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0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03B6-1C46-466F-AC6B-2B46F90F572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EE06-1772-4B00-9897-4760EC59FE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www.youtube.com/watch?v=eFZCPlZCyI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21" y="714799"/>
            <a:ext cx="10322957" cy="54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61" y="266060"/>
            <a:ext cx="66865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8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9961" y="3516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def</a:t>
            </a:r>
            <a:r>
              <a:rPr lang="en-US" b="1" dirty="0" smtClean="0"/>
              <a:t> </a:t>
            </a:r>
            <a:r>
              <a:rPr lang="en-US" b="1" dirty="0" err="1" smtClean="0"/>
              <a:t>check_los</a:t>
            </a:r>
            <a:r>
              <a:rPr lang="en-US" dirty="0" smtClean="0"/>
              <a:t>(origin, destination, tower_height_1, tower_height_2, interval):</a:t>
            </a:r>
          </a:p>
          <a:p>
            <a:r>
              <a:rPr lang="en-US" dirty="0" smtClean="0"/>
              <a:t>    "This function checks if there is </a:t>
            </a:r>
            <a:r>
              <a:rPr lang="en-US" dirty="0" err="1" smtClean="0"/>
              <a:t>LoS</a:t>
            </a:r>
            <a:r>
              <a:rPr lang="en-US" dirty="0" smtClean="0"/>
              <a:t> between two points or not“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NOTE: </a:t>
            </a:r>
            <a:r>
              <a:rPr lang="en-US" dirty="0" smtClean="0"/>
              <a:t>origin, destination  MUST BE    </a:t>
            </a:r>
            <a:r>
              <a:rPr lang="en-US" sz="3200" b="1" dirty="0" err="1" smtClean="0">
                <a:solidFill>
                  <a:srgbClr val="FFC000"/>
                </a:solidFill>
              </a:rPr>
              <a:t>geopy.Point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96" y="199953"/>
            <a:ext cx="9458325" cy="3209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6603" y="3737171"/>
            <a:ext cx="100311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geopy</a:t>
            </a:r>
            <a:r>
              <a:rPr lang="en-US" sz="2800" dirty="0" smtClean="0"/>
              <a:t> is a Python 2 and 3 client for several popular geocoding web services.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geopy</a:t>
            </a:r>
            <a:r>
              <a:rPr lang="en-US" sz="2800" dirty="0" smtClean="0"/>
              <a:t> makes it easy for Python developers to locate the coordinates of addresses, cities, countries, and landmarks across the globe using third-party geocoders and other data sources (Google Maps, Bing Maps, or </a:t>
            </a:r>
            <a:r>
              <a:rPr lang="en-US" sz="2800" dirty="0" err="1" smtClean="0"/>
              <a:t>Nominatim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790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552" y="174056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See</a:t>
            </a:r>
            <a:r>
              <a:rPr lang="es-ES" sz="3600" dirty="0" smtClean="0"/>
              <a:t> </a:t>
            </a:r>
            <a:r>
              <a:rPr lang="es-ES" sz="3600" dirty="0" err="1" smtClean="0"/>
              <a:t>for</a:t>
            </a:r>
            <a:r>
              <a:rPr lang="es-ES" sz="3600" dirty="0" smtClean="0"/>
              <a:t> </a:t>
            </a:r>
            <a:r>
              <a:rPr lang="es-ES" sz="3600" dirty="0" err="1" smtClean="0"/>
              <a:t>example</a:t>
            </a:r>
            <a:r>
              <a:rPr lang="es-ES" sz="3600" dirty="0" smtClean="0"/>
              <a:t>:</a:t>
            </a:r>
            <a:br>
              <a:rPr lang="es-ES" sz="3600" dirty="0" smtClean="0"/>
            </a:br>
            <a:r>
              <a:rPr lang="en-US" sz="3600" b="1" i="1" dirty="0"/>
              <a:t>Graph Theory and Topology Design</a:t>
            </a:r>
            <a:endParaRPr lang="en-U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Dijkstra's Algorithm : A Quick Intro on How it Works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https://www.youtube.com/watch?v=eFZCPlZCyIM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25" y="1339326"/>
            <a:ext cx="5802167" cy="4233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73" y="1846648"/>
            <a:ext cx="5330741" cy="34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9" y="491320"/>
            <a:ext cx="10778319" cy="55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3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106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See for example: Graph Theory and Topology Design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</cp:revision>
  <dcterms:created xsi:type="dcterms:W3CDTF">2018-11-08T13:41:21Z</dcterms:created>
  <dcterms:modified xsi:type="dcterms:W3CDTF">2018-11-08T15:23:28Z</dcterms:modified>
</cp:coreProperties>
</file>