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8AB8-5E8A-41EE-BC9C-49303989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D6F9-1493-4CF8-8FB9-DB634EA16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344C-2EEA-4D32-99BF-DB2686A1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B1E2-8584-4435-8729-0978235E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7B26-C5D5-47F9-9BF4-F9862BE3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BE36-908F-4705-BCA6-CF491EAB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4C3F-F213-4A2F-94B2-5121FCDD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ACBA-181F-420F-AF4F-F369A6AE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F0AB-BB94-4D95-AAEC-8978D0C8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54FFA-B8A7-4BE5-9447-73907282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517F8-ADF7-4457-8D81-4B1A16DBB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7D38-B6C3-4CA9-BBF3-6468987F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286C-07FF-411E-8BAB-C4C92FC1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9DB1-3521-4212-86CE-0B73368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D7ED-85F5-4044-BBB4-9C27AB30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C64C-44F9-4369-A272-0C3F7431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9211-9A71-4667-A1D2-62407ABB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9E7A-2A69-47BA-8395-1E84F7D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DDB0-882F-4CF9-9CAE-03AAE644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E67E-D0F3-42E3-B846-859213D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415B-5AB8-46F0-B315-5D3CCF7C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21012-5D8C-4F89-80F3-4716905B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9FD1-7DB8-4587-A1EE-139BDB70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47D9-E664-488C-8CF9-2C920A4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E686-E422-4680-9A40-22EC93D7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E4E-27D0-4555-9420-6B47A45A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DC02-2FD3-4CDE-BBEA-8A41A200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B9099-D733-45B8-BB66-498357DB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05A-0392-48FE-8659-2CB329F3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76C4-5FF6-4288-A145-B0F9D74A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9784-EBC9-4002-9020-510BA8E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5E24-06A9-4374-AA27-A52ECB7C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28DE-6A12-4421-BDEB-5A7FBDBB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96A3-DC3B-4B05-878E-2C5F4FAA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21B10-EA29-4129-B6E2-080A328C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32484-BC19-4E3D-B344-9C571096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10BD5-9529-4129-BE3E-23193F65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517BF-173B-47A6-B0B2-706CBDBA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EC5DC-A188-485E-826B-96ECFA4E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AF7E-EA29-4A39-AF6E-7E44C2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B74F-05A6-4537-8657-8DF548C1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4659A-6DB0-45AF-BE41-52C97BE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9431E-F880-42FB-80DC-48987357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012FB-0165-40C7-B7E4-502A2770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CB86-38AB-4FB5-BCCB-015906F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648D8-7942-4D18-8542-00148A7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C8E9-7CC4-4627-808F-A87D442E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B1D-7288-49E4-96E2-A0827ECD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A2B7-4146-4F4B-A363-D6F57A0F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C4A2E-645D-48F1-A661-EE1E40AE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2457-AEA4-4989-99EB-186BE42B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783E0-FAB7-403C-B2FC-4C90CFA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F72-DA68-4876-AA26-080FBD71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F9ABC-2219-49EE-9BA3-F2B33A5F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88785-42E3-4409-8155-27F93D85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FAFA-71CF-4712-A7F3-47824E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5028-47F0-4533-B589-448FA06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C3A93-8250-41A4-83B0-67BFFBC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1BC01-8808-45DF-961C-D428D508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522F-06DF-4E60-B8FB-A76B07BD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8A65-CC3E-4602-AE05-44FA8EED0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E783-0F6A-4AE4-8910-BFDE104AE5A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F235-E7B0-496A-9A9A-0687A528B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DC4E-BC97-4C7D-A019-27FA63457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4603-4409-461E-ADDC-2D555AC6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1345436-7646-4A0F-B44B-D22830BB0196}"/>
              </a:ext>
            </a:extLst>
          </p:cNvPr>
          <p:cNvSpPr/>
          <p:nvPr/>
        </p:nvSpPr>
        <p:spPr>
          <a:xfrm>
            <a:off x="3782861" y="1427966"/>
            <a:ext cx="2730674" cy="273067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5CB3A-861B-494F-99C7-1766EC2B7F7C}"/>
              </a:ext>
            </a:extLst>
          </p:cNvPr>
          <p:cNvSpPr/>
          <p:nvPr/>
        </p:nvSpPr>
        <p:spPr>
          <a:xfrm>
            <a:off x="3601233" y="914400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8AC4DF-2566-42D6-8379-CBBB630AF09A}"/>
              </a:ext>
            </a:extLst>
          </p:cNvPr>
          <p:cNvSpPr/>
          <p:nvPr/>
        </p:nvSpPr>
        <p:spPr>
          <a:xfrm>
            <a:off x="6659671" y="4146115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BAEE74-BC03-40F3-A3CF-A8862B6E5747}"/>
              </a:ext>
            </a:extLst>
          </p:cNvPr>
          <p:cNvSpPr/>
          <p:nvPr/>
        </p:nvSpPr>
        <p:spPr>
          <a:xfrm>
            <a:off x="3273470" y="4146115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98CBC-8F88-49F4-BB33-FA65BF6417A1}"/>
              </a:ext>
            </a:extLst>
          </p:cNvPr>
          <p:cNvCxnSpPr>
            <a:cxnSpLocks/>
          </p:cNvCxnSpPr>
          <p:nvPr/>
        </p:nvCxnSpPr>
        <p:spPr>
          <a:xfrm>
            <a:off x="3986447" y="1299614"/>
            <a:ext cx="2748380" cy="274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0BC632-9B3F-452B-8B8A-F8A81978F0AA}"/>
              </a:ext>
            </a:extLst>
          </p:cNvPr>
          <p:cNvCxnSpPr/>
          <p:nvPr/>
        </p:nvCxnSpPr>
        <p:spPr>
          <a:xfrm flipH="1">
            <a:off x="3782860" y="4327742"/>
            <a:ext cx="273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8B275-4D1E-45C4-9E9F-70CFC6A1F2C7}"/>
              </a:ext>
            </a:extLst>
          </p:cNvPr>
          <p:cNvCxnSpPr/>
          <p:nvPr/>
        </p:nvCxnSpPr>
        <p:spPr>
          <a:xfrm flipV="1">
            <a:off x="3601233" y="1427966"/>
            <a:ext cx="0" cy="262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ED5955-DF97-4DC8-93D9-6E5545715C4C}"/>
              </a:ext>
            </a:extLst>
          </p:cNvPr>
          <p:cNvSpPr/>
          <p:nvPr/>
        </p:nvSpPr>
        <p:spPr>
          <a:xfrm>
            <a:off x="4168074" y="923833"/>
            <a:ext cx="363255" cy="363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287C59-C9FB-4C53-9952-7BCADDC398C7}"/>
              </a:ext>
            </a:extLst>
          </p:cNvPr>
          <p:cNvSpPr/>
          <p:nvPr/>
        </p:nvSpPr>
        <p:spPr>
          <a:xfrm>
            <a:off x="6150280" y="4534423"/>
            <a:ext cx="363255" cy="363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79DCC4-77DC-4CA8-898F-A9EF3CE0D6AD}"/>
              </a:ext>
            </a:extLst>
          </p:cNvPr>
          <p:cNvSpPr/>
          <p:nvPr/>
        </p:nvSpPr>
        <p:spPr>
          <a:xfrm>
            <a:off x="3114264" y="3684739"/>
            <a:ext cx="363255" cy="363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798E4C-4342-4BDD-A43B-E59159B3FD1B}"/>
              </a:ext>
            </a:extLst>
          </p:cNvPr>
          <p:cNvSpPr/>
          <p:nvPr/>
        </p:nvSpPr>
        <p:spPr>
          <a:xfrm>
            <a:off x="419625" y="6112703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3882C1-D755-4BC6-A745-00C474FAE243}"/>
              </a:ext>
            </a:extLst>
          </p:cNvPr>
          <p:cNvSpPr/>
          <p:nvPr/>
        </p:nvSpPr>
        <p:spPr>
          <a:xfrm>
            <a:off x="419625" y="5580345"/>
            <a:ext cx="363255" cy="363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2C4438-22A7-4B8B-B72F-BFD92FC63819}"/>
              </a:ext>
            </a:extLst>
          </p:cNvPr>
          <p:cNvSpPr/>
          <p:nvPr/>
        </p:nvSpPr>
        <p:spPr>
          <a:xfrm>
            <a:off x="1002082" y="5469699"/>
            <a:ext cx="4381016" cy="4739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cs typeface="+mj-cs"/>
              </a:rPr>
              <a:t>ด้าน (เอาความยาวของเส้น)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8884F-573A-4AC3-9BE8-F8A0FAC0A4DD}"/>
              </a:ext>
            </a:extLst>
          </p:cNvPr>
          <p:cNvSpPr/>
          <p:nvPr/>
        </p:nvSpPr>
        <p:spPr>
          <a:xfrm>
            <a:off x="1002082" y="6057379"/>
            <a:ext cx="1991095" cy="4739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cs typeface="+mj-cs"/>
              </a:rPr>
              <a:t>มุม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394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794B4-C3E5-4D1F-853C-56B1D2EB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49" y="0"/>
            <a:ext cx="7173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2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D93FAD0-A3B0-4CBE-AF84-43AD24A349D0}"/>
              </a:ext>
            </a:extLst>
          </p:cNvPr>
          <p:cNvSpPr/>
          <p:nvPr/>
        </p:nvSpPr>
        <p:spPr>
          <a:xfrm rot="10800000">
            <a:off x="2530258" y="1377863"/>
            <a:ext cx="4308953" cy="304382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B157E-4369-46D1-AE05-B267E8F48CF5}"/>
              </a:ext>
            </a:extLst>
          </p:cNvPr>
          <p:cNvSpPr/>
          <p:nvPr/>
        </p:nvSpPr>
        <p:spPr>
          <a:xfrm>
            <a:off x="6839211" y="1014607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89850-8EAF-486E-B2BC-62177733E1FC}"/>
              </a:ext>
            </a:extLst>
          </p:cNvPr>
          <p:cNvSpPr/>
          <p:nvPr/>
        </p:nvSpPr>
        <p:spPr>
          <a:xfrm>
            <a:off x="2167001" y="1014608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03596-3B36-4387-8E77-B9A20D0F6914}"/>
              </a:ext>
            </a:extLst>
          </p:cNvPr>
          <p:cNvSpPr/>
          <p:nvPr/>
        </p:nvSpPr>
        <p:spPr>
          <a:xfrm>
            <a:off x="4503106" y="4529148"/>
            <a:ext cx="363255" cy="3632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90D8AE-47A5-4C7B-9B4A-E1E005D75A75}"/>
              </a:ext>
            </a:extLst>
          </p:cNvPr>
          <p:cNvSpPr/>
          <p:nvPr/>
        </p:nvSpPr>
        <p:spPr>
          <a:xfrm>
            <a:off x="4384109" y="632563"/>
            <a:ext cx="300624" cy="37578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A8A0E-96E5-415B-9C62-F007A3975175}"/>
              </a:ext>
            </a:extLst>
          </p:cNvPr>
          <p:cNvSpPr/>
          <p:nvPr/>
        </p:nvSpPr>
        <p:spPr>
          <a:xfrm>
            <a:off x="6096000" y="2899775"/>
            <a:ext cx="363255" cy="36325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2D8AC2-22FF-4F56-B9B7-7413789490E6}"/>
              </a:ext>
            </a:extLst>
          </p:cNvPr>
          <p:cNvSpPr/>
          <p:nvPr/>
        </p:nvSpPr>
        <p:spPr>
          <a:xfrm>
            <a:off x="2786492" y="2899776"/>
            <a:ext cx="363255" cy="36325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77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mongkon chanadee</dc:creator>
  <cp:lastModifiedBy>mongkon chanadee</cp:lastModifiedBy>
  <cp:revision>6</cp:revision>
  <dcterms:created xsi:type="dcterms:W3CDTF">2018-01-12T15:33:21Z</dcterms:created>
  <dcterms:modified xsi:type="dcterms:W3CDTF">2018-01-13T15:09:49Z</dcterms:modified>
</cp:coreProperties>
</file>