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6.png"/><Relationship Id="rId5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Relationship Id="rId4" Type="http://schemas.openxmlformats.org/officeDocument/2006/relationships/image" Target="../media/image07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Projet Smart Potato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Groupe 5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94475" y="93875"/>
            <a:ext cx="22533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Exia A1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007725" y="93875"/>
            <a:ext cx="21390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Année 2015-2016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647000" y="4197950"/>
            <a:ext cx="18510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Julien Garcia</a:t>
            </a:r>
          </a:p>
          <a:p>
            <a:pPr lvl="0">
              <a:spcBef>
                <a:spcPts val="0"/>
              </a:spcBef>
              <a:buNone/>
            </a:pPr>
            <a:r>
              <a:rPr lang="fr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Fabien Plastina</a:t>
            </a:r>
          </a:p>
          <a:p>
            <a:pPr lvl="0">
              <a:spcBef>
                <a:spcPts val="0"/>
              </a:spcBef>
              <a:buNone/>
            </a:pPr>
            <a:r>
              <a:rPr lang="fr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Baptiste Pirjantz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004900"/>
            <a:ext cx="8520600" cy="38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400"/>
              <a:t>1-Contexte du projet													         Page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fr" sz="1400"/>
              <a:t>2-Résultat des expériences menés                                                                                                          Page 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fr" sz="1400"/>
              <a:t>3-Présentation du prototype                                                                                                                    Page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fr" sz="1400"/>
              <a:t>4-Explication du fonctionnement du circuit et du fonctionnement du capteur                              Page 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fr" sz="1400"/>
              <a:t>5-Bilan du projet                                                                                                                                         Page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Contexte du projet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699" y="1266325"/>
            <a:ext cx="6225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tate.jp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50" y="1738300"/>
            <a:ext cx="23812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llu-arduino-UNO.pn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325" y="1709725"/>
            <a:ext cx="24193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dsf.PNG"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6925" y="1199307"/>
            <a:ext cx="2083949" cy="2744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>
            <a:stCxn id="83" idx="3"/>
            <a:endCxn id="84" idx="1"/>
          </p:cNvCxnSpPr>
          <p:nvPr/>
        </p:nvCxnSpPr>
        <p:spPr>
          <a:xfrm>
            <a:off x="2653600" y="2571737"/>
            <a:ext cx="11028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/>
          <p:nvPr/>
        </p:nvCxnSpPr>
        <p:spPr>
          <a:xfrm flipH="1" rot="10800000">
            <a:off x="6247325" y="2568150"/>
            <a:ext cx="1131300" cy="7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Résultat des expériences menées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24625"/>
            <a:ext cx="3291600" cy="65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Expérience n°1:</a:t>
            </a:r>
          </a:p>
        </p:txBody>
      </p:sp>
      <p:pic>
        <p:nvPicPr>
          <p:cNvPr descr="graph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4398"/>
            <a:ext cx="3832000" cy="19646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513100" y="1324500"/>
            <a:ext cx="3467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Expérience n°2</a:t>
            </a:r>
            <a:r>
              <a:rPr lang="fr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687" y="2064400"/>
            <a:ext cx="4205925" cy="20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627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2500"/>
              <a:t>Explication du fonctionnement du circuit et du fonctionnement du capteur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900" y="2138724"/>
            <a:ext cx="4298075" cy="25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025175"/>
            <a:ext cx="4614548" cy="29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Présentation du prototype </a:t>
            </a:r>
          </a:p>
        </p:txBody>
      </p:sp>
      <p:pic>
        <p:nvPicPr>
          <p:cNvPr descr="15058801_1792439914348480_328767138_n.jp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00" y="1152425"/>
            <a:ext cx="3715675" cy="369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547" y="1152425"/>
            <a:ext cx="2972224" cy="302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375" y="2870623"/>
            <a:ext cx="2303875" cy="20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Bilan du projet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Organisation de groupe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Manipulation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“Situation de crise”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Approfondissement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Connaissances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2038050"/>
            <a:ext cx="8520600" cy="10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4800">
                <a:solidFill>
                  <a:schemeClr val="accent3"/>
                </a:solidFill>
              </a:rPr>
              <a:t>Merci de votre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