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89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19" y="3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how capable 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loan?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Perfomance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Metrics used :  Accuracy.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XGBoost,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LightGBM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Naïve </a:t>
            </a:r>
            <a:r>
              <a:rPr lang="en-US" dirty="0" err="1">
                <a:solidFill>
                  <a:srgbClr val="576466"/>
                </a:solidFill>
                <a:latin typeface="Roboto Regular"/>
                <a:cs typeface="Roboto Regular"/>
              </a:rPr>
              <a:t>bayes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, Model ensemble. 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66.66% : 33.33%.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66.66%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33.33% 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50710"/>
            <a:ext cx="4962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6 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0225"/>
              </p:ext>
            </p:extLst>
          </p:nvPr>
        </p:nvGraphicFramePr>
        <p:xfrm>
          <a:off x="596029" y="752618"/>
          <a:ext cx="8064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00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2688000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LogisticRegression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(C=2,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dual=False,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fit_intercept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intercept_scaling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max_iter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multi_class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ovr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penalty='l2',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solver='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liblinear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tol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=0.0001, verbose=0,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RandomForestClassifier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(bootstrap=True,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criterion='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gini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max_features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='auto',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max_leaf_nodes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min_impurity_decrease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min_impurity_split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min_samples_split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=2,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min_weight_fraction_leaf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=500,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oob_score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=50, verbose=1, </a:t>
                      </a:r>
                      <a:r>
                        <a:rPr lang="en-US" sz="800" dirty="0" err="1">
                          <a:latin typeface="Roboto Regular" pitchFamily="2" charset="0"/>
                          <a:ea typeface="Roboto Regular" pitchFamily="2" charset="0"/>
                        </a:rPr>
                        <a:t>warm_start</a:t>
                      </a:r>
                      <a:r>
                        <a:rPr lang="en-US" sz="800" dirty="0">
                          <a:latin typeface="Roboto Regular" pitchFamily="2" charset="0"/>
                          <a:ea typeface="Roboto Regular" pitchFamily="2" charset="0"/>
                        </a:rPr>
                        <a:t>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XGBClassifier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base_score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colsample_bylevel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gamma=0,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max_delta_step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=5,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missing=None,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=250,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nthread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objective='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binary:logistic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scale_pos_weight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=1, seed=0, silent=True, subsample=1)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LightGBM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(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boosting_type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='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gbdt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',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class_weight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colsample_bytree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learning_rate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max_depth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min_child_samples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min_child_weight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=0.001,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min_split_gain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n_estimators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=100,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n_jobs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=-1,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num_leaves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=31, objective=None,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random_state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=None,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reg_alpha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reg_lambda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=0.0, silent=True, subsample=1.0,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subsample_for_bin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=200000, </a:t>
                      </a:r>
                      <a:r>
                        <a:rPr lang="en-US" sz="700" dirty="0" err="1">
                          <a:latin typeface="Roboto Regular" pitchFamily="2" charset="0"/>
                          <a:ea typeface="Roboto Regular" pitchFamily="2" charset="0"/>
                        </a:rPr>
                        <a:t>subsample_freq</a:t>
                      </a:r>
                      <a:r>
                        <a:rPr lang="en-US" sz="700" dirty="0">
                          <a:latin typeface="Roboto Regular" pitchFamily="2" charset="0"/>
                          <a:ea typeface="Roboto Regular" pitchFamily="2" charset="0"/>
                        </a:rPr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 Regular" pitchFamily="2" charset="0"/>
                          <a:ea typeface="Roboto Regular" pitchFamily="2" charset="0"/>
                        </a:rPr>
                        <a:t>NaïveBayesClassifier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(priors=None)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32.63%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All Stacked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Roboto Regular" pitchFamily="2" charset="0"/>
                          <a:ea typeface="Roboto Regular" pitchFamily="2" charset="0"/>
                        </a:rPr>
                        <a:t>Same as above, but voted.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 Regular" pitchFamily="2" charset="0"/>
                          <a:ea typeface="Roboto Regular" pitchFamily="2" charset="0"/>
                        </a:rPr>
                        <a:t>92.04%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0780BCD-31DD-4404-8848-26478CF73640}"/>
              </a:ext>
            </a:extLst>
          </p:cNvPr>
          <p:cNvSpPr txBox="1"/>
          <p:nvPr/>
        </p:nvSpPr>
        <p:spPr>
          <a:xfrm>
            <a:off x="32063" y="5480913"/>
            <a:ext cx="3049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Explanation in Notebook.</a:t>
            </a:r>
          </a:p>
        </p:txBody>
      </p:sp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XGBoost 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like SMOTE could be deployed to handle the class imbalance problems.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42" y="1948541"/>
            <a:ext cx="85036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Business problem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40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Goal, identify 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4919</TotalTime>
  <Words>1332</Words>
  <Application>Microsoft Office PowerPoint</Application>
  <PresentationFormat>On-screen Show (16:10)</PresentationFormat>
  <Paragraphs>152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Rakshith Vasudev</cp:lastModifiedBy>
  <cp:revision>129</cp:revision>
  <dcterms:created xsi:type="dcterms:W3CDTF">2013-10-29T11:27:30Z</dcterms:created>
  <dcterms:modified xsi:type="dcterms:W3CDTF">2018-08-21T18:01:39Z</dcterms:modified>
</cp:coreProperties>
</file>