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7" r:id="rId15"/>
    <p:sldId id="288" r:id="rId16"/>
    <p:sldId id="289" r:id="rId1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989" y="3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how capable 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loan?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8799"/>
            <a:ext cx="8559750" cy="4680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Perfomance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Metrics used :  Accuracy.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XGBoost,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Model ensemble. 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66.66% : 33.33%.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66.66%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33.33%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50710"/>
            <a:ext cx="4962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Currently there are 6 models used. 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01DD2E-5F74-476C-B07E-0728767C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70225"/>
              </p:ext>
            </p:extLst>
          </p:nvPr>
        </p:nvGraphicFramePr>
        <p:xfrm>
          <a:off x="596029" y="752618"/>
          <a:ext cx="8064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00">
                  <a:extLst>
                    <a:ext uri="{9D8B030D-6E8A-4147-A177-3AD203B41FA5}">
                      <a16:colId xmlns:a16="http://schemas.microsoft.com/office/drawing/2014/main" val="3863034496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727709665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90654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LogisticRegression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(C=2,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dual=False,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fit_intercept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intercept_scaling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max_iter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multi_class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ovr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penalty='l2',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solver='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liblinear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tol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=0.0001, verbose=0,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RandomForestClassifier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(bootstrap=True,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criterion='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gini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max_features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='auto',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max_leaf_nodes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min_impurity_decrease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min_weight_fraction_leaf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oob_score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=50, verbose=1,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91.98%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XGBClassifier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base_score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colsample_bylevel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gamma=0,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max_delta_step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missing=None,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=250,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nthread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objective='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binary:logistic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scale_pos_weight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seed=0, silent=True, subsample=1)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LightGBM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boosting_type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gbdt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min_child_samples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=0.001,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min_split_gain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num_leaves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=31, objective=None,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silent=True, subsample=1.0,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subsample_for_bin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=200000,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subsample_freq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NaïveBayesClassifier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(priors=None)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32.63%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All Stacked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Same as above, but voted.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862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0780BCD-31DD-4404-8848-26478CF73640}"/>
              </a:ext>
            </a:extLst>
          </p:cNvPr>
          <p:cNvSpPr txBox="1"/>
          <p:nvPr/>
        </p:nvSpPr>
        <p:spPr>
          <a:xfrm>
            <a:off x="32063" y="5480913"/>
            <a:ext cx="304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Explanation in Notebook.</a:t>
            </a:r>
          </a:p>
        </p:txBody>
      </p:sp>
    </p:spTree>
    <p:extLst>
      <p:ext uri="{BB962C8B-B14F-4D97-AF65-F5344CB8AC3E}">
        <p14:creationId xmlns:p14="http://schemas.microsoft.com/office/powerpoint/2010/main" val="246829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XGBoost 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like SMOTE could be deployed to handle the class imbalance problems.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42" y="1948541"/>
            <a:ext cx="8503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40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Goal, identify 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4896</TotalTime>
  <Words>1332</Words>
  <Application>Microsoft Office PowerPoint</Application>
  <PresentationFormat>On-screen Show (16:10)</PresentationFormat>
  <Paragraphs>152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Rakshith Vasudev</cp:lastModifiedBy>
  <cp:revision>127</cp:revision>
  <dcterms:created xsi:type="dcterms:W3CDTF">2013-10-29T11:27:30Z</dcterms:created>
  <dcterms:modified xsi:type="dcterms:W3CDTF">2018-08-21T06:12:02Z</dcterms:modified>
</cp:coreProperties>
</file>