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Marck Script" panose="020B0604020202020204" charset="0"/>
      <p:regular r:id="rId21"/>
    </p:embeddedFont>
    <p:embeddedFont>
      <p:font typeface="Raleway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Varela" userId="0cdb9707260302b7" providerId="LiveId" clId="{19756EAE-9A7C-4BA1-9EAC-43C01C07F499}"/>
    <pc:docChg chg="delSld modSld">
      <pc:chgData name="Miguel Varela" userId="0cdb9707260302b7" providerId="LiveId" clId="{19756EAE-9A7C-4BA1-9EAC-43C01C07F499}" dt="2023-11-25T19:02:08.380" v="46" actId="47"/>
      <pc:docMkLst>
        <pc:docMk/>
      </pc:docMkLst>
      <pc:sldChg chg="modSp mod">
        <pc:chgData name="Miguel Varela" userId="0cdb9707260302b7" providerId="LiveId" clId="{19756EAE-9A7C-4BA1-9EAC-43C01C07F499}" dt="2023-11-25T19:01:40.666" v="45" actId="20577"/>
        <pc:sldMkLst>
          <pc:docMk/>
          <pc:sldMk cId="0" sldId="256"/>
        </pc:sldMkLst>
        <pc:spChg chg="mod">
          <ac:chgData name="Miguel Varela" userId="0cdb9707260302b7" providerId="LiveId" clId="{19756EAE-9A7C-4BA1-9EAC-43C01C07F499}" dt="2023-11-25T19:01:40.666" v="45" actId="20577"/>
          <ac:spMkLst>
            <pc:docMk/>
            <pc:sldMk cId="0" sldId="256"/>
            <ac:spMk id="86" creationId="{00000000-0000-0000-0000-000000000000}"/>
          </ac:spMkLst>
        </pc:spChg>
      </pc:sldChg>
      <pc:sldChg chg="modSp mod">
        <pc:chgData name="Miguel Varela" userId="0cdb9707260302b7" providerId="LiveId" clId="{19756EAE-9A7C-4BA1-9EAC-43C01C07F499}" dt="2023-11-24T04:20:21.432" v="2" actId="1076"/>
        <pc:sldMkLst>
          <pc:docMk/>
          <pc:sldMk cId="0" sldId="257"/>
        </pc:sldMkLst>
        <pc:spChg chg="mod">
          <ac:chgData name="Miguel Varela" userId="0cdb9707260302b7" providerId="LiveId" clId="{19756EAE-9A7C-4BA1-9EAC-43C01C07F499}" dt="2023-11-24T04:20:18.497" v="1" actId="1076"/>
          <ac:spMkLst>
            <pc:docMk/>
            <pc:sldMk cId="0" sldId="257"/>
            <ac:spMk id="94" creationId="{00000000-0000-0000-0000-000000000000}"/>
          </ac:spMkLst>
        </pc:spChg>
        <pc:spChg chg="mod">
          <ac:chgData name="Miguel Varela" userId="0cdb9707260302b7" providerId="LiveId" clId="{19756EAE-9A7C-4BA1-9EAC-43C01C07F499}" dt="2023-11-24T04:20:21.432" v="2" actId="1076"/>
          <ac:spMkLst>
            <pc:docMk/>
            <pc:sldMk cId="0" sldId="257"/>
            <ac:spMk id="97" creationId="{00000000-0000-0000-0000-000000000000}"/>
          </ac:spMkLst>
        </pc:spChg>
      </pc:sldChg>
      <pc:sldChg chg="modSp mod">
        <pc:chgData name="Miguel Varela" userId="0cdb9707260302b7" providerId="LiveId" clId="{19756EAE-9A7C-4BA1-9EAC-43C01C07F499}" dt="2023-11-24T04:20:36.257" v="4" actId="14100"/>
        <pc:sldMkLst>
          <pc:docMk/>
          <pc:sldMk cId="0" sldId="258"/>
        </pc:sldMkLst>
        <pc:spChg chg="mod">
          <ac:chgData name="Miguel Varela" userId="0cdb9707260302b7" providerId="LiveId" clId="{19756EAE-9A7C-4BA1-9EAC-43C01C07F499}" dt="2023-11-24T04:20:28.588" v="3" actId="1076"/>
          <ac:spMkLst>
            <pc:docMk/>
            <pc:sldMk cId="0" sldId="258"/>
            <ac:spMk id="103" creationId="{00000000-0000-0000-0000-000000000000}"/>
          </ac:spMkLst>
        </pc:spChg>
        <pc:picChg chg="mod">
          <ac:chgData name="Miguel Varela" userId="0cdb9707260302b7" providerId="LiveId" clId="{19756EAE-9A7C-4BA1-9EAC-43C01C07F499}" dt="2023-11-24T04:20:36.257" v="4" actId="14100"/>
          <ac:picMkLst>
            <pc:docMk/>
            <pc:sldMk cId="0" sldId="258"/>
            <ac:picMk id="104" creationId="{00000000-0000-0000-0000-000000000000}"/>
          </ac:picMkLst>
        </pc:picChg>
      </pc:sldChg>
      <pc:sldChg chg="modSp mod">
        <pc:chgData name="Miguel Varela" userId="0cdb9707260302b7" providerId="LiveId" clId="{19756EAE-9A7C-4BA1-9EAC-43C01C07F499}" dt="2023-11-24T04:20:53.853" v="6" actId="20577"/>
        <pc:sldMkLst>
          <pc:docMk/>
          <pc:sldMk cId="0" sldId="260"/>
        </pc:sldMkLst>
        <pc:spChg chg="mod">
          <ac:chgData name="Miguel Varela" userId="0cdb9707260302b7" providerId="LiveId" clId="{19756EAE-9A7C-4BA1-9EAC-43C01C07F499}" dt="2023-11-24T04:20:53.853" v="6" actId="20577"/>
          <ac:spMkLst>
            <pc:docMk/>
            <pc:sldMk cId="0" sldId="260"/>
            <ac:spMk id="117" creationId="{00000000-0000-0000-0000-000000000000}"/>
          </ac:spMkLst>
        </pc:spChg>
      </pc:sldChg>
      <pc:sldChg chg="modSp mod">
        <pc:chgData name="Miguel Varela" userId="0cdb9707260302b7" providerId="LiveId" clId="{19756EAE-9A7C-4BA1-9EAC-43C01C07F499}" dt="2023-11-24T04:22:39.268" v="27" actId="14100"/>
        <pc:sldMkLst>
          <pc:docMk/>
          <pc:sldMk cId="0" sldId="263"/>
        </pc:sldMkLst>
        <pc:spChg chg="mod">
          <ac:chgData name="Miguel Varela" userId="0cdb9707260302b7" providerId="LiveId" clId="{19756EAE-9A7C-4BA1-9EAC-43C01C07F499}" dt="2023-11-24T04:22:39.268" v="27" actId="14100"/>
          <ac:spMkLst>
            <pc:docMk/>
            <pc:sldMk cId="0" sldId="263"/>
            <ac:spMk id="172" creationId="{00000000-0000-0000-0000-000000000000}"/>
          </ac:spMkLst>
        </pc:spChg>
      </pc:sldChg>
      <pc:sldChg chg="modSp mod">
        <pc:chgData name="Miguel Varela" userId="0cdb9707260302b7" providerId="LiveId" clId="{19756EAE-9A7C-4BA1-9EAC-43C01C07F499}" dt="2023-11-24T04:22:45.209" v="28" actId="20577"/>
        <pc:sldMkLst>
          <pc:docMk/>
          <pc:sldMk cId="0" sldId="264"/>
        </pc:sldMkLst>
        <pc:spChg chg="mod">
          <ac:chgData name="Miguel Varela" userId="0cdb9707260302b7" providerId="LiveId" clId="{19756EAE-9A7C-4BA1-9EAC-43C01C07F499}" dt="2023-11-24T04:22:45.209" v="28" actId="20577"/>
          <ac:spMkLst>
            <pc:docMk/>
            <pc:sldMk cId="0" sldId="264"/>
            <ac:spMk id="179" creationId="{00000000-0000-0000-0000-000000000000}"/>
          </ac:spMkLst>
        </pc:spChg>
      </pc:sldChg>
      <pc:sldChg chg="modSp mod">
        <pc:chgData name="Miguel Varela" userId="0cdb9707260302b7" providerId="LiveId" clId="{19756EAE-9A7C-4BA1-9EAC-43C01C07F499}" dt="2023-11-24T04:22:53.193" v="29" actId="1076"/>
        <pc:sldMkLst>
          <pc:docMk/>
          <pc:sldMk cId="0" sldId="265"/>
        </pc:sldMkLst>
        <pc:spChg chg="mod">
          <ac:chgData name="Miguel Varela" userId="0cdb9707260302b7" providerId="LiveId" clId="{19756EAE-9A7C-4BA1-9EAC-43C01C07F499}" dt="2023-11-24T04:22:53.193" v="29" actId="1076"/>
          <ac:spMkLst>
            <pc:docMk/>
            <pc:sldMk cId="0" sldId="265"/>
            <ac:spMk id="186" creationId="{00000000-0000-0000-0000-000000000000}"/>
          </ac:spMkLst>
        </pc:spChg>
      </pc:sldChg>
      <pc:sldChg chg="del">
        <pc:chgData name="Miguel Varela" userId="0cdb9707260302b7" providerId="LiveId" clId="{19756EAE-9A7C-4BA1-9EAC-43C01C07F499}" dt="2023-11-25T19:02:08.380" v="46" actId="47"/>
        <pc:sldMkLst>
          <pc:docMk/>
          <pc:sldMk cId="0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af242ac2b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af242ac2b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af6698018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af6698018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af242ac2b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af242ac2b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af66980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af66980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af6698018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af6698018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f242ac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f242ac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af242ac2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af242ac2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af242ac2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af242ac2b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adc60b46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adc60b46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adc60b46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adc60b46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adc60b46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adc60b46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af242ac2b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af242ac2b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af242ac2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af242ac2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khinsider.com/search?search=final+fantas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ythonprogramming.net/pygame-start-menu-tutoria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820675" y="111530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Atari Pong Game</a:t>
            </a:r>
            <a:endParaRPr sz="24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6485702" y="451635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Miguel. V and Eric. L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750" y="2239200"/>
            <a:ext cx="3641951" cy="22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Ball movement</a:t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4397306" y="1853850"/>
            <a:ext cx="438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The ball was created by the pygame.Rect function.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When the ball reaches the tile of player 2, the ball will move to the left with the code: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 bxspeed = - bxspeed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The ball gains a speed boost after being hit to the opponent’s side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When the ball reaches the tile of player 1, the ball will move to the right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251" y="2049775"/>
            <a:ext cx="3279675" cy="26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of error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tried to put a CPU instead of another player, but because it was too complicated, we decided to put a second player.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That is why the codes say CPU and not Player_2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729450" y="1272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Features</a:t>
            </a:r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body" idx="1"/>
          </p:nvPr>
        </p:nvSpPr>
        <p:spPr>
          <a:xfrm>
            <a:off x="729450" y="19529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When the ball gets struck by either top or bottom corner of any tiles, it will get a speed boost for the ball that acts like a smash in the actual tennis game</a:t>
            </a:r>
            <a:endParaRPr sz="1400"/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This “smash” has both beneficial and harmful side for either player</a:t>
            </a:r>
            <a:endParaRPr sz="1200"/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 ball has two possibilities in movements:</a:t>
            </a:r>
            <a:endParaRPr sz="1200"/>
          </a:p>
          <a:p>
            <a:pPr marL="1371600" lvl="2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Moving towards the opponent’s side</a:t>
            </a:r>
            <a:endParaRPr sz="1200"/>
          </a:p>
          <a:p>
            <a:pPr marL="1371600" lvl="2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Moving towards the player’s own baseline</a:t>
            </a:r>
            <a:endParaRPr sz="12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the M button on the keyboard is pressed, the game will restart</a:t>
            </a:r>
            <a:endParaRPr sz="14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Features</a:t>
            </a:r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body" idx="1"/>
          </p:nvPr>
        </p:nvSpPr>
        <p:spPr>
          <a:xfrm>
            <a:off x="729450" y="20483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Music is random within the game.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ball moves faster after each hit</a:t>
            </a:r>
            <a:endParaRPr sz="1400"/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It goes back to its normal speed when a point is made</a:t>
            </a:r>
            <a:endParaRPr sz="12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When a game ends, the winner will be displayed on the screen for 6 seconds</a:t>
            </a:r>
            <a:endParaRPr sz="1400"/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After 6 seconds, the game will restart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Websites used for the game</a:t>
            </a:r>
            <a:endParaRPr/>
          </a:p>
        </p:txBody>
      </p:sp>
      <p:sp>
        <p:nvSpPr>
          <p:cNvPr id="211" name="Google Shape;211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https://downloads.khinsider.com/search?searc</a:t>
            </a:r>
            <a:r>
              <a:rPr lang="en"/>
              <a:t>h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https://pythonprogramming.net/pygame-start-menu-tutorial/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570488" y="2083856"/>
            <a:ext cx="7688700" cy="2134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Player 1:  </a:t>
            </a:r>
            <a:endParaRPr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W - moving the tile up</a:t>
            </a:r>
            <a:endParaRPr sz="1200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S - moving the tile down</a:t>
            </a:r>
            <a:endParaRPr sz="1200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A - moving the tile up at a faster speed</a:t>
            </a:r>
            <a:endParaRPr sz="1200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D - moving the tile down at a faster speed</a:t>
            </a:r>
            <a:endParaRPr sz="1200"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Player 2</a:t>
            </a:r>
            <a:endParaRPr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Up arrow - moving the tile up</a:t>
            </a:r>
            <a:endParaRPr sz="1200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Down arrow - moving the tile down</a:t>
            </a:r>
            <a:endParaRPr sz="1200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Left arrow - moving the tile up at a faster speed</a:t>
            </a:r>
            <a:endParaRPr sz="1200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Right arrow - moving the tile down at a faster speed</a:t>
            </a:r>
            <a:endParaRPr sz="1200" dirty="0"/>
          </a:p>
          <a:p>
            <a:pPr marL="45720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16749"/>
          <a:stretch/>
        </p:blipFill>
        <p:spPr>
          <a:xfrm>
            <a:off x="5941650" y="2923300"/>
            <a:ext cx="2476500" cy="2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7375" y="1263900"/>
            <a:ext cx="2385051" cy="238505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725850" y="1799203"/>
            <a:ext cx="39090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Players are represented by the rectangular tiles 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727650" y="12653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for Player 1’s keyboard movements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3760525" y="1800525"/>
            <a:ext cx="5257800" cy="27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We programmed the W, S, A, D keys on the keyboard as the  movements for player 1: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K_w = W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K_d = D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K_a = A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K_s = S</a:t>
            </a:r>
            <a:endParaRPr u="sng" dirty="0"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These codes allow player 1 to move the tile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50" y="1971675"/>
            <a:ext cx="2499350" cy="2931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for player 2’s keyboard movements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4076775" y="2102100"/>
            <a:ext cx="4876800" cy="28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Arrow keys were programmed as the keys for player 2’s movement: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K_UP = up arrow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K_DOWN = down arrow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K_LEFT = left arrow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K_RIGHT = right arrow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These codes allow player 2 to move the tile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25" y="2013525"/>
            <a:ext cx="282412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Rules of the Game</a:t>
            </a: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 ball will first appear in the middle of the white line, representing the middle of the screen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After either player scores the point, the next serve will belong to the opponent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The game will be up to seven points</a:t>
            </a:r>
            <a:endParaRPr dirty="0"/>
          </a:p>
          <a:p>
            <a:pPr marL="914400" lvl="1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The game will end at 7 points and either player does not have to win by 2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Serves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386550" y="2086475"/>
            <a:ext cx="53058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the ball bounces to player 2 as the start of the game; player 1 will have to hit the ball back by moving the tile and letting it touch the ball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player 1 scores a point, player two will be serving next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player 2 scores a point, player one will be serving next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player 1 or 2 kept losing, the loser will keep serving until the player scores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350" y="1960088"/>
            <a:ext cx="3391300" cy="238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scoring system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401800" y="1771250"/>
            <a:ext cx="4619700" cy="27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Both players will try to hit the ball with the tile by using the control buttons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the ball hits the baseline of player 1’s baseline, player 2 scores a point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the ball hits the baseline of player 2’s baseline, player 1 scores a point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5484550" y="1853850"/>
            <a:ext cx="3537600" cy="2247900"/>
          </a:xfrm>
          <a:prstGeom prst="rect">
            <a:avLst/>
          </a:prstGeom>
          <a:solidFill>
            <a:srgbClr val="0000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arck Script"/>
                <a:ea typeface="Marck Script"/>
                <a:cs typeface="Marck Script"/>
                <a:sym typeface="Marck Script"/>
              </a:rPr>
              <a:t>Atari Tennis</a:t>
            </a:r>
            <a:endParaRPr sz="2400">
              <a:latin typeface="Marck Script"/>
              <a:ea typeface="Marck Script"/>
              <a:cs typeface="Marck Script"/>
              <a:sym typeface="Marck Scrip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arck Script"/>
              <a:ea typeface="Marck Script"/>
              <a:cs typeface="Marck Script"/>
              <a:sym typeface="Marck Scrip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arck Script"/>
                <a:ea typeface="Marck Script"/>
                <a:cs typeface="Marck Script"/>
                <a:sym typeface="Marck Script"/>
              </a:rPr>
              <a:t>                        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								  |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								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								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								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							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								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								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								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								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2" name="Google Shape;132;p19"/>
          <p:cNvCxnSpPr/>
          <p:nvPr/>
        </p:nvCxnSpPr>
        <p:spPr>
          <a:xfrm>
            <a:off x="5787993" y="2166847"/>
            <a:ext cx="0" cy="171690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19"/>
          <p:cNvCxnSpPr/>
          <p:nvPr/>
        </p:nvCxnSpPr>
        <p:spPr>
          <a:xfrm>
            <a:off x="5796661" y="2162496"/>
            <a:ext cx="2895900" cy="9000"/>
          </a:xfrm>
          <a:prstGeom prst="straightConnector1">
            <a:avLst/>
          </a:prstGeom>
          <a:noFill/>
          <a:ln w="7620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9"/>
          <p:cNvCxnSpPr/>
          <p:nvPr/>
        </p:nvCxnSpPr>
        <p:spPr>
          <a:xfrm rot="10800000" flipH="1">
            <a:off x="5792322" y="3870819"/>
            <a:ext cx="2922300" cy="900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p19"/>
          <p:cNvCxnSpPr/>
          <p:nvPr/>
        </p:nvCxnSpPr>
        <p:spPr>
          <a:xfrm>
            <a:off x="8697002" y="2175540"/>
            <a:ext cx="12900" cy="170430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9"/>
          <p:cNvCxnSpPr/>
          <p:nvPr/>
        </p:nvCxnSpPr>
        <p:spPr>
          <a:xfrm>
            <a:off x="5835672" y="2853779"/>
            <a:ext cx="4200" cy="33480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9"/>
          <p:cNvCxnSpPr/>
          <p:nvPr/>
        </p:nvCxnSpPr>
        <p:spPr>
          <a:xfrm>
            <a:off x="8644973" y="2858131"/>
            <a:ext cx="4200" cy="32640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19"/>
          <p:cNvCxnSpPr/>
          <p:nvPr/>
        </p:nvCxnSpPr>
        <p:spPr>
          <a:xfrm rot="10800000" flipH="1">
            <a:off x="6659390" y="2327861"/>
            <a:ext cx="233700" cy="4200"/>
          </a:xfrm>
          <a:prstGeom prst="straightConnector1">
            <a:avLst/>
          </a:prstGeom>
          <a:noFill/>
          <a:ln w="3810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19"/>
          <p:cNvCxnSpPr/>
          <p:nvPr/>
        </p:nvCxnSpPr>
        <p:spPr>
          <a:xfrm>
            <a:off x="6906508" y="2345094"/>
            <a:ext cx="4200" cy="217200"/>
          </a:xfrm>
          <a:prstGeom prst="straightConnector1">
            <a:avLst/>
          </a:prstGeom>
          <a:noFill/>
          <a:ln w="3810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19"/>
          <p:cNvCxnSpPr/>
          <p:nvPr/>
        </p:nvCxnSpPr>
        <p:spPr>
          <a:xfrm flipH="1">
            <a:off x="6671981" y="2562418"/>
            <a:ext cx="238800" cy="42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6659390" y="2584222"/>
            <a:ext cx="0" cy="1740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6668058" y="2753776"/>
            <a:ext cx="2862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600163" y="2345094"/>
            <a:ext cx="0" cy="438900"/>
          </a:xfrm>
          <a:prstGeom prst="straightConnector1">
            <a:avLst/>
          </a:prstGeom>
          <a:noFill/>
          <a:ln w="3810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>
            <a:off x="7617498" y="2779865"/>
            <a:ext cx="2511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>
            <a:off x="7864617" y="2353798"/>
            <a:ext cx="0" cy="430800"/>
          </a:xfrm>
          <a:prstGeom prst="straightConnector1">
            <a:avLst/>
          </a:prstGeom>
          <a:noFill/>
          <a:ln w="3810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19"/>
          <p:cNvCxnSpPr/>
          <p:nvPr/>
        </p:nvCxnSpPr>
        <p:spPr>
          <a:xfrm>
            <a:off x="7613159" y="2345094"/>
            <a:ext cx="251100" cy="42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19"/>
          <p:cNvCxnSpPr/>
          <p:nvPr/>
        </p:nvCxnSpPr>
        <p:spPr>
          <a:xfrm flipH="1">
            <a:off x="7242902" y="2211967"/>
            <a:ext cx="2400" cy="167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19"/>
          <p:cNvCxnSpPr/>
          <p:nvPr/>
        </p:nvCxnSpPr>
        <p:spPr>
          <a:xfrm>
            <a:off x="7242531" y="2414623"/>
            <a:ext cx="900" cy="152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19"/>
          <p:cNvCxnSpPr/>
          <p:nvPr/>
        </p:nvCxnSpPr>
        <p:spPr>
          <a:xfrm>
            <a:off x="7240328" y="2614651"/>
            <a:ext cx="0" cy="108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19"/>
          <p:cNvCxnSpPr/>
          <p:nvPr/>
        </p:nvCxnSpPr>
        <p:spPr>
          <a:xfrm flipH="1">
            <a:off x="7231788" y="2788557"/>
            <a:ext cx="4200" cy="11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19"/>
          <p:cNvCxnSpPr/>
          <p:nvPr/>
        </p:nvCxnSpPr>
        <p:spPr>
          <a:xfrm>
            <a:off x="7240328" y="2914638"/>
            <a:ext cx="4200" cy="11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19"/>
          <p:cNvCxnSpPr/>
          <p:nvPr/>
        </p:nvCxnSpPr>
        <p:spPr>
          <a:xfrm>
            <a:off x="7231649" y="3088544"/>
            <a:ext cx="8700" cy="17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19"/>
          <p:cNvCxnSpPr/>
          <p:nvPr/>
        </p:nvCxnSpPr>
        <p:spPr>
          <a:xfrm>
            <a:off x="7240328" y="3375486"/>
            <a:ext cx="8700" cy="217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19"/>
          <p:cNvCxnSpPr/>
          <p:nvPr/>
        </p:nvCxnSpPr>
        <p:spPr>
          <a:xfrm>
            <a:off x="7244656" y="3288539"/>
            <a:ext cx="0" cy="5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9"/>
          <p:cNvCxnSpPr/>
          <p:nvPr/>
        </p:nvCxnSpPr>
        <p:spPr>
          <a:xfrm>
            <a:off x="7248996" y="3614614"/>
            <a:ext cx="0" cy="126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19"/>
          <p:cNvCxnSpPr/>
          <p:nvPr/>
        </p:nvCxnSpPr>
        <p:spPr>
          <a:xfrm flipH="1">
            <a:off x="7248964" y="3766783"/>
            <a:ext cx="8700" cy="96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7" name="Google Shape;15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4187" y="2567024"/>
            <a:ext cx="125783" cy="1261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19"/>
          <p:cNvCxnSpPr/>
          <p:nvPr/>
        </p:nvCxnSpPr>
        <p:spPr>
          <a:xfrm>
            <a:off x="7240328" y="2614730"/>
            <a:ext cx="0" cy="1692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19"/>
          <p:cNvCxnSpPr/>
          <p:nvPr/>
        </p:nvCxnSpPr>
        <p:spPr>
          <a:xfrm flipH="1">
            <a:off x="7242629" y="2858131"/>
            <a:ext cx="2100" cy="153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19"/>
          <p:cNvCxnSpPr/>
          <p:nvPr/>
        </p:nvCxnSpPr>
        <p:spPr>
          <a:xfrm>
            <a:off x="7244656" y="3062455"/>
            <a:ext cx="1500" cy="184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19"/>
          <p:cNvCxnSpPr/>
          <p:nvPr/>
        </p:nvCxnSpPr>
        <p:spPr>
          <a:xfrm flipH="1">
            <a:off x="7240456" y="3275494"/>
            <a:ext cx="4200" cy="182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19"/>
          <p:cNvCxnSpPr/>
          <p:nvPr/>
        </p:nvCxnSpPr>
        <p:spPr>
          <a:xfrm>
            <a:off x="7240328" y="3475489"/>
            <a:ext cx="0" cy="161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19"/>
          <p:cNvCxnSpPr/>
          <p:nvPr/>
        </p:nvCxnSpPr>
        <p:spPr>
          <a:xfrm flipH="1">
            <a:off x="7242199" y="3648809"/>
            <a:ext cx="900" cy="166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19"/>
          <p:cNvCxnSpPr/>
          <p:nvPr/>
        </p:nvCxnSpPr>
        <p:spPr>
          <a:xfrm flipH="1">
            <a:off x="8099775" y="2695816"/>
            <a:ext cx="362100" cy="108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19"/>
          <p:cNvCxnSpPr/>
          <p:nvPr/>
        </p:nvCxnSpPr>
        <p:spPr>
          <a:xfrm>
            <a:off x="8275375" y="2654325"/>
            <a:ext cx="175200" cy="45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19"/>
          <p:cNvCxnSpPr/>
          <p:nvPr/>
        </p:nvCxnSpPr>
        <p:spPr>
          <a:xfrm flipH="1">
            <a:off x="8382075" y="2701325"/>
            <a:ext cx="76200" cy="97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727650" y="1135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of our scoring system</a:t>
            </a:r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4004251" y="1979401"/>
            <a:ext cx="4682550" cy="149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The screen size of our pygame window is 1000 by 700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For player 1 to score, the ball will be touching and passing the x value of the baseline on the left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This means the x value of the ball’s position will have to be below 0 (shown on the first section of the code: ball.right &gt; 1000 )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For player 2 to score, the ball will have to touch and pass the the baseline of the right side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The x value of the ball’s position will be exceeding 1000(shown at the second section of the code: ball.left &lt; 0 )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083375"/>
            <a:ext cx="3699450" cy="211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body" idx="1"/>
          </p:nvPr>
        </p:nvSpPr>
        <p:spPr>
          <a:xfrm>
            <a:off x="727650" y="13734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a score is made by either player, the ball will reappear in front of the centre of the tile</a:t>
            </a:r>
            <a:endParaRPr/>
          </a:p>
        </p:txBody>
      </p:sp>
      <p:sp>
        <p:nvSpPr>
          <p:cNvPr id="179" name="Google Shape;179;p21"/>
          <p:cNvSpPr txBox="1"/>
          <p:nvPr/>
        </p:nvSpPr>
        <p:spPr>
          <a:xfrm>
            <a:off x="4072800" y="2167200"/>
            <a:ext cx="4381500" cy="25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bx = px  + 20: moves the ball 20 units to the right of player 1’s tile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bx = cx - 10: moves the ball 10 units to the left of player 2’s tile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The variable Ppoint keeps track of player one’s score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The variable Cpoint keeps track of player two’s score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200" y="2167200"/>
            <a:ext cx="3699450" cy="211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937</Words>
  <Application>Microsoft Office PowerPoint</Application>
  <PresentationFormat>Presentación en pantalla (16:9)</PresentationFormat>
  <Paragraphs>94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Marck Script</vt:lpstr>
      <vt:lpstr>Lato</vt:lpstr>
      <vt:lpstr>Raleway</vt:lpstr>
      <vt:lpstr>Times New Roman</vt:lpstr>
      <vt:lpstr>Streamline</vt:lpstr>
      <vt:lpstr>Atari Pong Game</vt:lpstr>
      <vt:lpstr>Controls </vt:lpstr>
      <vt:lpstr>The code for Player 1’s keyboard movements</vt:lpstr>
      <vt:lpstr>The code for player 2’s keyboard movements</vt:lpstr>
      <vt:lpstr>The Rules of the Game</vt:lpstr>
      <vt:lpstr>Serves</vt:lpstr>
      <vt:lpstr>The scoring system</vt:lpstr>
      <vt:lpstr>The code of our scoring system</vt:lpstr>
      <vt:lpstr>Presentación de PowerPoint</vt:lpstr>
      <vt:lpstr>Ball movement</vt:lpstr>
      <vt:lpstr>Source of error </vt:lpstr>
      <vt:lpstr>More Features</vt:lpstr>
      <vt:lpstr>More Features</vt:lpstr>
      <vt:lpstr>Websites used for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Atari Tennis (Pong)</dc:title>
  <cp:lastModifiedBy>Miguel Varela</cp:lastModifiedBy>
  <cp:revision>1</cp:revision>
  <dcterms:modified xsi:type="dcterms:W3CDTF">2023-11-25T19:02:15Z</dcterms:modified>
</cp:coreProperties>
</file>