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5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8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07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8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7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7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6EA2C2-4F6E-46C5-BE3C-0F0CC0794FDC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894830-5352-4824-9E0F-007A7249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3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Vu Da Sparkles! </a:t>
            </a:r>
            <a:r>
              <a:rPr lang="en-US" dirty="0"/>
              <a:t>o</a:t>
            </a:r>
            <a:r>
              <a:rPr lang="en-US" dirty="0" smtClean="0"/>
              <a:t>r Pai In </a:t>
            </a:r>
            <a:r>
              <a:rPr lang="en-US" dirty="0" err="1" smtClean="0"/>
              <a:t>Yo</a:t>
            </a:r>
            <a:r>
              <a:rPr lang="en-US" dirty="0" smtClean="0"/>
              <a:t> Face!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spend too much time at the drug/alcohol store</a:t>
            </a:r>
          </a:p>
          <a:p>
            <a:r>
              <a:rPr lang="en-US" dirty="0" smtClean="0"/>
              <a:t>According to the NIAAA, 24.6 </a:t>
            </a:r>
            <a:r>
              <a:rPr lang="en-US" dirty="0"/>
              <a:t>percent of people ages 18 or older reported that they engaged in binge drinking in </a:t>
            </a:r>
            <a:r>
              <a:rPr lang="en-US" dirty="0" smtClean="0"/>
              <a:t>a single month; </a:t>
            </a:r>
            <a:r>
              <a:rPr lang="en-US" dirty="0"/>
              <a:t>7.1 percent reported that they engaged in heavy drinking in </a:t>
            </a:r>
            <a:r>
              <a:rPr lang="en-US" dirty="0" smtClean="0"/>
              <a:t>that same month.</a:t>
            </a:r>
          </a:p>
          <a:p>
            <a:r>
              <a:rPr lang="en-US" dirty="0" smtClean="0"/>
              <a:t>In 2012, </a:t>
            </a:r>
            <a:r>
              <a:rPr lang="en-US" b="1" dirty="0"/>
              <a:t>1.55 </a:t>
            </a:r>
            <a:r>
              <a:rPr lang="en-US" b="1" dirty="0" smtClean="0"/>
              <a:t>million </a:t>
            </a:r>
            <a:r>
              <a:rPr lang="en-US" dirty="0" smtClean="0"/>
              <a:t>people were arrested on non-violent drug charges (</a:t>
            </a:r>
            <a:r>
              <a:rPr lang="en-US" dirty="0" err="1" smtClean="0"/>
              <a:t>DrugPolicy</a:t>
            </a:r>
            <a:r>
              <a:rPr lang="en-US" dirty="0" smtClean="0"/>
              <a:t> Alliance)</a:t>
            </a:r>
          </a:p>
          <a:p>
            <a:r>
              <a:rPr lang="en-US" dirty="0" smtClean="0"/>
              <a:t>Clearly, this is an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should be spending more time making </a:t>
            </a:r>
            <a:r>
              <a:rPr lang="en-US" dirty="0" smtClean="0"/>
              <a:t>music</a:t>
            </a:r>
          </a:p>
          <a:p>
            <a:r>
              <a:rPr lang="en-US" dirty="0" smtClean="0"/>
              <a:t>Thus, we built an interactive display that encourages participation</a:t>
            </a:r>
          </a:p>
          <a:p>
            <a:r>
              <a:rPr lang="en-US" dirty="0" smtClean="0"/>
              <a:t>Each participant controls a particular section of a musical piece</a:t>
            </a:r>
          </a:p>
          <a:p>
            <a:r>
              <a:rPr lang="en-US" dirty="0" smtClean="0"/>
              <a:t>The participant’s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Fireworks?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people dive into a destitute state, often it is because they lack that candle in their heart that drives them to a brighter future.</a:t>
            </a:r>
          </a:p>
          <a:p>
            <a:r>
              <a:rPr lang="en-US" dirty="0" smtClean="0"/>
              <a:t>We show fireworks to kindle within them this lasting, sensational experience of vibrant particles of fire exploding from one’s inner depths.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hope to install this system at key intersections where there exist popular drug businesses</a:t>
            </a:r>
          </a:p>
          <a:p>
            <a:r>
              <a:rPr lang="en-US" dirty="0" smtClean="0"/>
              <a:t>Drug/alcohol store people will complain that we’re diverting business, but we won’t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</TotalTime>
  <Words>198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PowerPoint Presentation</vt:lpstr>
      <vt:lpstr>Problem Context</vt:lpstr>
      <vt:lpstr>Solution</vt:lpstr>
      <vt:lpstr>Why Fireworks?</vt:lpstr>
      <vt:lpstr>DEmo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Pai</dc:creator>
  <cp:lastModifiedBy>Vivek Pai</cp:lastModifiedBy>
  <cp:revision>19</cp:revision>
  <dcterms:created xsi:type="dcterms:W3CDTF">2014-12-06T16:43:29Z</dcterms:created>
  <dcterms:modified xsi:type="dcterms:W3CDTF">2014-12-06T17:57:26Z</dcterms:modified>
</cp:coreProperties>
</file>