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8" r:id="rId4"/>
    <p:sldId id="259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-60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7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5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07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8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7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2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6EA2C2-4F6E-46C5-BE3C-0F0CC0794FDC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3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5.gif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DOWN BEAT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Vu Da Sparkles! </a:t>
            </a:r>
            <a:r>
              <a:rPr lang="en-US" dirty="0"/>
              <a:t>o</a:t>
            </a:r>
            <a:r>
              <a:rPr lang="en-US" dirty="0" smtClean="0"/>
              <a:t>r Pai In </a:t>
            </a:r>
            <a:r>
              <a:rPr lang="en-US" dirty="0" err="1" smtClean="0"/>
              <a:t>Yo</a:t>
            </a:r>
            <a:r>
              <a:rPr lang="en-US" dirty="0" smtClean="0"/>
              <a:t> Face!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5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sitch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8" y="2201358"/>
            <a:ext cx="36576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3224" y="2202231"/>
            <a:ext cx="3657600" cy="2736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2039" y="2204735"/>
            <a:ext cx="3657947" cy="2733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9784" y="5403488"/>
            <a:ext cx="4541373" cy="954107"/>
          </a:xfrm>
          <a:prstGeom prst="rect">
            <a:avLst/>
          </a:prstGeom>
          <a:noFill/>
          <a:ln w="28575" cmpd="sng">
            <a:solidFill>
              <a:srgbClr val="AC3EC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FUN FACTOR = 0 </a:t>
            </a:r>
            <a:br>
              <a:rPr lang="en-US" sz="2800" b="1" dirty="0" smtClean="0"/>
            </a:br>
            <a:r>
              <a:rPr lang="en-US" sz="2800" b="1" dirty="0" smtClean="0">
                <a:sym typeface="Wingdings"/>
              </a:rPr>
              <a:t>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17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 FIX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0904" y="2209167"/>
            <a:ext cx="3644142" cy="2733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0718" y="2211784"/>
            <a:ext cx="3657600" cy="27335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089" y="2206440"/>
            <a:ext cx="3644142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09784" y="5403488"/>
            <a:ext cx="4541373" cy="954107"/>
          </a:xfrm>
          <a:prstGeom prst="rect">
            <a:avLst/>
          </a:prstGeom>
          <a:noFill/>
          <a:ln w="28575" cmpd="sng">
            <a:solidFill>
              <a:srgbClr val="AC3EC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Make magic</a:t>
            </a:r>
            <a:br>
              <a:rPr lang="en-US" sz="2800" b="1" dirty="0" smtClean="0"/>
            </a:br>
            <a:r>
              <a:rPr lang="en-US" sz="2800" b="1" dirty="0" smtClean="0"/>
              <a:t>TOGETHER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233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/>
          <p:cNvSpPr/>
          <p:nvPr/>
        </p:nvSpPr>
        <p:spPr>
          <a:xfrm>
            <a:off x="1938421" y="2473158"/>
            <a:ext cx="8315158" cy="209884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4000">
                <a:schemeClr val="accent1">
                  <a:lumMod val="50000"/>
                </a:schemeClr>
              </a:gs>
              <a:gs pos="41000">
                <a:schemeClr val="accent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work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7790" y="5939940"/>
            <a:ext cx="275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Move to keep the beat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2295" y="5931918"/>
            <a:ext cx="2753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Come closer to get louder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426" y="3408947"/>
            <a:ext cx="2279315" cy="227931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62898" y="3405604"/>
            <a:ext cx="2288676" cy="2286000"/>
            <a:chOff x="6857999" y="1136315"/>
            <a:chExt cx="2288676" cy="2286000"/>
          </a:xfrm>
        </p:grpSpPr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6857999" y="1136315"/>
              <a:ext cx="2286000" cy="228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0675" y="1570794"/>
              <a:ext cx="2286000" cy="1619250"/>
            </a:xfrm>
            <a:prstGeom prst="rect">
              <a:avLst/>
            </a:prstGeom>
          </p:spPr>
        </p:pic>
      </p:grpSp>
      <p:pic>
        <p:nvPicPr>
          <p:cNvPr id="13" name="Picture 12" descr="kinect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1858211"/>
            <a:ext cx="4114800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5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Fireworks?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people dive into a destitute state, often it is because they lack that candle in their heart that drives them to a brighter future.</a:t>
            </a:r>
          </a:p>
          <a:p>
            <a:r>
              <a:rPr lang="en-US" dirty="0" smtClean="0"/>
              <a:t>We show fireworks to kindle within them this lasting, sensational experience of vibrant particles of fire exploding from one’s inner depths.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944893" y="4972050"/>
            <a:ext cx="4050632" cy="1371600"/>
            <a:chOff x="6372278" y="4370471"/>
            <a:chExt cx="5400842" cy="1828800"/>
          </a:xfrm>
        </p:grpSpPr>
        <p:pic>
          <p:nvPicPr>
            <p:cNvPr id="7" name="Picture 6" descr="ffYuxjvn9sA.jpg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72278" y="4370471"/>
              <a:ext cx="1818105" cy="1828800"/>
            </a:xfrm>
            <a:prstGeom prst="rect">
              <a:avLst/>
            </a:prstGeom>
          </p:spPr>
        </p:pic>
        <p:pic>
          <p:nvPicPr>
            <p:cNvPr id="8" name="Picture 7" descr="gangnam-style-gif-pusheen-the-cat_thumb.gif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44320" y="4370471"/>
              <a:ext cx="1828800" cy="1828800"/>
            </a:xfrm>
            <a:prstGeom prst="rect">
              <a:avLst/>
            </a:prstGeom>
          </p:spPr>
        </p:pic>
        <p:pic>
          <p:nvPicPr>
            <p:cNvPr id="10" name="Picture 9" descr="tumblr_lvz4rnkgcm1qhy6c9o5_400.gif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4736" y="4370471"/>
              <a:ext cx="1828800" cy="1828800"/>
            </a:xfrm>
            <a:prstGeom prst="rect">
              <a:avLst/>
            </a:prstGeom>
          </p:spPr>
        </p:pic>
      </p:grpSp>
      <p:pic>
        <p:nvPicPr>
          <p:cNvPr id="13" name="Picture 12" descr="Fireworks_2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630" y="2638301"/>
            <a:ext cx="3736473" cy="2187705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9" idx="1"/>
            <a:endCxn id="13" idx="1"/>
          </p:cNvCxnSpPr>
          <p:nvPr/>
        </p:nvCxnSpPr>
        <p:spPr>
          <a:xfrm rot="10800000" flipV="1">
            <a:off x="7098631" y="1765968"/>
            <a:ext cx="1172411" cy="1966186"/>
          </a:xfrm>
          <a:prstGeom prst="curvedConnector3">
            <a:avLst>
              <a:gd name="adj1" fmla="val 177651"/>
            </a:avLst>
          </a:prstGeom>
          <a:ln w="5715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3"/>
            <a:endCxn id="8" idx="3"/>
          </p:cNvCxnSpPr>
          <p:nvPr/>
        </p:nvCxnSpPr>
        <p:spPr>
          <a:xfrm>
            <a:off x="10835103" y="3732154"/>
            <a:ext cx="160422" cy="1925696"/>
          </a:xfrm>
          <a:prstGeom prst="curvedConnector3">
            <a:avLst>
              <a:gd name="adj1" fmla="val 609164"/>
            </a:avLst>
          </a:prstGeom>
          <a:ln w="5715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sad pusheen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1041" y="1080168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4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Party </a:t>
            </a:r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0288" y="2142067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/>
              <a:t>WORLD DOMINATION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dirty="0" smtClean="0"/>
              <a:t>Install The Down Beat in every appropriate venue…</a:t>
            </a:r>
          </a:p>
          <a:p>
            <a:pPr marL="0" indent="0" algn="ctr">
              <a:buNone/>
            </a:pPr>
            <a:r>
              <a:rPr lang="en-US" sz="2800" dirty="0" smtClean="0"/>
              <a:t>classrooms, offices, inside public transportation</a:t>
            </a:r>
          </a:p>
          <a:p>
            <a:pPr marL="0" indent="0" algn="ctr">
              <a:buNone/>
            </a:pPr>
            <a:r>
              <a:rPr lang="en-US" sz="2800" dirty="0" smtClean="0"/>
              <a:t>EVEN THE RESTROOM!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541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158</TotalTime>
  <Words>115</Words>
  <Application>Microsoft Macintosh PowerPoint</Application>
  <PresentationFormat>Custom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The DOWN BEAT</vt:lpstr>
      <vt:lpstr>The sitch</vt:lpstr>
      <vt:lpstr>DA FIX</vt:lpstr>
      <vt:lpstr>Making it work</vt:lpstr>
      <vt:lpstr>Why Fireworks?</vt:lpstr>
      <vt:lpstr>Party DEmo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Pai</dc:creator>
  <cp:lastModifiedBy>Mike</cp:lastModifiedBy>
  <cp:revision>32</cp:revision>
  <dcterms:created xsi:type="dcterms:W3CDTF">2014-12-06T16:43:29Z</dcterms:created>
  <dcterms:modified xsi:type="dcterms:W3CDTF">2014-12-06T20:38:40Z</dcterms:modified>
</cp:coreProperties>
</file>