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  <p:sldId id="267" r:id="rId12"/>
    <p:sldId id="280" r:id="rId13"/>
    <p:sldId id="270" r:id="rId14"/>
    <p:sldId id="281" r:id="rId15"/>
    <p:sldId id="269" r:id="rId16"/>
    <p:sldId id="272" r:id="rId17"/>
    <p:sldId id="278" r:id="rId18"/>
    <p:sldId id="273" r:id="rId19"/>
    <p:sldId id="274" r:id="rId20"/>
    <p:sldId id="275" r:id="rId21"/>
    <p:sldId id="276" r:id="rId22"/>
    <p:sldId id="277" r:id="rId23"/>
    <p:sldId id="26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5" autoAdjust="0"/>
  </p:normalViewPr>
  <p:slideViewPr>
    <p:cSldViewPr>
      <p:cViewPr varScale="1">
        <p:scale>
          <a:sx n="111" d="100"/>
          <a:sy n="111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0D6-174F-42DE-82EE-6DD91FC468D9}" type="datetimeFigureOut">
              <a:rPr lang="en-GB" smtClean="0"/>
              <a:t>01/11/2012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CB46-2E75-4E36-982B-288D273F27D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0D6-174F-42DE-82EE-6DD91FC468D9}" type="datetimeFigureOut">
              <a:rPr lang="en-GB" smtClean="0"/>
              <a:t>01/11/2012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CB46-2E75-4E36-982B-288D273F27D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0D6-174F-42DE-82EE-6DD91FC468D9}" type="datetimeFigureOut">
              <a:rPr lang="en-GB" smtClean="0"/>
              <a:t>01/11/2012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CB46-2E75-4E36-982B-288D273F27D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0D6-174F-42DE-82EE-6DD91FC468D9}" type="datetimeFigureOut">
              <a:rPr lang="en-GB" smtClean="0"/>
              <a:t>01/11/2012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CB46-2E75-4E36-982B-288D273F27D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0D6-174F-42DE-82EE-6DD91FC468D9}" type="datetimeFigureOut">
              <a:rPr lang="en-GB" smtClean="0"/>
              <a:t>01/11/2012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CB46-2E75-4E36-982B-288D273F27D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0D6-174F-42DE-82EE-6DD91FC468D9}" type="datetimeFigureOut">
              <a:rPr lang="en-GB" smtClean="0"/>
              <a:t>01/11/2012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CB46-2E75-4E36-982B-288D273F27D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0D6-174F-42DE-82EE-6DD91FC468D9}" type="datetimeFigureOut">
              <a:rPr lang="en-GB" smtClean="0"/>
              <a:t>01/11/2012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CB46-2E75-4E36-982B-288D273F27D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0D6-174F-42DE-82EE-6DD91FC468D9}" type="datetimeFigureOut">
              <a:rPr lang="en-GB" smtClean="0"/>
              <a:t>01/11/2012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CB46-2E75-4E36-982B-288D273F27D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0D6-174F-42DE-82EE-6DD91FC468D9}" type="datetimeFigureOut">
              <a:rPr lang="en-GB" smtClean="0"/>
              <a:t>01/11/2012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CB46-2E75-4E36-982B-288D273F27D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0D6-174F-42DE-82EE-6DD91FC468D9}" type="datetimeFigureOut">
              <a:rPr lang="en-GB" smtClean="0"/>
              <a:t>01/11/2012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CB46-2E75-4E36-982B-288D273F27D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0D6-174F-42DE-82EE-6DD91FC468D9}" type="datetimeFigureOut">
              <a:rPr lang="en-GB" smtClean="0"/>
              <a:t>01/11/2012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CB46-2E75-4E36-982B-288D273F27D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94180D6-174F-42DE-82EE-6DD91FC468D9}" type="datetimeFigureOut">
              <a:rPr lang="en-GB" smtClean="0"/>
              <a:t>01/11/2012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FC6CB46-2E75-4E36-982B-288D273F27D9}" type="slidenum">
              <a:rPr lang="en-GB" smtClean="0"/>
              <a:t>‹#›</a:t>
            </a:fld>
            <a:endParaRPr lang="en-GB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400800" cy="3361928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 ‘Master Race Condition’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Harry Owen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Omar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Qassem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Paddy Trail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Todd Perry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en-GB" dirty="0" smtClean="0"/>
              <a:t>INSE Project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48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>
                <a:latin typeface="+mj-lt"/>
                <a:cs typeface="Calibri" pitchFamily="34" charset="0"/>
              </a:rPr>
              <a:t>We will be using </a:t>
            </a:r>
            <a:r>
              <a:rPr lang="en-GB" sz="2400" dirty="0" err="1" smtClean="0">
                <a:latin typeface="+mj-lt"/>
                <a:cs typeface="Calibri" pitchFamily="34" charset="0"/>
              </a:rPr>
              <a:t>Github</a:t>
            </a:r>
            <a:r>
              <a:rPr lang="en-GB" sz="2400" dirty="0" smtClean="0">
                <a:latin typeface="+mj-lt"/>
                <a:cs typeface="Calibri" pitchFamily="34" charset="0"/>
              </a:rPr>
              <a:t>, as it is built specifically for use with the Git versioning software we will be using. Other advantages include:</a:t>
            </a:r>
          </a:p>
          <a:p>
            <a:pPr marL="0" indent="0" algn="ctr">
              <a:buNone/>
            </a:pPr>
            <a:endParaRPr lang="en-GB" sz="2400" dirty="0">
              <a:latin typeface="+mj-lt"/>
              <a:cs typeface="Calibri" pitchFamily="34" charset="0"/>
            </a:endParaRPr>
          </a:p>
        </p:txBody>
      </p:sp>
      <p:pic>
        <p:nvPicPr>
          <p:cNvPr id="3074" name="Picture 2" descr="http://www.schrankmonster.de/wp-content/uploads/2010/09/octo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453336"/>
            <a:ext cx="504056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2743200"/>
            <a:ext cx="7924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 smtClean="0">
                <a:latin typeface="+mj-lt"/>
                <a:cs typeface="Calibri" pitchFamily="34" charset="0"/>
              </a:rPr>
              <a:t>Simple and effective collaboration</a:t>
            </a:r>
          </a:p>
          <a:p>
            <a:r>
              <a:rPr lang="en-GB" sz="2200" dirty="0" smtClean="0">
                <a:latin typeface="+mj-lt"/>
                <a:cs typeface="Calibri" pitchFamily="34" charset="0"/>
              </a:rPr>
              <a:t>Designed with a developer-oriented perspective</a:t>
            </a:r>
          </a:p>
          <a:p>
            <a:r>
              <a:rPr lang="en-GB" sz="2200" dirty="0" smtClean="0">
                <a:latin typeface="+mj-lt"/>
                <a:cs typeface="Calibri" pitchFamily="34" charset="0"/>
              </a:rPr>
              <a:t>Minimalistic approach to version control (No clutter or bloat)</a:t>
            </a:r>
          </a:p>
          <a:p>
            <a:r>
              <a:rPr lang="en-GB" sz="2200" dirty="0" smtClean="0">
                <a:latin typeface="+mj-lt"/>
                <a:cs typeface="Calibri" pitchFamily="34" charset="0"/>
              </a:rPr>
              <a:t>It’s free</a:t>
            </a:r>
          </a:p>
          <a:p>
            <a:pPr marL="0" indent="0" algn="ctr">
              <a:buFont typeface="Arial" pitchFamily="34" charset="0"/>
              <a:buNone/>
            </a:pPr>
            <a:endParaRPr lang="en-GB" sz="2400" dirty="0"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7675E-6 L 3.61111E-6 -0.48277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fbcdn-sphotos-h-a.akamaihd.net/hphotos-ak-snc6/247774_478054088883299_800287677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4" y="1556792"/>
            <a:ext cx="9053290" cy="280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858778"/>
            <a:ext cx="48245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WBS</a:t>
            </a:r>
          </a:p>
        </p:txBody>
      </p:sp>
    </p:spTree>
    <p:extLst>
      <p:ext uri="{BB962C8B-B14F-4D97-AF65-F5344CB8AC3E}">
        <p14:creationId xmlns:p14="http://schemas.microsoft.com/office/powerpoint/2010/main" val="45247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WBS</a:t>
            </a:r>
            <a:endParaRPr lang="en-US" dirty="0"/>
          </a:p>
        </p:txBody>
      </p:sp>
      <p:pic>
        <p:nvPicPr>
          <p:cNvPr id="5" name="Picture 12" descr="https://fbcdn-sphotos-e-a.akamaihd.net/hphotos-ak-ash3/564784_478054105549964_44584649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03"/>
          <a:stretch/>
        </p:blipFill>
        <p:spPr bwMode="auto">
          <a:xfrm>
            <a:off x="-3449" y="1412776"/>
            <a:ext cx="4716091" cy="243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67" y="2852936"/>
            <a:ext cx="4438833" cy="30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4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s://fbcdn-sphotos-f-a.akamaihd.net/hphotos-ak-snc6/285728_478054102216631_1679101376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47"/>
          <a:stretch/>
        </p:blipFill>
        <p:spPr bwMode="auto">
          <a:xfrm>
            <a:off x="3386780" y="187896"/>
            <a:ext cx="5605301" cy="297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fbcdn-sphotos-e-a.akamaihd.net/hphotos-ak-prn1/523522_478054085549966_1062844556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02019"/>
            <a:ext cx="4787925" cy="159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fbcdn-sphotos-b-a.akamaihd.net/hphotos-ak-ash3/565025_478054095549965_2096382051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017375"/>
            <a:ext cx="4852129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872755"/>
            <a:ext cx="244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WBS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8791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941638"/>
            <a:ext cx="8453437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89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PERT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17789"/>
            <a:ext cx="8820472" cy="134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63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 PERT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85988"/>
            <a:ext cx="8668120" cy="225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49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Analysis </a:t>
            </a:r>
            <a:r>
              <a:rPr lang="en-GB" dirty="0" smtClean="0"/>
              <a:t>PERT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95500"/>
            <a:ext cx="8820472" cy="227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57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PERT</a:t>
            </a:r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934913" cy="39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Task 3.01 PERT</a:t>
            </a:r>
            <a:endParaRPr lang="en-GB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10516"/>
            <a:ext cx="8892480" cy="12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We have been assigned to create a program that creates Gantt charts, PERT diagrams and Work Breakdown Trees from a single data input.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47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PERT</a:t>
            </a:r>
            <a:endParaRPr lang="en-GB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36479"/>
            <a:ext cx="8964488" cy="191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PERT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892480" cy="321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02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PERT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2622550"/>
            <a:ext cx="673735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02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0470"/>
            <a:ext cx="8229600" cy="1143000"/>
          </a:xfrm>
        </p:spPr>
        <p:txBody>
          <a:bodyPr/>
          <a:lstStyle/>
          <a:p>
            <a:r>
              <a:rPr lang="en-GB" dirty="0" smtClean="0"/>
              <a:t>Gantt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" y="1412776"/>
            <a:ext cx="18940429" cy="51845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55748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2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5E-6 -2.48439E-6 L -1.07934 -2.48439E-6 " pathEditMode="relative" rAng="0" ptsTypes="AA">
                                      <p:cBhvr>
                                        <p:cTn id="9" dur="4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7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FEEDBACK/Questions?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602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800" dirty="0" smtClean="0"/>
              <a:t>We are going to use an approach based on the Waterfall Model</a:t>
            </a:r>
          </a:p>
          <a:p>
            <a:pPr marL="0" indent="0" algn="ctr">
              <a:buNone/>
            </a:pPr>
            <a:endParaRPr lang="en-GB" sz="2800" dirty="0" smtClean="0"/>
          </a:p>
          <a:p>
            <a:r>
              <a:rPr lang="en-GB" sz="2400" dirty="0" smtClean="0"/>
              <a:t>It uses a Linear, Top Down Approach</a:t>
            </a:r>
          </a:p>
          <a:p>
            <a:r>
              <a:rPr lang="en-GB" sz="2400" dirty="0" smtClean="0"/>
              <a:t>‘The more work done early on, means less work has to be done late in the project’</a:t>
            </a:r>
          </a:p>
          <a:p>
            <a:r>
              <a:rPr lang="en-GB" sz="2400" dirty="0" smtClean="0"/>
              <a:t>It’s a minimalistic and simple approach</a:t>
            </a:r>
          </a:p>
          <a:p>
            <a:r>
              <a:rPr lang="en-GB" sz="2400" dirty="0" smtClean="0"/>
              <a:t>We can allocate large amounts of time to design and code the project</a:t>
            </a:r>
          </a:p>
          <a:p>
            <a:endParaRPr lang="en-GB" sz="28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67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GB" sz="2800" dirty="0" smtClean="0"/>
              <a:t>For the analysis we are first working out the functional and non-functional requirements</a:t>
            </a:r>
          </a:p>
          <a:p>
            <a:pPr algn="ctr"/>
            <a:endParaRPr lang="en-GB" sz="2800" dirty="0" smtClean="0"/>
          </a:p>
          <a:p>
            <a:pPr algn="ctr"/>
            <a:r>
              <a:rPr lang="en-GB" sz="2800" dirty="0" smtClean="0"/>
              <a:t>After this we will be looking into what the inputs and outputs will be and what will be on the printouts.</a:t>
            </a:r>
          </a:p>
          <a:p>
            <a:pPr algn="ctr"/>
            <a:endParaRPr lang="en-GB" sz="2800" dirty="0" smtClean="0"/>
          </a:p>
          <a:p>
            <a:pPr algn="ctr"/>
            <a:r>
              <a:rPr lang="en-GB" sz="2800" dirty="0" smtClean="0"/>
              <a:t>Once we have gathered this information, we will be assessing the main issues that we have to tackle.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67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2800" dirty="0" smtClean="0"/>
              <a:t>Along with the coding, design is one of the larger areas in the development; it includes:</a:t>
            </a:r>
          </a:p>
          <a:p>
            <a:pPr marL="0" indent="0" algn="ctr">
              <a:buNone/>
            </a:pPr>
            <a:endParaRPr lang="en-GB" sz="2800" dirty="0" smtClean="0"/>
          </a:p>
          <a:p>
            <a:r>
              <a:rPr lang="en-GB" sz="2400" dirty="0" smtClean="0"/>
              <a:t>Writing pseudocode and drafting algorithms</a:t>
            </a:r>
          </a:p>
          <a:p>
            <a:r>
              <a:rPr lang="en-GB" sz="2400" dirty="0" smtClean="0"/>
              <a:t>Designing the GUI</a:t>
            </a:r>
          </a:p>
          <a:p>
            <a:r>
              <a:rPr lang="en-GB" sz="2400" dirty="0" smtClean="0"/>
              <a:t>Technical drawing of the GUI</a:t>
            </a:r>
          </a:p>
          <a:p>
            <a:r>
              <a:rPr lang="en-GB" sz="2400" dirty="0" smtClean="0"/>
              <a:t>Proving the code and estimating its complexity</a:t>
            </a:r>
          </a:p>
          <a:p>
            <a:r>
              <a:rPr lang="en-GB" sz="2400" dirty="0" smtClean="0"/>
              <a:t>Writing a test plan</a:t>
            </a:r>
          </a:p>
          <a:p>
            <a:r>
              <a:rPr lang="en-GB" sz="2400" dirty="0" smtClean="0"/>
              <a:t>Drawing up a storyboard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0644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Another large area of the project is the coding, which consists of:</a:t>
            </a:r>
          </a:p>
          <a:p>
            <a:endParaRPr lang="en-GB" sz="2400" dirty="0" smtClean="0"/>
          </a:p>
          <a:p>
            <a:r>
              <a:rPr lang="en-GB" sz="2200" dirty="0" smtClean="0"/>
              <a:t>Drawing up UML diagrams</a:t>
            </a:r>
          </a:p>
          <a:p>
            <a:r>
              <a:rPr lang="en-GB" sz="2200" dirty="0" smtClean="0"/>
              <a:t>Splitting the tasks between us (The coding </a:t>
            </a:r>
            <a:r>
              <a:rPr lang="en-GB" sz="2200" dirty="0"/>
              <a:t>i</a:t>
            </a:r>
            <a:r>
              <a:rPr lang="en-GB" sz="2200" dirty="0" smtClean="0"/>
              <a:t>tself)</a:t>
            </a:r>
          </a:p>
          <a:p>
            <a:r>
              <a:rPr lang="en-GB" sz="2200" dirty="0" smtClean="0"/>
              <a:t>Building the GUI</a:t>
            </a:r>
          </a:p>
          <a:p>
            <a:r>
              <a:rPr lang="en-GB" sz="2200" dirty="0" smtClean="0"/>
              <a:t>Modular Testing</a:t>
            </a:r>
          </a:p>
          <a:p>
            <a:r>
              <a:rPr lang="en-GB" sz="2200" dirty="0" smtClean="0"/>
              <a:t>Debugging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813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After coding is finished, the main testing commences, the different types of testing will include:</a:t>
            </a:r>
          </a:p>
          <a:p>
            <a:pPr marL="0" indent="0" algn="ctr">
              <a:buNone/>
            </a:pPr>
            <a:endParaRPr lang="en-GB" sz="2200" dirty="0" smtClean="0"/>
          </a:p>
          <a:p>
            <a:r>
              <a:rPr lang="en-GB" sz="2200" dirty="0" smtClean="0"/>
              <a:t>Input validation, and output checks</a:t>
            </a:r>
          </a:p>
          <a:p>
            <a:r>
              <a:rPr lang="en-GB" sz="2200" dirty="0" smtClean="0"/>
              <a:t>Integration testing</a:t>
            </a:r>
          </a:p>
          <a:p>
            <a:r>
              <a:rPr lang="en-GB" sz="2200" dirty="0" smtClean="0"/>
              <a:t>Crash testing</a:t>
            </a:r>
          </a:p>
          <a:p>
            <a:r>
              <a:rPr lang="en-GB" sz="2200" dirty="0" smtClean="0"/>
              <a:t>Does it meet the requirements?</a:t>
            </a:r>
          </a:p>
          <a:p>
            <a:r>
              <a:rPr lang="en-GB" sz="2200" dirty="0" smtClean="0"/>
              <a:t>Platform testing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763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The final stage of the project is the integration. Sub-tasks include:</a:t>
            </a:r>
          </a:p>
          <a:p>
            <a:endParaRPr lang="en-GB" sz="2400" dirty="0" smtClean="0"/>
          </a:p>
          <a:p>
            <a:r>
              <a:rPr lang="en-GB" sz="2200" dirty="0" smtClean="0"/>
              <a:t>Publishing the program</a:t>
            </a:r>
          </a:p>
          <a:p>
            <a:r>
              <a:rPr lang="en-GB" sz="2200" dirty="0" smtClean="0"/>
              <a:t>Writing a User Manual</a:t>
            </a:r>
          </a:p>
          <a:p>
            <a:r>
              <a:rPr lang="en-GB" sz="2200" dirty="0" smtClean="0"/>
              <a:t>Writing instructions for installation</a:t>
            </a:r>
          </a:p>
          <a:p>
            <a:r>
              <a:rPr lang="en-GB" sz="2200" dirty="0" smtClean="0"/>
              <a:t>Writing a readme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68" y="-171400"/>
            <a:ext cx="2411759" cy="17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412776"/>
            <a:ext cx="7924800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 smtClean="0"/>
              <a:t>As a group we have decided to use Java as our main language. This being because:</a:t>
            </a:r>
          </a:p>
          <a:p>
            <a:pPr marL="0" indent="0" algn="ctr">
              <a:buNone/>
            </a:pPr>
            <a:endParaRPr lang="en-GB" sz="2800" dirty="0" smtClean="0"/>
          </a:p>
          <a:p>
            <a:r>
              <a:rPr lang="en-GB" sz="2200" dirty="0" smtClean="0"/>
              <a:t>We are all fluent in both Java and Object Oriented Design</a:t>
            </a:r>
          </a:p>
          <a:p>
            <a:r>
              <a:rPr lang="en-GB" sz="2200" dirty="0" smtClean="0"/>
              <a:t>The </a:t>
            </a:r>
            <a:r>
              <a:rPr lang="en-GB" sz="2200" dirty="0" err="1" smtClean="0"/>
              <a:t>NetBeans</a:t>
            </a:r>
            <a:r>
              <a:rPr lang="en-GB" sz="2200" dirty="0" smtClean="0"/>
              <a:t> IDE supports GUI design and construction using an intuitive interface</a:t>
            </a:r>
          </a:p>
          <a:p>
            <a:r>
              <a:rPr lang="en-GB" sz="2200" dirty="0" smtClean="0"/>
              <a:t>Platform Independence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pPr marL="0" indent="0" algn="ctr">
              <a:buNone/>
            </a:pP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871249"/>
            <a:ext cx="1952837" cy="196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8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417</TotalTime>
  <Words>431</Words>
  <Application>Microsoft Office PowerPoint</Application>
  <PresentationFormat>On-screen Show (4:3)</PresentationFormat>
  <Paragraphs>85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Horizon</vt:lpstr>
      <vt:lpstr>INSE Project Overview</vt:lpstr>
      <vt:lpstr>The Project</vt:lpstr>
      <vt:lpstr>The Plan</vt:lpstr>
      <vt:lpstr>Analysis</vt:lpstr>
      <vt:lpstr>Design</vt:lpstr>
      <vt:lpstr>Coding</vt:lpstr>
      <vt:lpstr>Testing</vt:lpstr>
      <vt:lpstr>Integration</vt:lpstr>
      <vt:lpstr>Programming Language</vt:lpstr>
      <vt:lpstr>Cloud Resources</vt:lpstr>
      <vt:lpstr>PowerPoint Presentation</vt:lpstr>
      <vt:lpstr>WBS</vt:lpstr>
      <vt:lpstr>PowerPoint Presentation</vt:lpstr>
      <vt:lpstr>PERT</vt:lpstr>
      <vt:lpstr>Project PERT</vt:lpstr>
      <vt:lpstr>Planning PERT</vt:lpstr>
      <vt:lpstr>Analysis PERT</vt:lpstr>
      <vt:lpstr>Design PERT</vt:lpstr>
      <vt:lpstr>Design Task 3.01 PERT</vt:lpstr>
      <vt:lpstr>Coding PERT</vt:lpstr>
      <vt:lpstr>Testing PERT</vt:lpstr>
      <vt:lpstr>Integration PERT</vt:lpstr>
      <vt:lpstr>Gantt</vt:lpstr>
      <vt:lpstr>FEEDBACK/Questions?</vt:lpstr>
    </vt:vector>
  </TitlesOfParts>
  <Company>University of Portsmouth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 Project Overview</dc:title>
  <dc:creator>Todd Peter Perry</dc:creator>
  <cp:lastModifiedBy>Heimlich IV</cp:lastModifiedBy>
  <cp:revision>62</cp:revision>
  <dcterms:created xsi:type="dcterms:W3CDTF">2012-11-01T13:19:05Z</dcterms:created>
  <dcterms:modified xsi:type="dcterms:W3CDTF">2012-11-02T00:30:22Z</dcterms:modified>
</cp:coreProperties>
</file>