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8" r:id="rId14"/>
    <p:sldId id="2146847062" r:id="rId15"/>
    <p:sldId id="2146847055" r:id="rId16"/>
    <p:sldId id="2146847072" r:id="rId17"/>
    <p:sldId id="2146847059" r:id="rId18"/>
    <p:sldId id="2146847069" r:id="rId19"/>
    <p:sldId id="2146847071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546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sterRohitPatil/Travel_Agent-Pp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Travel Ai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67324" y="10089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0540" y="4058588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Rohit Patil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Rohit Patil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Sies Graduate school of technology, AIML department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D3EAC0-DD9B-951F-2C4E-50D48367C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988" y="2532445"/>
            <a:ext cx="8548024" cy="369324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agent simplifies and personalizes the entire travel planning process, allowing users to generate detailed, day-wise itineraries effortlessly.</a:t>
            </a:r>
          </a:p>
          <a:p>
            <a:r>
              <a:rPr lang="en-US" sz="1800" dirty="0"/>
              <a:t>By leveraging IBM’s cloud-based AI and Retrieval-Augmented Generation, it delivers accurate, up-to-date, and context-aware recommendations for every trip.</a:t>
            </a:r>
          </a:p>
          <a:p>
            <a:r>
              <a:rPr lang="en-US" sz="1800" dirty="0"/>
              <a:t>Ultimately, the Travel Planner Agent saves users time, reduces planning stress, and ensures a more enjoyable and well-organized travel experience.</a:t>
            </a:r>
          </a:p>
          <a:p>
            <a:pPr marL="0" indent="0">
              <a:buNone/>
            </a:pPr>
            <a:endParaRPr lang="en-US" sz="36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792" y="1898048"/>
            <a:ext cx="11029615" cy="4673324"/>
          </a:xfrm>
        </p:spPr>
        <p:txBody>
          <a:bodyPr>
            <a:normAutofit fontScale="92500" lnSpcReduction="20000"/>
          </a:bodyPr>
          <a:lstStyle/>
          <a:p>
            <a:pPr marL="305435" indent="-305435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Live integration with booking and reservation APIs for hotels, flights, and experiences.</a:t>
            </a:r>
            <a:endParaRPr lang="en-US" sz="2800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Multi-modal expansion: support for travel photos, scanned tickets, and spoken input/output.</a:t>
            </a:r>
          </a:p>
          <a:p>
            <a:pPr marL="305435" indent="-305435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Smarter, self-improving recommendations using user feedback (reinforcement learning).</a:t>
            </a:r>
          </a:p>
          <a:p>
            <a:pPr marL="305435" indent="-305435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Instant notifications of weather events, closures, or delays to update plans proactively.</a:t>
            </a:r>
          </a:p>
          <a:p>
            <a:pPr marL="305435" indent="-305435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Collaboration: Dedicated features for planning and coordinating group trips, shared schedules, and custom requirements.</a:t>
            </a:r>
          </a:p>
          <a:p>
            <a:pPr marL="0" indent="0">
              <a:buNone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05EC3-5A63-96EE-29F6-9593AFF2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Github</a:t>
            </a:r>
            <a:r>
              <a:rPr lang="en-US" dirty="0">
                <a:solidFill>
                  <a:schemeClr val="accent1"/>
                </a:solidFill>
              </a:rPr>
              <a:t>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ECA2-D3FB-E941-A7E7-16A21BD2D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58" y="1302026"/>
            <a:ext cx="11029615" cy="467332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Travel agent project link - </a:t>
            </a:r>
            <a:r>
              <a:rPr lang="en-US" dirty="0">
                <a:hlinkClick r:id="rId2"/>
              </a:rPr>
              <a:t>https://github.com/MasterRohitPatil/Travel_Agent-Ppt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79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07BEE1-B008-D1A4-3F2B-0B8C8F13C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132" y="1623484"/>
            <a:ext cx="6191736" cy="4673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7927D6-E0D5-ECF1-E60B-F01B15580B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131"/>
          <a:stretch>
            <a:fillRect/>
          </a:stretch>
        </p:blipFill>
        <p:spPr>
          <a:xfrm>
            <a:off x="1450834" y="844032"/>
            <a:ext cx="8057887" cy="516993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A9104-38AF-ADA6-FCE1-2FB233E77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5E71D0-D063-6F90-287A-332D67E92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406" y="1063408"/>
            <a:ext cx="6991187" cy="529505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05416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03BC076-B359-1165-7D89-2F2CC7E02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757253"/>
            <a:ext cx="967666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Travel planning can be overwhelming and time-consuming. Travelers need detailed, day-wise itineraries including activities, dining, transport, and accommodation—personalized according to dates, budget, and interests. The Travel Planner Agent addresses this by leveraging AI to generate adaptable, user-centered trip plans, saving time and improving the overall travel experience.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Cloud </a:t>
            </a:r>
            <a:r>
              <a:rPr lang="en-US" dirty="0" err="1"/>
              <a:t>Watsonx</a:t>
            </a:r>
            <a:r>
              <a:rPr lang="en-US" dirty="0"/>
              <a:t> AI Studio: For orchestrating the agent workflow</a:t>
            </a:r>
          </a:p>
          <a:p>
            <a:r>
              <a:rPr lang="en-US" dirty="0"/>
              <a:t>IBM Cloud </a:t>
            </a:r>
            <a:r>
              <a:rPr lang="en-US" dirty="0" err="1"/>
              <a:t>Watsonx</a:t>
            </a:r>
            <a:r>
              <a:rPr lang="en-US" dirty="0"/>
              <a:t> AI Runtime: For scalable deployment</a:t>
            </a:r>
          </a:p>
          <a:p>
            <a:r>
              <a:rPr lang="en-US" dirty="0"/>
              <a:t>IBM Cloud Agent Lab: For agent prototyping and management</a:t>
            </a:r>
          </a:p>
          <a:p>
            <a:r>
              <a:rPr lang="en-US" dirty="0"/>
              <a:t>IBM Granite Foundation Model: For advanced AI/LLM capabilities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47" y="1446889"/>
            <a:ext cx="11029615" cy="467332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Personalized, adaptive travel itineraries customized for each user</a:t>
            </a:r>
            <a:r>
              <a:rPr lang="en-US" dirty="0"/>
              <a:t>—considering their budget, dates, interests, and group size for a perfect fit.</a:t>
            </a:r>
          </a:p>
          <a:p>
            <a:r>
              <a:rPr lang="en-US" b="1" dirty="0"/>
              <a:t>Detailed day-wise scheduling</a:t>
            </a:r>
            <a:r>
              <a:rPr lang="en-US" dirty="0"/>
              <a:t>—breaking each day into morning, afternoon, and evening, with specific recommended activities, timings, and logical routing.</a:t>
            </a:r>
          </a:p>
          <a:p>
            <a:r>
              <a:rPr lang="en-US" dirty="0"/>
              <a:t>Integration of real-time data such as weather, local festivals/events, and the latest transport availability, ensuring itineraries are practical and up-to-date.</a:t>
            </a:r>
          </a:p>
          <a:p>
            <a:r>
              <a:rPr lang="en-US" b="1" dirty="0"/>
              <a:t>Interactive, conversational experience: </a:t>
            </a:r>
            <a:r>
              <a:rPr lang="en-US" dirty="0"/>
              <a:t>Users can adjust preferences or dates on the fly and receive updated plans instantly.</a:t>
            </a:r>
          </a:p>
          <a:p>
            <a:r>
              <a:rPr lang="en-US" b="1" dirty="0"/>
              <a:t>Comprehensive recommendations</a:t>
            </a:r>
            <a:r>
              <a:rPr lang="en-US" dirty="0"/>
              <a:t>: Not just top attractions, but also local hidden gems, eateries, hotels, and travel tips unique to each destination.</a:t>
            </a:r>
          </a:p>
          <a:p>
            <a:r>
              <a:rPr lang="en-US" b="1" dirty="0"/>
              <a:t>Built-in safety and cultural guidance: </a:t>
            </a:r>
            <a:r>
              <a:rPr lang="en-US" dirty="0"/>
              <a:t>Suggestions include local customs, precautions, and seasonal advice to maximize enjoyment and minimize risk.</a:t>
            </a:r>
          </a:p>
          <a:p>
            <a:r>
              <a:rPr lang="en-US" b="1" dirty="0"/>
              <a:t>Multilingual, multi-modal flexibility: </a:t>
            </a:r>
            <a:r>
              <a:rPr lang="en-US" dirty="0"/>
              <a:t>The agent is designed for future support of voice, text, and different languages, making it accessible worldwide.</a:t>
            </a:r>
          </a:p>
          <a:p>
            <a:r>
              <a:rPr lang="en-US" b="1" dirty="0"/>
              <a:t>Extensible and modular: </a:t>
            </a:r>
            <a:r>
              <a:rPr lang="en-US" dirty="0"/>
              <a:t>Ready for integration with external booking and payment platforms for end-to-end travel planning.</a:t>
            </a:r>
          </a:p>
          <a:p>
            <a:pPr marL="0" indent="0">
              <a:buNone/>
            </a:pP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Independent travelers and families planning personal vacations.</a:t>
            </a:r>
          </a:p>
          <a:p>
            <a:pPr marL="305435" indent="-305435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Travel agencies looking to automate and enhance itinerary generation</a:t>
            </a:r>
          </a:p>
          <a:p>
            <a:pPr marL="305435" indent="-305435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Corporate event and offsite organizers.</a:t>
            </a:r>
          </a:p>
          <a:p>
            <a:pPr marL="305435" indent="-305435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Tourism boards aiming for interactive destination promotion.</a:t>
            </a:r>
          </a:p>
          <a:p>
            <a:pPr marL="305435" indent="-305435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Academic or educational tour planners managing group travel.</a:t>
            </a:r>
          </a:p>
          <a:p>
            <a:pPr marL="305435" indent="-305435"/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C2323-405B-45DA-3246-69D5C271A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344596"/>
            <a:ext cx="10765766" cy="487983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59D596-3FF9-6534-47A5-3C3D178D9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518" y="1400227"/>
            <a:ext cx="8416963" cy="463484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1293</TotalTime>
  <Words>584</Words>
  <Application>Microsoft Office PowerPoint</Application>
  <PresentationFormat>Widescreen</PresentationFormat>
  <Paragraphs>64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Travel Ai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Conclusion</vt:lpstr>
      <vt:lpstr>PowerPoint Presentation</vt:lpstr>
      <vt:lpstr>Github link</vt:lpstr>
      <vt:lpstr>IBM Certifications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Rohit Patil</cp:lastModifiedBy>
  <cp:revision>149</cp:revision>
  <dcterms:created xsi:type="dcterms:W3CDTF">2021-05-26T16:50:10Z</dcterms:created>
  <dcterms:modified xsi:type="dcterms:W3CDTF">2025-08-04T13:48:51Z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