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TYRION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SAMUEL CARNES 		Eric HOLGUIN</a:t>
            </a:r>
          </a:p>
        </p:txBody>
      </p:sp>
    </p:spTree>
    <p:extLst>
      <p:ext uri="{BB962C8B-B14F-4D97-AF65-F5344CB8AC3E}">
        <p14:creationId xmlns:p14="http://schemas.microsoft.com/office/powerpoint/2010/main" val="1632381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170" y="2405115"/>
            <a:ext cx="9905998" cy="1478570"/>
          </a:xfrm>
        </p:spPr>
        <p:txBody>
          <a:bodyPr/>
          <a:lstStyle/>
          <a:p>
            <a:r>
              <a:rPr lang="en-US" dirty="0" smtClean="0"/>
              <a:t>You’re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2312194"/>
            <a:ext cx="8902700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92" y="2872950"/>
            <a:ext cx="2758475" cy="2648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941">
            <a:off x="8797237" y="3914844"/>
            <a:ext cx="2794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5202">
            <a:off x="260338" y="424795"/>
            <a:ext cx="2765450" cy="27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16" y="358997"/>
            <a:ext cx="7671608" cy="51039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7" y="4165600"/>
            <a:ext cx="1100666" cy="11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88" y="1146788"/>
            <a:ext cx="7752330" cy="5238345"/>
          </a:xfrm>
        </p:spPr>
      </p:pic>
      <p:sp>
        <p:nvSpPr>
          <p:cNvPr id="5" name="TextBox 4"/>
          <p:cNvSpPr txBox="1"/>
          <p:nvPr/>
        </p:nvSpPr>
        <p:spPr>
          <a:xfrm>
            <a:off x="4459458" y="576776"/>
            <a:ext cx="88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Intimidating. Bland. Hard to 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492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IDEA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5" y="351693"/>
            <a:ext cx="11539280" cy="6049108"/>
          </a:xfrm>
        </p:spPr>
      </p:pic>
    </p:spTree>
    <p:extLst>
      <p:ext uri="{BB962C8B-B14F-4D97-AF65-F5344CB8AC3E}">
        <p14:creationId xmlns:p14="http://schemas.microsoft.com/office/powerpoint/2010/main" val="1837371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350162"/>
            <a:ext cx="11486096" cy="6017813"/>
          </a:xfrm>
        </p:spPr>
      </p:pic>
    </p:spTree>
    <p:extLst>
      <p:ext uri="{BB962C8B-B14F-4D97-AF65-F5344CB8AC3E}">
        <p14:creationId xmlns:p14="http://schemas.microsoft.com/office/powerpoint/2010/main" val="752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" y="618518"/>
            <a:ext cx="11247701" cy="5213431"/>
          </a:xfrm>
        </p:spPr>
      </p:pic>
    </p:spTree>
    <p:extLst>
      <p:ext uri="{BB962C8B-B14F-4D97-AF65-F5344CB8AC3E}">
        <p14:creationId xmlns:p14="http://schemas.microsoft.com/office/powerpoint/2010/main" val="7451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3" y="2472625"/>
            <a:ext cx="11090980" cy="1395990"/>
          </a:xfrm>
        </p:spPr>
      </p:pic>
    </p:spTree>
    <p:extLst>
      <p:ext uri="{BB962C8B-B14F-4D97-AF65-F5344CB8AC3E}">
        <p14:creationId xmlns:p14="http://schemas.microsoft.com/office/powerpoint/2010/main" val="21425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16</Words>
  <Application>Microsoft Macintosh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Trebuchet MS</vt:lpstr>
      <vt:lpstr>Tw Cen MT</vt:lpstr>
      <vt:lpstr>Arial</vt:lpstr>
      <vt:lpstr>Circuit</vt:lpstr>
      <vt:lpstr>TYRION</vt:lpstr>
      <vt:lpstr>PowerPoint Presentation</vt:lpstr>
      <vt:lpstr>PowerPoint Presentation</vt:lpstr>
      <vt:lpstr>PowerPoint Presentation</vt:lpstr>
      <vt:lpstr>THE IDEA… </vt:lpstr>
      <vt:lpstr>PowerPoint Presentation</vt:lpstr>
      <vt:lpstr>PowerPoint Presentation</vt:lpstr>
      <vt:lpstr>PowerPoint Presentation</vt:lpstr>
      <vt:lpstr>PowerPoint Presentation</vt:lpstr>
      <vt:lpstr>You’re welcome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TYRION</dc:title>
  <dc:creator>Holguin, Eric</dc:creator>
  <cp:lastModifiedBy>Holguin, Eric</cp:lastModifiedBy>
  <cp:revision>4</cp:revision>
  <dcterms:created xsi:type="dcterms:W3CDTF">2017-04-27T15:13:49Z</dcterms:created>
  <dcterms:modified xsi:type="dcterms:W3CDTF">2017-04-27T15:48:21Z</dcterms:modified>
</cp:coreProperties>
</file>