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2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8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1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F068-1B92-45EF-BB1C-1CE515E5F175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28A1-18B7-4F5B-9AE6-57674213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46600" y="2476500"/>
            <a:ext cx="4572000" cy="1816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Channel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175000" y="2714625"/>
            <a:ext cx="1371600" cy="133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Message</a:t>
            </a:r>
            <a:br>
              <a:rPr lang="en-US" sz="2400" b="1" dirty="0" smtClean="0"/>
            </a:br>
            <a:r>
              <a:rPr lang="en-US" sz="2400" b="1" dirty="0" smtClean="0"/>
              <a:t>Handler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889000" y="3005137"/>
            <a:ext cx="1371600" cy="75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Producer</a:t>
            </a:r>
            <a:endParaRPr lang="en-US" sz="2400" b="1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260600" y="3384550"/>
            <a:ext cx="914400" cy="0"/>
          </a:xfrm>
          <a:prstGeom prst="straightConnector1">
            <a:avLst/>
          </a:prstGeom>
          <a:ln w="825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017000" y="3384550"/>
            <a:ext cx="914400" cy="0"/>
          </a:xfrm>
          <a:prstGeom prst="straightConnector1">
            <a:avLst/>
          </a:prstGeom>
          <a:ln w="825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46600" y="1936750"/>
            <a:ext cx="558800" cy="266700"/>
          </a:xfrm>
          <a:prstGeom prst="straightConnector1">
            <a:avLst/>
          </a:prstGeom>
          <a:ln w="825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46600" y="2235200"/>
            <a:ext cx="558800" cy="479425"/>
          </a:xfrm>
          <a:prstGeom prst="straightConnector1">
            <a:avLst/>
          </a:prstGeom>
          <a:ln w="825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78300" y="1936750"/>
            <a:ext cx="368300" cy="777875"/>
          </a:xfrm>
          <a:prstGeom prst="straightConnector1">
            <a:avLst/>
          </a:prstGeom>
          <a:ln w="825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4400" y="1536700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(0, *)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85825" y="2095499"/>
            <a:ext cx="1371600" cy="75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Producer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885825" y="3913187"/>
            <a:ext cx="1371600" cy="75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Producer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57425" y="3827461"/>
            <a:ext cx="917575" cy="487364"/>
          </a:xfrm>
          <a:prstGeom prst="straightConnector1">
            <a:avLst/>
          </a:prstGeom>
          <a:ln w="825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57425" y="2474911"/>
            <a:ext cx="917575" cy="530226"/>
          </a:xfrm>
          <a:prstGeom prst="straightConnector1">
            <a:avLst/>
          </a:prstGeom>
          <a:ln w="825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31400" y="2171700"/>
            <a:ext cx="1587500" cy="75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Consumer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9931400" y="3042294"/>
            <a:ext cx="1587500" cy="75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Consumer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9931400" y="3929407"/>
            <a:ext cx="1587500" cy="75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Consumer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8826500" y="3719512"/>
            <a:ext cx="1104900" cy="589308"/>
          </a:xfrm>
          <a:prstGeom prst="straightConnector1">
            <a:avLst/>
          </a:prstGeom>
          <a:ln w="825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661400" y="2551112"/>
            <a:ext cx="1270000" cy="379413"/>
          </a:xfrm>
          <a:prstGeom prst="straightConnector1">
            <a:avLst/>
          </a:prstGeom>
          <a:ln w="825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Davidson II, Mark S</dc:creator>
  <cp:lastModifiedBy>Davidson II, Mark S</cp:lastModifiedBy>
  <cp:revision>3</cp:revision>
  <dcterms:created xsi:type="dcterms:W3CDTF">2015-07-30T13:04:19Z</dcterms:created>
  <dcterms:modified xsi:type="dcterms:W3CDTF">2015-08-06T12:15:03Z</dcterms:modified>
</cp:coreProperties>
</file>