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A14B-D0E0-4D15-8684-7228711E65C6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D41F-2B4D-4424-AD4E-D3C28CD6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4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A14B-D0E0-4D15-8684-7228711E65C6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D41F-2B4D-4424-AD4E-D3C28CD6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A14B-D0E0-4D15-8684-7228711E65C6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D41F-2B4D-4424-AD4E-D3C28CD6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1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A14B-D0E0-4D15-8684-7228711E65C6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D41F-2B4D-4424-AD4E-D3C28CD6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4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A14B-D0E0-4D15-8684-7228711E65C6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D41F-2B4D-4424-AD4E-D3C28CD6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1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A14B-D0E0-4D15-8684-7228711E65C6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D41F-2B4D-4424-AD4E-D3C28CD6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6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A14B-D0E0-4D15-8684-7228711E65C6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D41F-2B4D-4424-AD4E-D3C28CD6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2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A14B-D0E0-4D15-8684-7228711E65C6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D41F-2B4D-4424-AD4E-D3C28CD6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3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A14B-D0E0-4D15-8684-7228711E65C6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D41F-2B4D-4424-AD4E-D3C28CD6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4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A14B-D0E0-4D15-8684-7228711E65C6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D41F-2B4D-4424-AD4E-D3C28CD6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37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A14B-D0E0-4D15-8684-7228711E65C6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D41F-2B4D-4424-AD4E-D3C28CD6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7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DA14B-D0E0-4D15-8684-7228711E65C6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AD41F-2B4D-4424-AD4E-D3C28CD6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4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351952" y="2015499"/>
            <a:ext cx="2929319" cy="3292481"/>
            <a:chOff x="1534107" y="2405449"/>
            <a:chExt cx="2929319" cy="2782371"/>
          </a:xfrm>
        </p:grpSpPr>
        <p:sp>
          <p:nvSpPr>
            <p:cNvPr id="4" name="Rectangle 3"/>
            <p:cNvSpPr/>
            <p:nvPr/>
          </p:nvSpPr>
          <p:spPr>
            <a:xfrm>
              <a:off x="1845276" y="2405449"/>
              <a:ext cx="2281881" cy="27823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TAXII </a:t>
              </a:r>
              <a:r>
                <a:rPr lang="en-US" dirty="0" smtClean="0"/>
                <a:t>Server</a:t>
              </a:r>
              <a:endParaRPr lang="en-US" dirty="0"/>
            </a:p>
          </p:txBody>
        </p:sp>
        <p:sp>
          <p:nvSpPr>
            <p:cNvPr id="7" name="Flowchart: Direct Access Storage 6"/>
            <p:cNvSpPr/>
            <p:nvPr/>
          </p:nvSpPr>
          <p:spPr>
            <a:xfrm>
              <a:off x="1534107" y="2951978"/>
              <a:ext cx="2904217" cy="1049316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Indicator Channel</a:t>
              </a:r>
              <a:endParaRPr lang="en-US" dirty="0"/>
            </a:p>
          </p:txBody>
        </p:sp>
        <p:sp>
          <p:nvSpPr>
            <p:cNvPr id="8" name="Flowchart: Direct Access Storage 7"/>
            <p:cNvSpPr/>
            <p:nvPr/>
          </p:nvSpPr>
          <p:spPr>
            <a:xfrm>
              <a:off x="1559209" y="4001294"/>
              <a:ext cx="2904217" cy="1049316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Other Channels</a:t>
              </a:r>
              <a:endParaRPr lang="en-US" dirty="0"/>
            </a:p>
          </p:txBody>
        </p:sp>
      </p:grpSp>
      <p:sp>
        <p:nvSpPr>
          <p:cNvPr id="10" name="Right Arrow 9"/>
          <p:cNvSpPr/>
          <p:nvPr/>
        </p:nvSpPr>
        <p:spPr>
          <a:xfrm>
            <a:off x="2319907" y="2704752"/>
            <a:ext cx="2265154" cy="504864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Watch 10.0.0.1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6882666" y="2630010"/>
            <a:ext cx="2265154" cy="504864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Watch 10.0.0.1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Left Arrow 13"/>
          <p:cNvSpPr/>
          <p:nvPr/>
        </p:nvSpPr>
        <p:spPr>
          <a:xfrm>
            <a:off x="6829467" y="3446963"/>
            <a:ext cx="2292404" cy="416583"/>
          </a:xfrm>
          <a:prstGeom prst="lef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 saw 10.0.0.1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Left Arrow 14"/>
          <p:cNvSpPr/>
          <p:nvPr/>
        </p:nvSpPr>
        <p:spPr>
          <a:xfrm>
            <a:off x="2187232" y="3446963"/>
            <a:ext cx="2292404" cy="416583"/>
          </a:xfrm>
          <a:prstGeom prst="lef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 saw 10.0.0.1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77054" y="5314108"/>
            <a:ext cx="28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Note: Message Handlers not shown,</a:t>
            </a:r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 not shown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861723" y="2503418"/>
            <a:ext cx="1371600" cy="758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Org 1</a:t>
            </a:r>
            <a:endParaRPr lang="en-US" sz="2400" b="1" dirty="0"/>
          </a:p>
        </p:txBody>
      </p:sp>
      <p:sp>
        <p:nvSpPr>
          <p:cNvPr id="13" name="Line Callout 1 (Accent Bar) 12"/>
          <p:cNvSpPr/>
          <p:nvPr/>
        </p:nvSpPr>
        <p:spPr>
          <a:xfrm>
            <a:off x="8379403" y="4401632"/>
            <a:ext cx="2139478" cy="493300"/>
          </a:xfrm>
          <a:prstGeom prst="accentCallout1">
            <a:avLst>
              <a:gd name="adj1" fmla="val 18750"/>
              <a:gd name="adj2" fmla="val -8333"/>
              <a:gd name="adj3" fmla="val -86427"/>
              <a:gd name="adj4" fmla="val -5240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3. Org 2 “Sees” the Indicator and publishes a Sighting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Line Callout 1 (Accent Bar) 18"/>
          <p:cNvSpPr/>
          <p:nvPr/>
        </p:nvSpPr>
        <p:spPr>
          <a:xfrm>
            <a:off x="1828263" y="1687074"/>
            <a:ext cx="1859971" cy="493300"/>
          </a:xfrm>
          <a:prstGeom prst="accentCallout1">
            <a:avLst>
              <a:gd name="adj1" fmla="val 39095"/>
              <a:gd name="adj2" fmla="val 100183"/>
              <a:gd name="adj3" fmla="val 164492"/>
              <a:gd name="adj4" fmla="val 13013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1. Org 1 publishes an Indicator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263089" y="3283074"/>
            <a:ext cx="1371600" cy="758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Org 2</a:t>
            </a:r>
            <a:endParaRPr lang="en-US" sz="2400" b="1" dirty="0"/>
          </a:p>
        </p:txBody>
      </p:sp>
      <p:sp>
        <p:nvSpPr>
          <p:cNvPr id="21" name="Line Callout 1 (Accent Bar) 20"/>
          <p:cNvSpPr/>
          <p:nvPr/>
        </p:nvSpPr>
        <p:spPr>
          <a:xfrm>
            <a:off x="8379403" y="1849016"/>
            <a:ext cx="2139478" cy="493300"/>
          </a:xfrm>
          <a:prstGeom prst="accentCallout1">
            <a:avLst>
              <a:gd name="adj1" fmla="val 18750"/>
              <a:gd name="adj2" fmla="val -8333"/>
              <a:gd name="adj3" fmla="val 182577"/>
              <a:gd name="adj4" fmla="val -4823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. TAXII Server broadcasts Indicator to Trust Group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Line Callout 1 (Accent Bar) 21"/>
          <p:cNvSpPr/>
          <p:nvPr/>
        </p:nvSpPr>
        <p:spPr>
          <a:xfrm>
            <a:off x="1688510" y="4401632"/>
            <a:ext cx="2139478" cy="493300"/>
          </a:xfrm>
          <a:prstGeom prst="accentCallout1">
            <a:avLst>
              <a:gd name="adj1" fmla="val 36835"/>
              <a:gd name="adj2" fmla="val 94346"/>
              <a:gd name="adj3" fmla="val -81905"/>
              <a:gd name="adj4" fmla="val 1227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. TAXII Server broadcasts Sighting to Trust Group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45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Davidson II, Mark S</dc:creator>
  <cp:lastModifiedBy>Davidson II, Mark S</cp:lastModifiedBy>
  <cp:revision>2</cp:revision>
  <dcterms:created xsi:type="dcterms:W3CDTF">2015-08-06T12:38:23Z</dcterms:created>
  <dcterms:modified xsi:type="dcterms:W3CDTF">2015-08-06T12:38:48Z</dcterms:modified>
</cp:coreProperties>
</file>