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76" r:id="rId3"/>
    <p:sldId id="280" r:id="rId4"/>
    <p:sldId id="282" r:id="rId5"/>
    <p:sldId id="281" r:id="rId6"/>
    <p:sldId id="283" r:id="rId7"/>
    <p:sldId id="286" r:id="rId8"/>
    <p:sldId id="277" r:id="rId9"/>
    <p:sldId id="285" r:id="rId10"/>
    <p:sldId id="284" r:id="rId11"/>
    <p:sldId id="27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6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51486-797E-45B9-AC65-FDCDCBC6CB2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6A230-EA8B-4856-84B9-0C1B87AC01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4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63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8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5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1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27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1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2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2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07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D65CF-C995-4F96-A4A1-40BAA9017F5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89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DEF4D-45C5-48A4-A5F5-69108E61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23E885-7D99-4D71-A734-507391ED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63845-8A2B-4513-A5D8-1514BF71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FF584-7071-4B3D-AF96-FCC1B13B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C3A87-C84A-4580-8B72-B31F800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4503B-40AC-44F9-BE9A-58679C96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7F438-575B-43D1-A90A-7C631CAC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1B052-10F4-4A5A-AE22-DCBAC45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56EB-894E-4A14-BCCA-8AB654EF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18D9-1301-4BA9-AB65-A340A7FA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4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7135E6-9289-4A12-A782-AD531FB1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5045E2-768C-4EDC-8E80-F99E4EA4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E89FF6-B1A3-413E-87AC-2A6FC975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6797E-6BE6-4FC0-BE88-8BF19159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A853C-E111-43E0-9969-AFC73CA5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5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B9262-2D33-4985-B073-D3ED74D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842AB-9F0A-4D23-9B78-0F3FD39F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7D1D1-D9FE-4839-BCA5-4A103CDD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D7FB4-05F9-445E-B2C0-7FFF1006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5659F2-183D-4FAC-882C-2996458A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16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7825-AFF0-427B-9120-ABD48455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EB3397-137B-4D0E-813D-1D9F1DCB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7F1771-4C2C-4190-BE0B-57E81D20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3EB81-174A-462C-9C68-FFC615D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5FF6D-5E7F-4B49-8A04-2F891A79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508F9-2E54-4D5B-9F88-E21E080D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B978DE-FC5D-4839-865E-13FE0E907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D18BBA-3422-4219-A1F7-4499EF2C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3028E-90FF-4A3D-B4B7-78927AE2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2A9AF6-8DDE-4FB1-907D-1D45A1FA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837495-DD75-44DA-BABF-CB906623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1165C-9374-4A4A-A6FC-46026FBE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A1C827-FD05-455F-8A23-E66F4258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6A2DBD-CD49-4AFB-9ACA-267284D4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69FBD7-5B0B-439A-B145-342637A5A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6ECF27-9969-4F98-90A0-A6B964CA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C636D-38DF-438D-8068-D1D5278F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0AFD371-51FF-49AA-819D-0FFD5DCB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162928-1AF0-4C2C-9265-65C7CAE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57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5BA57-D9B7-4C16-8519-6F011591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0857D3-4FF2-4DC5-888D-FDFFE99C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3144E8-EFB9-4E27-9537-9F65B182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81DFBE-FE78-48E2-8CF0-741F85F4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6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1414CE-1BD3-4700-AC7B-493C394A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2945CC-204D-41C3-BD08-5C809204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B9450A-18C8-4C46-86B1-6B72FA18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C1DD3-BD70-4751-9AFC-71E8B3B7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15FC4-E646-44D1-87C6-614A9F559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D7BCC0-F0D9-45DC-8E96-E050C5E5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3AAD86-BA82-41DF-B5E1-A2E038B7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2C5E1-E035-4164-AECD-3A63771C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527085-53D3-4F6C-8004-5A077078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506B6-9822-416E-B593-67AA495F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104BC5-DE69-4853-9A94-DE06691E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A4FE74-3B62-4FF4-B500-09092C29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7780F0-9DEB-4D48-A96C-53D9FB35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9A982C-7875-4166-9D43-BC86C115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CC265-056A-4656-BCD4-EB2DE5C3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2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605A21-65DC-4B63-A511-6A70002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175A73-867E-48E9-ACCE-D08EA441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10FAF-9233-43DB-B445-0100BAAE5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7AFC6-4448-4936-8954-0DD5D7D8A240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9A1EE-5E25-4912-AEFB-F760D217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67093-16D3-4F5E-B1F4-286D1B04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2FFFB-2E26-4683-AFA3-BF3660E6C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6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6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microsoft.com/office/2017/06/relationships/model3d" Target="../media/model3d1.glb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microsoft.com/office/2007/relationships/hdphoto" Target="../media/hdphoto1.wdp"/><Relationship Id="rId3" Type="http://schemas.openxmlformats.org/officeDocument/2006/relationships/image" Target="../media/image16.png"/><Relationship Id="rId21" Type="http://schemas.openxmlformats.org/officeDocument/2006/relationships/image" Target="../media/image21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圖片 101">
            <a:extLst>
              <a:ext uri="{FF2B5EF4-FFF2-40B4-BE49-F238E27FC236}">
                <a16:creationId xmlns:a16="http://schemas.microsoft.com/office/drawing/2014/main" id="{54ED4630-7BE9-4F5F-8798-CCBE766D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DCD8C55-05F5-4FE8-8C42-DAEDEF270B7C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93E760F-CE14-4B04-B437-AE98C2EE843A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26BCE4F-5283-4DB0-9406-9E94609F85F5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5D0708BD-42F7-4A3F-A90C-20372794C3C5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27B8EEB4-2403-45B9-875A-7A476905BD11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F695D5-DD1D-45C2-98D6-42654E9B3401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119A550D-198C-450D-B7BD-C027B9B2C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7F57007D-9F51-4A45-900A-1D6E28B0C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447721" y="24101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17DCBEE-CC83-4367-98F2-C722436A40F3}"/>
              </a:ext>
            </a:extLst>
          </p:cNvPr>
          <p:cNvSpPr txBox="1"/>
          <p:nvPr/>
        </p:nvSpPr>
        <p:spPr>
          <a:xfrm>
            <a:off x="4948186" y="31699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61346F-2EA5-4F03-AB23-E367604E503F}"/>
              </a:ext>
            </a:extLst>
          </p:cNvPr>
          <p:cNvCxnSpPr/>
          <p:nvPr/>
        </p:nvCxnSpPr>
        <p:spPr>
          <a:xfrm>
            <a:off x="7303625" y="3429000"/>
            <a:ext cx="20602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8F5B4BE7-26F5-4226-833C-CC87A0C3545F}"/>
              </a:ext>
            </a:extLst>
          </p:cNvPr>
          <p:cNvCxnSpPr/>
          <p:nvPr/>
        </p:nvCxnSpPr>
        <p:spPr>
          <a:xfrm>
            <a:off x="7303625" y="3427095"/>
            <a:ext cx="206029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5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89F63CB5-FE6A-4601-AA09-E77DE81C2D8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AC02792-4EE5-46EE-B05C-1E9A9B2FB510}"/>
              </a:ext>
            </a:extLst>
          </p:cNvPr>
          <p:cNvSpPr/>
          <p:nvPr/>
        </p:nvSpPr>
        <p:spPr>
          <a:xfrm>
            <a:off x="3051100" y="2093181"/>
            <a:ext cx="100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AR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F953C56-684F-4281-8A5A-14CB5424AEDF}"/>
              </a:ext>
            </a:extLst>
          </p:cNvPr>
          <p:cNvGrpSpPr/>
          <p:nvPr/>
        </p:nvGrpSpPr>
        <p:grpSpPr>
          <a:xfrm>
            <a:off x="2669301" y="3069724"/>
            <a:ext cx="1687798" cy="2073698"/>
            <a:chOff x="3199825" y="3522363"/>
            <a:chExt cx="1000569" cy="1229342"/>
          </a:xfrm>
        </p:grpSpPr>
        <p:pic>
          <p:nvPicPr>
            <p:cNvPr id="143" name="圖片 142">
              <a:extLst>
                <a:ext uri="{FF2B5EF4-FFF2-40B4-BE49-F238E27FC236}">
                  <a16:creationId xmlns:a16="http://schemas.microsoft.com/office/drawing/2014/main" id="{4CEA892D-3BED-40CD-91E5-B9F042B75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20292" y="3522363"/>
              <a:ext cx="531446" cy="436646"/>
            </a:xfrm>
            <a:prstGeom prst="rect">
              <a:avLst/>
            </a:prstGeom>
            <a:effectLst>
              <a:glow rad="101600">
                <a:schemeClr val="accent2">
                  <a:lumMod val="50000"/>
                  <a:alpha val="60000"/>
                </a:schemeClr>
              </a:glow>
            </a:effectLst>
          </p:spPr>
        </p:pic>
        <p:pic>
          <p:nvPicPr>
            <p:cNvPr id="147" name="圖片 146">
              <a:extLst>
                <a:ext uri="{FF2B5EF4-FFF2-40B4-BE49-F238E27FC236}">
                  <a16:creationId xmlns:a16="http://schemas.microsoft.com/office/drawing/2014/main" id="{804DE479-AC48-40DB-8F58-8418AE229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9"/>
            <a:stretch/>
          </p:blipFill>
          <p:spPr>
            <a:xfrm>
              <a:off x="3199825" y="3963629"/>
              <a:ext cx="474345" cy="481965"/>
            </a:xfrm>
            <a:prstGeom prst="rect">
              <a:avLst/>
            </a:prstGeom>
            <a:effectLst>
              <a:glow rad="101600">
                <a:schemeClr val="accent6">
                  <a:lumMod val="50000"/>
                  <a:alpha val="60000"/>
                </a:schemeClr>
              </a:glow>
            </a:effectLst>
          </p:spPr>
        </p:pic>
        <p:pic>
          <p:nvPicPr>
            <p:cNvPr id="151" name="圖片 150">
              <a:extLst>
                <a:ext uri="{FF2B5EF4-FFF2-40B4-BE49-F238E27FC236}">
                  <a16:creationId xmlns:a16="http://schemas.microsoft.com/office/drawing/2014/main" id="{722802D7-0116-4FC4-B634-728FA018B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7879" y="3984584"/>
              <a:ext cx="474345" cy="461010"/>
            </a:xfrm>
            <a:prstGeom prst="rect">
              <a:avLst/>
            </a:prstGeom>
            <a:effectLst>
              <a:glow rad="101600">
                <a:schemeClr val="accent5">
                  <a:lumMod val="50000"/>
                  <a:alpha val="60000"/>
                </a:schemeClr>
              </a:glow>
            </a:effectLst>
          </p:spPr>
        </p:pic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147ACC35-CA87-4762-8872-43BABB460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121" y="4472365"/>
              <a:ext cx="197762" cy="279340"/>
            </a:xfrm>
            <a:prstGeom prst="rect">
              <a:avLst/>
            </a:prstGeom>
          </p:spPr>
        </p:pic>
        <p:pic>
          <p:nvPicPr>
            <p:cNvPr id="156" name="圖片 155">
              <a:extLst>
                <a:ext uri="{FF2B5EF4-FFF2-40B4-BE49-F238E27FC236}">
                  <a16:creationId xmlns:a16="http://schemas.microsoft.com/office/drawing/2014/main" id="{8B1DBF19-662A-4FBC-8F56-EFA48EA04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01381" y="4472364"/>
              <a:ext cx="137427" cy="279340"/>
            </a:xfrm>
            <a:prstGeom prst="rect">
              <a:avLst/>
            </a:prstGeom>
          </p:spPr>
        </p:pic>
        <p:pic>
          <p:nvPicPr>
            <p:cNvPr id="157" name="圖片 156">
              <a:extLst>
                <a:ext uri="{FF2B5EF4-FFF2-40B4-BE49-F238E27FC236}">
                  <a16:creationId xmlns:a16="http://schemas.microsoft.com/office/drawing/2014/main" id="{DAA95F11-BC91-4CA9-9A98-D4FED04BE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38012" y="4472365"/>
              <a:ext cx="146686" cy="279340"/>
            </a:xfrm>
            <a:prstGeom prst="rect">
              <a:avLst/>
            </a:prstGeom>
          </p:spPr>
        </p:pic>
        <p:pic>
          <p:nvPicPr>
            <p:cNvPr id="159" name="圖片 158">
              <a:extLst>
                <a:ext uri="{FF2B5EF4-FFF2-40B4-BE49-F238E27FC236}">
                  <a16:creationId xmlns:a16="http://schemas.microsoft.com/office/drawing/2014/main" id="{2814E7FA-C15C-4437-A4EA-20F2CBF7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87613" y="4472364"/>
              <a:ext cx="154306" cy="279340"/>
            </a:xfrm>
            <a:prstGeom prst="rect">
              <a:avLst/>
            </a:prstGeom>
          </p:spPr>
        </p:pic>
        <p:pic>
          <p:nvPicPr>
            <p:cNvPr id="160" name="圖片 159">
              <a:extLst>
                <a:ext uri="{FF2B5EF4-FFF2-40B4-BE49-F238E27FC236}">
                  <a16:creationId xmlns:a16="http://schemas.microsoft.com/office/drawing/2014/main" id="{6325B565-D985-4CFB-B93E-5E5C11EEF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490"/>
            <a:stretch/>
          </p:blipFill>
          <p:spPr>
            <a:xfrm>
              <a:off x="4009323" y="4472364"/>
              <a:ext cx="191071" cy="279340"/>
            </a:xfrm>
            <a:prstGeom prst="rect">
              <a:avLst/>
            </a:prstGeom>
          </p:spPr>
        </p:pic>
        <p:pic>
          <p:nvPicPr>
            <p:cNvPr id="161" name="圖片 160">
              <a:extLst>
                <a:ext uri="{FF2B5EF4-FFF2-40B4-BE49-F238E27FC236}">
                  <a16:creationId xmlns:a16="http://schemas.microsoft.com/office/drawing/2014/main" id="{3D342426-6559-4042-B7AE-8C5F92BE1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0" r="-8336" b="14825"/>
            <a:stretch/>
          </p:blipFill>
          <p:spPr>
            <a:xfrm>
              <a:off x="3832954" y="4484682"/>
              <a:ext cx="191071" cy="225608"/>
            </a:xfrm>
            <a:prstGeom prst="rect">
              <a:avLst/>
            </a:prstGeom>
          </p:spPr>
        </p:pic>
      </p:grpSp>
      <p:pic>
        <p:nvPicPr>
          <p:cNvPr id="95" name="圖片 94">
            <a:extLst>
              <a:ext uri="{FF2B5EF4-FFF2-40B4-BE49-F238E27FC236}">
                <a16:creationId xmlns:a16="http://schemas.microsoft.com/office/drawing/2014/main" id="{46A8FCDC-7E63-45A9-9775-CCA1EFCEBA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83D3536C-D828-4448-A1B7-1076923BC98D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948CDEC8-7C5E-4EE2-972A-1E3ADBEF8E49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12128CBC-F68C-42F8-B12E-262BDD2B624B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D1D74C86-E2B4-465D-AB81-7D2B943B72B1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95CF5245-9595-4C43-A590-E9822BD53206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2B557C0-191D-40CF-86A0-2E2C1CAA47C8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7" name="圖片 106">
            <a:extLst>
              <a:ext uri="{FF2B5EF4-FFF2-40B4-BE49-F238E27FC236}">
                <a16:creationId xmlns:a16="http://schemas.microsoft.com/office/drawing/2014/main" id="{BDC0F8BC-4046-41BF-BA3E-C1B4646D35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30A7BB1D-BBFB-4BE1-9EAD-43220B84F2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9" name="3D 模型 108">
                <a:extLst>
                  <a:ext uri="{FF2B5EF4-FFF2-40B4-BE49-F238E27FC236}">
                    <a16:creationId xmlns:a16="http://schemas.microsoft.com/office/drawing/2014/main" id="{A7DB3D6B-7BE0-476A-BA45-B7753767745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 rot="20150450">
              <a:off x="8890540" y="1602647"/>
              <a:ext cx="2785068" cy="2718759"/>
            </p:xfrm>
            <a:graphic>
              <a:graphicData uri="http://schemas.microsoft.com/office/drawing/2017/model3d">
                <am3d:model3d r:embed="rId16">
                  <am3d:spPr>
                    <a:xfrm rot="20150450">
                      <a:off x="0" y="0"/>
                      <a:ext cx="2785068" cy="2718759"/>
                    </a:xfrm>
                    <a:prstGeom prst="rect">
                      <a:avLst/>
                    </a:prstGeom>
                  </am3d:spPr>
                  <am3d:camera>
                    <am3d:pos x="0" y="0" z="7278409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4716" d="1000000"/>
                    <am3d:preTrans dx="-13386432" dy="-2353078" dz="-5616169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52717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9" name="3D 模型 108">
                <a:extLst>
                  <a:ext uri="{FF2B5EF4-FFF2-40B4-BE49-F238E27FC236}">
                    <a16:creationId xmlns:a16="http://schemas.microsoft.com/office/drawing/2014/main" id="{A7DB3D6B-7BE0-476A-BA45-B77537677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20150450">
                <a:off x="8890540" y="1602647"/>
                <a:ext cx="2785068" cy="2718759"/>
              </a:xfrm>
              <a:prstGeom prst="rect">
                <a:avLst/>
              </a:prstGeom>
            </p:spPr>
          </p:pic>
        </mc:Fallback>
      </mc:AlternateContent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104F24A3-FBC8-448A-ABEC-4452E23007CF}"/>
              </a:ext>
            </a:extLst>
          </p:cNvPr>
          <p:cNvSpPr txBox="1"/>
          <p:nvPr/>
        </p:nvSpPr>
        <p:spPr>
          <a:xfrm>
            <a:off x="9871825" y="4627193"/>
            <a:ext cx="120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/>
              <a:t>RESULT!</a:t>
            </a:r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E58DB270-8A3D-4A47-BB0A-2B1966037D49}"/>
              </a:ext>
            </a:extLst>
          </p:cNvPr>
          <p:cNvSpPr txBox="1"/>
          <p:nvPr/>
        </p:nvSpPr>
        <p:spPr>
          <a:xfrm>
            <a:off x="4743213" y="29285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→建立平面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A81F5B50-7822-4705-A83D-CC986C361E5A}"/>
              </a:ext>
            </a:extLst>
          </p:cNvPr>
          <p:cNvSpPr txBox="1"/>
          <p:nvPr/>
        </p:nvSpPr>
        <p:spPr>
          <a:xfrm>
            <a:off x="6693199" y="29285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→放置模型</a:t>
            </a:r>
          </a:p>
        </p:txBody>
      </p:sp>
    </p:spTree>
    <p:extLst>
      <p:ext uri="{BB962C8B-B14F-4D97-AF65-F5344CB8AC3E}">
        <p14:creationId xmlns:p14="http://schemas.microsoft.com/office/powerpoint/2010/main" val="8080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圖片 101">
            <a:extLst>
              <a:ext uri="{FF2B5EF4-FFF2-40B4-BE49-F238E27FC236}">
                <a16:creationId xmlns:a16="http://schemas.microsoft.com/office/drawing/2014/main" id="{54ED4630-7BE9-4F5F-8798-CCBE766D4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DCD8C55-05F5-4FE8-8C42-DAEDEF270B7C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93E760F-CE14-4B04-B437-AE98C2EE843A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26BCE4F-5283-4DB0-9406-9E94609F85F5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5D0708BD-42F7-4A3F-A90C-20372794C3C5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27B8EEB4-2403-45B9-875A-7A476905BD11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F695D5-DD1D-45C2-98D6-42654E9B3401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119A550D-198C-450D-B7BD-C027B9B2C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7F57007D-9F51-4A45-900A-1D6E28B0C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A330361-650B-4E3C-B76E-D5CFE97426E2}"/>
              </a:ext>
            </a:extLst>
          </p:cNvPr>
          <p:cNvSpPr txBox="1"/>
          <p:nvPr/>
        </p:nvSpPr>
        <p:spPr>
          <a:xfrm>
            <a:off x="5383841" y="4011632"/>
            <a:ext cx="198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dirty="0"/>
              <a:t>將</a:t>
            </a:r>
            <a:r>
              <a:rPr lang="en-US" altLang="zh-TW" dirty="0"/>
              <a:t>Marker</a:t>
            </a:r>
          </a:p>
          <a:p>
            <a:r>
              <a:rPr lang="zh-TW" altLang="en-US" dirty="0"/>
              <a:t>置於對應座標上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28AEDE-5EB9-4527-9761-29C5B69A3363}"/>
              </a:ext>
            </a:extLst>
          </p:cNvPr>
          <p:cNvSpPr txBox="1"/>
          <p:nvPr/>
        </p:nvSpPr>
        <p:spPr>
          <a:xfrm>
            <a:off x="5356002" y="2147999"/>
            <a:ext cx="2802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使用</a:t>
            </a:r>
            <a:endParaRPr lang="en-US" altLang="zh-TW" sz="20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Augmented Reality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將</a:t>
            </a:r>
            <a:r>
              <a:rPr lang="en-US" altLang="zh-TW" sz="20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3D</a:t>
            </a:r>
            <a:r>
              <a:rPr lang="zh-TW" altLang="en-US" sz="20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模型放入畫面中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5EA9E520-2502-4595-8EF4-7B8A4A129D7E}"/>
              </a:ext>
            </a:extLst>
          </p:cNvPr>
          <p:cNvSpPr txBox="1"/>
          <p:nvPr/>
        </p:nvSpPr>
        <p:spPr>
          <a:xfrm>
            <a:off x="2085609" y="3961493"/>
            <a:ext cx="3262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dirty="0"/>
              <a:t>使用</a:t>
            </a:r>
            <a:endParaRPr lang="en-US" altLang="zh-TW" dirty="0"/>
          </a:p>
          <a:p>
            <a:r>
              <a:rPr lang="en-US" altLang="zh-TW" dirty="0"/>
              <a:t>Multiple Object Tracking</a:t>
            </a:r>
          </a:p>
          <a:p>
            <a:r>
              <a:rPr lang="zh-TW" altLang="en-US" dirty="0"/>
              <a:t>回傳星星座標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197C96BB-904A-44F4-93CE-A8F1633CB08C}"/>
              </a:ext>
            </a:extLst>
          </p:cNvPr>
          <p:cNvSpPr txBox="1"/>
          <p:nvPr/>
        </p:nvSpPr>
        <p:spPr>
          <a:xfrm>
            <a:off x="2086382" y="2176754"/>
            <a:ext cx="244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dirty="0"/>
              <a:t>使用陀螺儀數據</a:t>
            </a:r>
            <a:endParaRPr lang="en-US" altLang="zh-TW" dirty="0"/>
          </a:p>
          <a:p>
            <a:r>
              <a:rPr lang="zh-TW" altLang="en-US" dirty="0"/>
              <a:t>確認星座</a:t>
            </a:r>
            <a:endParaRPr lang="en-US" altLang="zh-TW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89F63CB5-FE6A-4601-AA09-E77DE81C2D83}"/>
              </a:ext>
            </a:extLst>
          </p:cNvPr>
          <p:cNvSpPr txBox="1"/>
          <p:nvPr/>
        </p:nvSpPr>
        <p:spPr>
          <a:xfrm>
            <a:off x="562487" y="3230070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dirty="0"/>
              <a:t>手機拍攝星空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59" name="3D 模型 158">
                <a:extLst>
                  <a:ext uri="{FF2B5EF4-FFF2-40B4-BE49-F238E27FC236}">
                    <a16:creationId xmlns:a16="http://schemas.microsoft.com/office/drawing/2014/main" id="{8C4A589D-C1A7-4B79-868C-4840A9D1226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 rot="20150450">
              <a:off x="8890540" y="1602647"/>
              <a:ext cx="2785068" cy="2718759"/>
            </p:xfrm>
            <a:graphic>
              <a:graphicData uri="http://schemas.microsoft.com/office/drawing/2017/model3d">
                <am3d:model3d r:embed="rId7">
                  <am3d:spPr>
                    <a:xfrm rot="20150450">
                      <a:off x="0" y="0"/>
                      <a:ext cx="2785068" cy="2718759"/>
                    </a:xfrm>
                    <a:prstGeom prst="rect">
                      <a:avLst/>
                    </a:prstGeom>
                  </am3d:spPr>
                  <am3d:camera>
                    <am3d:pos x="0" y="0" z="7278409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4716" d="1000000"/>
                    <am3d:preTrans dx="-13386432" dy="-2353078" dz="-5616169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2717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59" name="3D 模型 158">
                <a:extLst>
                  <a:ext uri="{FF2B5EF4-FFF2-40B4-BE49-F238E27FC236}">
                    <a16:creationId xmlns:a16="http://schemas.microsoft.com/office/drawing/2014/main" id="{8C4A589D-C1A7-4B79-868C-4840A9D122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0150450">
                <a:off x="8890540" y="1602647"/>
                <a:ext cx="2785068" cy="2718759"/>
              </a:xfrm>
              <a:prstGeom prst="rect">
                <a:avLst/>
              </a:prstGeom>
            </p:spPr>
          </p:pic>
        </mc:Fallback>
      </mc:AlternateContent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8C61953A-51EA-4D00-855F-63806EB4BBF0}"/>
              </a:ext>
            </a:extLst>
          </p:cNvPr>
          <p:cNvSpPr txBox="1"/>
          <p:nvPr/>
        </p:nvSpPr>
        <p:spPr>
          <a:xfrm>
            <a:off x="9871825" y="4627193"/>
            <a:ext cx="120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/>
              <a:t>RESULT!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F9531922-B254-4B48-BD90-EFE956E10740}"/>
              </a:ext>
            </a:extLst>
          </p:cNvPr>
          <p:cNvSpPr txBox="1"/>
          <p:nvPr/>
        </p:nvSpPr>
        <p:spPr>
          <a:xfrm>
            <a:off x="2715529" y="3961493"/>
            <a:ext cx="79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MOT</a:t>
            </a:r>
            <a:endParaRPr lang="zh-TW" altLang="en-US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362D3A-862E-4B8E-A925-4A69DE7AAE10}"/>
              </a:ext>
            </a:extLst>
          </p:cNvPr>
          <p:cNvSpPr/>
          <p:nvPr/>
        </p:nvSpPr>
        <p:spPr>
          <a:xfrm>
            <a:off x="5915609" y="21613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AR</a:t>
            </a:r>
          </a:p>
        </p:txBody>
      </p:sp>
      <p:pic>
        <p:nvPicPr>
          <p:cNvPr id="184" name="圖片 183">
            <a:extLst>
              <a:ext uri="{FF2B5EF4-FFF2-40B4-BE49-F238E27FC236}">
                <a16:creationId xmlns:a16="http://schemas.microsoft.com/office/drawing/2014/main" id="{ED51D3D8-CF55-47E6-AF74-D8675B6B0B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7083881" y="6967533"/>
            <a:ext cx="176368" cy="279340"/>
          </a:xfrm>
          <a:prstGeom prst="rect">
            <a:avLst/>
          </a:prstGeom>
        </p:spPr>
      </p:pic>
      <p:pic>
        <p:nvPicPr>
          <p:cNvPr id="186" name="圖片 185">
            <a:extLst>
              <a:ext uri="{FF2B5EF4-FFF2-40B4-BE49-F238E27FC236}">
                <a16:creationId xmlns:a16="http://schemas.microsoft.com/office/drawing/2014/main" id="{911CDFF7-63C5-4122-94B7-1468382B8E4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10674153" y="7014624"/>
            <a:ext cx="1207741" cy="2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12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圖片 101">
            <a:extLst>
              <a:ext uri="{FF2B5EF4-FFF2-40B4-BE49-F238E27FC236}">
                <a16:creationId xmlns:a16="http://schemas.microsoft.com/office/drawing/2014/main" id="{54ED4630-7BE9-4F5F-8798-CCBE766D4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DCD8C55-05F5-4FE8-8C42-DAEDEF270B7C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93E760F-CE14-4B04-B437-AE98C2EE843A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26BCE4F-5283-4DB0-9406-9E94609F85F5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5D0708BD-42F7-4A3F-A90C-20372794C3C5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27B8EEB4-2403-45B9-875A-7A476905BD11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F695D5-DD1D-45C2-98D6-42654E9B3401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119A550D-198C-450D-B7BD-C027B9B2C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7F57007D-9F51-4A45-900A-1D6E28B0C3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D040A02D-DEA8-4D11-BE4C-712E35CB2A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401" y="-1678925"/>
            <a:ext cx="531446" cy="43664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BDC99BD2-300A-40BA-A066-7D4A89CC74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"/>
          <a:stretch/>
        </p:blipFill>
        <p:spPr>
          <a:xfrm>
            <a:off x="632934" y="-1237659"/>
            <a:ext cx="474345" cy="4819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0650023C-14B6-4C3E-AF31-BB41CB2B18C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88" y="-1216704"/>
            <a:ext cx="474345" cy="46101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F992FCE7-8C9F-4BD7-AB28-320C323826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060" y="-730118"/>
            <a:ext cx="197762" cy="279340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6C517746-BD3F-43B2-B84C-FBA535F995F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20" y="-730119"/>
            <a:ext cx="137427" cy="279340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58BD1D5D-1969-4DBF-BE30-32756047BB3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951" y="-730118"/>
            <a:ext cx="146686" cy="279340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511B965D-B917-49E4-8114-2461277DAEE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552" y="-730119"/>
            <a:ext cx="154306" cy="279340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CFD690B1-575D-46FF-8D5B-BDCE66B5E7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90"/>
          <a:stretch/>
        </p:blipFill>
        <p:spPr>
          <a:xfrm>
            <a:off x="1424262" y="-730119"/>
            <a:ext cx="191071" cy="279340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CC59C52B-1910-4913-BC53-211991198FF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894" y="-730119"/>
            <a:ext cx="176368" cy="2793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17DCBEE-CC83-4367-98F2-C722436A40F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DD36E793-C062-452A-B312-5CCC6EFBEC0F}"/>
              </a:ext>
            </a:extLst>
          </p:cNvPr>
          <p:cNvSpPr txBox="1"/>
          <p:nvPr/>
        </p:nvSpPr>
        <p:spPr>
          <a:xfrm>
            <a:off x="3402492" y="1716486"/>
            <a:ext cx="2447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使用陀螺儀數據</a:t>
            </a:r>
            <a:endParaRPr lang="en-US" altLang="zh-TW" sz="24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確認星座</a:t>
            </a:r>
            <a:endParaRPr lang="en-US" altLang="zh-TW" sz="24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3CFD492-7EFE-41FC-8B55-D8C826FB2B75}"/>
              </a:ext>
            </a:extLst>
          </p:cNvPr>
          <p:cNvSpPr/>
          <p:nvPr/>
        </p:nvSpPr>
        <p:spPr>
          <a:xfrm rot="8100000">
            <a:off x="9232693" y="1879290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CC16445-D477-4892-9F28-F6CE578DEB94}"/>
              </a:ext>
            </a:extLst>
          </p:cNvPr>
          <p:cNvSpPr/>
          <p:nvPr/>
        </p:nvSpPr>
        <p:spPr>
          <a:xfrm rot="8100000">
            <a:off x="11006781" y="2768312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12D608B-10EF-4E22-9512-E8BF7E0B004A}"/>
              </a:ext>
            </a:extLst>
          </p:cNvPr>
          <p:cNvSpPr/>
          <p:nvPr/>
        </p:nvSpPr>
        <p:spPr>
          <a:xfrm rot="8100000">
            <a:off x="10846042" y="1767938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B4AF4DE-07EC-4154-8602-9560809C5B70}"/>
              </a:ext>
            </a:extLst>
          </p:cNvPr>
          <p:cNvSpPr/>
          <p:nvPr/>
        </p:nvSpPr>
        <p:spPr>
          <a:xfrm rot="8100000">
            <a:off x="11440401" y="4170778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FB82AB0-5763-4A81-8787-2174AD22F5A0}"/>
              </a:ext>
            </a:extLst>
          </p:cNvPr>
          <p:cNvSpPr/>
          <p:nvPr/>
        </p:nvSpPr>
        <p:spPr>
          <a:xfrm rot="8100000">
            <a:off x="11018721" y="4094579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661F524-F257-43A6-B862-44CCB5E1D2E6}"/>
              </a:ext>
            </a:extLst>
          </p:cNvPr>
          <p:cNvSpPr/>
          <p:nvPr/>
        </p:nvSpPr>
        <p:spPr>
          <a:xfrm rot="8100000">
            <a:off x="10816604" y="3832074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0B8EBD9-6E2E-4048-8E68-7E598865BA30}"/>
              </a:ext>
            </a:extLst>
          </p:cNvPr>
          <p:cNvSpPr/>
          <p:nvPr/>
        </p:nvSpPr>
        <p:spPr>
          <a:xfrm rot="8100000">
            <a:off x="10567934" y="3639840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09C3A27-8BFC-44D6-9439-B180A174313B}"/>
              </a:ext>
            </a:extLst>
          </p:cNvPr>
          <p:cNvSpPr/>
          <p:nvPr/>
        </p:nvSpPr>
        <p:spPr>
          <a:xfrm rot="8100000">
            <a:off x="10604188" y="3350264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14ECFDB-4F73-4871-8A80-F304D1158BE0}"/>
              </a:ext>
            </a:extLst>
          </p:cNvPr>
          <p:cNvSpPr/>
          <p:nvPr/>
        </p:nvSpPr>
        <p:spPr>
          <a:xfrm rot="8100000">
            <a:off x="10169444" y="3150152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8B969A1-2ACB-4E18-A36A-3C8D703A10A1}"/>
              </a:ext>
            </a:extLst>
          </p:cNvPr>
          <p:cNvSpPr/>
          <p:nvPr/>
        </p:nvSpPr>
        <p:spPr>
          <a:xfrm rot="8100000">
            <a:off x="9974692" y="3433777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BDB13B0-81DA-4F14-B784-F57E924C43A3}"/>
              </a:ext>
            </a:extLst>
          </p:cNvPr>
          <p:cNvSpPr/>
          <p:nvPr/>
        </p:nvSpPr>
        <p:spPr>
          <a:xfrm rot="8100000">
            <a:off x="9690213" y="2575256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3285B36-7011-4A0D-A131-36FD602ACDF7}"/>
              </a:ext>
            </a:extLst>
          </p:cNvPr>
          <p:cNvSpPr/>
          <p:nvPr/>
        </p:nvSpPr>
        <p:spPr>
          <a:xfrm rot="8100000">
            <a:off x="9117560" y="2960086"/>
            <a:ext cx="157476" cy="15747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D98E5336-67AB-492C-8C69-37F77E89ACF3}"/>
              </a:ext>
            </a:extLst>
          </p:cNvPr>
          <p:cNvSpPr txBox="1"/>
          <p:nvPr/>
        </p:nvSpPr>
        <p:spPr>
          <a:xfrm>
            <a:off x="8779033" y="4578344"/>
            <a:ext cx="314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(x, y) = </a:t>
            </a:r>
          </a:p>
          <a:p>
            <a:r>
              <a:rPr lang="en-US" altLang="zh-TW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[(1, 1), (0, 4), (2, 3)..] </a:t>
            </a: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FC1531AD-7E12-44F2-97CC-314B585A1C7C}"/>
              </a:ext>
            </a:extLst>
          </p:cNvPr>
          <p:cNvCxnSpPr>
            <a:cxnSpLocks/>
          </p:cNvCxnSpPr>
          <p:nvPr/>
        </p:nvCxnSpPr>
        <p:spPr>
          <a:xfrm flipV="1">
            <a:off x="5994400" y="1290320"/>
            <a:ext cx="3090546" cy="7790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29EB662F-22EE-4DA9-87F1-8930C7EC25C6}"/>
              </a:ext>
            </a:extLst>
          </p:cNvPr>
          <p:cNvCxnSpPr>
            <a:cxnSpLocks/>
          </p:cNvCxnSpPr>
          <p:nvPr/>
        </p:nvCxnSpPr>
        <p:spPr>
          <a:xfrm flipV="1">
            <a:off x="7498080" y="4903295"/>
            <a:ext cx="1402080" cy="4205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59" name="3D 模型 158">
                <a:extLst>
                  <a:ext uri="{FF2B5EF4-FFF2-40B4-BE49-F238E27FC236}">
                    <a16:creationId xmlns:a16="http://schemas.microsoft.com/office/drawing/2014/main" id="{8161D362-F11F-46EC-9803-BAA5F7A33BB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 rot="19529617">
              <a:off x="3892671" y="2498182"/>
              <a:ext cx="1710322" cy="1511174"/>
            </p:xfrm>
            <a:graphic>
              <a:graphicData uri="http://schemas.microsoft.com/office/drawing/2017/model3d">
                <am3d:model3d r:embed="rId16">
                  <am3d:spPr>
                    <a:xfrm rot="19529617">
                      <a:off x="0" y="0"/>
                      <a:ext cx="1710322" cy="1511174"/>
                    </a:xfrm>
                    <a:prstGeom prst="rect">
                      <a:avLst/>
                    </a:prstGeom>
                  </am3d:spPr>
                  <am3d:camera>
                    <am3d:pos x="0" y="0" z="7278409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4716" d="1000000"/>
                    <am3d:preTrans dx="-13386432" dy="-2353078" dz="-5616169"/>
                    <am3d:scale>
                      <am3d:sx n="1000000" d="1000000"/>
                      <am3d:sy n="1000000" d="1000000"/>
                      <am3d:sz n="1000000" d="1000000"/>
                    </am3d:scale>
                    <am3d:rot ax="2384325" ay="-3264413" az="8756515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32449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59" name="3D 模型 158">
                <a:extLst>
                  <a:ext uri="{FF2B5EF4-FFF2-40B4-BE49-F238E27FC236}">
                    <a16:creationId xmlns:a16="http://schemas.microsoft.com/office/drawing/2014/main" id="{8161D362-F11F-46EC-9803-BAA5F7A33B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9529617">
                <a:off x="3892671" y="2498182"/>
                <a:ext cx="1710322" cy="1511174"/>
              </a:xfrm>
              <a:prstGeom prst="rect">
                <a:avLst/>
              </a:prstGeom>
            </p:spPr>
          </p:pic>
        </mc:Fallback>
      </mc:AlternateContent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602C5058-0264-46D3-B166-9BD508963964}"/>
              </a:ext>
            </a:extLst>
          </p:cNvPr>
          <p:cNvSpPr txBox="1"/>
          <p:nvPr/>
        </p:nvSpPr>
        <p:spPr>
          <a:xfrm>
            <a:off x="4054283" y="2847049"/>
            <a:ext cx="113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大熊座</a:t>
            </a:r>
            <a:endParaRPr lang="en-US" altLang="zh-TW" sz="24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9D7E479-F738-46F8-B617-50E6A32C039C}"/>
              </a:ext>
            </a:extLst>
          </p:cNvPr>
          <p:cNvSpPr txBox="1"/>
          <p:nvPr/>
        </p:nvSpPr>
        <p:spPr>
          <a:xfrm>
            <a:off x="9171416" y="671720"/>
            <a:ext cx="260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dirty="0"/>
              <a:t>時間</a:t>
            </a:r>
            <a:r>
              <a:rPr lang="en-US" altLang="zh-TW" dirty="0"/>
              <a:t>:2021/1/5 24:00</a:t>
            </a:r>
          </a:p>
          <a:p>
            <a:r>
              <a:rPr lang="zh-TW" altLang="en-US" dirty="0"/>
              <a:t>方位角</a:t>
            </a:r>
            <a:r>
              <a:rPr lang="en-US" altLang="zh-TW" dirty="0"/>
              <a:t>:108</a:t>
            </a:r>
          </a:p>
          <a:p>
            <a:r>
              <a:rPr lang="zh-TW" altLang="en-US" dirty="0"/>
              <a:t>仰角</a:t>
            </a:r>
            <a:r>
              <a:rPr lang="en-US" altLang="zh-TW" dirty="0"/>
              <a:t>:49s</a:t>
            </a:r>
          </a:p>
          <a:p>
            <a:r>
              <a:rPr lang="zh-TW" altLang="en-US" dirty="0"/>
              <a:t>經緯度</a:t>
            </a:r>
            <a:r>
              <a:rPr lang="en-US" altLang="zh-TW" dirty="0"/>
              <a:t>:(121.35, 23.75)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09F398-C81B-44C5-92F0-6B60F64A85F3}"/>
              </a:ext>
            </a:extLst>
          </p:cNvPr>
          <p:cNvSpPr txBox="1"/>
          <p:nvPr/>
        </p:nvSpPr>
        <p:spPr>
          <a:xfrm>
            <a:off x="3441467" y="4402539"/>
            <a:ext cx="3945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sz="2400" dirty="0"/>
              <a:t>使用</a:t>
            </a:r>
            <a:endParaRPr lang="en-US" altLang="zh-TW" sz="2400" dirty="0"/>
          </a:p>
          <a:p>
            <a:r>
              <a:rPr lang="en-US" altLang="zh-TW" sz="2400" dirty="0"/>
              <a:t>Multiple Object Tracking</a:t>
            </a:r>
          </a:p>
          <a:p>
            <a:r>
              <a:rPr lang="zh-TW" altLang="en-US" sz="2400" dirty="0"/>
              <a:t>回傳星星座標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2F1DF745-8245-4345-B581-92E96DA7BC94}"/>
              </a:ext>
            </a:extLst>
          </p:cNvPr>
          <p:cNvSpPr txBox="1"/>
          <p:nvPr/>
        </p:nvSpPr>
        <p:spPr>
          <a:xfrm>
            <a:off x="4135384" y="4387686"/>
            <a:ext cx="79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sz="24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MOT</a:t>
            </a:r>
            <a:endParaRPr lang="zh-TW" altLang="en-US" sz="24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40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mph" presetSubtype="128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6.9747"/>
                                          </p:val>
                                        </p:tav>
                                        <p:tav tm="6660">
                                          <p:val>
                                            <p:fltVal val="12.1039"/>
                                          </p:val>
                                        </p:tav>
                                        <p:tav tm="9990">
                                          <p:val>
                                            <p:fltVal val="15.6713"/>
                                          </p:val>
                                        </p:tav>
                                        <p:tav tm="13320">
                                          <p:val>
                                            <p:fltVal val="17.9604"/>
                                          </p:val>
                                        </p:tav>
                                        <p:tav tm="16650">
                                          <p:val>
                                            <p:fltVal val="19.2548"/>
                                          </p:val>
                                        </p:tav>
                                        <p:tav tm="19970">
                                          <p:val>
                                            <p:fltVal val="19.8371"/>
                                          </p:val>
                                        </p:tav>
                                        <p:tav tm="23290">
                                          <p:val>
                                            <p:fltVal val="19.9936"/>
                                          </p:val>
                                        </p:tav>
                                        <p:tav tm="26620">
                                          <p:val>
                                            <p:fltVal val="19.9945"/>
                                          </p:val>
                                        </p:tav>
                                        <p:tav tm="29950">
                                          <p:val>
                                            <p:fltVal val="19.8447"/>
                                          </p:val>
                                        </p:tav>
                                        <p:tav tm="33280">
                                          <p:val>
                                            <p:fltVal val="19.2733"/>
                                          </p:val>
                                        </p:tav>
                                        <p:tav tm="36610">
                                          <p:val>
                                            <p:fltVal val="17.9968"/>
                                          </p:val>
                                        </p:tav>
                                        <p:tav tm="39940">
                                          <p:val>
                                            <p:fltVal val="15.7316"/>
                                          </p:val>
                                        </p:tav>
                                        <p:tav tm="43270">
                                          <p:val>
                                            <p:fltVal val="12.194"/>
                                          </p:val>
                                        </p:tav>
                                        <p:tav tm="46600">
                                          <p:val>
                                            <p:fltVal val="7.1005"/>
                                          </p:val>
                                        </p:tav>
                                        <p:tav tm="49930">
                                          <p:val>
                                            <p:fltVal val="0.1675"/>
                                          </p:val>
                                        </p:tav>
                                        <p:tav tm="53250">
                                          <p:val>
                                            <p:fltVal val="-6.8299"/>
                                          </p:val>
                                        </p:tav>
                                        <p:tav tm="56580">
                                          <p:val>
                                            <p:fltVal val="-12.0002"/>
                                          </p:val>
                                        </p:tav>
                                        <p:tav tm="59900">
                                          <p:val>
                                            <p:fltVal val="-15.593"/>
                                          </p:val>
                                        </p:tav>
                                        <p:tav tm="63220">
                                          <p:val>
                                            <p:fltVal val="-17.9075"/>
                                          </p:val>
                                        </p:tav>
                                        <p:tav tm="66540">
                                          <p:val>
                                            <p:fltVal val="-19.2249"/>
                                          </p:val>
                                        </p:tav>
                                        <p:tav tm="69870">
                                          <p:val>
                                            <p:fltVal val="-19.8271"/>
                                          </p:val>
                                        </p:tav>
                                        <p:tav tm="73190">
                                          <p:val>
                                            <p:fltVal val="-19.9924"/>
                                          </p:val>
                                        </p:tav>
                                        <p:tav tm="76510">
                                          <p:val>
                                            <p:fltVal val="-19.9955"/>
                                          </p:val>
                                        </p:tav>
                                        <p:tav tm="79830">
                                          <p:val>
                                            <p:fltVal val="-19.8557"/>
                                          </p:val>
                                        </p:tav>
                                        <p:tav tm="83160">
                                          <p:val>
                                            <p:fltVal val="-19.3045"/>
                                          </p:val>
                                        </p:tav>
                                        <p:tav tm="86480">
                                          <p:val>
                                            <p:fltVal val="-18.0634"/>
                                          </p:val>
                                        </p:tav>
                                        <p:tav tm="89800">
                                          <p:val>
                                            <p:fltVal val="-15.8505"/>
                                          </p:val>
                                        </p:tav>
                                        <p:tav tm="93120">
                                          <p:val>
                                            <p:fltVal val="-12.3847"/>
                                          </p:val>
                                        </p:tav>
                                        <p:tav tm="96450">
                                          <p:val>
                                            <p:fltVal val="-7.367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圖片 53">
            <a:extLst>
              <a:ext uri="{FF2B5EF4-FFF2-40B4-BE49-F238E27FC236}">
                <a16:creationId xmlns:a16="http://schemas.microsoft.com/office/drawing/2014/main" id="{25BAD7CF-A52A-40B7-913A-F9F540961F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2"/>
          <a:stretch/>
        </p:blipFill>
        <p:spPr>
          <a:xfrm>
            <a:off x="9343683" y="1771035"/>
            <a:ext cx="2347843" cy="2867025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54ED4630-7BE9-4F5F-8798-CCBE766D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DCD8C55-05F5-4FE8-8C42-DAEDEF270B7C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93E760F-CE14-4B04-B437-AE98C2EE843A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26BCE4F-5283-4DB0-9406-9E94609F85F5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5D0708BD-42F7-4A3F-A90C-20372794C3C5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27B8EEB4-2403-45B9-875A-7A476905BD11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F695D5-DD1D-45C2-98D6-42654E9B3401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119A550D-198C-450D-B7BD-C027B9B2C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7F57007D-9F51-4A45-900A-1D6E28B0C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D040A02D-DEA8-4D11-BE4C-712E35CB2A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401" y="-1678925"/>
            <a:ext cx="531446" cy="43664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BDC99BD2-300A-40BA-A066-7D4A89CC74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"/>
          <a:stretch/>
        </p:blipFill>
        <p:spPr>
          <a:xfrm>
            <a:off x="632934" y="-1237659"/>
            <a:ext cx="474345" cy="4819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0650023C-14B6-4C3E-AF31-BB41CB2B18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88" y="-1216704"/>
            <a:ext cx="474345" cy="46101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F992FCE7-8C9F-4BD7-AB28-320C3238264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060" y="-730118"/>
            <a:ext cx="197762" cy="279340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6C517746-BD3F-43B2-B84C-FBA535F995F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20" y="-730119"/>
            <a:ext cx="137427" cy="279340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58BD1D5D-1969-4DBF-BE30-32756047BB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951" y="-730118"/>
            <a:ext cx="146686" cy="279340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511B965D-B917-49E4-8114-2461277DAE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552" y="-730119"/>
            <a:ext cx="154306" cy="279340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CFD690B1-575D-46FF-8D5B-BDCE66B5E75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90"/>
          <a:stretch/>
        </p:blipFill>
        <p:spPr>
          <a:xfrm>
            <a:off x="1424262" y="-730119"/>
            <a:ext cx="191071" cy="279340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CC59C52B-1910-4913-BC53-211991198F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894" y="-730119"/>
            <a:ext cx="176368" cy="2793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17DCBEE-CC83-4367-98F2-C722436A40F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2F1DF745-8245-4345-B581-92E96DA7BC94}"/>
              </a:ext>
            </a:extLst>
          </p:cNvPr>
          <p:cNvSpPr txBox="1"/>
          <p:nvPr/>
        </p:nvSpPr>
        <p:spPr>
          <a:xfrm>
            <a:off x="2610314" y="2789050"/>
            <a:ext cx="117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sz="48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MOT</a:t>
            </a:r>
            <a:endParaRPr lang="zh-TW" altLang="en-US" sz="48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D98A7E6-50B9-479B-B49A-D6CBE625469B}"/>
              </a:ext>
            </a:extLst>
          </p:cNvPr>
          <p:cNvGrpSpPr/>
          <p:nvPr/>
        </p:nvGrpSpPr>
        <p:grpSpPr>
          <a:xfrm>
            <a:off x="2222842" y="3732733"/>
            <a:ext cx="1935614" cy="723292"/>
            <a:chOff x="2429531" y="3515610"/>
            <a:chExt cx="1810039" cy="676369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1A071AD5-BD7D-4AAC-B4B0-4D335805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42" y="3591821"/>
              <a:ext cx="333422" cy="523948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87521DAC-40CA-4780-A721-D7ED9DEF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38" y="3591821"/>
              <a:ext cx="457264" cy="523948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820FD690-B55D-4CC9-8FDF-20B610F5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569" y="3515610"/>
              <a:ext cx="543001" cy="676369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E09D852-B118-4880-A721-F6EDD36C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531" y="3553716"/>
              <a:ext cx="400106" cy="562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80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橢圓 36">
            <a:extLst>
              <a:ext uri="{FF2B5EF4-FFF2-40B4-BE49-F238E27FC236}">
                <a16:creationId xmlns:a16="http://schemas.microsoft.com/office/drawing/2014/main" id="{26391711-8819-4383-8F61-159E8F3566B1}"/>
              </a:ext>
            </a:extLst>
          </p:cNvPr>
          <p:cNvSpPr/>
          <p:nvPr/>
        </p:nvSpPr>
        <p:spPr>
          <a:xfrm>
            <a:off x="8896700" y="1922191"/>
            <a:ext cx="2604420" cy="260442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CB999399-78BF-4018-9068-3A91A665599D}"/>
              </a:ext>
            </a:extLst>
          </p:cNvPr>
          <p:cNvSpPr/>
          <p:nvPr/>
        </p:nvSpPr>
        <p:spPr>
          <a:xfrm rot="16200000">
            <a:off x="9022382" y="1406501"/>
            <a:ext cx="366994" cy="241865"/>
          </a:xfrm>
          <a:prstGeom prst="leftArrow">
            <a:avLst/>
          </a:prstGeom>
          <a:solidFill>
            <a:schemeClr val="bg1"/>
          </a:solidFill>
          <a:ln w="28575">
            <a:noFill/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CF2AFA57-CD6F-43C2-8C0C-45C46239AF90}"/>
              </a:ext>
            </a:extLst>
          </p:cNvPr>
          <p:cNvSpPr/>
          <p:nvPr/>
        </p:nvSpPr>
        <p:spPr>
          <a:xfrm rot="16200000">
            <a:off x="9022382" y="2358107"/>
            <a:ext cx="366994" cy="241865"/>
          </a:xfrm>
          <a:prstGeom prst="leftArrow">
            <a:avLst/>
          </a:prstGeom>
          <a:solidFill>
            <a:schemeClr val="bg1"/>
          </a:solidFill>
          <a:ln w="28575">
            <a:noFill/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1F3EEB4B-C157-4772-BD5E-DA18C5FED4F8}"/>
              </a:ext>
            </a:extLst>
          </p:cNvPr>
          <p:cNvSpPr/>
          <p:nvPr/>
        </p:nvSpPr>
        <p:spPr>
          <a:xfrm rot="16200000">
            <a:off x="9022382" y="3315617"/>
            <a:ext cx="366994" cy="241865"/>
          </a:xfrm>
          <a:prstGeom prst="leftArrow">
            <a:avLst/>
          </a:prstGeom>
          <a:solidFill>
            <a:schemeClr val="bg1"/>
          </a:solidFill>
          <a:ln w="28575">
            <a:noFill/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EF891A-8AAB-4198-9EC3-1E991182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2"/>
          <a:stretch/>
        </p:blipFill>
        <p:spPr>
          <a:xfrm>
            <a:off x="6042367" y="1771035"/>
            <a:ext cx="2347843" cy="2867025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54ED4630-7BE9-4F5F-8798-CCBE766D4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DCD8C55-05F5-4FE8-8C42-DAEDEF270B7C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93E760F-CE14-4B04-B437-AE98C2EE843A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26BCE4F-5283-4DB0-9406-9E94609F85F5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5D0708BD-42F7-4A3F-A90C-20372794C3C5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27B8EEB4-2403-45B9-875A-7A476905BD11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F695D5-DD1D-45C2-98D6-42654E9B3401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119A550D-198C-450D-B7BD-C027B9B2C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7F57007D-9F51-4A45-900A-1D6E28B0C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D040A02D-DEA8-4D11-BE4C-712E35CB2A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401" y="-1678925"/>
            <a:ext cx="531446" cy="43664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BDC99BD2-300A-40BA-A066-7D4A89CC74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"/>
          <a:stretch/>
        </p:blipFill>
        <p:spPr>
          <a:xfrm>
            <a:off x="632934" y="-1237659"/>
            <a:ext cx="474345" cy="4819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0650023C-14B6-4C3E-AF31-BB41CB2B18C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88" y="-1216704"/>
            <a:ext cx="474345" cy="46101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F992FCE7-8C9F-4BD7-AB28-320C3238264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060" y="-730118"/>
            <a:ext cx="197762" cy="279340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6C517746-BD3F-43B2-B84C-FBA535F995F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20" y="-730119"/>
            <a:ext cx="137427" cy="279340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58BD1D5D-1969-4DBF-BE30-32756047BB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951" y="-730118"/>
            <a:ext cx="146686" cy="279340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511B965D-B917-49E4-8114-2461277DAE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552" y="-730119"/>
            <a:ext cx="154306" cy="279340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CFD690B1-575D-46FF-8D5B-BDCE66B5E75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90"/>
          <a:stretch/>
        </p:blipFill>
        <p:spPr>
          <a:xfrm>
            <a:off x="1424262" y="-730119"/>
            <a:ext cx="191071" cy="279340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CC59C52B-1910-4913-BC53-211991198F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894" y="-730119"/>
            <a:ext cx="176368" cy="2793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17DCBEE-CC83-4367-98F2-C722436A40F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2F1DF745-8245-4345-B581-92E96DA7BC94}"/>
              </a:ext>
            </a:extLst>
          </p:cNvPr>
          <p:cNvSpPr txBox="1"/>
          <p:nvPr/>
        </p:nvSpPr>
        <p:spPr>
          <a:xfrm>
            <a:off x="2610314" y="2789050"/>
            <a:ext cx="117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sz="48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MOT</a:t>
            </a:r>
            <a:endParaRPr lang="zh-TW" altLang="en-US" sz="48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D98A7E6-50B9-479B-B49A-D6CBE625469B}"/>
              </a:ext>
            </a:extLst>
          </p:cNvPr>
          <p:cNvGrpSpPr/>
          <p:nvPr/>
        </p:nvGrpSpPr>
        <p:grpSpPr>
          <a:xfrm>
            <a:off x="2222842" y="3732733"/>
            <a:ext cx="1935614" cy="723292"/>
            <a:chOff x="2429531" y="3515610"/>
            <a:chExt cx="1810039" cy="676369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1A071AD5-BD7D-4AAC-B4B0-4D335805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42" y="3591821"/>
              <a:ext cx="333422" cy="523948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87521DAC-40CA-4780-A721-D7ED9DEF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38" y="3591821"/>
              <a:ext cx="457264" cy="523948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820FD690-B55D-4CC9-8FDF-20B610F5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569" y="3515610"/>
              <a:ext cx="543001" cy="676369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E09D852-B118-4880-A721-F6EDD36C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531" y="3553716"/>
              <a:ext cx="400106" cy="562053"/>
            </a:xfrm>
            <a:prstGeom prst="rect">
              <a:avLst/>
            </a:prstGeom>
          </p:spPr>
        </p:pic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EDB7998-491A-4237-A923-B9D150DEAE0C}"/>
              </a:ext>
            </a:extLst>
          </p:cNvPr>
          <p:cNvSpPr txBox="1"/>
          <p:nvPr/>
        </p:nvSpPr>
        <p:spPr>
          <a:xfrm>
            <a:off x="5857656" y="4853309"/>
            <a:ext cx="27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/>
              <a:t>Color Detection!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1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0AEC30C7-B0A7-4A40-A1AF-B5704317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2"/>
          <a:stretch/>
        </p:blipFill>
        <p:spPr>
          <a:xfrm>
            <a:off x="6042367" y="1771035"/>
            <a:ext cx="2347843" cy="2867025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D040A02D-DEA8-4D11-BE4C-712E35CB2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401" y="-1678925"/>
            <a:ext cx="531446" cy="436646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BDC99BD2-300A-40BA-A066-7D4A89CC74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"/>
          <a:stretch/>
        </p:blipFill>
        <p:spPr>
          <a:xfrm>
            <a:off x="632934" y="-1237659"/>
            <a:ext cx="474345" cy="4819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0650023C-14B6-4C3E-AF31-BB41CB2B18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88" y="-1216704"/>
            <a:ext cx="474345" cy="46101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F992FCE7-8C9F-4BD7-AB28-320C3238264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060" y="-730118"/>
            <a:ext cx="197762" cy="279340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6C517746-BD3F-43B2-B84C-FBA535F995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20" y="-730119"/>
            <a:ext cx="137427" cy="279340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58BD1D5D-1969-4DBF-BE30-32756047BB3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951" y="-730118"/>
            <a:ext cx="146686" cy="279340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511B965D-B917-49E4-8114-2461277DAEE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552" y="-730119"/>
            <a:ext cx="154306" cy="279340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CFD690B1-575D-46FF-8D5B-BDCE66B5E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90"/>
          <a:stretch/>
        </p:blipFill>
        <p:spPr>
          <a:xfrm>
            <a:off x="1424262" y="-730119"/>
            <a:ext cx="191071" cy="279340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CC59C52B-1910-4913-BC53-211991198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894" y="-730119"/>
            <a:ext cx="176368" cy="2793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17DCBEE-CC83-4367-98F2-C722436A40F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2F1DF745-8245-4345-B581-92E96DA7BC94}"/>
              </a:ext>
            </a:extLst>
          </p:cNvPr>
          <p:cNvSpPr txBox="1"/>
          <p:nvPr/>
        </p:nvSpPr>
        <p:spPr>
          <a:xfrm>
            <a:off x="2610314" y="2789050"/>
            <a:ext cx="117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sz="48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MOT</a:t>
            </a:r>
            <a:endParaRPr lang="zh-TW" altLang="en-US" sz="48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D98A7E6-50B9-479B-B49A-D6CBE625469B}"/>
              </a:ext>
            </a:extLst>
          </p:cNvPr>
          <p:cNvGrpSpPr/>
          <p:nvPr/>
        </p:nvGrpSpPr>
        <p:grpSpPr>
          <a:xfrm>
            <a:off x="2222842" y="3732733"/>
            <a:ext cx="1935614" cy="723292"/>
            <a:chOff x="2429531" y="3515610"/>
            <a:chExt cx="1810039" cy="676369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1A071AD5-BD7D-4AAC-B4B0-4D335805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42" y="3591821"/>
              <a:ext cx="333422" cy="523948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87521DAC-40CA-4780-A721-D7ED9DEF7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338" y="3591821"/>
              <a:ext cx="457264" cy="523948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820FD690-B55D-4CC9-8FDF-20B610F5D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569" y="3515610"/>
              <a:ext cx="543001" cy="676369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E09D852-B118-4880-A721-F6EDD36C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531" y="3553716"/>
              <a:ext cx="400106" cy="562053"/>
            </a:xfrm>
            <a:prstGeom prst="rect">
              <a:avLst/>
            </a:prstGeom>
          </p:spPr>
        </p:pic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70CF5C-A566-4348-8669-C24954A08D81}"/>
              </a:ext>
            </a:extLst>
          </p:cNvPr>
          <p:cNvSpPr txBox="1"/>
          <p:nvPr/>
        </p:nvSpPr>
        <p:spPr>
          <a:xfrm>
            <a:off x="7560451" y="-23654"/>
            <a:ext cx="470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/>
              <a:t>K-Nearest Neighbors Algorithm</a:t>
            </a:r>
            <a:endParaRPr lang="zh-TW" altLang="en-US" dirty="0"/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92596EAD-7BD9-4856-A2B4-C0E7A6CA3FD8}"/>
              </a:ext>
            </a:extLst>
          </p:cNvPr>
          <p:cNvSpPr/>
          <p:nvPr/>
        </p:nvSpPr>
        <p:spPr>
          <a:xfrm rot="16200000">
            <a:off x="6386019" y="1477015"/>
            <a:ext cx="366994" cy="241865"/>
          </a:xfrm>
          <a:prstGeom prst="leftArrow">
            <a:avLst/>
          </a:prstGeom>
          <a:solidFill>
            <a:schemeClr val="bg1"/>
          </a:solidFill>
          <a:ln w="28575">
            <a:noFill/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8D9FCDD2-0D55-4C3B-8274-F1E2B13BCF10}"/>
              </a:ext>
            </a:extLst>
          </p:cNvPr>
          <p:cNvSpPr/>
          <p:nvPr/>
        </p:nvSpPr>
        <p:spPr>
          <a:xfrm rot="16200000">
            <a:off x="6590702" y="2428621"/>
            <a:ext cx="366994" cy="241865"/>
          </a:xfrm>
          <a:prstGeom prst="leftArrow">
            <a:avLst/>
          </a:prstGeom>
          <a:solidFill>
            <a:schemeClr val="bg1"/>
          </a:solidFill>
          <a:ln w="28575">
            <a:noFill/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0FD8BC99-1671-4F37-91D2-F061A63ABD7D}"/>
              </a:ext>
            </a:extLst>
          </p:cNvPr>
          <p:cNvSpPr/>
          <p:nvPr/>
        </p:nvSpPr>
        <p:spPr>
          <a:xfrm rot="16200000">
            <a:off x="7872373" y="3386131"/>
            <a:ext cx="366994" cy="241865"/>
          </a:xfrm>
          <a:prstGeom prst="leftArrow">
            <a:avLst/>
          </a:prstGeom>
          <a:solidFill>
            <a:schemeClr val="bg1"/>
          </a:solidFill>
          <a:ln w="28575">
            <a:noFill/>
            <a:prstDash val="dash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" name="圖片 101">
            <a:extLst>
              <a:ext uri="{FF2B5EF4-FFF2-40B4-BE49-F238E27FC236}">
                <a16:creationId xmlns:a16="http://schemas.microsoft.com/office/drawing/2014/main" id="{54ED4630-7BE9-4F5F-8798-CCBE766D41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51" y="533400"/>
            <a:ext cx="3255922" cy="5791200"/>
          </a:xfrm>
          <a:prstGeom prst="rect">
            <a:avLst/>
          </a:prstGeom>
        </p:spPr>
      </p:pic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ADCD8C55-05F5-4FE8-8C42-DAEDEF270B7C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193E760F-CE14-4B04-B437-AE98C2EE843A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126BCE4F-5283-4DB0-9406-9E94609F85F5}"/>
              </a:ext>
            </a:extLst>
          </p:cNvPr>
          <p:cNvGrpSpPr/>
          <p:nvPr/>
        </p:nvGrpSpPr>
        <p:grpSpPr>
          <a:xfrm rot="10800000">
            <a:off x="10155444" y="5576166"/>
            <a:ext cx="470928" cy="470928"/>
            <a:chOff x="8673895" y="4179448"/>
            <a:chExt cx="540000" cy="540000"/>
          </a:xfrm>
        </p:grpSpPr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5D0708BD-42F7-4A3F-A90C-20372794C3C5}"/>
                </a:ext>
              </a:extLst>
            </p:cNvPr>
            <p:cNvSpPr/>
            <p:nvPr/>
          </p:nvSpPr>
          <p:spPr>
            <a:xfrm rot="2740907">
              <a:off x="8673895" y="4179448"/>
              <a:ext cx="540000" cy="54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id="{27B8EEB4-2403-45B9-875A-7A476905BD11}"/>
                </a:ext>
              </a:extLst>
            </p:cNvPr>
            <p:cNvSpPr/>
            <p:nvPr/>
          </p:nvSpPr>
          <p:spPr>
            <a:xfrm rot="2740907">
              <a:off x="8763895" y="4269446"/>
              <a:ext cx="360000" cy="360000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2F695D5-DD1D-45C2-98D6-42654E9B3401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119A550D-198C-450D-B7BD-C027B9B2CE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7F57007D-9F51-4A45-900A-1D6E28B0C3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286C7AD6-A351-4D60-8BF1-10487301C320}"/>
              </a:ext>
            </a:extLst>
          </p:cNvPr>
          <p:cNvSpPr txBox="1"/>
          <p:nvPr/>
        </p:nvSpPr>
        <p:spPr>
          <a:xfrm>
            <a:off x="5857656" y="4853309"/>
            <a:ext cx="271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/>
              <a:t>Color Detection!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9882E64-047C-4A5D-9033-71FA89FA7FBD}"/>
              </a:ext>
            </a:extLst>
          </p:cNvPr>
          <p:cNvSpPr/>
          <p:nvPr/>
        </p:nvSpPr>
        <p:spPr>
          <a:xfrm>
            <a:off x="10038849" y="3051598"/>
            <a:ext cx="377402" cy="37740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ACB4215-0AB5-4350-BC9A-8BE4CF9E0F07}"/>
              </a:ext>
            </a:extLst>
          </p:cNvPr>
          <p:cNvSpPr txBox="1"/>
          <p:nvPr/>
        </p:nvSpPr>
        <p:spPr>
          <a:xfrm>
            <a:off x="9772804" y="2520208"/>
            <a:ext cx="96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/>
              <a:t>Star!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3E7657-E2A1-4386-B143-210AD0E86E0F}"/>
              </a:ext>
            </a:extLst>
          </p:cNvPr>
          <p:cNvSpPr/>
          <p:nvPr/>
        </p:nvSpPr>
        <p:spPr>
          <a:xfrm>
            <a:off x="9576591" y="353999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(100, 100)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29398D-7246-4743-97AA-3ED172C57A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33" y="114139"/>
            <a:ext cx="3409950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678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>
            <a:extLst>
              <a:ext uri="{FF2B5EF4-FFF2-40B4-BE49-F238E27FC236}">
                <a16:creationId xmlns:a16="http://schemas.microsoft.com/office/drawing/2014/main" id="{ED581202-D00F-48EC-A996-2BD2354A084F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669417-5D3A-4DCF-8908-D188FA0497DC}"/>
              </a:ext>
            </a:extLst>
          </p:cNvPr>
          <p:cNvSpPr txBox="1"/>
          <p:nvPr/>
        </p:nvSpPr>
        <p:spPr>
          <a:xfrm>
            <a:off x="5412257" y="4844105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將</a:t>
            </a:r>
            <a:r>
              <a:rPr lang="en-US" altLang="zh-TW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Marker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置於對應座標上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BA386F2-3492-41A8-8A8A-5A8BA312DF69}"/>
              </a:ext>
            </a:extLst>
          </p:cNvPr>
          <p:cNvSpPr txBox="1"/>
          <p:nvPr/>
        </p:nvSpPr>
        <p:spPr>
          <a:xfrm>
            <a:off x="5328406" y="1315053"/>
            <a:ext cx="3127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使用</a:t>
            </a:r>
            <a:endParaRPr lang="en-US" altLang="zh-TW" sz="24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  <a:p>
            <a:r>
              <a:rPr lang="en-US" altLang="zh-TW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Augmented Reality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將</a:t>
            </a:r>
            <a:r>
              <a:rPr lang="en-US" altLang="zh-TW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3D</a:t>
            </a:r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模型放入畫面中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C8E9655-F8D6-41D9-81D9-9C6BDFB857A6}"/>
              </a:ext>
            </a:extLst>
          </p:cNvPr>
          <p:cNvSpPr txBox="1"/>
          <p:nvPr/>
        </p:nvSpPr>
        <p:spPr>
          <a:xfrm>
            <a:off x="1777569" y="3975610"/>
            <a:ext cx="317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zh-TW" altLang="en-US" dirty="0"/>
              <a:t>使用</a:t>
            </a:r>
            <a:endParaRPr lang="en-US" altLang="zh-TW" dirty="0"/>
          </a:p>
          <a:p>
            <a:r>
              <a:rPr lang="en-US" altLang="zh-TW" dirty="0"/>
              <a:t>Multiple Object</a:t>
            </a:r>
            <a:r>
              <a:rPr lang="zh-TW" altLang="en-US" dirty="0"/>
              <a:t> </a:t>
            </a:r>
            <a:r>
              <a:rPr lang="en-US" altLang="zh-TW" dirty="0"/>
              <a:t>Tracking</a:t>
            </a:r>
          </a:p>
          <a:p>
            <a:r>
              <a:rPr lang="zh-TW" altLang="en-US" dirty="0"/>
              <a:t>回傳星星座標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9AEEFA1-24C8-4D0B-8F9B-2BC04950EE52}"/>
              </a:ext>
            </a:extLst>
          </p:cNvPr>
          <p:cNvSpPr txBox="1"/>
          <p:nvPr/>
        </p:nvSpPr>
        <p:spPr>
          <a:xfrm>
            <a:off x="1811124" y="2289719"/>
            <a:ext cx="244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使用陀螺儀數據</a:t>
            </a:r>
            <a:endParaRPr lang="en-US" altLang="zh-TW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確認星座</a:t>
            </a:r>
            <a:endParaRPr lang="en-US" altLang="zh-TW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A065819-3E30-4A8B-88DE-8037128371A4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E755B1A-DAD4-468D-BF2A-369A39DAFDF6}"/>
              </a:ext>
            </a:extLst>
          </p:cNvPr>
          <p:cNvSpPr txBox="1"/>
          <p:nvPr/>
        </p:nvSpPr>
        <p:spPr>
          <a:xfrm>
            <a:off x="5344077" y="2448323"/>
            <a:ext cx="2606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時間</a:t>
            </a:r>
            <a:r>
              <a:rPr lang="en-US" altLang="zh-TW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:2021/1/5 24:00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方位角</a:t>
            </a:r>
            <a:r>
              <a:rPr lang="en-US" altLang="zh-TW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:108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仰角</a:t>
            </a:r>
            <a:r>
              <a:rPr lang="en-US" altLang="zh-TW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:49s</a:t>
            </a:r>
          </a:p>
          <a:p>
            <a:r>
              <a:rPr lang="zh-TW" altLang="en-US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經緯度</a:t>
            </a:r>
            <a:r>
              <a:rPr lang="en-US" altLang="zh-TW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:(121.35, 23.75)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BD12F42-FC4D-4C22-BA7B-B16F59DFECB2}"/>
              </a:ext>
            </a:extLst>
          </p:cNvPr>
          <p:cNvSpPr txBox="1"/>
          <p:nvPr/>
        </p:nvSpPr>
        <p:spPr>
          <a:xfrm>
            <a:off x="5440949" y="5670824"/>
            <a:ext cx="314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(x, y) = </a:t>
            </a:r>
          </a:p>
          <a:p>
            <a:r>
              <a:rPr lang="en-US" altLang="zh-TW" sz="1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[(1, 1), (0, 4), (2, 3)..] 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15DE611-B8EA-442F-A4F6-941ABCF39499}"/>
              </a:ext>
            </a:extLst>
          </p:cNvPr>
          <p:cNvSpPr txBox="1"/>
          <p:nvPr/>
        </p:nvSpPr>
        <p:spPr>
          <a:xfrm>
            <a:off x="5309802" y="3162347"/>
            <a:ext cx="113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大熊座</a:t>
            </a:r>
            <a:endParaRPr lang="en-US" altLang="zh-TW" sz="20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374DCE85-250C-4315-A5FB-1B1DABA5C7CA}"/>
              </a:ext>
            </a:extLst>
          </p:cNvPr>
          <p:cNvSpPr txBox="1"/>
          <p:nvPr/>
        </p:nvSpPr>
        <p:spPr>
          <a:xfrm>
            <a:off x="2339405" y="3960757"/>
            <a:ext cx="79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defRPr>
            </a:lvl1pPr>
          </a:lstStyle>
          <a:p>
            <a:r>
              <a:rPr lang="en-US" altLang="zh-TW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MOT</a:t>
            </a:r>
            <a:endParaRPr lang="zh-TW" altLang="en-US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7A30B90-8298-4134-8377-9DAEFBF1C593}"/>
              </a:ext>
            </a:extLst>
          </p:cNvPr>
          <p:cNvSpPr/>
          <p:nvPr/>
        </p:nvSpPr>
        <p:spPr>
          <a:xfrm>
            <a:off x="6012837" y="133531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AR</a:t>
            </a: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919D44FB-6D3C-4EDE-AF1C-1DBA7A36B3D4}"/>
              </a:ext>
            </a:extLst>
          </p:cNvPr>
          <p:cNvGrpSpPr/>
          <p:nvPr/>
        </p:nvGrpSpPr>
        <p:grpSpPr>
          <a:xfrm>
            <a:off x="8727841" y="466802"/>
            <a:ext cx="3255922" cy="5791200"/>
            <a:chOff x="8759651" y="533400"/>
            <a:chExt cx="3255922" cy="5791200"/>
          </a:xfrm>
        </p:grpSpPr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6FE7F4FB-A689-4EF6-942F-DC717AB19739}"/>
                </a:ext>
              </a:extLst>
            </p:cNvPr>
            <p:cNvSpPr/>
            <p:nvPr/>
          </p:nvSpPr>
          <p:spPr>
            <a:xfrm rot="13500000">
              <a:off x="10141000" y="5565018"/>
              <a:ext cx="493224" cy="493224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184E1B76-5ADF-45D0-BC49-045B5FCDA32D}"/>
                </a:ext>
              </a:extLst>
            </p:cNvPr>
            <p:cNvGrpSpPr/>
            <p:nvPr/>
          </p:nvGrpSpPr>
          <p:grpSpPr>
            <a:xfrm rot="10800000">
              <a:off x="10155444" y="5576166"/>
              <a:ext cx="470928" cy="470928"/>
              <a:chOff x="8673895" y="4179448"/>
              <a:chExt cx="540000" cy="540000"/>
            </a:xfrm>
          </p:grpSpPr>
          <p:sp>
            <p:nvSpPr>
              <p:cNvPr id="156" name="矩形: 圓角 155">
                <a:extLst>
                  <a:ext uri="{FF2B5EF4-FFF2-40B4-BE49-F238E27FC236}">
                    <a16:creationId xmlns:a16="http://schemas.microsoft.com/office/drawing/2014/main" id="{A1CE6ADA-D3EA-4E18-87BE-ABFD94D6FA62}"/>
                  </a:ext>
                </a:extLst>
              </p:cNvPr>
              <p:cNvSpPr/>
              <p:nvPr/>
            </p:nvSpPr>
            <p:spPr>
              <a:xfrm rot="2740907">
                <a:off x="8673895" y="4179448"/>
                <a:ext cx="540000" cy="54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7" name="矩形: 圓角 156">
                <a:extLst>
                  <a:ext uri="{FF2B5EF4-FFF2-40B4-BE49-F238E27FC236}">
                    <a16:creationId xmlns:a16="http://schemas.microsoft.com/office/drawing/2014/main" id="{9EF6532F-5540-4E8B-B771-2C76C2D69539}"/>
                  </a:ext>
                </a:extLst>
              </p:cNvPr>
              <p:cNvSpPr/>
              <p:nvPr/>
            </p:nvSpPr>
            <p:spPr>
              <a:xfrm rot="2740907">
                <a:off x="8763895" y="4269446"/>
                <a:ext cx="360000" cy="36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433F9FDD-411C-4F23-B34C-1BAED4BFB965}"/>
                </a:ext>
              </a:extLst>
            </p:cNvPr>
            <p:cNvSpPr txBox="1"/>
            <p:nvPr/>
          </p:nvSpPr>
          <p:spPr>
            <a:xfrm>
              <a:off x="10069255" y="561810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0000"/>
                  </a:solidFill>
                  <a:latin typeface="内海フォント-Light" panose="02000600000000000000" pitchFamily="2" charset="-120"/>
                  <a:ea typeface="内海フォント-Light" panose="02000600000000000000" pitchFamily="2" charset="-120"/>
                  <a:cs typeface="内海フォント-Light" panose="02000600000000000000" pitchFamily="2" charset="-120"/>
                </a:rPr>
                <a:t>收集</a:t>
              </a:r>
              <a:endParaRPr lang="zh-TW" altLang="en-US" sz="1400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E935668F-F5A6-4A8C-8026-55C112A22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1526" y="5442152"/>
              <a:ext cx="720000" cy="713010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C58F9305-F315-47D7-A7FA-E395A4EBD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4946" y="5478657"/>
              <a:ext cx="720000" cy="640000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F16EE957-C467-457D-A942-2E4F86983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651" y="533400"/>
              <a:ext cx="3255922" cy="5791200"/>
            </a:xfrm>
            <a:prstGeom prst="rect">
              <a:avLst/>
            </a:prstGeom>
          </p:spPr>
        </p:pic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28C811-6F55-4AF9-A989-E47EEF8E6D1B}"/>
                </a:ext>
              </a:extLst>
            </p:cNvPr>
            <p:cNvSpPr/>
            <p:nvPr/>
          </p:nvSpPr>
          <p:spPr>
            <a:xfrm rot="18900000">
              <a:off x="9232693" y="187929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019109F-622F-4763-9060-9885E4B0A558}"/>
                </a:ext>
              </a:extLst>
            </p:cNvPr>
            <p:cNvSpPr/>
            <p:nvPr/>
          </p:nvSpPr>
          <p:spPr>
            <a:xfrm rot="18900000">
              <a:off x="9256240" y="190283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89C270E-689E-4419-908B-3C66AE3C4372}"/>
                </a:ext>
              </a:extLst>
            </p:cNvPr>
            <p:cNvSpPr/>
            <p:nvPr/>
          </p:nvSpPr>
          <p:spPr>
            <a:xfrm rot="18900000">
              <a:off x="9291747" y="193834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8978FA2-6EAC-402A-B4D5-D98D47208A95}"/>
                </a:ext>
              </a:extLst>
            </p:cNvPr>
            <p:cNvSpPr/>
            <p:nvPr/>
          </p:nvSpPr>
          <p:spPr>
            <a:xfrm rot="18900000">
              <a:off x="11006781" y="276831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E8DEA14-87DD-4DFE-898A-F1043D2B9DA5}"/>
                </a:ext>
              </a:extLst>
            </p:cNvPr>
            <p:cNvSpPr/>
            <p:nvPr/>
          </p:nvSpPr>
          <p:spPr>
            <a:xfrm rot="18900000">
              <a:off x="11030328" y="279185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DA50DFF-8EEB-4A78-9058-B6F839B57D69}"/>
                </a:ext>
              </a:extLst>
            </p:cNvPr>
            <p:cNvSpPr/>
            <p:nvPr/>
          </p:nvSpPr>
          <p:spPr>
            <a:xfrm rot="18900000">
              <a:off x="11065835" y="282736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DF86D28-C40B-49D5-85BE-32217B554342}"/>
                </a:ext>
              </a:extLst>
            </p:cNvPr>
            <p:cNvSpPr/>
            <p:nvPr/>
          </p:nvSpPr>
          <p:spPr>
            <a:xfrm rot="18900000">
              <a:off x="10846042" y="176793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DA0272F-F80C-47A6-A5FA-3917D9592A82}"/>
                </a:ext>
              </a:extLst>
            </p:cNvPr>
            <p:cNvSpPr/>
            <p:nvPr/>
          </p:nvSpPr>
          <p:spPr>
            <a:xfrm rot="18900000">
              <a:off x="10869589" y="179148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C638921-C317-4641-8347-0EA613483281}"/>
                </a:ext>
              </a:extLst>
            </p:cNvPr>
            <p:cNvSpPr/>
            <p:nvPr/>
          </p:nvSpPr>
          <p:spPr>
            <a:xfrm rot="18900000">
              <a:off x="10905096" y="182699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2B3BD81-072D-4DF7-846E-2D1AB154DEAE}"/>
                </a:ext>
              </a:extLst>
            </p:cNvPr>
            <p:cNvSpPr/>
            <p:nvPr/>
          </p:nvSpPr>
          <p:spPr>
            <a:xfrm rot="18900000">
              <a:off x="11440401" y="417077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28C45D6-2994-490A-BB39-5F7EFB6D1176}"/>
                </a:ext>
              </a:extLst>
            </p:cNvPr>
            <p:cNvSpPr/>
            <p:nvPr/>
          </p:nvSpPr>
          <p:spPr>
            <a:xfrm rot="18900000">
              <a:off x="11463948" y="419432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8F473D9-F433-4BE4-85A7-613B585387AE}"/>
                </a:ext>
              </a:extLst>
            </p:cNvPr>
            <p:cNvSpPr/>
            <p:nvPr/>
          </p:nvSpPr>
          <p:spPr>
            <a:xfrm rot="18900000">
              <a:off x="11499455" y="422983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4A047BB-2F8C-49D2-857C-03693A2DB30C}"/>
                </a:ext>
              </a:extLst>
            </p:cNvPr>
            <p:cNvSpPr/>
            <p:nvPr/>
          </p:nvSpPr>
          <p:spPr>
            <a:xfrm rot="18900000">
              <a:off x="11018721" y="4094579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E256C30-2C14-49C7-AAEE-D95016BB1622}"/>
                </a:ext>
              </a:extLst>
            </p:cNvPr>
            <p:cNvSpPr/>
            <p:nvPr/>
          </p:nvSpPr>
          <p:spPr>
            <a:xfrm rot="18900000">
              <a:off x="11042268" y="4118125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09CBA46-593E-4898-8E0D-60EFF173362B}"/>
                </a:ext>
              </a:extLst>
            </p:cNvPr>
            <p:cNvSpPr/>
            <p:nvPr/>
          </p:nvSpPr>
          <p:spPr>
            <a:xfrm rot="18900000">
              <a:off x="11077775" y="4153632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A538B38-3301-4506-9927-FF1F5AE7C2B4}"/>
                </a:ext>
              </a:extLst>
            </p:cNvPr>
            <p:cNvSpPr/>
            <p:nvPr/>
          </p:nvSpPr>
          <p:spPr>
            <a:xfrm rot="18900000">
              <a:off x="10816604" y="383207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0AE57F6-3D3E-4877-A0AC-DFA574079D42}"/>
                </a:ext>
              </a:extLst>
            </p:cNvPr>
            <p:cNvSpPr/>
            <p:nvPr/>
          </p:nvSpPr>
          <p:spPr>
            <a:xfrm rot="18900000">
              <a:off x="10840151" y="385562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C51BBA1-8583-401B-B4E9-193FD47E6488}"/>
                </a:ext>
              </a:extLst>
            </p:cNvPr>
            <p:cNvSpPr/>
            <p:nvPr/>
          </p:nvSpPr>
          <p:spPr>
            <a:xfrm rot="18900000">
              <a:off x="10875658" y="389112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613C0F7-07BE-4C7E-A715-88DD47ABC6CF}"/>
                </a:ext>
              </a:extLst>
            </p:cNvPr>
            <p:cNvSpPr/>
            <p:nvPr/>
          </p:nvSpPr>
          <p:spPr>
            <a:xfrm rot="18900000">
              <a:off x="10567934" y="363984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0F0EE40-3C81-4A8A-A70C-FEF4B1F167CD}"/>
                </a:ext>
              </a:extLst>
            </p:cNvPr>
            <p:cNvSpPr/>
            <p:nvPr/>
          </p:nvSpPr>
          <p:spPr>
            <a:xfrm rot="18900000">
              <a:off x="10591481" y="366338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38C7262-51BC-40C9-82D1-A207E8EA6D28}"/>
                </a:ext>
              </a:extLst>
            </p:cNvPr>
            <p:cNvSpPr/>
            <p:nvPr/>
          </p:nvSpPr>
          <p:spPr>
            <a:xfrm rot="18900000">
              <a:off x="10626988" y="369889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8619452-FE9D-4663-A547-0689A809FE5F}"/>
                </a:ext>
              </a:extLst>
            </p:cNvPr>
            <p:cNvSpPr/>
            <p:nvPr/>
          </p:nvSpPr>
          <p:spPr>
            <a:xfrm rot="18900000">
              <a:off x="10604188" y="335026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B7B4A0C-0674-4B89-9226-418C1BF5B58A}"/>
                </a:ext>
              </a:extLst>
            </p:cNvPr>
            <p:cNvSpPr/>
            <p:nvPr/>
          </p:nvSpPr>
          <p:spPr>
            <a:xfrm rot="18900000">
              <a:off x="10627735" y="337381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337395A-FDC8-4337-A864-D6254741E0C4}"/>
                </a:ext>
              </a:extLst>
            </p:cNvPr>
            <p:cNvSpPr/>
            <p:nvPr/>
          </p:nvSpPr>
          <p:spPr>
            <a:xfrm rot="18900000">
              <a:off x="10663242" y="340931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83526A5-338F-4F09-B908-92D9B3B1CDE2}"/>
                </a:ext>
              </a:extLst>
            </p:cNvPr>
            <p:cNvSpPr/>
            <p:nvPr/>
          </p:nvSpPr>
          <p:spPr>
            <a:xfrm rot="18900000">
              <a:off x="10169444" y="315015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A07ABB9-C70A-476D-9626-FBC9EF441F6E}"/>
                </a:ext>
              </a:extLst>
            </p:cNvPr>
            <p:cNvSpPr/>
            <p:nvPr/>
          </p:nvSpPr>
          <p:spPr>
            <a:xfrm rot="18900000">
              <a:off x="10192991" y="317369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14F2B59-C82E-4713-96C0-64532666B045}"/>
                </a:ext>
              </a:extLst>
            </p:cNvPr>
            <p:cNvSpPr/>
            <p:nvPr/>
          </p:nvSpPr>
          <p:spPr>
            <a:xfrm rot="18900000">
              <a:off x="10228498" y="320920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97E7C78A-4128-404B-AEC1-69759C67DE7B}"/>
                </a:ext>
              </a:extLst>
            </p:cNvPr>
            <p:cNvSpPr/>
            <p:nvPr/>
          </p:nvSpPr>
          <p:spPr>
            <a:xfrm rot="18900000">
              <a:off x="9974692" y="3433777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6C59BFC9-6B9D-4B00-8FEC-23869D88C197}"/>
                </a:ext>
              </a:extLst>
            </p:cNvPr>
            <p:cNvSpPr/>
            <p:nvPr/>
          </p:nvSpPr>
          <p:spPr>
            <a:xfrm rot="18900000">
              <a:off x="9998239" y="3457323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7F98D11-81AA-4149-A7E7-2B8CDF13D56C}"/>
                </a:ext>
              </a:extLst>
            </p:cNvPr>
            <p:cNvSpPr/>
            <p:nvPr/>
          </p:nvSpPr>
          <p:spPr>
            <a:xfrm rot="18900000">
              <a:off x="10033746" y="3492830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4657F17-9C27-4149-B075-CE7CD0D4BCEC}"/>
                </a:ext>
              </a:extLst>
            </p:cNvPr>
            <p:cNvSpPr/>
            <p:nvPr/>
          </p:nvSpPr>
          <p:spPr>
            <a:xfrm rot="18900000">
              <a:off x="9690213" y="257525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983389A-F829-459C-A608-58B2234A30B3}"/>
                </a:ext>
              </a:extLst>
            </p:cNvPr>
            <p:cNvSpPr/>
            <p:nvPr/>
          </p:nvSpPr>
          <p:spPr>
            <a:xfrm rot="18900000">
              <a:off x="9713760" y="259880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2773666F-7C07-431C-A8AA-F4B8397D6DDF}"/>
                </a:ext>
              </a:extLst>
            </p:cNvPr>
            <p:cNvSpPr/>
            <p:nvPr/>
          </p:nvSpPr>
          <p:spPr>
            <a:xfrm rot="18900000">
              <a:off x="9749267" y="263430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A2C3BB3-0E2A-461A-AE11-A5A3C6F499FD}"/>
                </a:ext>
              </a:extLst>
            </p:cNvPr>
            <p:cNvSpPr/>
            <p:nvPr/>
          </p:nvSpPr>
          <p:spPr>
            <a:xfrm rot="18900000">
              <a:off x="9117560" y="296008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811803F-2B78-4C06-B521-6553A972700D}"/>
                </a:ext>
              </a:extLst>
            </p:cNvPr>
            <p:cNvSpPr/>
            <p:nvPr/>
          </p:nvSpPr>
          <p:spPr>
            <a:xfrm rot="18900000">
              <a:off x="9141107" y="298363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DF8A96C-8DC4-4C7D-B88D-2BA987B55C62}"/>
                </a:ext>
              </a:extLst>
            </p:cNvPr>
            <p:cNvSpPr/>
            <p:nvPr/>
          </p:nvSpPr>
          <p:spPr>
            <a:xfrm rot="18900000">
              <a:off x="9176614" y="301913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</p:grp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CBA7E32D-B84B-46FD-8416-9904D63EA8BF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60" name="矩形: 圓角 159">
            <a:extLst>
              <a:ext uri="{FF2B5EF4-FFF2-40B4-BE49-F238E27FC236}">
                <a16:creationId xmlns:a16="http://schemas.microsoft.com/office/drawing/2014/main" id="{3E06EF64-A79D-41C9-953E-92123C5AB044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124E17C6-84DE-4842-A5D3-B7DBEF3AF50F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62" name="圖片 161">
            <a:extLst>
              <a:ext uri="{FF2B5EF4-FFF2-40B4-BE49-F238E27FC236}">
                <a16:creationId xmlns:a16="http://schemas.microsoft.com/office/drawing/2014/main" id="{525B6E1B-183B-4B9A-8DA6-1705C32A9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63" name="圖片 162">
            <a:extLst>
              <a:ext uri="{FF2B5EF4-FFF2-40B4-BE49-F238E27FC236}">
                <a16:creationId xmlns:a16="http://schemas.microsoft.com/office/drawing/2014/main" id="{46193863-2483-4439-94BA-14F96643A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8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89F63CB5-FE6A-4601-AA09-E77DE81C2D8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AC02792-4EE5-46EE-B05C-1E9A9B2FB510}"/>
              </a:ext>
            </a:extLst>
          </p:cNvPr>
          <p:cNvSpPr/>
          <p:nvPr/>
        </p:nvSpPr>
        <p:spPr>
          <a:xfrm>
            <a:off x="3051100" y="2093181"/>
            <a:ext cx="100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AR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0ECA413-FCC2-4194-A53A-B67C65F3A6EC}"/>
              </a:ext>
            </a:extLst>
          </p:cNvPr>
          <p:cNvGrpSpPr/>
          <p:nvPr/>
        </p:nvGrpSpPr>
        <p:grpSpPr>
          <a:xfrm>
            <a:off x="8727841" y="466802"/>
            <a:ext cx="3255922" cy="5791200"/>
            <a:chOff x="8759651" y="533400"/>
            <a:chExt cx="3255922" cy="579120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070EA0E5-4C0B-4860-9FF6-75116ACDBB40}"/>
                </a:ext>
              </a:extLst>
            </p:cNvPr>
            <p:cNvSpPr/>
            <p:nvPr/>
          </p:nvSpPr>
          <p:spPr>
            <a:xfrm rot="13500000">
              <a:off x="10141000" y="5565018"/>
              <a:ext cx="493224" cy="493224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D530C117-9559-480D-B639-7C2793A856F9}"/>
                </a:ext>
              </a:extLst>
            </p:cNvPr>
            <p:cNvGrpSpPr/>
            <p:nvPr/>
          </p:nvGrpSpPr>
          <p:grpSpPr>
            <a:xfrm rot="10800000">
              <a:off x="10155444" y="5576166"/>
              <a:ext cx="470928" cy="470928"/>
              <a:chOff x="8673895" y="4179448"/>
              <a:chExt cx="540000" cy="540000"/>
            </a:xfrm>
          </p:grpSpPr>
          <p:sp>
            <p:nvSpPr>
              <p:cNvPr id="115" name="矩形: 圓角 114">
                <a:extLst>
                  <a:ext uri="{FF2B5EF4-FFF2-40B4-BE49-F238E27FC236}">
                    <a16:creationId xmlns:a16="http://schemas.microsoft.com/office/drawing/2014/main" id="{957072A6-4C60-4E62-863E-E9FD66B09CB2}"/>
                  </a:ext>
                </a:extLst>
              </p:cNvPr>
              <p:cNvSpPr/>
              <p:nvPr/>
            </p:nvSpPr>
            <p:spPr>
              <a:xfrm rot="2740907">
                <a:off x="8673895" y="4179448"/>
                <a:ext cx="540000" cy="54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164E97E7-AF61-4F84-8F10-E03B13C15115}"/>
                  </a:ext>
                </a:extLst>
              </p:cNvPr>
              <p:cNvSpPr/>
              <p:nvPr/>
            </p:nvSpPr>
            <p:spPr>
              <a:xfrm rot="2740907">
                <a:off x="8763895" y="4269446"/>
                <a:ext cx="360000" cy="36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9469786-C0DE-4635-9FBF-9890E498C335}"/>
                </a:ext>
              </a:extLst>
            </p:cNvPr>
            <p:cNvSpPr txBox="1"/>
            <p:nvPr/>
          </p:nvSpPr>
          <p:spPr>
            <a:xfrm>
              <a:off x="10069255" y="561810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0000"/>
                  </a:solidFill>
                  <a:latin typeface="内海フォント-Light" panose="02000600000000000000" pitchFamily="2" charset="-120"/>
                  <a:ea typeface="内海フォント-Light" panose="02000600000000000000" pitchFamily="2" charset="-120"/>
                  <a:cs typeface="内海フォント-Light" panose="02000600000000000000" pitchFamily="2" charset="-120"/>
                </a:rPr>
                <a:t>收集</a:t>
              </a:r>
              <a:endParaRPr lang="zh-TW" altLang="en-US" sz="1400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EF8AD834-B43E-4EA4-AC68-95B343C52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1526" y="5442152"/>
              <a:ext cx="720000" cy="713010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37355815-251A-41E6-BAA9-7F0F2677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4946" y="5478657"/>
              <a:ext cx="720000" cy="64000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3F3A9421-DC49-4DCE-9041-133DB9835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651" y="533400"/>
              <a:ext cx="3255922" cy="5791200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0466461-DFAD-4E7F-AD64-D1E6AE6862C7}"/>
                </a:ext>
              </a:extLst>
            </p:cNvPr>
            <p:cNvSpPr/>
            <p:nvPr/>
          </p:nvSpPr>
          <p:spPr>
            <a:xfrm rot="18900000">
              <a:off x="9232693" y="187929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F472518-522A-4108-9F2E-30DE7B14B456}"/>
                </a:ext>
              </a:extLst>
            </p:cNvPr>
            <p:cNvSpPr/>
            <p:nvPr/>
          </p:nvSpPr>
          <p:spPr>
            <a:xfrm rot="18900000">
              <a:off x="9256240" y="190283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66F6602-1729-42E9-A110-10FF702DF56F}"/>
                </a:ext>
              </a:extLst>
            </p:cNvPr>
            <p:cNvSpPr/>
            <p:nvPr/>
          </p:nvSpPr>
          <p:spPr>
            <a:xfrm rot="18900000">
              <a:off x="9291747" y="193834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F7E619B-82E0-40D1-9D68-3F033F0616C0}"/>
                </a:ext>
              </a:extLst>
            </p:cNvPr>
            <p:cNvSpPr/>
            <p:nvPr/>
          </p:nvSpPr>
          <p:spPr>
            <a:xfrm rot="18900000">
              <a:off x="11006781" y="276831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DF81AC-3367-4BED-98EB-B6802F6E5CF4}"/>
                </a:ext>
              </a:extLst>
            </p:cNvPr>
            <p:cNvSpPr/>
            <p:nvPr/>
          </p:nvSpPr>
          <p:spPr>
            <a:xfrm rot="18900000">
              <a:off x="11030328" y="279185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A1BA314-5406-4195-B167-5F245ACE0E63}"/>
                </a:ext>
              </a:extLst>
            </p:cNvPr>
            <p:cNvSpPr/>
            <p:nvPr/>
          </p:nvSpPr>
          <p:spPr>
            <a:xfrm rot="18900000">
              <a:off x="11065835" y="282736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CCC73CC-A113-4A4F-B70A-05FC900577A3}"/>
                </a:ext>
              </a:extLst>
            </p:cNvPr>
            <p:cNvSpPr/>
            <p:nvPr/>
          </p:nvSpPr>
          <p:spPr>
            <a:xfrm rot="18900000">
              <a:off x="10846042" y="176793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1F8C67-1548-49BA-97C4-8E2CF688C40A}"/>
                </a:ext>
              </a:extLst>
            </p:cNvPr>
            <p:cNvSpPr/>
            <p:nvPr/>
          </p:nvSpPr>
          <p:spPr>
            <a:xfrm rot="18900000">
              <a:off x="10869589" y="179148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0B22-7416-44AC-9D1B-4087FDBBFECF}"/>
                </a:ext>
              </a:extLst>
            </p:cNvPr>
            <p:cNvSpPr/>
            <p:nvPr/>
          </p:nvSpPr>
          <p:spPr>
            <a:xfrm rot="18900000">
              <a:off x="10905096" y="182699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5AE1D0B-14BA-4A25-BEC2-66DBEA0E35AB}"/>
                </a:ext>
              </a:extLst>
            </p:cNvPr>
            <p:cNvSpPr/>
            <p:nvPr/>
          </p:nvSpPr>
          <p:spPr>
            <a:xfrm rot="18900000">
              <a:off x="11440401" y="417077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EBD4685-BD01-4455-BBAF-BCB7DD1E9595}"/>
                </a:ext>
              </a:extLst>
            </p:cNvPr>
            <p:cNvSpPr/>
            <p:nvPr/>
          </p:nvSpPr>
          <p:spPr>
            <a:xfrm rot="18900000">
              <a:off x="11463948" y="419432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B7D859-735E-4B8B-821C-594654E1ED0A}"/>
                </a:ext>
              </a:extLst>
            </p:cNvPr>
            <p:cNvSpPr/>
            <p:nvPr/>
          </p:nvSpPr>
          <p:spPr>
            <a:xfrm rot="18900000">
              <a:off x="11499455" y="422983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951CD70-7F42-465B-9B34-E971FE10E7B2}"/>
                </a:ext>
              </a:extLst>
            </p:cNvPr>
            <p:cNvSpPr/>
            <p:nvPr/>
          </p:nvSpPr>
          <p:spPr>
            <a:xfrm rot="18900000">
              <a:off x="11018721" y="4094579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B899B65-9709-44EC-91D0-0D5A1C45E355}"/>
                </a:ext>
              </a:extLst>
            </p:cNvPr>
            <p:cNvSpPr/>
            <p:nvPr/>
          </p:nvSpPr>
          <p:spPr>
            <a:xfrm rot="18900000">
              <a:off x="11042268" y="4118125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63A0F66-1495-424D-B0F7-90EA95124BCB}"/>
                </a:ext>
              </a:extLst>
            </p:cNvPr>
            <p:cNvSpPr/>
            <p:nvPr/>
          </p:nvSpPr>
          <p:spPr>
            <a:xfrm rot="18900000">
              <a:off x="11077775" y="4153632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6B39B3-C248-44A1-9D8D-891B1352E940}"/>
                </a:ext>
              </a:extLst>
            </p:cNvPr>
            <p:cNvSpPr/>
            <p:nvPr/>
          </p:nvSpPr>
          <p:spPr>
            <a:xfrm rot="18900000">
              <a:off x="10816604" y="383207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C8CB60A-4096-4B0D-AE22-478BA127BE62}"/>
                </a:ext>
              </a:extLst>
            </p:cNvPr>
            <p:cNvSpPr/>
            <p:nvPr/>
          </p:nvSpPr>
          <p:spPr>
            <a:xfrm rot="18900000">
              <a:off x="10840151" y="385562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A3E923E-34C9-4AB7-BD8D-8B90DBFF8507}"/>
                </a:ext>
              </a:extLst>
            </p:cNvPr>
            <p:cNvSpPr/>
            <p:nvPr/>
          </p:nvSpPr>
          <p:spPr>
            <a:xfrm rot="18900000">
              <a:off x="10875658" y="389112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DA0BBC5-BDC4-46E6-916E-FBDF1E33245A}"/>
                </a:ext>
              </a:extLst>
            </p:cNvPr>
            <p:cNvSpPr/>
            <p:nvPr/>
          </p:nvSpPr>
          <p:spPr>
            <a:xfrm rot="18900000">
              <a:off x="10567934" y="363984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EDE8EC7-47BF-4CB9-BFAF-8EEB405E7D5D}"/>
                </a:ext>
              </a:extLst>
            </p:cNvPr>
            <p:cNvSpPr/>
            <p:nvPr/>
          </p:nvSpPr>
          <p:spPr>
            <a:xfrm rot="18900000">
              <a:off x="10591481" y="366338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5B1607E-88AB-494E-B533-153B1D30CA3C}"/>
                </a:ext>
              </a:extLst>
            </p:cNvPr>
            <p:cNvSpPr/>
            <p:nvPr/>
          </p:nvSpPr>
          <p:spPr>
            <a:xfrm rot="18900000">
              <a:off x="10626988" y="369889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17604DD-9227-4C93-A363-28391EC0D115}"/>
                </a:ext>
              </a:extLst>
            </p:cNvPr>
            <p:cNvSpPr/>
            <p:nvPr/>
          </p:nvSpPr>
          <p:spPr>
            <a:xfrm rot="18900000">
              <a:off x="10604188" y="335026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C3165FB-028A-475B-98D3-8240285D8ED9}"/>
                </a:ext>
              </a:extLst>
            </p:cNvPr>
            <p:cNvSpPr/>
            <p:nvPr/>
          </p:nvSpPr>
          <p:spPr>
            <a:xfrm rot="18900000">
              <a:off x="10627735" y="337381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01E57E-2F54-4BA3-A4EE-E77C176DD045}"/>
                </a:ext>
              </a:extLst>
            </p:cNvPr>
            <p:cNvSpPr/>
            <p:nvPr/>
          </p:nvSpPr>
          <p:spPr>
            <a:xfrm rot="18900000">
              <a:off x="10663242" y="340931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69B0405-D9D9-4EDF-8B1A-6E7F24E75350}"/>
                </a:ext>
              </a:extLst>
            </p:cNvPr>
            <p:cNvSpPr/>
            <p:nvPr/>
          </p:nvSpPr>
          <p:spPr>
            <a:xfrm rot="18900000">
              <a:off x="10169444" y="315015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7F2D540-4282-4A6F-99A4-65555699D65E}"/>
                </a:ext>
              </a:extLst>
            </p:cNvPr>
            <p:cNvSpPr/>
            <p:nvPr/>
          </p:nvSpPr>
          <p:spPr>
            <a:xfrm rot="18900000">
              <a:off x="10192991" y="317369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151D2CF-AE27-45FD-9899-92E76E9D11A0}"/>
                </a:ext>
              </a:extLst>
            </p:cNvPr>
            <p:cNvSpPr/>
            <p:nvPr/>
          </p:nvSpPr>
          <p:spPr>
            <a:xfrm rot="18900000">
              <a:off x="10228498" y="320920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2D6C25-3C31-4986-A4E8-248ED381A8B2}"/>
                </a:ext>
              </a:extLst>
            </p:cNvPr>
            <p:cNvSpPr/>
            <p:nvPr/>
          </p:nvSpPr>
          <p:spPr>
            <a:xfrm rot="18900000">
              <a:off x="9974692" y="3433777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8F5C2F-47C1-4E6D-ACBD-935ED95AA8B1}"/>
                </a:ext>
              </a:extLst>
            </p:cNvPr>
            <p:cNvSpPr/>
            <p:nvPr/>
          </p:nvSpPr>
          <p:spPr>
            <a:xfrm rot="18900000">
              <a:off x="9998239" y="3457323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8541438-4E98-4DB9-A7D1-75BF6A32DEC1}"/>
                </a:ext>
              </a:extLst>
            </p:cNvPr>
            <p:cNvSpPr/>
            <p:nvPr/>
          </p:nvSpPr>
          <p:spPr>
            <a:xfrm rot="18900000">
              <a:off x="10033746" y="3492830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41A746-950F-4474-8CFB-69851B8C818D}"/>
                </a:ext>
              </a:extLst>
            </p:cNvPr>
            <p:cNvSpPr/>
            <p:nvPr/>
          </p:nvSpPr>
          <p:spPr>
            <a:xfrm rot="18900000">
              <a:off x="9690213" y="257525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2E9C54C-51F5-4B2B-BA32-57DA763A42CF}"/>
                </a:ext>
              </a:extLst>
            </p:cNvPr>
            <p:cNvSpPr/>
            <p:nvPr/>
          </p:nvSpPr>
          <p:spPr>
            <a:xfrm rot="18900000">
              <a:off x="9713760" y="259880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510EE1E-6D35-4690-8402-08B90C50AC50}"/>
                </a:ext>
              </a:extLst>
            </p:cNvPr>
            <p:cNvSpPr/>
            <p:nvPr/>
          </p:nvSpPr>
          <p:spPr>
            <a:xfrm rot="18900000">
              <a:off x="9749267" y="263430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3209136-3E36-4796-9814-0C5D00C6803B}"/>
                </a:ext>
              </a:extLst>
            </p:cNvPr>
            <p:cNvSpPr/>
            <p:nvPr/>
          </p:nvSpPr>
          <p:spPr>
            <a:xfrm rot="18900000">
              <a:off x="9117560" y="296008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B5392BC-21C9-439E-B257-74111659A854}"/>
                </a:ext>
              </a:extLst>
            </p:cNvPr>
            <p:cNvSpPr/>
            <p:nvPr/>
          </p:nvSpPr>
          <p:spPr>
            <a:xfrm rot="18900000">
              <a:off x="9141107" y="298363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74007A8-4C59-4992-9CBE-AEBA115A0631}"/>
                </a:ext>
              </a:extLst>
            </p:cNvPr>
            <p:cNvSpPr/>
            <p:nvPr/>
          </p:nvSpPr>
          <p:spPr>
            <a:xfrm rot="18900000">
              <a:off x="9176614" y="301913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</p:grp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CDE1D186-6265-4BC4-A680-E42DEFFB8152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A35FCC02-53C1-47ED-AB08-1BD1B1222209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1A2595B-C07C-47FB-8439-2A91C0208E65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35" name="圖片 134">
            <a:extLst>
              <a:ext uri="{FF2B5EF4-FFF2-40B4-BE49-F238E27FC236}">
                <a16:creationId xmlns:a16="http://schemas.microsoft.com/office/drawing/2014/main" id="{EFB53350-00D8-4BF7-8F71-E40C7771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39" name="圖片 138">
            <a:extLst>
              <a:ext uri="{FF2B5EF4-FFF2-40B4-BE49-F238E27FC236}">
                <a16:creationId xmlns:a16="http://schemas.microsoft.com/office/drawing/2014/main" id="{3046E71D-3892-49AD-9769-D8B66435E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F953C56-684F-4281-8A5A-14CB5424AEDF}"/>
              </a:ext>
            </a:extLst>
          </p:cNvPr>
          <p:cNvGrpSpPr/>
          <p:nvPr/>
        </p:nvGrpSpPr>
        <p:grpSpPr>
          <a:xfrm>
            <a:off x="2669301" y="3069724"/>
            <a:ext cx="1687798" cy="2073698"/>
            <a:chOff x="3199825" y="3522363"/>
            <a:chExt cx="1000569" cy="1229342"/>
          </a:xfrm>
        </p:grpSpPr>
        <p:pic>
          <p:nvPicPr>
            <p:cNvPr id="143" name="圖片 142">
              <a:extLst>
                <a:ext uri="{FF2B5EF4-FFF2-40B4-BE49-F238E27FC236}">
                  <a16:creationId xmlns:a16="http://schemas.microsoft.com/office/drawing/2014/main" id="{4CEA892D-3BED-40CD-91E5-B9F042B75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20292" y="3522363"/>
              <a:ext cx="531446" cy="436646"/>
            </a:xfrm>
            <a:prstGeom prst="rect">
              <a:avLst/>
            </a:prstGeom>
            <a:effectLst>
              <a:glow rad="101600">
                <a:schemeClr val="accent2">
                  <a:lumMod val="50000"/>
                  <a:alpha val="60000"/>
                </a:schemeClr>
              </a:glow>
            </a:effectLst>
          </p:spPr>
        </p:pic>
        <p:pic>
          <p:nvPicPr>
            <p:cNvPr id="147" name="圖片 146">
              <a:extLst>
                <a:ext uri="{FF2B5EF4-FFF2-40B4-BE49-F238E27FC236}">
                  <a16:creationId xmlns:a16="http://schemas.microsoft.com/office/drawing/2014/main" id="{804DE479-AC48-40DB-8F58-8418AE229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9"/>
            <a:stretch/>
          </p:blipFill>
          <p:spPr>
            <a:xfrm>
              <a:off x="3199825" y="3963629"/>
              <a:ext cx="474345" cy="481965"/>
            </a:xfrm>
            <a:prstGeom prst="rect">
              <a:avLst/>
            </a:prstGeom>
            <a:effectLst>
              <a:glow rad="101600">
                <a:schemeClr val="accent6">
                  <a:lumMod val="50000"/>
                  <a:alpha val="60000"/>
                </a:schemeClr>
              </a:glow>
            </a:effectLst>
          </p:spPr>
        </p:pic>
        <p:pic>
          <p:nvPicPr>
            <p:cNvPr id="151" name="圖片 150">
              <a:extLst>
                <a:ext uri="{FF2B5EF4-FFF2-40B4-BE49-F238E27FC236}">
                  <a16:creationId xmlns:a16="http://schemas.microsoft.com/office/drawing/2014/main" id="{722802D7-0116-4FC4-B634-728FA018B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7879" y="3984584"/>
              <a:ext cx="474345" cy="461010"/>
            </a:xfrm>
            <a:prstGeom prst="rect">
              <a:avLst/>
            </a:prstGeom>
            <a:effectLst>
              <a:glow rad="101600">
                <a:schemeClr val="accent5">
                  <a:lumMod val="50000"/>
                  <a:alpha val="60000"/>
                </a:schemeClr>
              </a:glow>
            </a:effectLst>
          </p:spPr>
        </p:pic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147ACC35-CA87-4762-8872-43BABB460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121" y="4472365"/>
              <a:ext cx="197762" cy="279340"/>
            </a:xfrm>
            <a:prstGeom prst="rect">
              <a:avLst/>
            </a:prstGeom>
          </p:spPr>
        </p:pic>
        <p:pic>
          <p:nvPicPr>
            <p:cNvPr id="156" name="圖片 155">
              <a:extLst>
                <a:ext uri="{FF2B5EF4-FFF2-40B4-BE49-F238E27FC236}">
                  <a16:creationId xmlns:a16="http://schemas.microsoft.com/office/drawing/2014/main" id="{8B1DBF19-662A-4FBC-8F56-EFA48EA04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01381" y="4472364"/>
              <a:ext cx="137427" cy="279340"/>
            </a:xfrm>
            <a:prstGeom prst="rect">
              <a:avLst/>
            </a:prstGeom>
          </p:spPr>
        </p:pic>
        <p:pic>
          <p:nvPicPr>
            <p:cNvPr id="157" name="圖片 156">
              <a:extLst>
                <a:ext uri="{FF2B5EF4-FFF2-40B4-BE49-F238E27FC236}">
                  <a16:creationId xmlns:a16="http://schemas.microsoft.com/office/drawing/2014/main" id="{DAA95F11-BC91-4CA9-9A98-D4FED04BE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38012" y="4472365"/>
              <a:ext cx="146686" cy="279340"/>
            </a:xfrm>
            <a:prstGeom prst="rect">
              <a:avLst/>
            </a:prstGeom>
          </p:spPr>
        </p:pic>
        <p:pic>
          <p:nvPicPr>
            <p:cNvPr id="159" name="圖片 158">
              <a:extLst>
                <a:ext uri="{FF2B5EF4-FFF2-40B4-BE49-F238E27FC236}">
                  <a16:creationId xmlns:a16="http://schemas.microsoft.com/office/drawing/2014/main" id="{2814E7FA-C15C-4437-A4EA-20F2CBF7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87613" y="4472364"/>
              <a:ext cx="154306" cy="279340"/>
            </a:xfrm>
            <a:prstGeom prst="rect">
              <a:avLst/>
            </a:prstGeom>
          </p:spPr>
        </p:pic>
        <p:pic>
          <p:nvPicPr>
            <p:cNvPr id="160" name="圖片 159">
              <a:extLst>
                <a:ext uri="{FF2B5EF4-FFF2-40B4-BE49-F238E27FC236}">
                  <a16:creationId xmlns:a16="http://schemas.microsoft.com/office/drawing/2014/main" id="{6325B565-D985-4CFB-B93E-5E5C11EEF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490"/>
            <a:stretch/>
          </p:blipFill>
          <p:spPr>
            <a:xfrm>
              <a:off x="4009323" y="4472364"/>
              <a:ext cx="191071" cy="279340"/>
            </a:xfrm>
            <a:prstGeom prst="rect">
              <a:avLst/>
            </a:prstGeom>
          </p:spPr>
        </p:pic>
        <p:pic>
          <p:nvPicPr>
            <p:cNvPr id="161" name="圖片 160">
              <a:extLst>
                <a:ext uri="{FF2B5EF4-FFF2-40B4-BE49-F238E27FC236}">
                  <a16:creationId xmlns:a16="http://schemas.microsoft.com/office/drawing/2014/main" id="{3D342426-6559-4042-B7AE-8C5F92BE1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0" r="-8336" b="14825"/>
            <a:stretch/>
          </p:blipFill>
          <p:spPr>
            <a:xfrm>
              <a:off x="3832954" y="4484682"/>
              <a:ext cx="191071" cy="22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5929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89F63CB5-FE6A-4601-AA09-E77DE81C2D8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AC02792-4EE5-46EE-B05C-1E9A9B2FB510}"/>
              </a:ext>
            </a:extLst>
          </p:cNvPr>
          <p:cNvSpPr/>
          <p:nvPr/>
        </p:nvSpPr>
        <p:spPr>
          <a:xfrm>
            <a:off x="3051100" y="2093181"/>
            <a:ext cx="100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AR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0ECA413-FCC2-4194-A53A-B67C65F3A6EC}"/>
              </a:ext>
            </a:extLst>
          </p:cNvPr>
          <p:cNvGrpSpPr/>
          <p:nvPr/>
        </p:nvGrpSpPr>
        <p:grpSpPr>
          <a:xfrm>
            <a:off x="8727841" y="466802"/>
            <a:ext cx="3255922" cy="5791200"/>
            <a:chOff x="8759651" y="533400"/>
            <a:chExt cx="3255922" cy="579120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070EA0E5-4C0B-4860-9FF6-75116ACDBB40}"/>
                </a:ext>
              </a:extLst>
            </p:cNvPr>
            <p:cNvSpPr/>
            <p:nvPr/>
          </p:nvSpPr>
          <p:spPr>
            <a:xfrm rot="13500000">
              <a:off x="10141000" y="5565018"/>
              <a:ext cx="493224" cy="493224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D530C117-9559-480D-B639-7C2793A856F9}"/>
                </a:ext>
              </a:extLst>
            </p:cNvPr>
            <p:cNvGrpSpPr/>
            <p:nvPr/>
          </p:nvGrpSpPr>
          <p:grpSpPr>
            <a:xfrm rot="10800000">
              <a:off x="10155444" y="5576166"/>
              <a:ext cx="470928" cy="470928"/>
              <a:chOff x="8673895" y="4179448"/>
              <a:chExt cx="540000" cy="540000"/>
            </a:xfrm>
          </p:grpSpPr>
          <p:sp>
            <p:nvSpPr>
              <p:cNvPr id="115" name="矩形: 圓角 114">
                <a:extLst>
                  <a:ext uri="{FF2B5EF4-FFF2-40B4-BE49-F238E27FC236}">
                    <a16:creationId xmlns:a16="http://schemas.microsoft.com/office/drawing/2014/main" id="{957072A6-4C60-4E62-863E-E9FD66B09CB2}"/>
                  </a:ext>
                </a:extLst>
              </p:cNvPr>
              <p:cNvSpPr/>
              <p:nvPr/>
            </p:nvSpPr>
            <p:spPr>
              <a:xfrm rot="2740907">
                <a:off x="8673895" y="4179448"/>
                <a:ext cx="540000" cy="54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164E97E7-AF61-4F84-8F10-E03B13C15115}"/>
                  </a:ext>
                </a:extLst>
              </p:cNvPr>
              <p:cNvSpPr/>
              <p:nvPr/>
            </p:nvSpPr>
            <p:spPr>
              <a:xfrm rot="2740907">
                <a:off x="8763895" y="4269446"/>
                <a:ext cx="360000" cy="36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9469786-C0DE-4635-9FBF-9890E498C335}"/>
                </a:ext>
              </a:extLst>
            </p:cNvPr>
            <p:cNvSpPr txBox="1"/>
            <p:nvPr/>
          </p:nvSpPr>
          <p:spPr>
            <a:xfrm>
              <a:off x="10069255" y="561810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0000"/>
                  </a:solidFill>
                  <a:latin typeface="内海フォント-Light" panose="02000600000000000000" pitchFamily="2" charset="-120"/>
                  <a:ea typeface="内海フォント-Light" panose="02000600000000000000" pitchFamily="2" charset="-120"/>
                  <a:cs typeface="内海フォント-Light" panose="02000600000000000000" pitchFamily="2" charset="-120"/>
                </a:rPr>
                <a:t>收集</a:t>
              </a:r>
              <a:endParaRPr lang="zh-TW" altLang="en-US" sz="1400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EF8AD834-B43E-4EA4-AC68-95B343C52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1526" y="5442152"/>
              <a:ext cx="720000" cy="713010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37355815-251A-41E6-BAA9-7F0F2677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4946" y="5478657"/>
              <a:ext cx="720000" cy="64000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3F3A9421-DC49-4DCE-9041-133DB9835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651" y="533400"/>
              <a:ext cx="3255922" cy="5791200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0466461-DFAD-4E7F-AD64-D1E6AE6862C7}"/>
                </a:ext>
              </a:extLst>
            </p:cNvPr>
            <p:cNvSpPr/>
            <p:nvPr/>
          </p:nvSpPr>
          <p:spPr>
            <a:xfrm rot="18900000">
              <a:off x="9232693" y="187929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F472518-522A-4108-9F2E-30DE7B14B456}"/>
                </a:ext>
              </a:extLst>
            </p:cNvPr>
            <p:cNvSpPr/>
            <p:nvPr/>
          </p:nvSpPr>
          <p:spPr>
            <a:xfrm rot="18900000">
              <a:off x="9256240" y="190283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66F6602-1729-42E9-A110-10FF702DF56F}"/>
                </a:ext>
              </a:extLst>
            </p:cNvPr>
            <p:cNvSpPr/>
            <p:nvPr/>
          </p:nvSpPr>
          <p:spPr>
            <a:xfrm rot="18900000">
              <a:off x="9291747" y="193834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F7E619B-82E0-40D1-9D68-3F033F0616C0}"/>
                </a:ext>
              </a:extLst>
            </p:cNvPr>
            <p:cNvSpPr/>
            <p:nvPr/>
          </p:nvSpPr>
          <p:spPr>
            <a:xfrm rot="18900000">
              <a:off x="11006781" y="276831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DF81AC-3367-4BED-98EB-B6802F6E5CF4}"/>
                </a:ext>
              </a:extLst>
            </p:cNvPr>
            <p:cNvSpPr/>
            <p:nvPr/>
          </p:nvSpPr>
          <p:spPr>
            <a:xfrm rot="18900000">
              <a:off x="11030328" y="279185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A1BA314-5406-4195-B167-5F245ACE0E63}"/>
                </a:ext>
              </a:extLst>
            </p:cNvPr>
            <p:cNvSpPr/>
            <p:nvPr/>
          </p:nvSpPr>
          <p:spPr>
            <a:xfrm rot="18900000">
              <a:off x="11065835" y="282736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CCC73CC-A113-4A4F-B70A-05FC900577A3}"/>
                </a:ext>
              </a:extLst>
            </p:cNvPr>
            <p:cNvSpPr/>
            <p:nvPr/>
          </p:nvSpPr>
          <p:spPr>
            <a:xfrm rot="18900000">
              <a:off x="10846042" y="176793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1F8C67-1548-49BA-97C4-8E2CF688C40A}"/>
                </a:ext>
              </a:extLst>
            </p:cNvPr>
            <p:cNvSpPr/>
            <p:nvPr/>
          </p:nvSpPr>
          <p:spPr>
            <a:xfrm rot="18900000">
              <a:off x="10869589" y="179148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0B22-7416-44AC-9D1B-4087FDBBFECF}"/>
                </a:ext>
              </a:extLst>
            </p:cNvPr>
            <p:cNvSpPr/>
            <p:nvPr/>
          </p:nvSpPr>
          <p:spPr>
            <a:xfrm rot="18900000">
              <a:off x="10905096" y="182699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5AE1D0B-14BA-4A25-BEC2-66DBEA0E35AB}"/>
                </a:ext>
              </a:extLst>
            </p:cNvPr>
            <p:cNvSpPr/>
            <p:nvPr/>
          </p:nvSpPr>
          <p:spPr>
            <a:xfrm rot="18900000">
              <a:off x="11440401" y="417077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EBD4685-BD01-4455-BBAF-BCB7DD1E9595}"/>
                </a:ext>
              </a:extLst>
            </p:cNvPr>
            <p:cNvSpPr/>
            <p:nvPr/>
          </p:nvSpPr>
          <p:spPr>
            <a:xfrm rot="18900000">
              <a:off x="11463948" y="419432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B7D859-735E-4B8B-821C-594654E1ED0A}"/>
                </a:ext>
              </a:extLst>
            </p:cNvPr>
            <p:cNvSpPr/>
            <p:nvPr/>
          </p:nvSpPr>
          <p:spPr>
            <a:xfrm rot="18900000">
              <a:off x="11499455" y="422983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951CD70-7F42-465B-9B34-E971FE10E7B2}"/>
                </a:ext>
              </a:extLst>
            </p:cNvPr>
            <p:cNvSpPr/>
            <p:nvPr/>
          </p:nvSpPr>
          <p:spPr>
            <a:xfrm rot="18900000">
              <a:off x="11018721" y="4094579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B899B65-9709-44EC-91D0-0D5A1C45E355}"/>
                </a:ext>
              </a:extLst>
            </p:cNvPr>
            <p:cNvSpPr/>
            <p:nvPr/>
          </p:nvSpPr>
          <p:spPr>
            <a:xfrm rot="18900000">
              <a:off x="11042268" y="4118125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63A0F66-1495-424D-B0F7-90EA95124BCB}"/>
                </a:ext>
              </a:extLst>
            </p:cNvPr>
            <p:cNvSpPr/>
            <p:nvPr/>
          </p:nvSpPr>
          <p:spPr>
            <a:xfrm rot="18900000">
              <a:off x="11077775" y="4153632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6B39B3-C248-44A1-9D8D-891B1352E940}"/>
                </a:ext>
              </a:extLst>
            </p:cNvPr>
            <p:cNvSpPr/>
            <p:nvPr/>
          </p:nvSpPr>
          <p:spPr>
            <a:xfrm rot="18900000">
              <a:off x="10816604" y="383207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C8CB60A-4096-4B0D-AE22-478BA127BE62}"/>
                </a:ext>
              </a:extLst>
            </p:cNvPr>
            <p:cNvSpPr/>
            <p:nvPr/>
          </p:nvSpPr>
          <p:spPr>
            <a:xfrm rot="18900000">
              <a:off x="10840151" y="385562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A3E923E-34C9-4AB7-BD8D-8B90DBFF8507}"/>
                </a:ext>
              </a:extLst>
            </p:cNvPr>
            <p:cNvSpPr/>
            <p:nvPr/>
          </p:nvSpPr>
          <p:spPr>
            <a:xfrm rot="18900000">
              <a:off x="10875658" y="389112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DA0BBC5-BDC4-46E6-916E-FBDF1E33245A}"/>
                </a:ext>
              </a:extLst>
            </p:cNvPr>
            <p:cNvSpPr/>
            <p:nvPr/>
          </p:nvSpPr>
          <p:spPr>
            <a:xfrm rot="18900000">
              <a:off x="10567934" y="363984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EDE8EC7-47BF-4CB9-BFAF-8EEB405E7D5D}"/>
                </a:ext>
              </a:extLst>
            </p:cNvPr>
            <p:cNvSpPr/>
            <p:nvPr/>
          </p:nvSpPr>
          <p:spPr>
            <a:xfrm rot="18900000">
              <a:off x="10591481" y="366338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5B1607E-88AB-494E-B533-153B1D30CA3C}"/>
                </a:ext>
              </a:extLst>
            </p:cNvPr>
            <p:cNvSpPr/>
            <p:nvPr/>
          </p:nvSpPr>
          <p:spPr>
            <a:xfrm rot="18900000">
              <a:off x="10626988" y="369889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17604DD-9227-4C93-A363-28391EC0D115}"/>
                </a:ext>
              </a:extLst>
            </p:cNvPr>
            <p:cNvSpPr/>
            <p:nvPr/>
          </p:nvSpPr>
          <p:spPr>
            <a:xfrm rot="18900000">
              <a:off x="10604188" y="335026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C3165FB-028A-475B-98D3-8240285D8ED9}"/>
                </a:ext>
              </a:extLst>
            </p:cNvPr>
            <p:cNvSpPr/>
            <p:nvPr/>
          </p:nvSpPr>
          <p:spPr>
            <a:xfrm rot="18900000">
              <a:off x="10627735" y="337381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01E57E-2F54-4BA3-A4EE-E77C176DD045}"/>
                </a:ext>
              </a:extLst>
            </p:cNvPr>
            <p:cNvSpPr/>
            <p:nvPr/>
          </p:nvSpPr>
          <p:spPr>
            <a:xfrm rot="18900000">
              <a:off x="10663242" y="340931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69B0405-D9D9-4EDF-8B1A-6E7F24E75350}"/>
                </a:ext>
              </a:extLst>
            </p:cNvPr>
            <p:cNvSpPr/>
            <p:nvPr/>
          </p:nvSpPr>
          <p:spPr>
            <a:xfrm rot="18900000">
              <a:off x="10169444" y="315015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7F2D540-4282-4A6F-99A4-65555699D65E}"/>
                </a:ext>
              </a:extLst>
            </p:cNvPr>
            <p:cNvSpPr/>
            <p:nvPr/>
          </p:nvSpPr>
          <p:spPr>
            <a:xfrm rot="18900000">
              <a:off x="10192991" y="317369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151D2CF-AE27-45FD-9899-92E76E9D11A0}"/>
                </a:ext>
              </a:extLst>
            </p:cNvPr>
            <p:cNvSpPr/>
            <p:nvPr/>
          </p:nvSpPr>
          <p:spPr>
            <a:xfrm rot="18900000">
              <a:off x="10228498" y="320920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2D6C25-3C31-4986-A4E8-248ED381A8B2}"/>
                </a:ext>
              </a:extLst>
            </p:cNvPr>
            <p:cNvSpPr/>
            <p:nvPr/>
          </p:nvSpPr>
          <p:spPr>
            <a:xfrm rot="18900000">
              <a:off x="9974692" y="3433777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8F5C2F-47C1-4E6D-ACBD-935ED95AA8B1}"/>
                </a:ext>
              </a:extLst>
            </p:cNvPr>
            <p:cNvSpPr/>
            <p:nvPr/>
          </p:nvSpPr>
          <p:spPr>
            <a:xfrm rot="18900000">
              <a:off x="9998239" y="3457323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8541438-4E98-4DB9-A7D1-75BF6A32DEC1}"/>
                </a:ext>
              </a:extLst>
            </p:cNvPr>
            <p:cNvSpPr/>
            <p:nvPr/>
          </p:nvSpPr>
          <p:spPr>
            <a:xfrm rot="18900000">
              <a:off x="10033746" y="3492830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41A746-950F-4474-8CFB-69851B8C818D}"/>
                </a:ext>
              </a:extLst>
            </p:cNvPr>
            <p:cNvSpPr/>
            <p:nvPr/>
          </p:nvSpPr>
          <p:spPr>
            <a:xfrm rot="18900000">
              <a:off x="9690213" y="257525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2E9C54C-51F5-4B2B-BA32-57DA763A42CF}"/>
                </a:ext>
              </a:extLst>
            </p:cNvPr>
            <p:cNvSpPr/>
            <p:nvPr/>
          </p:nvSpPr>
          <p:spPr>
            <a:xfrm rot="18900000">
              <a:off x="9713760" y="259880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510EE1E-6D35-4690-8402-08B90C50AC50}"/>
                </a:ext>
              </a:extLst>
            </p:cNvPr>
            <p:cNvSpPr/>
            <p:nvPr/>
          </p:nvSpPr>
          <p:spPr>
            <a:xfrm rot="18900000">
              <a:off x="9749267" y="263430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3209136-3E36-4796-9814-0C5D00C6803B}"/>
                </a:ext>
              </a:extLst>
            </p:cNvPr>
            <p:cNvSpPr/>
            <p:nvPr/>
          </p:nvSpPr>
          <p:spPr>
            <a:xfrm rot="18900000">
              <a:off x="9117560" y="296008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B5392BC-21C9-439E-B257-74111659A854}"/>
                </a:ext>
              </a:extLst>
            </p:cNvPr>
            <p:cNvSpPr/>
            <p:nvPr/>
          </p:nvSpPr>
          <p:spPr>
            <a:xfrm rot="18900000">
              <a:off x="9141107" y="298363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74007A8-4C59-4992-9CBE-AEBA115A0631}"/>
                </a:ext>
              </a:extLst>
            </p:cNvPr>
            <p:cNvSpPr/>
            <p:nvPr/>
          </p:nvSpPr>
          <p:spPr>
            <a:xfrm rot="18900000">
              <a:off x="9176614" y="301913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</p:grp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CDE1D186-6265-4BC4-A680-E42DEFFB8152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A35FCC02-53C1-47ED-AB08-1BD1B1222209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1A2595B-C07C-47FB-8439-2A91C0208E65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35" name="圖片 134">
            <a:extLst>
              <a:ext uri="{FF2B5EF4-FFF2-40B4-BE49-F238E27FC236}">
                <a16:creationId xmlns:a16="http://schemas.microsoft.com/office/drawing/2014/main" id="{EFB53350-00D8-4BF7-8F71-E40C7771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39" name="圖片 138">
            <a:extLst>
              <a:ext uri="{FF2B5EF4-FFF2-40B4-BE49-F238E27FC236}">
                <a16:creationId xmlns:a16="http://schemas.microsoft.com/office/drawing/2014/main" id="{3046E71D-3892-49AD-9769-D8B66435E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F953C56-684F-4281-8A5A-14CB5424AEDF}"/>
              </a:ext>
            </a:extLst>
          </p:cNvPr>
          <p:cNvGrpSpPr/>
          <p:nvPr/>
        </p:nvGrpSpPr>
        <p:grpSpPr>
          <a:xfrm>
            <a:off x="2669301" y="3069724"/>
            <a:ext cx="1687798" cy="2073698"/>
            <a:chOff x="3199825" y="3522363"/>
            <a:chExt cx="1000569" cy="1229342"/>
          </a:xfrm>
        </p:grpSpPr>
        <p:pic>
          <p:nvPicPr>
            <p:cNvPr id="143" name="圖片 142">
              <a:extLst>
                <a:ext uri="{FF2B5EF4-FFF2-40B4-BE49-F238E27FC236}">
                  <a16:creationId xmlns:a16="http://schemas.microsoft.com/office/drawing/2014/main" id="{4CEA892D-3BED-40CD-91E5-B9F042B75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20292" y="3522363"/>
              <a:ext cx="531446" cy="436646"/>
            </a:xfrm>
            <a:prstGeom prst="rect">
              <a:avLst/>
            </a:prstGeom>
            <a:effectLst>
              <a:glow rad="101600">
                <a:schemeClr val="accent2">
                  <a:lumMod val="50000"/>
                  <a:alpha val="60000"/>
                </a:schemeClr>
              </a:glow>
            </a:effectLst>
          </p:spPr>
        </p:pic>
        <p:pic>
          <p:nvPicPr>
            <p:cNvPr id="147" name="圖片 146">
              <a:extLst>
                <a:ext uri="{FF2B5EF4-FFF2-40B4-BE49-F238E27FC236}">
                  <a16:creationId xmlns:a16="http://schemas.microsoft.com/office/drawing/2014/main" id="{804DE479-AC48-40DB-8F58-8418AE229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9"/>
            <a:stretch/>
          </p:blipFill>
          <p:spPr>
            <a:xfrm>
              <a:off x="3199825" y="3963629"/>
              <a:ext cx="474345" cy="481965"/>
            </a:xfrm>
            <a:prstGeom prst="rect">
              <a:avLst/>
            </a:prstGeom>
            <a:effectLst>
              <a:glow rad="101600">
                <a:schemeClr val="accent6">
                  <a:lumMod val="50000"/>
                  <a:alpha val="60000"/>
                </a:schemeClr>
              </a:glow>
            </a:effectLst>
          </p:spPr>
        </p:pic>
        <p:pic>
          <p:nvPicPr>
            <p:cNvPr id="151" name="圖片 150">
              <a:extLst>
                <a:ext uri="{FF2B5EF4-FFF2-40B4-BE49-F238E27FC236}">
                  <a16:creationId xmlns:a16="http://schemas.microsoft.com/office/drawing/2014/main" id="{722802D7-0116-4FC4-B634-728FA018B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7879" y="3984584"/>
              <a:ext cx="474345" cy="461010"/>
            </a:xfrm>
            <a:prstGeom prst="rect">
              <a:avLst/>
            </a:prstGeom>
            <a:effectLst>
              <a:glow rad="101600">
                <a:schemeClr val="accent5">
                  <a:lumMod val="50000"/>
                  <a:alpha val="60000"/>
                </a:schemeClr>
              </a:glow>
            </a:effectLst>
          </p:spPr>
        </p:pic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147ACC35-CA87-4762-8872-43BABB460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121" y="4472365"/>
              <a:ext cx="197762" cy="279340"/>
            </a:xfrm>
            <a:prstGeom prst="rect">
              <a:avLst/>
            </a:prstGeom>
          </p:spPr>
        </p:pic>
        <p:pic>
          <p:nvPicPr>
            <p:cNvPr id="156" name="圖片 155">
              <a:extLst>
                <a:ext uri="{FF2B5EF4-FFF2-40B4-BE49-F238E27FC236}">
                  <a16:creationId xmlns:a16="http://schemas.microsoft.com/office/drawing/2014/main" id="{8B1DBF19-662A-4FBC-8F56-EFA48EA04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01381" y="4472364"/>
              <a:ext cx="137427" cy="279340"/>
            </a:xfrm>
            <a:prstGeom prst="rect">
              <a:avLst/>
            </a:prstGeom>
          </p:spPr>
        </p:pic>
        <p:pic>
          <p:nvPicPr>
            <p:cNvPr id="157" name="圖片 156">
              <a:extLst>
                <a:ext uri="{FF2B5EF4-FFF2-40B4-BE49-F238E27FC236}">
                  <a16:creationId xmlns:a16="http://schemas.microsoft.com/office/drawing/2014/main" id="{DAA95F11-BC91-4CA9-9A98-D4FED04BE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38012" y="4472365"/>
              <a:ext cx="146686" cy="279340"/>
            </a:xfrm>
            <a:prstGeom prst="rect">
              <a:avLst/>
            </a:prstGeom>
          </p:spPr>
        </p:pic>
        <p:pic>
          <p:nvPicPr>
            <p:cNvPr id="159" name="圖片 158">
              <a:extLst>
                <a:ext uri="{FF2B5EF4-FFF2-40B4-BE49-F238E27FC236}">
                  <a16:creationId xmlns:a16="http://schemas.microsoft.com/office/drawing/2014/main" id="{2814E7FA-C15C-4437-A4EA-20F2CBF7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87613" y="4472364"/>
              <a:ext cx="154306" cy="279340"/>
            </a:xfrm>
            <a:prstGeom prst="rect">
              <a:avLst/>
            </a:prstGeom>
          </p:spPr>
        </p:pic>
        <p:pic>
          <p:nvPicPr>
            <p:cNvPr id="160" name="圖片 159">
              <a:extLst>
                <a:ext uri="{FF2B5EF4-FFF2-40B4-BE49-F238E27FC236}">
                  <a16:creationId xmlns:a16="http://schemas.microsoft.com/office/drawing/2014/main" id="{6325B565-D985-4CFB-B93E-5E5C11EEF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490"/>
            <a:stretch/>
          </p:blipFill>
          <p:spPr>
            <a:xfrm>
              <a:off x="4009323" y="4472364"/>
              <a:ext cx="191071" cy="279340"/>
            </a:xfrm>
            <a:prstGeom prst="rect">
              <a:avLst/>
            </a:prstGeom>
          </p:spPr>
        </p:pic>
        <p:pic>
          <p:nvPicPr>
            <p:cNvPr id="161" name="圖片 160">
              <a:extLst>
                <a:ext uri="{FF2B5EF4-FFF2-40B4-BE49-F238E27FC236}">
                  <a16:creationId xmlns:a16="http://schemas.microsoft.com/office/drawing/2014/main" id="{3D342426-6559-4042-B7AE-8C5F92BE1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0" r="-8336" b="14825"/>
            <a:stretch/>
          </p:blipFill>
          <p:spPr>
            <a:xfrm>
              <a:off x="3832954" y="4484682"/>
              <a:ext cx="191071" cy="225608"/>
            </a:xfrm>
            <a:prstGeom prst="rect">
              <a:avLst/>
            </a:prstGeom>
          </p:spPr>
        </p:pic>
      </p:grp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FE3E00B0-53BB-4E65-9A48-BFE8CAFCD22E}"/>
              </a:ext>
            </a:extLst>
          </p:cNvPr>
          <p:cNvSpPr txBox="1"/>
          <p:nvPr/>
        </p:nvSpPr>
        <p:spPr>
          <a:xfrm>
            <a:off x="6464511" y="29443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讀取</a:t>
            </a:r>
            <a:r>
              <a:rPr lang="en-US" altLang="zh-TW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MARKER</a:t>
            </a:r>
            <a:endParaRPr lang="zh-TW" altLang="en-US" sz="24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8076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1F9BEA1-BA60-4367-883F-C0E6E38A3226}"/>
              </a:ext>
            </a:extLst>
          </p:cNvPr>
          <p:cNvSpPr txBox="1"/>
          <p:nvPr/>
        </p:nvSpPr>
        <p:spPr>
          <a:xfrm>
            <a:off x="5563611" y="4037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流程</a:t>
            </a:r>
            <a:r>
              <a:rPr lang="en-US" altLang="zh-TW" sz="32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:</a:t>
            </a:r>
            <a:endParaRPr lang="zh-TW" altLang="en-US" sz="32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89F63CB5-FE6A-4601-AA09-E77DE81C2D83}"/>
              </a:ext>
            </a:extLst>
          </p:cNvPr>
          <p:cNvSpPr txBox="1"/>
          <p:nvPr/>
        </p:nvSpPr>
        <p:spPr>
          <a:xfrm>
            <a:off x="241464" y="3381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手機拍攝星空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AC02792-4EE5-46EE-B05C-1E9A9B2FB510}"/>
              </a:ext>
            </a:extLst>
          </p:cNvPr>
          <p:cNvSpPr/>
          <p:nvPr/>
        </p:nvSpPr>
        <p:spPr>
          <a:xfrm>
            <a:off x="3051100" y="2093181"/>
            <a:ext cx="1008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AR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0ECA413-FCC2-4194-A53A-B67C65F3A6EC}"/>
              </a:ext>
            </a:extLst>
          </p:cNvPr>
          <p:cNvGrpSpPr/>
          <p:nvPr/>
        </p:nvGrpSpPr>
        <p:grpSpPr>
          <a:xfrm>
            <a:off x="8727841" y="466802"/>
            <a:ext cx="3255922" cy="5791200"/>
            <a:chOff x="8759651" y="533400"/>
            <a:chExt cx="3255922" cy="579120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070EA0E5-4C0B-4860-9FF6-75116ACDBB40}"/>
                </a:ext>
              </a:extLst>
            </p:cNvPr>
            <p:cNvSpPr/>
            <p:nvPr/>
          </p:nvSpPr>
          <p:spPr>
            <a:xfrm rot="13500000">
              <a:off x="10141000" y="5565018"/>
              <a:ext cx="493224" cy="493224"/>
            </a:xfrm>
            <a:prstGeom prst="roundRect">
              <a:avLst>
                <a:gd name="adj" fmla="val 7857"/>
              </a:avLst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D530C117-9559-480D-B639-7C2793A856F9}"/>
                </a:ext>
              </a:extLst>
            </p:cNvPr>
            <p:cNvGrpSpPr/>
            <p:nvPr/>
          </p:nvGrpSpPr>
          <p:grpSpPr>
            <a:xfrm rot="10800000">
              <a:off x="10155444" y="5576166"/>
              <a:ext cx="470928" cy="470928"/>
              <a:chOff x="8673895" y="4179448"/>
              <a:chExt cx="540000" cy="540000"/>
            </a:xfrm>
          </p:grpSpPr>
          <p:sp>
            <p:nvSpPr>
              <p:cNvPr id="115" name="矩形: 圓角 114">
                <a:extLst>
                  <a:ext uri="{FF2B5EF4-FFF2-40B4-BE49-F238E27FC236}">
                    <a16:creationId xmlns:a16="http://schemas.microsoft.com/office/drawing/2014/main" id="{957072A6-4C60-4E62-863E-E9FD66B09CB2}"/>
                  </a:ext>
                </a:extLst>
              </p:cNvPr>
              <p:cNvSpPr/>
              <p:nvPr/>
            </p:nvSpPr>
            <p:spPr>
              <a:xfrm rot="2740907">
                <a:off x="8673895" y="4179448"/>
                <a:ext cx="540000" cy="54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164E97E7-AF61-4F84-8F10-E03B13C15115}"/>
                  </a:ext>
                </a:extLst>
              </p:cNvPr>
              <p:cNvSpPr/>
              <p:nvPr/>
            </p:nvSpPr>
            <p:spPr>
              <a:xfrm rot="2740907">
                <a:off x="8763895" y="4269446"/>
                <a:ext cx="360000" cy="360000"/>
              </a:xfrm>
              <a:prstGeom prst="roundRect">
                <a:avLst>
                  <a:gd name="adj" fmla="val 7857"/>
                </a:avLst>
              </a:prstGeom>
              <a:solidFill>
                <a:schemeClr val="bg1">
                  <a:alpha val="6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9469786-C0DE-4635-9FBF-9890E498C335}"/>
                </a:ext>
              </a:extLst>
            </p:cNvPr>
            <p:cNvSpPr txBox="1"/>
            <p:nvPr/>
          </p:nvSpPr>
          <p:spPr>
            <a:xfrm>
              <a:off x="10069255" y="561810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0000"/>
                  </a:solidFill>
                  <a:latin typeface="内海フォント-Light" panose="02000600000000000000" pitchFamily="2" charset="-120"/>
                  <a:ea typeface="内海フォント-Light" panose="02000600000000000000" pitchFamily="2" charset="-120"/>
                  <a:cs typeface="内海フォント-Light" panose="02000600000000000000" pitchFamily="2" charset="-120"/>
                </a:rPr>
                <a:t>收集</a:t>
              </a:r>
              <a:endParaRPr lang="zh-TW" altLang="en-US" sz="1400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EF8AD834-B43E-4EA4-AC68-95B343C52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1526" y="5442152"/>
              <a:ext cx="720000" cy="713010"/>
            </a:xfrm>
            <a:prstGeom prst="rect">
              <a:avLst/>
            </a:prstGeom>
          </p:spPr>
        </p:pic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37355815-251A-41E6-BAA9-7F0F2677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4946" y="5478657"/>
              <a:ext cx="720000" cy="64000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3F3A9421-DC49-4DCE-9041-133DB9835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651" y="533400"/>
              <a:ext cx="3255922" cy="5791200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0466461-DFAD-4E7F-AD64-D1E6AE6862C7}"/>
                </a:ext>
              </a:extLst>
            </p:cNvPr>
            <p:cNvSpPr/>
            <p:nvPr/>
          </p:nvSpPr>
          <p:spPr>
            <a:xfrm rot="18900000">
              <a:off x="9232693" y="187929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F472518-522A-4108-9F2E-30DE7B14B456}"/>
                </a:ext>
              </a:extLst>
            </p:cNvPr>
            <p:cNvSpPr/>
            <p:nvPr/>
          </p:nvSpPr>
          <p:spPr>
            <a:xfrm rot="18900000">
              <a:off x="9256240" y="190283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66F6602-1729-42E9-A110-10FF702DF56F}"/>
                </a:ext>
              </a:extLst>
            </p:cNvPr>
            <p:cNvSpPr/>
            <p:nvPr/>
          </p:nvSpPr>
          <p:spPr>
            <a:xfrm rot="18900000">
              <a:off x="9291747" y="193834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F7E619B-82E0-40D1-9D68-3F033F0616C0}"/>
                </a:ext>
              </a:extLst>
            </p:cNvPr>
            <p:cNvSpPr/>
            <p:nvPr/>
          </p:nvSpPr>
          <p:spPr>
            <a:xfrm rot="18900000">
              <a:off x="11006781" y="276831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DF81AC-3367-4BED-98EB-B6802F6E5CF4}"/>
                </a:ext>
              </a:extLst>
            </p:cNvPr>
            <p:cNvSpPr/>
            <p:nvPr/>
          </p:nvSpPr>
          <p:spPr>
            <a:xfrm rot="18900000">
              <a:off x="11030328" y="279185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A1BA314-5406-4195-B167-5F245ACE0E63}"/>
                </a:ext>
              </a:extLst>
            </p:cNvPr>
            <p:cNvSpPr/>
            <p:nvPr/>
          </p:nvSpPr>
          <p:spPr>
            <a:xfrm rot="18900000">
              <a:off x="11065835" y="282736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CCC73CC-A113-4A4F-B70A-05FC900577A3}"/>
                </a:ext>
              </a:extLst>
            </p:cNvPr>
            <p:cNvSpPr/>
            <p:nvPr/>
          </p:nvSpPr>
          <p:spPr>
            <a:xfrm rot="18900000">
              <a:off x="10846042" y="176793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1F8C67-1548-49BA-97C4-8E2CF688C40A}"/>
                </a:ext>
              </a:extLst>
            </p:cNvPr>
            <p:cNvSpPr/>
            <p:nvPr/>
          </p:nvSpPr>
          <p:spPr>
            <a:xfrm rot="18900000">
              <a:off x="10869589" y="179148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0B22-7416-44AC-9D1B-4087FDBBFECF}"/>
                </a:ext>
              </a:extLst>
            </p:cNvPr>
            <p:cNvSpPr/>
            <p:nvPr/>
          </p:nvSpPr>
          <p:spPr>
            <a:xfrm rot="18900000">
              <a:off x="10905096" y="182699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5AE1D0B-14BA-4A25-BEC2-66DBEA0E35AB}"/>
                </a:ext>
              </a:extLst>
            </p:cNvPr>
            <p:cNvSpPr/>
            <p:nvPr/>
          </p:nvSpPr>
          <p:spPr>
            <a:xfrm rot="18900000">
              <a:off x="11440401" y="4170778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EBD4685-BD01-4455-BBAF-BCB7DD1E9595}"/>
                </a:ext>
              </a:extLst>
            </p:cNvPr>
            <p:cNvSpPr/>
            <p:nvPr/>
          </p:nvSpPr>
          <p:spPr>
            <a:xfrm rot="18900000">
              <a:off x="11463948" y="4194324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B7D859-735E-4B8B-821C-594654E1ED0A}"/>
                </a:ext>
              </a:extLst>
            </p:cNvPr>
            <p:cNvSpPr/>
            <p:nvPr/>
          </p:nvSpPr>
          <p:spPr>
            <a:xfrm rot="18900000">
              <a:off x="11499455" y="4229831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951CD70-7F42-465B-9B34-E971FE10E7B2}"/>
                </a:ext>
              </a:extLst>
            </p:cNvPr>
            <p:cNvSpPr/>
            <p:nvPr/>
          </p:nvSpPr>
          <p:spPr>
            <a:xfrm rot="18900000">
              <a:off x="11018721" y="4094579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B899B65-9709-44EC-91D0-0D5A1C45E355}"/>
                </a:ext>
              </a:extLst>
            </p:cNvPr>
            <p:cNvSpPr/>
            <p:nvPr/>
          </p:nvSpPr>
          <p:spPr>
            <a:xfrm rot="18900000">
              <a:off x="11042268" y="4118125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63A0F66-1495-424D-B0F7-90EA95124BCB}"/>
                </a:ext>
              </a:extLst>
            </p:cNvPr>
            <p:cNvSpPr/>
            <p:nvPr/>
          </p:nvSpPr>
          <p:spPr>
            <a:xfrm rot="18900000">
              <a:off x="11077775" y="4153632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6B39B3-C248-44A1-9D8D-891B1352E940}"/>
                </a:ext>
              </a:extLst>
            </p:cNvPr>
            <p:cNvSpPr/>
            <p:nvPr/>
          </p:nvSpPr>
          <p:spPr>
            <a:xfrm rot="18900000">
              <a:off x="10816604" y="383207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C8CB60A-4096-4B0D-AE22-478BA127BE62}"/>
                </a:ext>
              </a:extLst>
            </p:cNvPr>
            <p:cNvSpPr/>
            <p:nvPr/>
          </p:nvSpPr>
          <p:spPr>
            <a:xfrm rot="18900000">
              <a:off x="10840151" y="385562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A3E923E-34C9-4AB7-BD8D-8B90DBFF8507}"/>
                </a:ext>
              </a:extLst>
            </p:cNvPr>
            <p:cNvSpPr/>
            <p:nvPr/>
          </p:nvSpPr>
          <p:spPr>
            <a:xfrm rot="18900000">
              <a:off x="10875658" y="389112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DA0BBC5-BDC4-46E6-916E-FBDF1E33245A}"/>
                </a:ext>
              </a:extLst>
            </p:cNvPr>
            <p:cNvSpPr/>
            <p:nvPr/>
          </p:nvSpPr>
          <p:spPr>
            <a:xfrm rot="18900000">
              <a:off x="10567934" y="3639840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EDE8EC7-47BF-4CB9-BFAF-8EEB405E7D5D}"/>
                </a:ext>
              </a:extLst>
            </p:cNvPr>
            <p:cNvSpPr/>
            <p:nvPr/>
          </p:nvSpPr>
          <p:spPr>
            <a:xfrm rot="18900000">
              <a:off x="10591481" y="3663386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5B1607E-88AB-494E-B533-153B1D30CA3C}"/>
                </a:ext>
              </a:extLst>
            </p:cNvPr>
            <p:cNvSpPr/>
            <p:nvPr/>
          </p:nvSpPr>
          <p:spPr>
            <a:xfrm rot="18900000">
              <a:off x="10626988" y="3698893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17604DD-9227-4C93-A363-28391EC0D115}"/>
                </a:ext>
              </a:extLst>
            </p:cNvPr>
            <p:cNvSpPr/>
            <p:nvPr/>
          </p:nvSpPr>
          <p:spPr>
            <a:xfrm rot="18900000">
              <a:off x="10604188" y="3350264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C3165FB-028A-475B-98D3-8240285D8ED9}"/>
                </a:ext>
              </a:extLst>
            </p:cNvPr>
            <p:cNvSpPr/>
            <p:nvPr/>
          </p:nvSpPr>
          <p:spPr>
            <a:xfrm rot="18900000">
              <a:off x="10627735" y="3373810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01E57E-2F54-4BA3-A4EE-E77C176DD045}"/>
                </a:ext>
              </a:extLst>
            </p:cNvPr>
            <p:cNvSpPr/>
            <p:nvPr/>
          </p:nvSpPr>
          <p:spPr>
            <a:xfrm rot="18900000">
              <a:off x="10663242" y="3409317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69B0405-D9D9-4EDF-8B1A-6E7F24E75350}"/>
                </a:ext>
              </a:extLst>
            </p:cNvPr>
            <p:cNvSpPr/>
            <p:nvPr/>
          </p:nvSpPr>
          <p:spPr>
            <a:xfrm rot="18900000">
              <a:off x="10169444" y="3150152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7F2D540-4282-4A6F-99A4-65555699D65E}"/>
                </a:ext>
              </a:extLst>
            </p:cNvPr>
            <p:cNvSpPr/>
            <p:nvPr/>
          </p:nvSpPr>
          <p:spPr>
            <a:xfrm rot="18900000">
              <a:off x="10192991" y="3173698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151D2CF-AE27-45FD-9899-92E76E9D11A0}"/>
                </a:ext>
              </a:extLst>
            </p:cNvPr>
            <p:cNvSpPr/>
            <p:nvPr/>
          </p:nvSpPr>
          <p:spPr>
            <a:xfrm rot="18900000">
              <a:off x="10228498" y="3209205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2D6C25-3C31-4986-A4E8-248ED381A8B2}"/>
                </a:ext>
              </a:extLst>
            </p:cNvPr>
            <p:cNvSpPr/>
            <p:nvPr/>
          </p:nvSpPr>
          <p:spPr>
            <a:xfrm rot="18900000">
              <a:off x="9974692" y="3433777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8F5C2F-47C1-4E6D-ACBD-935ED95AA8B1}"/>
                </a:ext>
              </a:extLst>
            </p:cNvPr>
            <p:cNvSpPr/>
            <p:nvPr/>
          </p:nvSpPr>
          <p:spPr>
            <a:xfrm rot="18900000">
              <a:off x="9998239" y="3457323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8541438-4E98-4DB9-A7D1-75BF6A32DEC1}"/>
                </a:ext>
              </a:extLst>
            </p:cNvPr>
            <p:cNvSpPr/>
            <p:nvPr/>
          </p:nvSpPr>
          <p:spPr>
            <a:xfrm rot="18900000">
              <a:off x="10033746" y="3492830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E41A746-950F-4474-8CFB-69851B8C818D}"/>
                </a:ext>
              </a:extLst>
            </p:cNvPr>
            <p:cNvSpPr/>
            <p:nvPr/>
          </p:nvSpPr>
          <p:spPr>
            <a:xfrm rot="18900000">
              <a:off x="9690213" y="257525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2E9C54C-51F5-4B2B-BA32-57DA763A42CF}"/>
                </a:ext>
              </a:extLst>
            </p:cNvPr>
            <p:cNvSpPr/>
            <p:nvPr/>
          </p:nvSpPr>
          <p:spPr>
            <a:xfrm rot="18900000">
              <a:off x="9713760" y="259880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510EE1E-6D35-4690-8402-08B90C50AC50}"/>
                </a:ext>
              </a:extLst>
            </p:cNvPr>
            <p:cNvSpPr/>
            <p:nvPr/>
          </p:nvSpPr>
          <p:spPr>
            <a:xfrm rot="18900000">
              <a:off x="9749267" y="263430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3209136-3E36-4796-9814-0C5D00C6803B}"/>
                </a:ext>
              </a:extLst>
            </p:cNvPr>
            <p:cNvSpPr/>
            <p:nvPr/>
          </p:nvSpPr>
          <p:spPr>
            <a:xfrm rot="18900000">
              <a:off x="9117560" y="2960086"/>
              <a:ext cx="157476" cy="15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B5392BC-21C9-439E-B257-74111659A854}"/>
                </a:ext>
              </a:extLst>
            </p:cNvPr>
            <p:cNvSpPr/>
            <p:nvPr/>
          </p:nvSpPr>
          <p:spPr>
            <a:xfrm rot="18900000">
              <a:off x="9141107" y="2983632"/>
              <a:ext cx="113582" cy="11358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74007A8-4C59-4992-9CBE-AEBA115A0631}"/>
                </a:ext>
              </a:extLst>
            </p:cNvPr>
            <p:cNvSpPr/>
            <p:nvPr/>
          </p:nvSpPr>
          <p:spPr>
            <a:xfrm rot="18900000">
              <a:off x="9176614" y="3019139"/>
              <a:ext cx="39369" cy="39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endParaRPr>
            </a:p>
          </p:txBody>
        </p:sp>
      </p:grpSp>
      <p:sp>
        <p:nvSpPr>
          <p:cNvPr id="123" name="矩形: 圓角 122">
            <a:extLst>
              <a:ext uri="{FF2B5EF4-FFF2-40B4-BE49-F238E27FC236}">
                <a16:creationId xmlns:a16="http://schemas.microsoft.com/office/drawing/2014/main" id="{CDE1D186-6265-4BC4-A680-E42DEFFB8152}"/>
              </a:ext>
            </a:extLst>
          </p:cNvPr>
          <p:cNvSpPr/>
          <p:nvPr/>
        </p:nvSpPr>
        <p:spPr>
          <a:xfrm>
            <a:off x="8767612" y="549000"/>
            <a:ext cx="3240000" cy="576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A35FCC02-53C1-47ED-AB08-1BD1B1222209}"/>
              </a:ext>
            </a:extLst>
          </p:cNvPr>
          <p:cNvSpPr/>
          <p:nvPr/>
        </p:nvSpPr>
        <p:spPr>
          <a:xfrm rot="13500000">
            <a:off x="10141000" y="5565018"/>
            <a:ext cx="493224" cy="493224"/>
          </a:xfrm>
          <a:prstGeom prst="roundRect">
            <a:avLst>
              <a:gd name="adj" fmla="val 7857"/>
            </a:avLst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91A2595B-C07C-47FB-8439-2A91C0208E65}"/>
              </a:ext>
            </a:extLst>
          </p:cNvPr>
          <p:cNvSpPr txBox="1"/>
          <p:nvPr/>
        </p:nvSpPr>
        <p:spPr>
          <a:xfrm>
            <a:off x="10069255" y="561810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00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收集</a:t>
            </a:r>
            <a:endParaRPr lang="zh-TW" altLang="en-US" sz="1400" b="1" dirty="0">
              <a:solidFill>
                <a:srgbClr val="000000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pic>
        <p:nvPicPr>
          <p:cNvPr id="135" name="圖片 134">
            <a:extLst>
              <a:ext uri="{FF2B5EF4-FFF2-40B4-BE49-F238E27FC236}">
                <a16:creationId xmlns:a16="http://schemas.microsoft.com/office/drawing/2014/main" id="{EFB53350-00D8-4BF7-8F71-E40C7771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26" y="5442152"/>
            <a:ext cx="720000" cy="713010"/>
          </a:xfrm>
          <a:prstGeom prst="rect">
            <a:avLst/>
          </a:prstGeom>
        </p:spPr>
      </p:pic>
      <p:pic>
        <p:nvPicPr>
          <p:cNvPr id="139" name="圖片 138">
            <a:extLst>
              <a:ext uri="{FF2B5EF4-FFF2-40B4-BE49-F238E27FC236}">
                <a16:creationId xmlns:a16="http://schemas.microsoft.com/office/drawing/2014/main" id="{3046E71D-3892-49AD-9769-D8B66435E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46" y="5478657"/>
            <a:ext cx="720000" cy="64000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2F953C56-684F-4281-8A5A-14CB5424AEDF}"/>
              </a:ext>
            </a:extLst>
          </p:cNvPr>
          <p:cNvGrpSpPr/>
          <p:nvPr/>
        </p:nvGrpSpPr>
        <p:grpSpPr>
          <a:xfrm>
            <a:off x="2669301" y="3069724"/>
            <a:ext cx="1687798" cy="2073698"/>
            <a:chOff x="3199825" y="3522363"/>
            <a:chExt cx="1000569" cy="1229342"/>
          </a:xfrm>
        </p:grpSpPr>
        <p:pic>
          <p:nvPicPr>
            <p:cNvPr id="143" name="圖片 142">
              <a:extLst>
                <a:ext uri="{FF2B5EF4-FFF2-40B4-BE49-F238E27FC236}">
                  <a16:creationId xmlns:a16="http://schemas.microsoft.com/office/drawing/2014/main" id="{4CEA892D-3BED-40CD-91E5-B9F042B75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20292" y="3522363"/>
              <a:ext cx="531446" cy="436646"/>
            </a:xfrm>
            <a:prstGeom prst="rect">
              <a:avLst/>
            </a:prstGeom>
            <a:effectLst>
              <a:glow rad="101600">
                <a:schemeClr val="accent2">
                  <a:lumMod val="50000"/>
                  <a:alpha val="60000"/>
                </a:schemeClr>
              </a:glow>
            </a:effectLst>
          </p:spPr>
        </p:pic>
        <p:pic>
          <p:nvPicPr>
            <p:cNvPr id="147" name="圖片 146">
              <a:extLst>
                <a:ext uri="{FF2B5EF4-FFF2-40B4-BE49-F238E27FC236}">
                  <a16:creationId xmlns:a16="http://schemas.microsoft.com/office/drawing/2014/main" id="{804DE479-AC48-40DB-8F58-8418AE229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9"/>
            <a:stretch/>
          </p:blipFill>
          <p:spPr>
            <a:xfrm>
              <a:off x="3199825" y="3963629"/>
              <a:ext cx="474345" cy="481965"/>
            </a:xfrm>
            <a:prstGeom prst="rect">
              <a:avLst/>
            </a:prstGeom>
            <a:effectLst>
              <a:glow rad="101600">
                <a:schemeClr val="accent6">
                  <a:lumMod val="50000"/>
                  <a:alpha val="60000"/>
                </a:schemeClr>
              </a:glow>
            </a:effectLst>
          </p:spPr>
        </p:pic>
        <p:pic>
          <p:nvPicPr>
            <p:cNvPr id="151" name="圖片 150">
              <a:extLst>
                <a:ext uri="{FF2B5EF4-FFF2-40B4-BE49-F238E27FC236}">
                  <a16:creationId xmlns:a16="http://schemas.microsoft.com/office/drawing/2014/main" id="{722802D7-0116-4FC4-B634-728FA018B1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07879" y="3984584"/>
              <a:ext cx="474345" cy="461010"/>
            </a:xfrm>
            <a:prstGeom prst="rect">
              <a:avLst/>
            </a:prstGeom>
            <a:effectLst>
              <a:glow rad="101600">
                <a:schemeClr val="accent5">
                  <a:lumMod val="50000"/>
                  <a:alpha val="60000"/>
                </a:schemeClr>
              </a:glow>
            </a:effectLst>
          </p:spPr>
        </p:pic>
        <p:pic>
          <p:nvPicPr>
            <p:cNvPr id="155" name="圖片 154">
              <a:extLst>
                <a:ext uri="{FF2B5EF4-FFF2-40B4-BE49-F238E27FC236}">
                  <a16:creationId xmlns:a16="http://schemas.microsoft.com/office/drawing/2014/main" id="{147ACC35-CA87-4762-8872-43BABB460D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121" y="4472365"/>
              <a:ext cx="197762" cy="279340"/>
            </a:xfrm>
            <a:prstGeom prst="rect">
              <a:avLst/>
            </a:prstGeom>
          </p:spPr>
        </p:pic>
        <p:pic>
          <p:nvPicPr>
            <p:cNvPr id="156" name="圖片 155">
              <a:extLst>
                <a:ext uri="{FF2B5EF4-FFF2-40B4-BE49-F238E27FC236}">
                  <a16:creationId xmlns:a16="http://schemas.microsoft.com/office/drawing/2014/main" id="{8B1DBF19-662A-4FBC-8F56-EFA48EA04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01381" y="4472364"/>
              <a:ext cx="137427" cy="279340"/>
            </a:xfrm>
            <a:prstGeom prst="rect">
              <a:avLst/>
            </a:prstGeom>
          </p:spPr>
        </p:pic>
        <p:pic>
          <p:nvPicPr>
            <p:cNvPr id="157" name="圖片 156">
              <a:extLst>
                <a:ext uri="{FF2B5EF4-FFF2-40B4-BE49-F238E27FC236}">
                  <a16:creationId xmlns:a16="http://schemas.microsoft.com/office/drawing/2014/main" id="{DAA95F11-BC91-4CA9-9A98-D4FED04BE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38012" y="4472365"/>
              <a:ext cx="146686" cy="279340"/>
            </a:xfrm>
            <a:prstGeom prst="rect">
              <a:avLst/>
            </a:prstGeom>
          </p:spPr>
        </p:pic>
        <p:pic>
          <p:nvPicPr>
            <p:cNvPr id="159" name="圖片 158">
              <a:extLst>
                <a:ext uri="{FF2B5EF4-FFF2-40B4-BE49-F238E27FC236}">
                  <a16:creationId xmlns:a16="http://schemas.microsoft.com/office/drawing/2014/main" id="{2814E7FA-C15C-4437-A4EA-20F2CBF7DF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87613" y="4472364"/>
              <a:ext cx="154306" cy="279340"/>
            </a:xfrm>
            <a:prstGeom prst="rect">
              <a:avLst/>
            </a:prstGeom>
          </p:spPr>
        </p:pic>
        <p:pic>
          <p:nvPicPr>
            <p:cNvPr id="160" name="圖片 159">
              <a:extLst>
                <a:ext uri="{FF2B5EF4-FFF2-40B4-BE49-F238E27FC236}">
                  <a16:creationId xmlns:a16="http://schemas.microsoft.com/office/drawing/2014/main" id="{6325B565-D985-4CFB-B93E-5E5C11EEF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490"/>
            <a:stretch/>
          </p:blipFill>
          <p:spPr>
            <a:xfrm>
              <a:off x="4009323" y="4472364"/>
              <a:ext cx="191071" cy="279340"/>
            </a:xfrm>
            <a:prstGeom prst="rect">
              <a:avLst/>
            </a:prstGeom>
          </p:spPr>
        </p:pic>
        <p:pic>
          <p:nvPicPr>
            <p:cNvPr id="161" name="圖片 160">
              <a:extLst>
                <a:ext uri="{FF2B5EF4-FFF2-40B4-BE49-F238E27FC236}">
                  <a16:creationId xmlns:a16="http://schemas.microsoft.com/office/drawing/2014/main" id="{3D342426-6559-4042-B7AE-8C5F92BE1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0" r="-8336" b="14825"/>
            <a:stretch/>
          </p:blipFill>
          <p:spPr>
            <a:xfrm>
              <a:off x="3832954" y="4484682"/>
              <a:ext cx="191071" cy="22560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9B62771-847F-4CE1-97E1-6DE15DAA3029}"/>
              </a:ext>
            </a:extLst>
          </p:cNvPr>
          <p:cNvGrpSpPr/>
          <p:nvPr/>
        </p:nvGrpSpPr>
        <p:grpSpPr>
          <a:xfrm>
            <a:off x="8502169" y="1589108"/>
            <a:ext cx="3770885" cy="2350463"/>
            <a:chOff x="8502169" y="1589108"/>
            <a:chExt cx="3770885" cy="2350463"/>
          </a:xfrm>
        </p:grpSpPr>
        <p:sp>
          <p:nvSpPr>
            <p:cNvPr id="7" name="流程圖: 資料 6">
              <a:extLst>
                <a:ext uri="{FF2B5EF4-FFF2-40B4-BE49-F238E27FC236}">
                  <a16:creationId xmlns:a16="http://schemas.microsoft.com/office/drawing/2014/main" id="{2F304C92-BD4C-41A5-A134-47F71F4787F8}"/>
                </a:ext>
              </a:extLst>
            </p:cNvPr>
            <p:cNvSpPr/>
            <p:nvPr/>
          </p:nvSpPr>
          <p:spPr>
            <a:xfrm rot="1649792" flipH="1">
              <a:off x="8502169" y="2227579"/>
              <a:ext cx="3770885" cy="1711992"/>
            </a:xfrm>
            <a:prstGeom prst="flowChartInputOutput">
              <a:avLst/>
            </a:prstGeom>
            <a:noFill/>
            <a:ln w="38100">
              <a:solidFill>
                <a:schemeClr val="bg1"/>
              </a:solidFill>
              <a:prstDash val="dash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BE0357A-F073-4F6A-8715-C1CE1ED6D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4944" y="1589108"/>
              <a:ext cx="658544" cy="1415965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506BF439-83CF-4404-8F97-32AA3DB97408}"/>
              </a:ext>
            </a:extLst>
          </p:cNvPr>
          <p:cNvSpPr txBox="1"/>
          <p:nvPr/>
        </p:nvSpPr>
        <p:spPr>
          <a:xfrm>
            <a:off x="5080312" y="29443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讀取</a:t>
            </a:r>
            <a:r>
              <a:rPr lang="en-US" altLang="zh-TW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MARKER</a:t>
            </a:r>
            <a:endParaRPr lang="zh-TW" altLang="en-US" sz="2400" dirty="0">
              <a:solidFill>
                <a:schemeClr val="bg1"/>
              </a:solidFill>
              <a:latin typeface="内海フォント-Light" panose="02000600000000000000" pitchFamily="2" charset="-120"/>
              <a:ea typeface="内海フォント-Light" panose="02000600000000000000" pitchFamily="2" charset="-120"/>
              <a:cs typeface="内海フォント-Light" panose="02000600000000000000" pitchFamily="2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CA6A49B-CB73-46D9-9BBB-E5A1548E8654}"/>
              </a:ext>
            </a:extLst>
          </p:cNvPr>
          <p:cNvSpPr txBox="1"/>
          <p:nvPr/>
        </p:nvSpPr>
        <p:spPr>
          <a:xfrm>
            <a:off x="6693199" y="29285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内海フォント-Light" panose="02000600000000000000" pitchFamily="2" charset="-120"/>
                <a:ea typeface="内海フォント-Light" panose="02000600000000000000" pitchFamily="2" charset="-120"/>
                <a:cs typeface="内海フォント-Light" panose="02000600000000000000" pitchFamily="2" charset="-120"/>
              </a:rPr>
              <a:t>→建立平面</a:t>
            </a:r>
          </a:p>
        </p:txBody>
      </p:sp>
    </p:spTree>
    <p:extLst>
      <p:ext uri="{BB962C8B-B14F-4D97-AF65-F5344CB8AC3E}">
        <p14:creationId xmlns:p14="http://schemas.microsoft.com/office/powerpoint/2010/main" val="40654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287</Words>
  <Application>Microsoft Office PowerPoint</Application>
  <PresentationFormat>寬螢幕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内海フォント-Light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蔡時富</dc:creator>
  <cp:lastModifiedBy>蔡時富</cp:lastModifiedBy>
  <cp:revision>56</cp:revision>
  <dcterms:created xsi:type="dcterms:W3CDTF">2021-06-08T08:49:50Z</dcterms:created>
  <dcterms:modified xsi:type="dcterms:W3CDTF">2021-06-08T11:11:41Z</dcterms:modified>
</cp:coreProperties>
</file>