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1" r:id="rId10"/>
  </p:sldIdLst>
  <p:sldSz cx="12192000" cy="6858000"/>
  <p:notesSz cx="6858000" cy="9144000"/>
  <p:embeddedFontLst>
    <p:embeddedFont>
      <p:font typeface="内海フォント-Regular" panose="02000600000000000000" pitchFamily="2" charset="-12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89725-A93C-47F5-8574-F2F02EAA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7D33-E5A1-4C9E-8BAD-E39E9B27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4C485-2382-49D6-9A6D-2002E17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66E33-CEF7-4BEF-8924-30BC4E9B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1F6-323B-47D1-A4BC-EC16C6BF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DBB82-C9DF-4AAA-9652-9092701A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CFFD18-1448-458B-9624-C9824232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2BAB1-6C23-4292-9122-0CD4485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E5E10-EF23-4B04-B02D-871C6627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2B646-F45A-4366-AEC5-04CBE15F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9E080D-5539-4077-8FA0-3A823D5B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89644A-B00F-4B58-8896-BAE2FDCA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65D53-DC2B-4836-88F7-B9D0FE37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1ACCD-98A1-40C4-AC64-E4827A1B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9C21D-550F-4965-88FC-236B18B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7E829-3FE7-457D-93A6-F37D43A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D5EDE-CCA7-45D5-9AA5-764BF377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3AA87-4DEB-4D5E-A547-7ECC33C5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227E9-1315-4E5A-BFB2-84572AD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CD336-0BCB-48E9-992A-42522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177FB-834C-4C8C-AB3A-4F760495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97C05-BDAB-4446-87D2-FE5423AC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32277-A654-4F54-94B5-C3DCC3C6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D663E8-7F4E-45F0-8B84-1D494ECF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39464-93A0-4F77-B5FC-8F27C00E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0AD17-5D21-4F4B-BEFC-A6E7FC1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40EF-2C6E-4A16-B7EE-1851E7DD6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101BE9-F354-40EE-9D69-23C3DB47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3264ED-2612-4E58-9F1E-C4A96605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003DF-B7B9-4741-AB86-B91CA14D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27AA1-FE19-4B61-ABD6-FC8A6AB1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A48EB-75B7-4C98-9272-1F78471A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D2177-2D95-4235-A34E-191BFC1B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0AF1-2E30-4780-AC0D-4CC76ED1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F1AC8-E192-4A74-A419-6876BBC25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3FA723-DDFE-4970-9A4E-AFB271082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597A38-0A21-441D-9A80-8A72B96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E1BB59-C46D-4C3D-8354-66D0213B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450DC2-8CBC-41BB-A4A3-6706196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1F31A-573B-4148-B975-A30A6D9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3B1FE2-0DE2-4255-81A4-C5B897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4B3926-D22F-4B04-A9CD-0096D46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95F21-3958-4170-9A92-3366BB8D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444C89-AD5D-44FB-850B-C511C4F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5BB13D-3A54-472C-AEE8-D0D84883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84487-12B1-42E7-8D96-8ADB38F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54FA3-FB57-4D5C-B7B9-A1CE5ED9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5F47-6CCA-40E4-8C65-E35F95DE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D7443-FCDE-43E6-9F4F-D67E4FB6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A5113-0749-4EEE-A6F1-6A0E137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E898CC-8862-49EC-A582-9FF49B5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8A3ECA-41D0-43A1-A61B-D1E5005E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6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8D745-34B9-4B0D-AC33-C4820EDD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F4FFB3-E8A8-436E-966C-BC1B56F2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C54550-9C3D-4C1C-A2F2-2EA1B957E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477AE7-01E6-41A9-9774-9A718F0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B40D0-4D81-46BB-97BF-9135F59C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CCD96-B740-4238-A0F9-C22AAFB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F65B7B-B7D6-42E6-8C4E-0C433D30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D26D37-A2BB-48A7-A52F-7B73550F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74341-D74A-4FD1-92EF-7F828C1EB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D8-B792-49A3-AC03-57C7721E145E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7A194-B08D-4853-A34B-2023BB11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56117-17C9-44BB-9BA8-0056D2516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7EF5-D65B-492F-B53C-D74F370EC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9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BB75F1-9DEC-4E6E-B26B-B6E74DD7124F}"/>
              </a:ext>
            </a:extLst>
          </p:cNvPr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2023.09.27</a:t>
            </a:r>
            <a:endParaRPr lang="zh-TW" altLang="en-US" sz="4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9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2C2B5A-DDBF-45A2-A79E-377ED3CC973C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D7AF12-4F92-43EB-B384-DE9319CB961B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2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BB75F1-9DEC-4E6E-B26B-B6E74DD7124F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>
            <a:off x="6868236" y="3186682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6868236" y="27057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A94125-B0EE-4BF4-A15D-AC4D0D195CBE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9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 rot="10800000">
            <a:off x="6868236" y="3186682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6892537" y="27057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output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9C198-7997-472B-BFB4-83EEF1A9214F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C0E5D-C9BA-41CB-986C-09FEBA93AA5D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0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3134537" y="31058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A672F-8B07-4D1F-BAFC-DBAF4F2C17F1}"/>
              </a:ext>
            </a:extLst>
          </p:cNvPr>
          <p:cNvSpPr txBox="1"/>
          <p:nvPr/>
        </p:nvSpPr>
        <p:spPr>
          <a:xfrm>
            <a:off x="8180299" y="31058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F0DE0E-2F86-4DC8-89DF-2064467CE39B}"/>
              </a:ext>
            </a:extLst>
          </p:cNvPr>
          <p:cNvSpPr/>
          <p:nvPr/>
        </p:nvSpPr>
        <p:spPr>
          <a:xfrm rot="10800000">
            <a:off x="4345355" y="3186684"/>
            <a:ext cx="978408" cy="48463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AA8B6-5CC8-419E-9118-102685E679A4}"/>
              </a:ext>
            </a:extLst>
          </p:cNvPr>
          <p:cNvSpPr txBox="1"/>
          <p:nvPr/>
        </p:nvSpPr>
        <p:spPr>
          <a:xfrm>
            <a:off x="4369656" y="27057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movement</a:t>
            </a:r>
            <a:endParaRPr lang="zh-TW" altLang="en-US" sz="20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36D597-F1FA-4770-AD51-F0CAE1955A40}"/>
              </a:ext>
            </a:extLst>
          </p:cNvPr>
          <p:cNvSpPr txBox="1"/>
          <p:nvPr/>
        </p:nvSpPr>
        <p:spPr>
          <a:xfrm>
            <a:off x="5657418" y="29449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Env</a:t>
            </a:r>
            <a:endParaRPr lang="zh-TW" altLang="en-US" sz="36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1770B4-9AE9-4FB0-837F-E0A0BA871367}"/>
              </a:ext>
            </a:extLst>
          </p:cNvPr>
          <p:cNvSpPr txBox="1"/>
          <p:nvPr/>
        </p:nvSpPr>
        <p:spPr>
          <a:xfrm>
            <a:off x="5253461" y="35674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(virtual arm)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EB4D147-C2DA-48DB-974A-A778C190AF53}"/>
              </a:ext>
            </a:extLst>
          </p:cNvPr>
          <p:cNvSpPr txBox="1"/>
          <p:nvPr/>
        </p:nvSpPr>
        <p:spPr>
          <a:xfrm>
            <a:off x="5721538" y="304427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NN</a:t>
            </a:r>
            <a:endParaRPr lang="zh-TW" altLang="en-US" sz="4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559548" y="2521058"/>
            <a:ext cx="44935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7 Input:</a:t>
            </a:r>
          </a:p>
          <a:p>
            <a:pPr algn="ctr"/>
            <a:endParaRPr lang="en-US" altLang="zh-TW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joint angle</a:t>
            </a: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 position(x, y, z)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150E5C-6ECC-4DA5-AF94-8BDD0D549CA8}"/>
              </a:ext>
            </a:extLst>
          </p:cNvPr>
          <p:cNvSpPr txBox="1"/>
          <p:nvPr/>
        </p:nvSpPr>
        <p:spPr>
          <a:xfrm>
            <a:off x="7314910" y="2521058"/>
            <a:ext cx="35958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Output</a:t>
            </a:r>
          </a:p>
          <a:p>
            <a:pPr algn="ctr"/>
            <a:endParaRPr lang="en-US" altLang="zh-TW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4 joint angle</a:t>
            </a:r>
          </a:p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(continuous action)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170F8-396B-4B36-A8E0-6A55A7F36600}"/>
              </a:ext>
            </a:extLst>
          </p:cNvPr>
          <p:cNvSpPr txBox="1"/>
          <p:nvPr/>
        </p:nvSpPr>
        <p:spPr>
          <a:xfrm>
            <a:off x="8313116" y="45883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[-1 ~ 1]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3A3A8-4D3D-4377-AA21-EADA90FE055F}"/>
              </a:ext>
            </a:extLst>
          </p:cNvPr>
          <p:cNvSpPr txBox="1"/>
          <p:nvPr/>
        </p:nvSpPr>
        <p:spPr>
          <a:xfrm>
            <a:off x="9287742" y="5319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正轉</a:t>
            </a:r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AEAC80-AD77-4D51-A9D7-113DEEC2CE96}"/>
              </a:ext>
            </a:extLst>
          </p:cNvPr>
          <p:cNvSpPr txBox="1"/>
          <p:nvPr/>
        </p:nvSpPr>
        <p:spPr>
          <a:xfrm>
            <a:off x="8477263" y="5319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反轉</a:t>
            </a:r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9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714305" y="2104065"/>
            <a:ext cx="67633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If distance(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ArmTop.position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&lt;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threshold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</a:p>
          <a:p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Else if (step&gt;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Maxstep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 or (collision)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(0) #or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(-1)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ResetEpisode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B18110-1B6A-4FDC-BE9E-19099F88A2B3}"/>
              </a:ext>
            </a:extLst>
          </p:cNvPr>
          <p:cNvSpPr/>
          <p:nvPr/>
        </p:nvSpPr>
        <p:spPr>
          <a:xfrm>
            <a:off x="5388114" y="107128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81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714305" y="2104065"/>
            <a:ext cx="67633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If distance(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ArmTop.position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Target.position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&lt;</a:t>
            </a:r>
            <a:r>
              <a:rPr lang="zh-TW" altLang="en-US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threshold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</a:p>
          <a:p>
            <a:endParaRPr lang="en-US" altLang="zh-TW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Else if (step&gt;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Maxstep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) or (collision)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{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(0) #or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SetReward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(-1)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   </a:t>
            </a:r>
            <a:r>
              <a:rPr lang="en-US" altLang="zh-TW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ResetEpisode</a:t>
            </a:r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()</a:t>
            </a:r>
          </a:p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}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B18110-1B6A-4FDC-BE9E-19099F88A2B3}"/>
              </a:ext>
            </a:extLst>
          </p:cNvPr>
          <p:cNvSpPr/>
          <p:nvPr/>
        </p:nvSpPr>
        <p:spPr>
          <a:xfrm>
            <a:off x="5388114" y="107128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</a:t>
            </a:r>
            <a:endParaRPr lang="zh-TW" altLang="en-US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717D2F-7394-4395-9714-C466597A7E49}"/>
              </a:ext>
            </a:extLst>
          </p:cNvPr>
          <p:cNvSpPr txBox="1"/>
          <p:nvPr/>
        </p:nvSpPr>
        <p:spPr>
          <a:xfrm>
            <a:off x="4080063" y="541438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Use PPO to Maximize reward!</a:t>
            </a:r>
            <a:endParaRPr lang="zh-TW" altLang="en-US" sz="24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88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061223A-24EE-4FF0-9E82-2A9B7DC486BE}"/>
              </a:ext>
            </a:extLst>
          </p:cNvPr>
          <p:cNvSpPr txBox="1"/>
          <p:nvPr/>
        </p:nvSpPr>
        <p:spPr>
          <a:xfrm>
            <a:off x="2214167" y="2476534"/>
            <a:ext cx="89947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Update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Get observation from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Generate random actions depend on input.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Robot arm position and rotation changed in environment.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Check if the episode is over and set rewards.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 Propagation Time~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Loop</a:t>
            </a:r>
            <a:r>
              <a:rPr lang="zh-TW" altLang="en-US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 </a:t>
            </a:r>
            <a:r>
              <a:rPr lang="en-US" altLang="zh-TW" sz="24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1~6.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72B870-A1F2-425B-9120-65BDCA3159FA}"/>
              </a:ext>
            </a:extLst>
          </p:cNvPr>
          <p:cNvSpPr txBox="1"/>
          <p:nvPr/>
        </p:nvSpPr>
        <p:spPr>
          <a:xfrm>
            <a:off x="5195753" y="93914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My Plan</a:t>
            </a:r>
          </a:p>
        </p:txBody>
      </p:sp>
    </p:spTree>
    <p:extLst>
      <p:ext uri="{BB962C8B-B14F-4D97-AF65-F5344CB8AC3E}">
        <p14:creationId xmlns:p14="http://schemas.microsoft.com/office/powerpoint/2010/main" val="42461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210</Words>
  <Application>Microsoft Office PowerPoint</Application>
  <PresentationFormat>寬螢幕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内海フォント-Regular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時富 蔡</dc:creator>
  <cp:lastModifiedBy>蔡時富 (111526001)</cp:lastModifiedBy>
  <cp:revision>63</cp:revision>
  <dcterms:created xsi:type="dcterms:W3CDTF">2023-09-26T02:21:08Z</dcterms:created>
  <dcterms:modified xsi:type="dcterms:W3CDTF">2023-09-26T13:28:19Z</dcterms:modified>
</cp:coreProperties>
</file>