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embeddedFontLst>
    <p:embeddedFont>
      <p:font typeface="内海フォント-Regular" panose="02000600000000000000" pitchFamily="2" charset="-120"/>
      <p:regular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1E47AE-71A2-449D-BBEF-332C5228B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264ECB-0572-43E1-932C-5C69F10F1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C9090E-713A-4568-BF7C-347742F4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B2FF-88D3-4B12-BE04-23FCBDE81869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F17859-6D8B-46B6-B8DA-5DAF2396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BFF99E-6CAC-40AE-A5B5-2EAEEAB6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6260-9796-4F06-B7A4-80EFADDC1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66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533D5D-1817-45FF-8143-23D5566A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0BA412-002A-4133-BB30-5D7FB624C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89D4DD-1C88-4360-9197-E6F36350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B2FF-88D3-4B12-BE04-23FCBDE81869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522FDA-CFA9-4725-9134-120227B2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D969D0-54B3-46E2-9468-651022FE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6260-9796-4F06-B7A4-80EFADDC1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8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1BFD956-1A58-4BD9-9193-F20E3773B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A76A275-5BE2-400D-B073-4DDAA405A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E15E72-DF3F-491A-A247-689B71E05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B2FF-88D3-4B12-BE04-23FCBDE81869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ADA631-2A28-4632-96DE-2323F9FF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2A6FEB-4A85-46CF-9B92-BDCA3646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6260-9796-4F06-B7A4-80EFADDC1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17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71ADE7-41A2-469F-B585-246D7246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E4ED5A-648E-4C1F-A9A6-4C07783CC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3E800B-01B3-4551-B6A9-2F7004D7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B2FF-88D3-4B12-BE04-23FCBDE81869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3E5F5E-DA22-4622-99F6-67DFBA78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8CD914-0D96-4769-8BE2-3C04A8ED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6260-9796-4F06-B7A4-80EFADDC1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94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FFC3B-0A0D-4EEA-BD50-4D92E9D8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DE290F-1F97-471F-BFB6-6318FB573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A0A0DE-16CB-46F7-8729-E9296140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B2FF-88D3-4B12-BE04-23FCBDE81869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D52CCA-086F-4C55-9E3A-91B418FD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10D710-CCE0-42F3-B94B-698893BC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6260-9796-4F06-B7A4-80EFADDC1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63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91F22-CE05-4E8A-B56E-953AE97C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A89A3B-BFE8-415F-B1A5-A537A365C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19070E-FA7E-43E3-9747-9476F20E8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99FF2C-8CB9-429B-8D4E-B60E02F9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B2FF-88D3-4B12-BE04-23FCBDE81869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B8905A-FF25-4372-8CD2-0EFCAA35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BF9F77-B285-4AD5-AB31-0C6AAD87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6260-9796-4F06-B7A4-80EFADDC1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49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2FC3AC-3C3A-4238-8CA8-A8EDAECE1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DD3350-D803-4AAC-8BEB-3E98093DE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8DDEE5-DC6C-4750-8798-47249066A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B0D60D0-582B-4661-8A49-B68C8CEC7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C0A3636-BCA1-41E5-9FAC-7138CABE6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8C352FF-C3C3-41D6-8BB9-F57AB938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B2FF-88D3-4B12-BE04-23FCBDE81869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FD15A43-59C7-4FE2-BF12-5482C57B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F8E9965-65E4-4AC4-BEC4-D262B15D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6260-9796-4F06-B7A4-80EFADDC1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8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0CB81F-0458-48A6-94A1-7DCA267C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7F8D9F-6B16-4020-AF81-95DB107A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B2FF-88D3-4B12-BE04-23FCBDE81869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D96A8BF-247B-41A0-83B2-AEEF10B8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A11C5A-BE93-4A5A-8BBE-45495CDB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6260-9796-4F06-B7A4-80EFADDC1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6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AF705E-42EF-41B0-9812-00B04A95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B2FF-88D3-4B12-BE04-23FCBDE81869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AF8A7CB-51A7-40B6-915B-002BD527F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DD7300-8260-47C1-9393-90DD5B9A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6260-9796-4F06-B7A4-80EFADDC1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98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5FD98D-2360-42A4-B7A7-8F77BBEB8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E4463-61A0-4898-87A0-9E6455CF7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FCFF5B-139B-41DC-8B2C-65A992F85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FE4B07-E034-4146-AB01-F4D769E8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B2FF-88D3-4B12-BE04-23FCBDE81869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AC4B61-CDB7-45AB-B12D-0B3FA8E0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B770DD-0F98-426A-AD48-FF8B56D2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6260-9796-4F06-B7A4-80EFADDC1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02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B483F7-45C5-4E7F-9FB6-D85D9A887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98409EC-0753-4778-A8CD-229377A7F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C0D2FB7-7EF7-4094-99DD-55B279C80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19112-8793-49B1-9E45-301C6DBB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B2FF-88D3-4B12-BE04-23FCBDE81869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66BBBD-417B-4D8F-B66B-AD390C0D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7235D6-DF55-432B-88ED-FF9AD0DC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6260-9796-4F06-B7A4-80EFADDC1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57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74B257C-082D-4B87-832A-61DCF925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AEC1A0-B67F-4AA0-A1A0-337E45B92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FD9B25-53EE-4D05-8445-E92732664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4B2FF-88D3-4B12-BE04-23FCBDE81869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B0FFA8-E664-48E7-99A6-90BF2746A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670BAA-C17A-422D-912D-7800FD346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6260-9796-4F06-B7A4-80EFADDC1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04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449DBA5-6F00-423A-B427-11CBA95A945D}"/>
              </a:ext>
            </a:extLst>
          </p:cNvPr>
          <p:cNvSpPr txBox="1"/>
          <p:nvPr/>
        </p:nvSpPr>
        <p:spPr>
          <a:xfrm>
            <a:off x="2241169" y="658023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input</a:t>
            </a:r>
            <a:endParaRPr lang="zh-TW" altLang="en-US" sz="28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034C8F38-7259-4D7D-A0A3-2ACF47EBAA27}"/>
              </a:ext>
            </a:extLst>
          </p:cNvPr>
          <p:cNvSpPr/>
          <p:nvPr/>
        </p:nvSpPr>
        <p:spPr>
          <a:xfrm>
            <a:off x="3498111" y="804010"/>
            <a:ext cx="586643" cy="2905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22EB702-140E-4971-8823-DE010DB13634}"/>
              </a:ext>
            </a:extLst>
          </p:cNvPr>
          <p:cNvSpPr txBox="1"/>
          <p:nvPr/>
        </p:nvSpPr>
        <p:spPr>
          <a:xfrm>
            <a:off x="4620403" y="687690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Q_net</a:t>
            </a:r>
            <a:endParaRPr lang="zh-TW" altLang="en-US" sz="28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60EC507-493C-4315-B5FB-41B492EFECA0}"/>
              </a:ext>
            </a:extLst>
          </p:cNvPr>
          <p:cNvSpPr txBox="1"/>
          <p:nvPr/>
        </p:nvSpPr>
        <p:spPr>
          <a:xfrm>
            <a:off x="4584405" y="1210910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(11, 64, 1)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6673B7F7-58A1-4BE4-A142-C43397512B74}"/>
              </a:ext>
            </a:extLst>
          </p:cNvPr>
          <p:cNvSpPr/>
          <p:nvPr/>
        </p:nvSpPr>
        <p:spPr>
          <a:xfrm>
            <a:off x="6126424" y="804010"/>
            <a:ext cx="586643" cy="2905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58F1730-BD36-4882-A0D8-4F3DC8C99A36}"/>
              </a:ext>
            </a:extLst>
          </p:cNvPr>
          <p:cNvSpPr txBox="1"/>
          <p:nvPr/>
        </p:nvSpPr>
        <p:spPr>
          <a:xfrm>
            <a:off x="7010394" y="68769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Q_value</a:t>
            </a:r>
            <a:endParaRPr lang="zh-TW" altLang="en-US" sz="28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C254971-5A8A-4745-B476-5C41AE4F63E4}"/>
              </a:ext>
            </a:extLst>
          </p:cNvPr>
          <p:cNvSpPr txBox="1"/>
          <p:nvPr/>
        </p:nvSpPr>
        <p:spPr>
          <a:xfrm>
            <a:off x="2241169" y="1896308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Fitness = </a:t>
            </a:r>
            <a:r>
              <a:rPr lang="en-US" altLang="zh-TW" sz="2800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Q_net</a:t>
            </a:r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(input)</a:t>
            </a:r>
            <a:endParaRPr lang="zh-TW" altLang="en-US" sz="28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93BACA5-0F94-4261-AB26-7F3A5DF2EFB9}"/>
              </a:ext>
            </a:extLst>
          </p:cNvPr>
          <p:cNvSpPr txBox="1"/>
          <p:nvPr/>
        </p:nvSpPr>
        <p:spPr>
          <a:xfrm>
            <a:off x="2233404" y="2727876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Best_Q_value</a:t>
            </a:r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, Action = PSO(Fitness, -1, 1)</a:t>
            </a:r>
            <a:endParaRPr lang="zh-TW" altLang="en-US" sz="28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A931AB2-9242-4590-B5AC-0EBF1B8C44DC}"/>
              </a:ext>
            </a:extLst>
          </p:cNvPr>
          <p:cNvSpPr txBox="1"/>
          <p:nvPr/>
        </p:nvSpPr>
        <p:spPr>
          <a:xfrm>
            <a:off x="2241169" y="4440506"/>
            <a:ext cx="6109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*Loss = MSE(</a:t>
            </a:r>
            <a:r>
              <a:rPr lang="en-US" altLang="zh-TW" sz="2800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Best_Q_value</a:t>
            </a:r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, reward)</a:t>
            </a:r>
            <a:endParaRPr lang="zh-TW" altLang="en-US" sz="28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D31D534-88C9-469D-BBC5-8F2EBAF62833}"/>
              </a:ext>
            </a:extLst>
          </p:cNvPr>
          <p:cNvSpPr txBox="1"/>
          <p:nvPr/>
        </p:nvSpPr>
        <p:spPr>
          <a:xfrm>
            <a:off x="2270582" y="3559444"/>
            <a:ext cx="467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reward= </a:t>
            </a:r>
            <a:r>
              <a:rPr lang="en-US" altLang="zh-TW" sz="2800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setAction</a:t>
            </a:r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(Action)</a:t>
            </a:r>
            <a:endParaRPr lang="zh-TW" altLang="en-US" sz="28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FD78DA4-4C6F-4EA0-80FC-06D31042E0E5}"/>
              </a:ext>
            </a:extLst>
          </p:cNvPr>
          <p:cNvSpPr txBox="1"/>
          <p:nvPr/>
        </p:nvSpPr>
        <p:spPr>
          <a:xfrm>
            <a:off x="2270582" y="527258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800"/>
            </a:lvl1pPr>
          </a:lstStyle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Back-propagation</a:t>
            </a:r>
            <a:endParaRPr lang="zh-TW" altLang="en-US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161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449DBA5-6F00-423A-B427-11CBA95A945D}"/>
              </a:ext>
            </a:extLst>
          </p:cNvPr>
          <p:cNvSpPr txBox="1"/>
          <p:nvPr/>
        </p:nvSpPr>
        <p:spPr>
          <a:xfrm>
            <a:off x="2237590" y="518173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input</a:t>
            </a:r>
            <a:endParaRPr lang="zh-TW" altLang="en-US" sz="28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034C8F38-7259-4D7D-A0A3-2ACF47EBAA27}"/>
              </a:ext>
            </a:extLst>
          </p:cNvPr>
          <p:cNvSpPr/>
          <p:nvPr/>
        </p:nvSpPr>
        <p:spPr>
          <a:xfrm>
            <a:off x="3494532" y="664160"/>
            <a:ext cx="586643" cy="2905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22EB702-140E-4971-8823-DE010DB13634}"/>
              </a:ext>
            </a:extLst>
          </p:cNvPr>
          <p:cNvSpPr txBox="1"/>
          <p:nvPr/>
        </p:nvSpPr>
        <p:spPr>
          <a:xfrm>
            <a:off x="4616824" y="547840"/>
            <a:ext cx="109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Q_net</a:t>
            </a:r>
            <a:endParaRPr lang="zh-TW" altLang="en-US" sz="28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60EC507-493C-4315-B5FB-41B492EFECA0}"/>
              </a:ext>
            </a:extLst>
          </p:cNvPr>
          <p:cNvSpPr txBox="1"/>
          <p:nvPr/>
        </p:nvSpPr>
        <p:spPr>
          <a:xfrm>
            <a:off x="4364992" y="1071060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(11, 64, 1)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6673B7F7-58A1-4BE4-A142-C43397512B74}"/>
              </a:ext>
            </a:extLst>
          </p:cNvPr>
          <p:cNvSpPr/>
          <p:nvPr/>
        </p:nvSpPr>
        <p:spPr>
          <a:xfrm>
            <a:off x="6122845" y="664160"/>
            <a:ext cx="586643" cy="2905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58F1730-BD36-4882-A0D8-4F3DC8C99A36}"/>
              </a:ext>
            </a:extLst>
          </p:cNvPr>
          <p:cNvSpPr txBox="1"/>
          <p:nvPr/>
        </p:nvSpPr>
        <p:spPr>
          <a:xfrm>
            <a:off x="7006815" y="54784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Q_value</a:t>
            </a:r>
            <a:endParaRPr lang="zh-TW" altLang="en-US" sz="28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C254971-5A8A-4745-B476-5C41AE4F63E4}"/>
              </a:ext>
            </a:extLst>
          </p:cNvPr>
          <p:cNvSpPr txBox="1"/>
          <p:nvPr/>
        </p:nvSpPr>
        <p:spPr>
          <a:xfrm>
            <a:off x="2237590" y="1756458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Fitness = </a:t>
            </a:r>
            <a:r>
              <a:rPr lang="en-US" altLang="zh-TW" sz="2800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Q_net</a:t>
            </a:r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(input)</a:t>
            </a:r>
            <a:endParaRPr lang="zh-TW" altLang="en-US" sz="28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93BACA5-0F94-4261-AB26-7F3A5DF2EFB9}"/>
              </a:ext>
            </a:extLst>
          </p:cNvPr>
          <p:cNvSpPr txBox="1"/>
          <p:nvPr/>
        </p:nvSpPr>
        <p:spPr>
          <a:xfrm>
            <a:off x="2229825" y="2588026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Best_Q_value</a:t>
            </a:r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, Action = PSO(Fitness, -1, 1)</a:t>
            </a:r>
            <a:endParaRPr lang="zh-TW" altLang="en-US" sz="28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A931AB2-9242-4590-B5AC-0EBF1B8C44DC}"/>
              </a:ext>
            </a:extLst>
          </p:cNvPr>
          <p:cNvSpPr txBox="1"/>
          <p:nvPr/>
        </p:nvSpPr>
        <p:spPr>
          <a:xfrm>
            <a:off x="2237590" y="5015721"/>
            <a:ext cx="6109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*Loss = MSE(</a:t>
            </a:r>
            <a:r>
              <a:rPr lang="en-US" altLang="zh-TW" sz="2800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Best_Q_value</a:t>
            </a:r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, reward)</a:t>
            </a:r>
            <a:endParaRPr lang="zh-TW" altLang="en-US" sz="28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D31D534-88C9-469D-BBC5-8F2EBAF62833}"/>
              </a:ext>
            </a:extLst>
          </p:cNvPr>
          <p:cNvSpPr txBox="1"/>
          <p:nvPr/>
        </p:nvSpPr>
        <p:spPr>
          <a:xfrm>
            <a:off x="2267003" y="4134659"/>
            <a:ext cx="467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reward= </a:t>
            </a:r>
            <a:r>
              <a:rPr lang="en-US" altLang="zh-TW" sz="2800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setAction</a:t>
            </a:r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(Action)</a:t>
            </a:r>
            <a:endParaRPr lang="zh-TW" altLang="en-US" sz="28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FD78DA4-4C6F-4EA0-80FC-06D31042E0E5}"/>
              </a:ext>
            </a:extLst>
          </p:cNvPr>
          <p:cNvSpPr txBox="1"/>
          <p:nvPr/>
        </p:nvSpPr>
        <p:spPr>
          <a:xfrm>
            <a:off x="2267003" y="5847801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800"/>
            </a:lvl1pPr>
          </a:lstStyle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Back-propagation</a:t>
            </a:r>
            <a:endParaRPr lang="zh-TW" altLang="en-US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1A03D13-2767-4E94-9D06-4039A4B606C3}"/>
              </a:ext>
            </a:extLst>
          </p:cNvPr>
          <p:cNvSpPr txBox="1"/>
          <p:nvPr/>
        </p:nvSpPr>
        <p:spPr>
          <a:xfrm>
            <a:off x="2267003" y="341959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800"/>
            </a:lvl1pPr>
          </a:lstStyle>
          <a:p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*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Epsilon greedy strategy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6D570E8-3B60-4388-939D-2BC455B88BBC}"/>
              </a:ext>
            </a:extLst>
          </p:cNvPr>
          <p:cNvSpPr txBox="1"/>
          <p:nvPr/>
        </p:nvSpPr>
        <p:spPr>
          <a:xfrm>
            <a:off x="9869957" y="258802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800"/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-slow-</a:t>
            </a:r>
          </a:p>
        </p:txBody>
      </p:sp>
    </p:spTree>
    <p:extLst>
      <p:ext uri="{BB962C8B-B14F-4D97-AF65-F5344CB8AC3E}">
        <p14:creationId xmlns:p14="http://schemas.microsoft.com/office/powerpoint/2010/main" val="644528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124</Words>
  <Application>Microsoft Office PowerPoint</Application>
  <PresentationFormat>寬螢幕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内海フォント-Regular</vt:lpstr>
      <vt:lpstr>Calibri</vt:lpstr>
      <vt:lpstr>Arial</vt:lpstr>
      <vt:lpstr>Calibri Light</vt:lpstr>
      <vt:lpstr>新細明體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蔡時富 (111526001)</dc:creator>
  <cp:lastModifiedBy>蔡時富 (111526001)</cp:lastModifiedBy>
  <cp:revision>13</cp:revision>
  <dcterms:created xsi:type="dcterms:W3CDTF">2023-10-18T03:39:47Z</dcterms:created>
  <dcterms:modified xsi:type="dcterms:W3CDTF">2023-10-18T03:50:49Z</dcterms:modified>
</cp:coreProperties>
</file>