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>
        <p:scale>
          <a:sx n="66" d="100"/>
          <a:sy n="66" d="100"/>
        </p:scale>
        <p:origin x="16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30576-A0F2-4F14-8DA7-490B7F2E19E8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40BD-4D62-42AA-84E2-68A1E10CE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BD1CA-1D05-80F2-3FB7-4AF19E6D8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47DBA4-44EE-AB07-F815-3F7601928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A4076D-EA72-FF43-1C64-38AC65FD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362B49-B64A-DF52-1EDB-C26968B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9590F-1CBF-C7CF-C6B8-84239B9B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BA4C2-2ED6-CF90-87B4-9E1D3B8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7BC4F1-C7EA-B8D5-988A-1553DC54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2C053-CADA-60FC-B0A7-ED172775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864F2-CE6A-A8CE-CC7A-79C05D1D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0940B-10DA-6897-4882-4DBE7AB1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E235C6-6061-70C5-59F7-B6CCFB26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64EA4D-DBFD-9188-6B76-5C169072E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2D39D-D942-4733-C76F-9DB16FFC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BB31D-EF9B-B806-8F45-1E53D14D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406B3-A75A-00F1-D772-772B72B7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CEAFA-A0A2-F6AA-5399-8177A69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419CCB-3B67-A475-9127-561B0D8C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6491E-B4DA-E090-574F-BB796358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194B9-C135-12FF-292D-5CE0B02D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8BF37-AD16-C464-AC2E-1D66980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D60D6-94E8-F76C-A4AE-BF95878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F63DB-22F7-8A7E-F35D-B422E163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C7FBB-1A49-DF5D-7B32-AE013F71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97D95-74FD-76A4-A38B-CC14D4A1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765AE-A800-240C-6A5F-1B707898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1F288-90A0-50B8-3DFF-0D7CB07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2D844-07DA-0CB8-4BFD-41EA6819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F0E093-C0F0-79FE-2767-07FDD6EB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875FB-B7E2-9507-BFA6-3323976E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ED1771-6080-54CC-0256-9814780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7C98F0-2FCB-EAC4-BF3F-AA1F7FE2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47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2B572-E3B4-D2DA-AAE5-6BF51044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23553-3090-A8B3-9EC0-DF178763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E976B6-D516-44A5-F927-5A00A196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DE958-18AE-9F50-0638-6F4EE3F5E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6512AF-C19E-4779-9F65-6253B58D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2CCF9C-B6E9-D513-32DA-FE1F4037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6C7378-FC24-1383-B0E7-F4F141C9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4CCEDC-F238-6070-8519-B95FF23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1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F31D9-9BAB-2A6C-FA6A-CCA68F8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3B25D0-2BA2-9B0A-D9E1-A42A868C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973B25-2C59-6837-AE8E-5953B6F5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9A4292-766C-D895-FAEF-06E9BF54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32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D236F5-A447-51F8-9C05-25247F52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B466CF-A480-F1CC-2C0C-00F7D755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D3CB7E-8D21-04C6-0AD0-FCE8A391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1A815-E29B-1F24-6F6C-CB38191D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56FC1-035D-A18B-20DB-AD75FA0A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4C6D9-503B-E6F3-0042-D395CFE34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EE8AC1-4E5F-DDB4-1144-92B20E9B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5ECA71-6ED5-29E1-E7A8-CBCDB530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6CC6EB-BFC2-EA96-DFF0-F319735B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037F8-59EA-D1AD-27AA-B7547F0B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605B72-95E6-F26B-EBC3-EF1FEAFEA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5062BB-D9AD-298D-84C4-9FAA315F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7A55F5-1B11-C9E3-4F9A-A077782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607C29-D53E-9DAC-D84C-1E143459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FF23B-3F61-7ABC-AFD2-A3BAD4FC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6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DD5FD6-2598-BB58-0847-AF1ACF63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15C9D-3474-F4DE-6C6A-5427F9D0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6D766-C84B-B5F3-1B19-D17BD6C85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AFD83-616E-4A9C-88BD-3353120CC8AD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0C994-8A8F-87C8-8CB4-D268FD55E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ABF67-5132-D979-DADC-C16428C51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60907-9731-46B4-A33D-FDF5DC3BFF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F6178C-4EDE-44AB-0CD0-81BA25FDD094}"/>
              </a:ext>
            </a:extLst>
          </p:cNvPr>
          <p:cNvSpPr txBox="1"/>
          <p:nvPr/>
        </p:nvSpPr>
        <p:spPr>
          <a:xfrm>
            <a:off x="121019" y="2207483"/>
            <a:ext cx="11949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使用大型語言模型進行機器控制指令的自動化生成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Automated Generation of Machine Control Commands Using Large Language Models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4D2B25-6B63-48C6-D407-CE5CCF811592}"/>
              </a:ext>
            </a:extLst>
          </p:cNvPr>
          <p:cNvSpPr txBox="1"/>
          <p:nvPr/>
        </p:nvSpPr>
        <p:spPr>
          <a:xfrm>
            <a:off x="3656646" y="4118033"/>
            <a:ext cx="484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研究生：蔡時富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指導教授：蘇木春</a:t>
            </a:r>
          </a:p>
        </p:txBody>
      </p:sp>
    </p:spTree>
    <p:extLst>
      <p:ext uri="{BB962C8B-B14F-4D97-AF65-F5344CB8AC3E}">
        <p14:creationId xmlns:p14="http://schemas.microsoft.com/office/powerpoint/2010/main" val="31239435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2454441" y="4926683"/>
            <a:ext cx="12192000" cy="1933975"/>
          </a:xfrm>
          <a:prstGeom prst="rect">
            <a:avLst/>
          </a:prstGeom>
        </p:spPr>
      </p:pic>
      <p:pic>
        <p:nvPicPr>
          <p:cNvPr id="2" name="圖片 1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EDCDC087-D8F2-FAEB-F4BE-0F92A35B0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2833560" y="-1563454"/>
            <a:ext cx="6314140" cy="3025245"/>
          </a:xfrm>
          <a:prstGeom prst="rect">
            <a:avLst/>
          </a:prstGeom>
        </p:spPr>
      </p:pic>
      <p:pic>
        <p:nvPicPr>
          <p:cNvPr id="7" name="圖片 6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B925EB54-C942-B25C-2729-2230AD12E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-964572"/>
            <a:ext cx="3189169" cy="1482270"/>
          </a:xfrm>
          <a:prstGeom prst="rect">
            <a:avLst/>
          </a:prstGeom>
          <a:noFill/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3EFAE0-9A31-4F3D-7FC8-C67D8BA22C3C}"/>
              </a:ext>
            </a:extLst>
          </p:cNvPr>
          <p:cNvSpPr txBox="1"/>
          <p:nvPr/>
        </p:nvSpPr>
        <p:spPr>
          <a:xfrm>
            <a:off x="1555687" y="1022467"/>
            <a:ext cx="181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512EB6-F9B0-09D2-F7C5-28AE210043EE}"/>
              </a:ext>
            </a:extLst>
          </p:cNvPr>
          <p:cNvSpPr txBox="1"/>
          <p:nvPr/>
        </p:nvSpPr>
        <p:spPr>
          <a:xfrm>
            <a:off x="2762864" y="2263272"/>
            <a:ext cx="6666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背景知識與相關研究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實驗設計以及成果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結論與未來展望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19BC07F9-8BFF-BA55-0021-51990B695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6BE912-753B-7155-235F-C40D6F756844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</p:spTree>
    <p:extLst>
      <p:ext uri="{BB962C8B-B14F-4D97-AF65-F5344CB8AC3E}">
        <p14:creationId xmlns:p14="http://schemas.microsoft.com/office/powerpoint/2010/main" val="2451955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3EFAE0-9A31-4F3D-7FC8-C67D8BA22C3C}"/>
              </a:ext>
            </a:extLst>
          </p:cNvPr>
          <p:cNvSpPr txBox="1"/>
          <p:nvPr/>
        </p:nvSpPr>
        <p:spPr>
          <a:xfrm>
            <a:off x="1555687" y="1022467"/>
            <a:ext cx="181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512EB6-F9B0-09D2-F7C5-28AE210043EE}"/>
              </a:ext>
            </a:extLst>
          </p:cNvPr>
          <p:cNvSpPr txBox="1"/>
          <p:nvPr/>
        </p:nvSpPr>
        <p:spPr>
          <a:xfrm>
            <a:off x="2762864" y="2263272"/>
            <a:ext cx="6666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>
              <a:buFont typeface="標楷體" panose="03000509000000000000" pitchFamily="65" charset="-120"/>
              <a:buChar char="–"/>
            </a:pPr>
            <a:r>
              <a:rPr lang="zh-TW" altLang="en-US" sz="3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sz="32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209C6F0D-0937-B470-8584-51440496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766F3D-1F6B-CDEE-C33D-C95FAC132318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</p:spTree>
    <p:extLst>
      <p:ext uri="{BB962C8B-B14F-4D97-AF65-F5344CB8AC3E}">
        <p14:creationId xmlns:p14="http://schemas.microsoft.com/office/powerpoint/2010/main" val="157827394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56838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C736733-C65F-3F66-B6AA-BCC4FE0F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1" r="13640" b="12137"/>
          <a:stretch/>
        </p:blipFill>
        <p:spPr>
          <a:xfrm>
            <a:off x="0" y="4924025"/>
            <a:ext cx="12192000" cy="1933975"/>
          </a:xfrm>
          <a:prstGeom prst="rect">
            <a:avLst/>
          </a:prstGeom>
        </p:spPr>
      </p:pic>
      <p:pic>
        <p:nvPicPr>
          <p:cNvPr id="4" name="圖片 3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82437B48-8782-0E6C-92DC-DEB8F0E1B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38936" b="69995"/>
          <a:stretch/>
        </p:blipFill>
        <p:spPr>
          <a:xfrm rot="21132035">
            <a:off x="-305119" y="-1563455"/>
            <a:ext cx="6314140" cy="3025245"/>
          </a:xfrm>
          <a:prstGeom prst="rect">
            <a:avLst/>
          </a:prstGeom>
        </p:spPr>
      </p:pic>
      <p:pic>
        <p:nvPicPr>
          <p:cNvPr id="5" name="圖片 4" descr="一張含有 螢幕擷取畫面, 圖形, 鮮豔, 平面設計 的圖片&#10;&#10;自動產生的描述">
            <a:extLst>
              <a:ext uri="{FF2B5EF4-FFF2-40B4-BE49-F238E27FC236}">
                <a16:creationId xmlns:a16="http://schemas.microsoft.com/office/drawing/2014/main" id="{D6B4FA1B-DEBF-0F6F-878A-97996087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5" t="3003" r="3095" b="82295"/>
          <a:stretch/>
        </p:blipFill>
        <p:spPr>
          <a:xfrm rot="4134665">
            <a:off x="10278645" y="492196"/>
            <a:ext cx="3189169" cy="1482270"/>
          </a:xfrm>
          <a:prstGeom prst="rect">
            <a:avLst/>
          </a:prstGeom>
          <a:noFill/>
        </p:spPr>
      </p:pic>
      <p:pic>
        <p:nvPicPr>
          <p:cNvPr id="8" name="圖片 7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CB3A8556-971A-1C7F-08E7-DD965F0CEC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7EE5CA-ED82-B3E3-5856-00255CD8AF89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</p:spTree>
    <p:extLst>
      <p:ext uri="{BB962C8B-B14F-4D97-AF65-F5344CB8AC3E}">
        <p14:creationId xmlns:p14="http://schemas.microsoft.com/office/powerpoint/2010/main" val="40925406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圖畫, 花, 圖解, 設計 的圖片&#10;&#10;自動產生的描述">
            <a:extLst>
              <a:ext uri="{FF2B5EF4-FFF2-40B4-BE49-F238E27FC236}">
                <a16:creationId xmlns:a16="http://schemas.microsoft.com/office/drawing/2014/main" id="{8E489B86-A1F4-A7EA-7EAF-5C39347A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7" y="5401256"/>
            <a:ext cx="2913488" cy="145674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FDC036-0754-5310-FEFC-811B28E03833}"/>
              </a:ext>
            </a:extLst>
          </p:cNvPr>
          <p:cNvSpPr txBox="1"/>
          <p:nvPr/>
        </p:nvSpPr>
        <p:spPr>
          <a:xfrm>
            <a:off x="3178630" y="6325496"/>
            <a:ext cx="8576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i="0" dirty="0">
                <a:effectLst/>
                <a:latin typeface="清松手寫體1-Medium" pitchFamily="2" charset="-120"/>
                <a:ea typeface="清松手寫體1-Medium" pitchFamily="2" charset="-120"/>
              </a:rPr>
              <a:t>Computational Intelligence and Human-Computer Interaction Lab.</a:t>
            </a:r>
          </a:p>
        </p:txBody>
      </p:sp>
    </p:spTree>
    <p:extLst>
      <p:ext uri="{BB962C8B-B14F-4D97-AF65-F5344CB8AC3E}">
        <p14:creationId xmlns:p14="http://schemas.microsoft.com/office/powerpoint/2010/main" val="73212837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91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清松手寫體1-Medium</vt:lpstr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蔡時富 (111526001)</dc:creator>
  <cp:lastModifiedBy>蔡時富 (111526001)</cp:lastModifiedBy>
  <cp:revision>10</cp:revision>
  <dcterms:created xsi:type="dcterms:W3CDTF">2024-06-17T05:20:27Z</dcterms:created>
  <dcterms:modified xsi:type="dcterms:W3CDTF">2024-06-17T08:37:48Z</dcterms:modified>
</cp:coreProperties>
</file>