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514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rgbClr val="FFFFFF"/>
                </a:solidFill>
                <a:latin typeface="Arial"/>
              </a:defRPr>
            </a:p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Sovereign Grace Music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6002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O great God of highest heav'n</a:t>
            </a:r>
            <a:br/>
            <a:r>
              <a:t>Occupy my lowly heart</a:t>
            </a:r>
            <a:br/>
            <a:r>
              <a:t>Own it all and reign supreme</a:t>
            </a:r>
            <a:br/>
            <a:r>
              <a:t>Conquer every rebel power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6002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Let no vice or sin remain</a:t>
            </a:r>
            <a:br/>
            <a:r>
              <a:t>That resists Your holy war</a:t>
            </a:r>
            <a:br/>
            <a:r>
              <a:t>You have loved and purchased me</a:t>
            </a:r>
            <a:br/>
            <a:r>
              <a:t>Make me Yours forevermore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6002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I was blinded by my sin</a:t>
            </a:r>
            <a:br/>
            <a:r>
              <a:t>Had no ears to hear Your voice</a:t>
            </a:r>
            <a:br/>
            <a:r>
              <a:t>Did not know Your love within</a:t>
            </a:r>
            <a:br/>
            <a:r>
              <a:t>Had no taste for heaven's joys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6002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Then Your Spirit gave me life</a:t>
            </a:r>
            <a:br/>
            <a:r>
              <a:t>Opened up Your Word to me</a:t>
            </a:r>
            <a:br/>
            <a:r>
              <a:t>Through the gospel of Your Son</a:t>
            </a:r>
            <a:br/>
            <a:r>
              <a:t>Give me endless hope and peace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6002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Help me now to live a life</a:t>
            </a:r>
            <a:br/>
            <a:r>
              <a:t>That's dependent on Your grace</a:t>
            </a:r>
            <a:br/>
            <a:r>
              <a:t>Keep my heart and guard my soul</a:t>
            </a:r>
            <a:br/>
            <a:r>
              <a:t>From the evils that I 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6002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You are worthy to be praised</a:t>
            </a:r>
            <a:br/>
            <a:r>
              <a:t>With my every thought and deed</a:t>
            </a:r>
            <a:br/>
            <a:r>
              <a:t>O great God of highest heaven</a:t>
            </a:r>
            <a:br/>
            <a:r>
              <a:t>Glorify Your Name through 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6002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latin typeface="Arial"/>
              </a:defRPr>
            </a:pPr>
            <a:r>
              <a:t>You are worthy to be praised</a:t>
            </a:r>
            <a:br/>
            <a:r>
              <a:t>With my every thought and deed</a:t>
            </a:r>
            <a:br/>
            <a:r>
              <a:t>O great God of highest heaven</a:t>
            </a:r>
            <a:br/>
            <a:r>
              <a:t>Glorify Your Name through 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