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514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rgbClr val="FFFFFF"/>
                </a:solidFill>
                <a:latin typeface="Arial"/>
              </a:defRPr>
            </a:pPr>
            <a:r>
              <a:t>See the Destined Day Arise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200">
                <a:solidFill>
                  <a:srgbClr val="FFFFFF"/>
                </a:solidFill>
                <a:latin typeface="Arial"/>
              </a:defRPr>
            </a:pPr>
            <a:r>
              <a:t>Sovereign Grace Music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514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latin typeface="Arial"/>
              </a:defRPr>
            </a:pPr>
            <a:r>
              <a:t>Slain for us, the water flowed</a:t>
            </a:r>
            <a:br/>
            <a:r>
              <a:t>Mingled from Your side with blood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514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latin typeface="Arial"/>
              </a:defRPr>
            </a:pPr>
            <a:r>
              <a:t>Sign to all attesting eyes</a:t>
            </a:r>
            <a:br/>
            <a:r>
              <a:t>Of the finished sacrifice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514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latin typeface="Arial"/>
              </a:defRPr>
            </a:pPr>
            <a:r>
              <a:t>Hallelujah! Hallelujah!</a:t>
            </a:r>
            <a:br/>
            <a:r>
              <a:t>Lamb of God for sinners slain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514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latin typeface="Arial"/>
              </a:defRPr>
            </a:pPr>
            <a:r>
              <a:t>Hallelujah! Hallelujah!</a:t>
            </a:r>
            <a:br/>
            <a:r>
              <a:t>Jesus Christ, we praise Your name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514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latin typeface="Arial"/>
              </a:defRPr>
            </a:pPr>
            <a:r>
              <a:t>Holy Jesus, grant us grace</a:t>
            </a:r>
            <a:br/>
            <a:r>
              <a:t>In that sacrifice to place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514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latin typeface="Arial"/>
              </a:defRPr>
            </a:pPr>
            <a:r>
              <a:t>All our trust for life renewed</a:t>
            </a:r>
            <a:br/>
            <a:r>
              <a:t>Pardoned sin, and promised good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514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latin typeface="Arial"/>
              </a:defRPr>
            </a:pPr>
            <a:r>
              <a:t>Grant us grace to sing Your praise</a:t>
            </a:r>
            <a:br/>
            <a:r>
              <a:t>'Round Your throne through endless days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514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latin typeface="Arial"/>
              </a:defRPr>
            </a:pPr>
            <a:r>
              <a:t>Ever with the sons of light</a:t>
            </a:r>
            <a:br/>
            <a:r>
              <a:t>Blessing, honor, glory, might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514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latin typeface="Arial"/>
              </a:defRPr>
            </a:pPr>
            <a:r>
              <a:t>Hallelujah! Hallelujah!</a:t>
            </a:r>
            <a:br/>
            <a:r>
              <a:t>Lamb of God for sinners slain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057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latin typeface="Arial"/>
              </a:defRPr>
            </a:pPr>
            <a:r>
              <a:t>Hallelujah! Hallelujah!</a:t>
            </a:r>
            <a:br/>
            <a:r>
              <a:t>Jesus Christ, we praise</a:t>
            </a:r>
            <a:br/>
            <a:r>
              <a:t>Your name (Hallelujah!)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514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latin typeface="Arial"/>
              </a:defRPr>
            </a:pPr>
            <a:r>
              <a:t>See the destined day arise</a:t>
            </a:r>
            <a:br/>
            <a:r>
              <a:t>See a willing sacrifice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514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latin typeface="Arial"/>
              </a:defRPr>
            </a:pPr>
            <a:r>
              <a:t>Hallelujah! Hallelujah!</a:t>
            </a:r>
            <a:br/>
            <a:r>
              <a:t>Lamb of God for sinners slain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514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latin typeface="Arial"/>
              </a:defRPr>
            </a:pPr>
            <a:r>
              <a:t>Hallelujah! Hallelujah!</a:t>
            </a:r>
            <a:br/>
            <a:r>
              <a:t>Jesus Christ, we praise Your name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514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latin typeface="Arial"/>
              </a:defRPr>
            </a:pPr>
            <a:r>
              <a:t>Jesus, to redeem our loss</a:t>
            </a:r>
            <a:br/>
            <a:r>
              <a:t>Hangs upon the shameful cross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514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latin typeface="Arial"/>
              </a:defRPr>
            </a:pPr>
            <a:r>
              <a:t>Jesus, who but You could bear</a:t>
            </a:r>
            <a:br/>
            <a:r>
              <a:t>Wrath so great and justice fair?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514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latin typeface="Arial"/>
              </a:defRPr>
            </a:pPr>
            <a:r>
              <a:t>Every pang and bitter throe</a:t>
            </a:r>
            <a:br/>
            <a:r>
              <a:t>Finishing Your life of woe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514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latin typeface="Arial"/>
              </a:defRPr>
            </a:pPr>
            <a:r>
              <a:t>Hallelujah! Hallelujah!</a:t>
            </a:r>
            <a:br/>
            <a:r>
              <a:t>Lamb of God for sinners slain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514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latin typeface="Arial"/>
              </a:defRPr>
            </a:pPr>
            <a:r>
              <a:t>Hallelujah! Hallelujah!</a:t>
            </a:r>
            <a:br/>
            <a:r>
              <a:t>Jesus Christ, we praise Your name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057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latin typeface="Arial"/>
              </a:defRPr>
            </a:pPr>
            <a:r>
              <a:t>Who but Christ had dared to drain</a:t>
            </a:r>
            <a:br/>
            <a:r>
              <a:t>Steeped in gall, the cup of</a:t>
            </a:r>
            <a:br/>
            <a:r>
              <a:t>pain (no one else could do it)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514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latin typeface="Arial"/>
              </a:defRPr>
            </a:pPr>
            <a:r>
              <a:t>And with tender body bear</a:t>
            </a:r>
            <a:br/>
            <a:r>
              <a:t>Thorns and nails and piercing spear?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