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E4CB-A436-4A41-806C-C540A988819C}" type="datetimeFigureOut">
              <a:rPr lang="es-CO" smtClean="0"/>
              <a:t>3/09/2022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28EE-02AE-486E-AF4D-37791CF5B1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910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E4CB-A436-4A41-806C-C540A988819C}" type="datetimeFigureOut">
              <a:rPr lang="es-CO" smtClean="0"/>
              <a:t>3/09/2022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28EE-02AE-486E-AF4D-37791CF5B1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94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E4CB-A436-4A41-806C-C540A988819C}" type="datetimeFigureOut">
              <a:rPr lang="es-CO" smtClean="0"/>
              <a:t>3/09/2022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28EE-02AE-486E-AF4D-37791CF5B1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419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E4CB-A436-4A41-806C-C540A988819C}" type="datetimeFigureOut">
              <a:rPr lang="es-CO" smtClean="0"/>
              <a:t>3/09/2022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28EE-02AE-486E-AF4D-37791CF5B1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629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E4CB-A436-4A41-806C-C540A988819C}" type="datetimeFigureOut">
              <a:rPr lang="es-CO" smtClean="0"/>
              <a:t>3/09/2022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28EE-02AE-486E-AF4D-37791CF5B1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366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E4CB-A436-4A41-806C-C540A988819C}" type="datetimeFigureOut">
              <a:rPr lang="es-CO" smtClean="0"/>
              <a:t>3/09/2022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28EE-02AE-486E-AF4D-37791CF5B1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619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E4CB-A436-4A41-806C-C540A988819C}" type="datetimeFigureOut">
              <a:rPr lang="es-CO" smtClean="0"/>
              <a:t>3/09/2022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28EE-02AE-486E-AF4D-37791CF5B1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991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E4CB-A436-4A41-806C-C540A988819C}" type="datetimeFigureOut">
              <a:rPr lang="es-CO" smtClean="0"/>
              <a:t>3/09/2022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28EE-02AE-486E-AF4D-37791CF5B1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353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E4CB-A436-4A41-806C-C540A988819C}" type="datetimeFigureOut">
              <a:rPr lang="es-CO" smtClean="0"/>
              <a:t>3/09/2022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28EE-02AE-486E-AF4D-37791CF5B1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016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E4CB-A436-4A41-806C-C540A988819C}" type="datetimeFigureOut">
              <a:rPr lang="es-CO" smtClean="0"/>
              <a:t>3/09/2022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28EE-02AE-486E-AF4D-37791CF5B1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574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E4CB-A436-4A41-806C-C540A988819C}" type="datetimeFigureOut">
              <a:rPr lang="es-CO" smtClean="0"/>
              <a:t>3/09/2022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D28EE-02AE-486E-AF4D-37791CF5B1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587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8E4CB-A436-4A41-806C-C540A988819C}" type="datetimeFigureOut">
              <a:rPr lang="es-CO" smtClean="0"/>
              <a:t>3/09/2022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D28EE-02AE-486E-AF4D-37791CF5B1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006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88274" y="274321"/>
            <a:ext cx="6466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I.	GitHub proyecto</a:t>
            </a:r>
          </a:p>
          <a:p>
            <a:r>
              <a:rPr lang="es-CO" dirty="0" smtClean="0"/>
              <a:t>	Correo: </a:t>
            </a:r>
            <a:r>
              <a:rPr lang="es-CO" dirty="0"/>
              <a:t>master.toolscolombia2022@gmail.com</a:t>
            </a:r>
          </a:p>
          <a:p>
            <a:r>
              <a:rPr lang="es-CO" dirty="0" smtClean="0"/>
              <a:t>	Contraseña: Master_Tools2022</a:t>
            </a:r>
          </a:p>
          <a:p>
            <a:r>
              <a:rPr lang="es-CO" dirty="0" smtClean="0"/>
              <a:t>	Usuario: MasterTools5000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10" y="1619794"/>
            <a:ext cx="8573420" cy="482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7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09" y="1058091"/>
            <a:ext cx="8863846" cy="498348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53143" y="352697"/>
            <a:ext cx="7471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II. Cuenta en </a:t>
            </a:r>
            <a:r>
              <a:rPr lang="es-CO" dirty="0" err="1" smtClean="0"/>
              <a:t>Trello</a:t>
            </a:r>
            <a:r>
              <a:rPr lang="es-CO" dirty="0" smtClean="0"/>
              <a:t> Carlos Zambrano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062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888274" y="274321"/>
            <a:ext cx="6466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II.	</a:t>
            </a:r>
            <a:r>
              <a:rPr lang="es-CO" dirty="0" err="1" smtClean="0"/>
              <a:t>Trello</a:t>
            </a:r>
            <a:r>
              <a:rPr lang="es-CO" dirty="0" smtClean="0"/>
              <a:t> proyecto</a:t>
            </a:r>
          </a:p>
          <a:p>
            <a:r>
              <a:rPr lang="es-CO" dirty="0" smtClean="0"/>
              <a:t>	Correo: </a:t>
            </a:r>
            <a:r>
              <a:rPr lang="es-CO" dirty="0"/>
              <a:t>master.toolscolombia2022@gmail.com</a:t>
            </a:r>
          </a:p>
          <a:p>
            <a:r>
              <a:rPr lang="es-CO" dirty="0" smtClean="0"/>
              <a:t>	Contraseña: Master_Tools2022</a:t>
            </a:r>
          </a:p>
          <a:p>
            <a:r>
              <a:rPr lang="es-CO" dirty="0" smtClean="0"/>
              <a:t>	Usuario: MasterTools5000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37" y="1572965"/>
            <a:ext cx="8412752" cy="472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7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75211" y="444137"/>
            <a:ext cx="7498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 smtClean="0"/>
              <a:t>TECNOLOGÍAS A EMPLEAR</a:t>
            </a:r>
            <a:endParaRPr lang="es-CO" sz="2800" dirty="0"/>
          </a:p>
        </p:txBody>
      </p:sp>
      <p:sp>
        <p:nvSpPr>
          <p:cNvPr id="3" name="CuadroTexto 2"/>
          <p:cNvSpPr txBox="1"/>
          <p:nvPr/>
        </p:nvSpPr>
        <p:spPr>
          <a:xfrm>
            <a:off x="875211" y="1580606"/>
            <a:ext cx="7772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Se emplearán las siguientes tecnologías:</a:t>
            </a:r>
          </a:p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 smtClean="0"/>
              <a:t>MariaDB</a:t>
            </a: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 smtClean="0"/>
              <a:t>Trello</a:t>
            </a: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 smtClean="0"/>
              <a:t>Bootstrap</a:t>
            </a:r>
            <a:r>
              <a:rPr lang="es-CO" dirty="0" smtClean="0"/>
              <a:t>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 smtClean="0"/>
              <a:t>jQuery</a:t>
            </a:r>
            <a:endParaRPr lang="es-CO" dirty="0" smtClean="0"/>
          </a:p>
          <a:p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228932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</TotalTime>
  <Words>29</Words>
  <Application>Microsoft Office PowerPoint</Application>
  <PresentationFormat>Presentación en pantalla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FAMILIA</dc:creator>
  <cp:lastModifiedBy>FAMILIA</cp:lastModifiedBy>
  <cp:revision>13</cp:revision>
  <dcterms:created xsi:type="dcterms:W3CDTF">2022-09-01T23:59:33Z</dcterms:created>
  <dcterms:modified xsi:type="dcterms:W3CDTF">2022-09-04T01:01:14Z</dcterms:modified>
</cp:coreProperties>
</file>