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65" r:id="rId3"/>
    <p:sldId id="266" r:id="rId4"/>
  </p:sldIdLst>
  <p:sldSz cx="32924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E8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0" autoAdjust="0"/>
    <p:restoredTop sz="94660"/>
  </p:normalViewPr>
  <p:slideViewPr>
    <p:cSldViewPr snapToGrid="0">
      <p:cViewPr>
        <p:scale>
          <a:sx n="100" d="100"/>
          <a:sy n="100" d="100"/>
        </p:scale>
        <p:origin x="1866" y="20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560" y="149648"/>
            <a:ext cx="246935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60" y="480272"/>
            <a:ext cx="246935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177" y="48683"/>
            <a:ext cx="70994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58" y="48683"/>
            <a:ext cx="2088664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43" y="227965"/>
            <a:ext cx="28397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43" y="611928"/>
            <a:ext cx="28397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58" y="243417"/>
            <a:ext cx="139930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15" y="243417"/>
            <a:ext cx="1399302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48683"/>
            <a:ext cx="28397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7" y="224155"/>
            <a:ext cx="139287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7" y="334010"/>
            <a:ext cx="139287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815" y="224155"/>
            <a:ext cx="139973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815" y="334010"/>
            <a:ext cx="139973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7" y="60960"/>
            <a:ext cx="106190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731" y="131657"/>
            <a:ext cx="166681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7" y="274320"/>
            <a:ext cx="106190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7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7" y="60960"/>
            <a:ext cx="106190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731" y="131657"/>
            <a:ext cx="166681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7" y="274320"/>
            <a:ext cx="106190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58" y="48683"/>
            <a:ext cx="28397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58" y="243417"/>
            <a:ext cx="28397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58" y="847514"/>
            <a:ext cx="74080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32E8-356A-4CA4-AA94-EE00E1FF208D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633" y="847514"/>
            <a:ext cx="11112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5310" y="847514"/>
            <a:ext cx="74080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F127-75C0-4820-BB5B-3BEBC2F6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7A77BA-4E2A-4083-9EF6-5D117A22F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69" y="1821082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7080" imgH="2287080" progId="">
                  <p:embed/>
                </p:oleObj>
              </mc:Choice>
              <mc:Fallback>
                <p:oleObj r:id="rId2" imgW="2287080" imgH="228708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7A77BA-4E2A-4083-9EF6-5D117A22F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729769" y="1821082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8E8887-79E3-48D7-80BC-CD3DB85A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214" y="2004541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87080" imgH="2287080" progId="">
                  <p:embed/>
                </p:oleObj>
              </mc:Choice>
              <mc:Fallback>
                <p:oleObj r:id="rId4" imgW="2287080" imgH="22870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8E8887-79E3-48D7-80BC-CD3DB85A6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214" y="2004541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36B1F19-E658-429D-B352-4E035BCEF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70" y="-3172027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7080" imgH="2287080" progId="">
                  <p:embed/>
                </p:oleObj>
              </mc:Choice>
              <mc:Fallback>
                <p:oleObj r:id="rId6" imgW="2287080" imgH="2287080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36B1F19-E658-429D-B352-4E035BCEF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729770" y="-3172027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1FD6702-318D-444D-9B1D-D9C9A498FABB}"/>
              </a:ext>
            </a:extLst>
          </p:cNvPr>
          <p:cNvGrpSpPr/>
          <p:nvPr/>
        </p:nvGrpSpPr>
        <p:grpSpPr>
          <a:xfrm>
            <a:off x="-318853" y="0"/>
            <a:ext cx="3934469" cy="914399"/>
            <a:chOff x="-318853" y="0"/>
            <a:chExt cx="3934469" cy="9143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1ECEE0-8EF8-4240-BF76-945880929FE0}"/>
                </a:ext>
              </a:extLst>
            </p:cNvPr>
            <p:cNvSpPr/>
            <p:nvPr/>
          </p:nvSpPr>
          <p:spPr>
            <a:xfrm>
              <a:off x="0" y="0"/>
              <a:ext cx="3292475" cy="9143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89C67A-87F2-41C2-AA72-A3F77555EFF1}"/>
                </a:ext>
              </a:extLst>
            </p:cNvPr>
            <p:cNvSpPr txBox="1"/>
            <p:nvPr/>
          </p:nvSpPr>
          <p:spPr>
            <a:xfrm>
              <a:off x="-318853" y="128786"/>
              <a:ext cx="1533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 err="1">
                  <a:solidFill>
                    <a:schemeClr val="bg1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S</a:t>
              </a:r>
              <a:r>
                <a:rPr lang="en-US" sz="3200" b="1" dirty="0" err="1">
                  <a:solidFill>
                    <a:schemeClr val="bg1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erica</a:t>
              </a:r>
              <a:endParaRPr lang="en-US" sz="3200" b="1" dirty="0">
                <a:solidFill>
                  <a:schemeClr val="bg1"/>
                </a:solidFill>
                <a:latin typeface="Script MT Bold" panose="03040602040607080904" pitchFamily="66" charset="0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7A43B7-4068-4988-9A9C-17075FCE251D}"/>
                </a:ext>
              </a:extLst>
            </p:cNvPr>
            <p:cNvSpPr txBox="1"/>
            <p:nvPr/>
          </p:nvSpPr>
          <p:spPr>
            <a:xfrm>
              <a:off x="1860592" y="159564"/>
              <a:ext cx="175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Gallery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CD53D6-2B33-44D1-97C8-DC7DD0020659}"/>
                </a:ext>
              </a:extLst>
            </p:cNvPr>
            <p:cNvGrpSpPr/>
            <p:nvPr/>
          </p:nvGrpSpPr>
          <p:grpSpPr>
            <a:xfrm>
              <a:off x="1257652" y="172036"/>
              <a:ext cx="559830" cy="559830"/>
              <a:chOff x="1342746" y="146304"/>
              <a:chExt cx="676656" cy="67665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3E22734-7A57-4B55-8C0E-9382BD8D3129}"/>
                  </a:ext>
                </a:extLst>
              </p:cNvPr>
              <p:cNvSpPr/>
              <p:nvPr/>
            </p:nvSpPr>
            <p:spPr>
              <a:xfrm>
                <a:off x="1342746" y="146304"/>
                <a:ext cx="676656" cy="676656"/>
              </a:xfrm>
              <a:prstGeom prst="roundRect">
                <a:avLst/>
              </a:prstGeom>
              <a:solidFill>
                <a:srgbClr val="CEA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EAE83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7F117E9-94E1-4CA6-8F08-B1DF3151E986}"/>
                  </a:ext>
                </a:extLst>
              </p:cNvPr>
              <p:cNvSpPr/>
              <p:nvPr/>
            </p:nvSpPr>
            <p:spPr>
              <a:xfrm>
                <a:off x="1379322" y="184770"/>
                <a:ext cx="603504" cy="5943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0E3D4776-EAAA-455E-8FFE-C0D7DB5899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1404" y="207116"/>
              <a:ext cx="437440" cy="557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46760" imgH="2287080" progId="">
                      <p:embed/>
                    </p:oleObj>
                  </mc:Choice>
                  <mc:Fallback>
                    <p:oleObj r:id="rId8" imgW="1346760" imgH="2287080" progId="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A227AD10-027B-4C10-87FA-695E17C53EA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481404" y="207116"/>
                            <a:ext cx="437440" cy="5572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635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7A77BA-4E2A-4083-9EF6-5D117A22F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69" y="1821082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7080" imgH="2287080" progId="">
                  <p:embed/>
                </p:oleObj>
              </mc:Choice>
              <mc:Fallback>
                <p:oleObj r:id="rId2" imgW="2287080" imgH="228708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7A77BA-4E2A-4083-9EF6-5D117A22F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729769" y="1821082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8E8887-79E3-48D7-80BC-CD3DB85A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214" y="2004541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87080" imgH="2287080" progId="">
                  <p:embed/>
                </p:oleObj>
              </mc:Choice>
              <mc:Fallback>
                <p:oleObj r:id="rId4" imgW="2287080" imgH="22870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8E8887-79E3-48D7-80BC-CD3DB85A6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214" y="2004541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36B1F19-E658-429D-B352-4E035BCEF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70" y="-3172027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7080" imgH="2287080" progId="">
                  <p:embed/>
                </p:oleObj>
              </mc:Choice>
              <mc:Fallback>
                <p:oleObj r:id="rId6" imgW="2287080" imgH="2287080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36B1F19-E658-429D-B352-4E035BCEF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729770" y="-3172027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1FD6702-318D-444D-9B1D-D9C9A498FABB}"/>
              </a:ext>
            </a:extLst>
          </p:cNvPr>
          <p:cNvGrpSpPr/>
          <p:nvPr/>
        </p:nvGrpSpPr>
        <p:grpSpPr>
          <a:xfrm>
            <a:off x="-318853" y="0"/>
            <a:ext cx="3934469" cy="914399"/>
            <a:chOff x="-318853" y="0"/>
            <a:chExt cx="3934469" cy="9143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1ECEE0-8EF8-4240-BF76-945880929FE0}"/>
                </a:ext>
              </a:extLst>
            </p:cNvPr>
            <p:cNvSpPr/>
            <p:nvPr/>
          </p:nvSpPr>
          <p:spPr>
            <a:xfrm>
              <a:off x="0" y="0"/>
              <a:ext cx="3292475" cy="9143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89C67A-87F2-41C2-AA72-A3F77555EFF1}"/>
                </a:ext>
              </a:extLst>
            </p:cNvPr>
            <p:cNvSpPr txBox="1"/>
            <p:nvPr/>
          </p:nvSpPr>
          <p:spPr>
            <a:xfrm>
              <a:off x="-318853" y="128786"/>
              <a:ext cx="1533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 err="1">
                  <a:solidFill>
                    <a:srgbClr val="CEAE83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S</a:t>
              </a:r>
              <a:r>
                <a:rPr lang="en-US" sz="3200" b="1" dirty="0" err="1">
                  <a:solidFill>
                    <a:srgbClr val="CEAE83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erica</a:t>
              </a:r>
              <a:endParaRPr lang="en-US" sz="3200" b="1" dirty="0">
                <a:solidFill>
                  <a:srgbClr val="CEAE83"/>
                </a:solidFill>
                <a:latin typeface="Script MT Bold" panose="03040602040607080904" pitchFamily="66" charset="0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7A43B7-4068-4988-9A9C-17075FCE251D}"/>
                </a:ext>
              </a:extLst>
            </p:cNvPr>
            <p:cNvSpPr txBox="1"/>
            <p:nvPr/>
          </p:nvSpPr>
          <p:spPr>
            <a:xfrm>
              <a:off x="1860592" y="159564"/>
              <a:ext cx="175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EAE83"/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Gallery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CD53D6-2B33-44D1-97C8-DC7DD0020659}"/>
                </a:ext>
              </a:extLst>
            </p:cNvPr>
            <p:cNvGrpSpPr/>
            <p:nvPr/>
          </p:nvGrpSpPr>
          <p:grpSpPr>
            <a:xfrm>
              <a:off x="1257652" y="172036"/>
              <a:ext cx="559830" cy="559830"/>
              <a:chOff x="1342746" y="146304"/>
              <a:chExt cx="676656" cy="67665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3E22734-7A57-4B55-8C0E-9382BD8D3129}"/>
                  </a:ext>
                </a:extLst>
              </p:cNvPr>
              <p:cNvSpPr/>
              <p:nvPr/>
            </p:nvSpPr>
            <p:spPr>
              <a:xfrm>
                <a:off x="1342746" y="146304"/>
                <a:ext cx="676656" cy="676656"/>
              </a:xfrm>
              <a:prstGeom prst="roundRect">
                <a:avLst/>
              </a:prstGeom>
              <a:solidFill>
                <a:srgbClr val="CEA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EAE83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7F117E9-94E1-4CA6-8F08-B1DF3151E986}"/>
                  </a:ext>
                </a:extLst>
              </p:cNvPr>
              <p:cNvSpPr/>
              <p:nvPr/>
            </p:nvSpPr>
            <p:spPr>
              <a:xfrm>
                <a:off x="1379322" y="184770"/>
                <a:ext cx="603504" cy="5943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0E3D4776-EAAA-455E-8FFE-C0D7DB5899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1404" y="207116"/>
              <a:ext cx="437440" cy="557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46760" imgH="2287080" progId="">
                      <p:embed/>
                    </p:oleObj>
                  </mc:Choice>
                  <mc:Fallback>
                    <p:oleObj r:id="rId8" imgW="1346760" imgH="2287080" progId="">
                      <p:embed/>
                      <p:pic>
                        <p:nvPicPr>
                          <p:cNvPr id="45" name="Object 44">
                            <a:extLst>
                              <a:ext uri="{FF2B5EF4-FFF2-40B4-BE49-F238E27FC236}">
                                <a16:creationId xmlns:a16="http://schemas.microsoft.com/office/drawing/2014/main" id="{0E3D4776-EAAA-455E-8FFE-C0D7DB5899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481404" y="207116"/>
                            <a:ext cx="437440" cy="5572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4686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7A77BA-4E2A-4083-9EF6-5D117A22F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69" y="1821082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7080" imgH="2287080" progId="">
                  <p:embed/>
                </p:oleObj>
              </mc:Choice>
              <mc:Fallback>
                <p:oleObj r:id="rId2" imgW="2287080" imgH="228708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7A77BA-4E2A-4083-9EF6-5D117A22F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729769" y="1821082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8E8887-79E3-48D7-80BC-CD3DB85A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214" y="2004541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87080" imgH="2287080" progId="">
                  <p:embed/>
                </p:oleObj>
              </mc:Choice>
              <mc:Fallback>
                <p:oleObj r:id="rId4" imgW="2287080" imgH="22870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18E8887-79E3-48D7-80BC-CD3DB85A6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214" y="2004541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36B1F19-E658-429D-B352-4E035BCEF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729770" y="-3172027"/>
          <a:ext cx="2745634" cy="274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7080" imgH="2287080" progId="">
                  <p:embed/>
                </p:oleObj>
              </mc:Choice>
              <mc:Fallback>
                <p:oleObj r:id="rId6" imgW="2287080" imgH="2287080" progId="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36B1F19-E658-429D-B352-4E035BCEF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729770" y="-3172027"/>
                        <a:ext cx="2745634" cy="274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1FD6702-318D-444D-9B1D-D9C9A498FABB}"/>
              </a:ext>
            </a:extLst>
          </p:cNvPr>
          <p:cNvGrpSpPr/>
          <p:nvPr/>
        </p:nvGrpSpPr>
        <p:grpSpPr>
          <a:xfrm>
            <a:off x="-318853" y="0"/>
            <a:ext cx="3934469" cy="914399"/>
            <a:chOff x="-318853" y="0"/>
            <a:chExt cx="3934469" cy="9143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1ECEE0-8EF8-4240-BF76-945880929FE0}"/>
                </a:ext>
              </a:extLst>
            </p:cNvPr>
            <p:cNvSpPr/>
            <p:nvPr/>
          </p:nvSpPr>
          <p:spPr>
            <a:xfrm>
              <a:off x="0" y="0"/>
              <a:ext cx="3292475" cy="9143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89C67A-87F2-41C2-AA72-A3F77555EFF1}"/>
                </a:ext>
              </a:extLst>
            </p:cNvPr>
            <p:cNvSpPr txBox="1"/>
            <p:nvPr/>
          </p:nvSpPr>
          <p:spPr>
            <a:xfrm>
              <a:off x="-318853" y="128786"/>
              <a:ext cx="1533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 err="1">
                  <a:solidFill>
                    <a:schemeClr val="bg1">
                      <a:lumMod val="95000"/>
                    </a:schemeClr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S</a:t>
              </a:r>
              <a:r>
                <a:rPr lang="en-US" sz="3200" b="1" dirty="0" err="1">
                  <a:solidFill>
                    <a:schemeClr val="bg1">
                      <a:lumMod val="95000"/>
                    </a:schemeClr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erica</a:t>
              </a:r>
              <a:endParaRPr lang="en-US" sz="3200" b="1" dirty="0">
                <a:solidFill>
                  <a:schemeClr val="bg1">
                    <a:lumMod val="95000"/>
                  </a:schemeClr>
                </a:solidFill>
                <a:latin typeface="Script MT Bold" panose="03040602040607080904" pitchFamily="66" charset="0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7A43B7-4068-4988-9A9C-17075FCE251D}"/>
                </a:ext>
              </a:extLst>
            </p:cNvPr>
            <p:cNvSpPr txBox="1"/>
            <p:nvPr/>
          </p:nvSpPr>
          <p:spPr>
            <a:xfrm>
              <a:off x="1860592" y="159564"/>
              <a:ext cx="1755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Script MT Bold" panose="03040602040607080904" pitchFamily="66" charset="0"/>
                  <a:cs typeface="Aharoni" panose="02010803020104030203" pitchFamily="2" charset="-79"/>
                </a:rPr>
                <a:t>Gallery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CD53D6-2B33-44D1-97C8-DC7DD0020659}"/>
                </a:ext>
              </a:extLst>
            </p:cNvPr>
            <p:cNvGrpSpPr/>
            <p:nvPr/>
          </p:nvGrpSpPr>
          <p:grpSpPr>
            <a:xfrm>
              <a:off x="1257652" y="172036"/>
              <a:ext cx="559830" cy="559830"/>
              <a:chOff x="1342746" y="146304"/>
              <a:chExt cx="676656" cy="676656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3E22734-7A57-4B55-8C0E-9382BD8D3129}"/>
                  </a:ext>
                </a:extLst>
              </p:cNvPr>
              <p:cNvSpPr/>
              <p:nvPr/>
            </p:nvSpPr>
            <p:spPr>
              <a:xfrm>
                <a:off x="1342746" y="146304"/>
                <a:ext cx="676656" cy="676656"/>
              </a:xfrm>
              <a:prstGeom prst="roundRect">
                <a:avLst/>
              </a:prstGeom>
              <a:solidFill>
                <a:srgbClr val="CEA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EAE83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7F117E9-94E1-4CA6-8F08-B1DF3151E986}"/>
                  </a:ext>
                </a:extLst>
              </p:cNvPr>
              <p:cNvSpPr/>
              <p:nvPr/>
            </p:nvSpPr>
            <p:spPr>
              <a:xfrm>
                <a:off x="1379322" y="184770"/>
                <a:ext cx="603504" cy="59436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5" name="Object 44">
                <a:extLst>
                  <a:ext uri="{FF2B5EF4-FFF2-40B4-BE49-F238E27FC236}">
                    <a16:creationId xmlns:a16="http://schemas.microsoft.com/office/drawing/2014/main" id="{0E3D4776-EAAA-455E-8FFE-C0D7DB5899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1404" y="207116"/>
              <a:ext cx="437440" cy="557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346760" imgH="2287080" progId="">
                      <p:embed/>
                    </p:oleObj>
                  </mc:Choice>
                  <mc:Fallback>
                    <p:oleObj r:id="rId8" imgW="1346760" imgH="2287080" progId="">
                      <p:embed/>
                      <p:pic>
                        <p:nvPicPr>
                          <p:cNvPr id="45" name="Object 44">
                            <a:extLst>
                              <a:ext uri="{FF2B5EF4-FFF2-40B4-BE49-F238E27FC236}">
                                <a16:creationId xmlns:a16="http://schemas.microsoft.com/office/drawing/2014/main" id="{0E3D4776-EAAA-455E-8FFE-C0D7DB5899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481404" y="207116"/>
                            <a:ext cx="437440" cy="5572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7085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6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Script MT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19</cp:revision>
  <dcterms:created xsi:type="dcterms:W3CDTF">2021-02-19T04:45:32Z</dcterms:created>
  <dcterms:modified xsi:type="dcterms:W3CDTF">2021-02-19T20:40:12Z</dcterms:modified>
</cp:coreProperties>
</file>