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50FC-FC17-4B32-9109-3B288B90E838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DB6E-CD90-4DD9-BE2C-4367EFF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40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50FC-FC17-4B32-9109-3B288B90E838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DB6E-CD90-4DD9-BE2C-4367EFF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94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50FC-FC17-4B32-9109-3B288B90E838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DB6E-CD90-4DD9-BE2C-4367EFF629B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6940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50FC-FC17-4B32-9109-3B288B90E838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DB6E-CD90-4DD9-BE2C-4367EFF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371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50FC-FC17-4B32-9109-3B288B90E838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DB6E-CD90-4DD9-BE2C-4367EFF629B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4140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50FC-FC17-4B32-9109-3B288B90E838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DB6E-CD90-4DD9-BE2C-4367EFF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10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50FC-FC17-4B32-9109-3B288B90E838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DB6E-CD90-4DD9-BE2C-4367EFF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929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50FC-FC17-4B32-9109-3B288B90E838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DB6E-CD90-4DD9-BE2C-4367EFF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9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50FC-FC17-4B32-9109-3B288B90E838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DB6E-CD90-4DD9-BE2C-4367EFF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4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50FC-FC17-4B32-9109-3B288B90E838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DB6E-CD90-4DD9-BE2C-4367EFF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2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50FC-FC17-4B32-9109-3B288B90E838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DB6E-CD90-4DD9-BE2C-4367EFF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00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50FC-FC17-4B32-9109-3B288B90E838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DB6E-CD90-4DD9-BE2C-4367EFF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80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50FC-FC17-4B32-9109-3B288B90E838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DB6E-CD90-4DD9-BE2C-4367EFF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48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50FC-FC17-4B32-9109-3B288B90E838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DB6E-CD90-4DD9-BE2C-4367EFF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45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50FC-FC17-4B32-9109-3B288B90E838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DB6E-CD90-4DD9-BE2C-4367EFF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9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50FC-FC17-4B32-9109-3B288B90E838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DB6E-CD90-4DD9-BE2C-4367EFF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49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650FC-FC17-4B32-9109-3B288B90E838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3ADB6E-CD90-4DD9-BE2C-4367EFF6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7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D499E-CF2B-4236-AC17-E29097D88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ake a Verification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ode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757CA1-C379-4DFF-96FC-AA4D5B372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SiCheng</a:t>
            </a:r>
            <a:r>
              <a:rPr lang="en-US" altLang="zh-CN" dirty="0"/>
              <a:t> Yi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93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90025-85E0-4A2F-ACDB-14EA3DDB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use it.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6E101-56A4-4521-BD7E-AF5DAEF7B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6907"/>
            <a:ext cx="8596668" cy="3880773"/>
          </a:xfrm>
        </p:spPr>
        <p:txBody>
          <a:bodyPr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make, then type 4 letter what you want.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 we will have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graph.jgr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,Use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Jgraph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build it</a:t>
            </a:r>
            <a:r>
              <a:rPr lang="zh-CN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（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out –P).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 we will have the Verification code.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907C57-F9CB-4AD8-86C7-25527B8FF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22" y="1930400"/>
            <a:ext cx="4123809" cy="12476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B0BF30-1F6B-45A3-8A5A-73B9DEEA4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422" y="3557403"/>
            <a:ext cx="6457143" cy="40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4D33F5-9DEC-4224-BCF1-9C70D5405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422" y="4485863"/>
            <a:ext cx="1191389" cy="11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4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ED84C-8DB5-4825-ADE6-A2BBA25C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Something useful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964C0-F36F-4F91-8E63-E08A9F2B2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Users can add patterns for each separately letters to build what </a:t>
            </a:r>
            <a:r>
              <a:rPr lang="en-US" altLang="zh-CN" dirty="0"/>
              <a:t>Verification code you want.</a:t>
            </a:r>
            <a:endParaRPr lang="en-US" altLang="zh-CN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Just type in 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letter</a:t>
            </a:r>
            <a:r>
              <a:rPr lang="en-US" altLang="zh-CN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.jgr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the 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letter</a:t>
            </a:r>
            <a:r>
              <a:rPr lang="en-US" altLang="zh-CN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.jgr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is in the folder letter .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Then use the 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Jgraph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 to build the 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letter.jgr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 to 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ps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 file.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2030BB-CE10-46CD-ABF8-D86F33A30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62" y="4886300"/>
            <a:ext cx="6171429" cy="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2C570-BD25-45B1-90BE-4BAF0026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Something other designs</a:t>
            </a:r>
            <a:br>
              <a:rPr lang="en-US" altLang="zh-CN" dirty="0"/>
            </a:br>
            <a:r>
              <a:rPr lang="en-US" altLang="zh-CN" dirty="0"/>
              <a:t>                                           </a:t>
            </a:r>
            <a:r>
              <a:rPr lang="en-US" altLang="zh-CN" sz="2800" dirty="0"/>
              <a:t>Real Verification code </a:t>
            </a:r>
            <a:endParaRPr lang="zh-CN" altLang="en-US" sz="28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6D336EF-32B4-4C41-B2AE-609055B92E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39"/>
            <a:ext cx="1079866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 can make simple modifications to this program to change its role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just make some change on main.cpp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 can change the step of obtaining user input, but randomly generate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four letters into the string: numberA, numberB, numberC, numberD.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Add a new variable (True or False) named 'check'.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After generating the verification code, we ask the user to input: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checknumberA, checknumberB, checknumberC, checknumberD.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 if they are equal to numberA, numberB, numberC, numberD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hen we change 'check' to T, and if it is not equal we change the 'check' to F.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Now, we can know whether the user has entered the correct verification code,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if'check' is T, we can do other things, if'check' is F, we can output "Verification code input error."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5498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278</Words>
  <Application>Microsoft Office PowerPoint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微软雅黑</vt:lpstr>
      <vt:lpstr>微软雅黑</vt:lpstr>
      <vt:lpstr>Arial</vt:lpstr>
      <vt:lpstr>Tahoma</vt:lpstr>
      <vt:lpstr>Trebuchet MS</vt:lpstr>
      <vt:lpstr>Wingdings 3</vt:lpstr>
      <vt:lpstr>平面</vt:lpstr>
      <vt:lpstr>Make a Verification Code</vt:lpstr>
      <vt:lpstr>How to use it.</vt:lpstr>
      <vt:lpstr>Something useful</vt:lpstr>
      <vt:lpstr>Something other designs                                            Real Verification code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a Verification Code</dc:title>
  <dc:creator>Yi sicheng</dc:creator>
  <cp:lastModifiedBy>Yi sicheng</cp:lastModifiedBy>
  <cp:revision>3</cp:revision>
  <dcterms:created xsi:type="dcterms:W3CDTF">2020-12-04T05:21:54Z</dcterms:created>
  <dcterms:modified xsi:type="dcterms:W3CDTF">2020-12-04T05:41:42Z</dcterms:modified>
</cp:coreProperties>
</file>