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90ECF-7BC4-3DA4-A6CD-8C5A3AC37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60528B-6F45-859E-5F02-89D7451EE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2AC30-321F-28DD-0AF6-7524197A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BB57-7B63-4A82-B756-18FB1801ECD3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F1EEA-E33E-D47E-6DCC-2004F72E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73C43-707F-F64F-2483-5A52DF36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1DC-3D2A-4B05-BF1C-D94957754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8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DC4E7-D45E-4EE9-73FE-1FE07257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90C5DD-BAF5-5C5C-8179-6A17187F0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62817-AD06-2668-3DB5-507E0581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BB57-7B63-4A82-B756-18FB1801ECD3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5CCB7-E8D2-6539-22A9-F6E59634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92DCC-D7BA-2146-0376-58EAB30C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1DC-3D2A-4B05-BF1C-D94957754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30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20A05D-2D4B-3397-2471-2C08F0611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1DABC7-699D-54D5-30A8-2201ABACD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38B47-FDA8-FCAD-0324-24713D79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BB57-7B63-4A82-B756-18FB1801ECD3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96300-80B8-D639-658C-DE90B140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35633-2899-CA48-6833-C1692846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1DC-3D2A-4B05-BF1C-D94957754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5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94F08-A81A-8655-5A78-9C24DD87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08C9B-263B-F71E-48D1-47EC65A4C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5D1F6-0C03-3691-8679-3C82EAEA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BB57-7B63-4A82-B756-18FB1801ECD3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2C376-E2E6-EE2C-38E3-E69F9CA2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DCA30-86C5-D4C2-719D-546030AF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1DC-3D2A-4B05-BF1C-D94957754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18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D46F0-D2B9-F717-A893-E2814608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5B00E1-D5A8-B82E-9F30-68779A4C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40979-FC94-E6F6-832E-2191C02D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BB57-7B63-4A82-B756-18FB1801ECD3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DD1F6-D9CB-C329-121C-FFFC490C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F2A51-F77F-F2A6-BA43-703C0B33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1DC-3D2A-4B05-BF1C-D94957754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7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02C03-1E85-9852-7811-346B4182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D0CF7-76CF-AF37-E26E-4C6CA5ED3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C7AD05-2AE4-430A-A134-3E500C5F6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E61E7-526C-ACBC-A931-7E7A51F5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BB57-7B63-4A82-B756-18FB1801ECD3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CA2C6C-76E7-FBFB-E733-C21B0052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AE7E8E-62D4-71F5-089D-C6010B1B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1DC-3D2A-4B05-BF1C-D94957754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00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D22DF-2082-FFD8-03F5-C074E6EB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5A67D-58E5-A6ED-137D-381E6973D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A9EEE6-54BE-DB66-398F-4EA54BE87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B9D035-B5C1-2DA8-F760-B756F72DB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B40AC3-F7F8-98FA-0BBB-C05DFAE4C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A2D3A2-FE7E-F5DA-FD60-3BF561AD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BB57-7B63-4A82-B756-18FB1801ECD3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742DE9-9940-B032-6ED1-70706F74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E7B8A-40E4-1BF0-CBA8-3128D1DA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1DC-3D2A-4B05-BF1C-D94957754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4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68A0-48BA-6A48-6810-AEE1FA2D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9BE48E-A1F0-460E-CD1E-439BB41A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BB57-7B63-4A82-B756-18FB1801ECD3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857CB5-4DF4-CB08-4E21-3432D7B2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7639EF-DC8A-AFC9-7637-436298EE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1DC-3D2A-4B05-BF1C-D94957754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2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06B8D7-BD45-AA8F-3AB1-4390EEB0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BB57-7B63-4A82-B756-18FB1801ECD3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237062-D2A0-CC0B-FA78-D4490625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34BBE2-F0AC-B30D-C23A-DE0ABCD8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1DC-3D2A-4B05-BF1C-D94957754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64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CDD07-8B42-CC38-07F7-E77A9BD9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15EE-E904-21DA-B809-0D5354D59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4A3D12-8F05-A8E9-C624-DE8EB0B2E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58D4DF-0AD7-6DE0-7645-7FC11160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BB57-7B63-4A82-B756-18FB1801ECD3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5E2195-085B-B668-ADE3-2DEFF876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80C5E7-16BA-1743-AE79-672F53B8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1DC-3D2A-4B05-BF1C-D94957754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45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D361B-9F5A-8330-3B6B-569B6F9B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EABF85-7BBA-ABC1-04DF-5924064FD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3CC6FE-5FA5-7620-2C85-282004D34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81392-B55B-B4ED-C456-E41FF996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BB57-7B63-4A82-B756-18FB1801ECD3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F5DB24-3741-F729-E028-C65F19DA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17E622-E8AD-B540-D2C6-15422A4D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81DC-3D2A-4B05-BF1C-D94957754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3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77AE8B-AE0E-4711-B1BE-3067071C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A26D34-071E-5D2B-3206-B1F54A49E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C771F-23DE-2619-D128-0A5FB9972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CBB57-7B63-4A82-B756-18FB1801ECD3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FFC36-4C72-1712-8493-5B6E7DD04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9C4AB-2593-E6EB-CFB7-4522E7EE7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781DC-3D2A-4B05-BF1C-D94957754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9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D606FA-2F05-E65A-124E-9889B88DB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zh-CN" sz="2000">
                <a:solidFill>
                  <a:srgbClr val="080808"/>
                </a:solidFill>
              </a:rPr>
              <a:t>CS521 SiCheng Yi</a:t>
            </a:r>
            <a:endParaRPr lang="zh-CN" altLang="en-US" sz="2000">
              <a:solidFill>
                <a:srgbClr val="080808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07D477-989E-39F5-1146-0D486949C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3600">
                <a:solidFill>
                  <a:srgbClr val="080808"/>
                </a:solidFill>
              </a:rPr>
              <a:t>Final Project</a:t>
            </a:r>
            <a:endParaRPr lang="zh-CN" altLang="en-US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9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4F1BA-80F9-9E9B-9B6B-774BCAF5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altLang="zh-CN" sz="5400"/>
              <a:t>                      Project  Target</a:t>
            </a:r>
            <a:endParaRPr lang="zh-CN" altLang="en-US" sz="5400"/>
          </a:p>
        </p:txBody>
      </p:sp>
      <p:pic>
        <p:nvPicPr>
          <p:cNvPr id="7" name="Graphic 6" descr="哑铃">
            <a:extLst>
              <a:ext uri="{FF2B5EF4-FFF2-40B4-BE49-F238E27FC236}">
                <a16:creationId xmlns:a16="http://schemas.microsoft.com/office/drawing/2014/main" id="{ED5C2308-2BE7-EAF1-A0DC-721BBA5AD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89353-EC47-8F24-5C28-4BB2E9B94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Create a program to provide users with the calorie increase and decrease of diet and exercise. The program is divided into four parts:</a:t>
            </a:r>
          </a:p>
          <a:p>
            <a:pPr marL="0" indent="0">
              <a:buNone/>
            </a:pPr>
            <a:r>
              <a:rPr lang="en-US" altLang="zh-CN" dirty="0"/>
              <a:t>         1. Add calories by the user's input.</a:t>
            </a:r>
          </a:p>
          <a:p>
            <a:pPr marL="0" indent="0">
              <a:buNone/>
            </a:pPr>
            <a:r>
              <a:rPr lang="en-US" altLang="zh-CN" dirty="0"/>
              <a:t>         2. Display the current calorie situation and exercise time.</a:t>
            </a:r>
          </a:p>
          <a:p>
            <a:pPr marL="0" indent="0">
              <a:buNone/>
            </a:pPr>
            <a:r>
              <a:rPr lang="en-US" altLang="zh-CN" dirty="0"/>
              <a:t>         3. Choose a sport, count the time and motion of the sport.</a:t>
            </a:r>
          </a:p>
          <a:p>
            <a:pPr marL="0" indent="0">
              <a:buNone/>
            </a:pPr>
            <a:r>
              <a:rPr lang="en-US" altLang="zh-CN" dirty="0"/>
              <a:t>         4. Print a report to a file.</a:t>
            </a:r>
          </a:p>
        </p:txBody>
      </p:sp>
    </p:spTree>
    <p:extLst>
      <p:ext uri="{BB962C8B-B14F-4D97-AF65-F5344CB8AC3E}">
        <p14:creationId xmlns:p14="http://schemas.microsoft.com/office/powerpoint/2010/main" val="111857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3E29839-0F6E-A981-EA02-32FF1DBC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/>
              <a:t>                Make The Menu</a:t>
            </a:r>
            <a:endParaRPr lang="zh-CN" altLang="en-US" sz="36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A6A036-D11A-F58D-AD72-68B38448A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20" y="1782982"/>
            <a:ext cx="3993505" cy="21165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868DE4-1ED0-6086-B743-6E5970063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4060437"/>
            <a:ext cx="6253212" cy="2084404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2F406-700A-558C-7DA2-388D8D2CE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052" y="1782981"/>
            <a:ext cx="4004479" cy="4393982"/>
          </a:xfrm>
        </p:spPr>
        <p:txBody>
          <a:bodyPr>
            <a:normAutofit/>
          </a:bodyPr>
          <a:lstStyle/>
          <a:p>
            <a:r>
              <a:rPr lang="en-US" altLang="zh-CN" sz="2000"/>
              <a:t>Use the ‘while’ to make a loop just stop when choose exit.</a:t>
            </a:r>
          </a:p>
          <a:p>
            <a:r>
              <a:rPr lang="en-US" altLang="zh-CN" sz="2000"/>
              <a:t>Use if else to make the option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102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815F6-3CFA-742F-A845-54EBB764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 Add food and calorie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CAD6C-5AC1-4F1D-FDC9-AE458343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the food as a key and it’s calorie is the value.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Def a function “EAT()” to return the calorie.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Here is the output.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C1EE2E-0C61-4032-2FA4-DA2E6A75D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24" y="2321885"/>
            <a:ext cx="4771429" cy="3238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B68F0E-42CA-978D-384A-060E202B1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4266667" cy="10666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7F450A-7D3A-D1D5-6ED8-5E6646565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849" y="5711900"/>
            <a:ext cx="2866667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CB38C-F417-73E7-1E24-F25851FF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Check my calorie and sports.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E4881-7A72-74DA-98E2-69F96465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Just output the until now final calorie and sports time.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Here is the output: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EC5C4C-723A-3699-3CE7-0AA0CB6B3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22" y="2748502"/>
            <a:ext cx="6857143" cy="8571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5C752E-F15B-6A45-9CB5-8FADA4E6E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001" y="4922410"/>
            <a:ext cx="3895238" cy="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7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1"/>
            <a:ext cx="7058307" cy="2595329"/>
          </a:xfrm>
          <a:prstGeom prst="rect">
            <a:avLst/>
          </a:prstGeom>
          <a:solidFill>
            <a:srgbClr val="576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90535A-8DFE-4078-0EE6-D1C3EC94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2147344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                        Sports Now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2E632E-3F30-4018-960F-EE3228045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3" y="3085476"/>
            <a:ext cx="3998237" cy="3449681"/>
          </a:xfrm>
          <a:prstGeom prst="rect">
            <a:avLst/>
          </a:prstGeom>
          <a:solidFill>
            <a:srgbClr val="257FF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A62B25-04B2-A10C-7D41-A384804B9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07" y="3497796"/>
            <a:ext cx="3590988" cy="263840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15B939-F527-4117-B775-533A40168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8848" y="3090672"/>
            <a:ext cx="2889504" cy="1636776"/>
          </a:xfrm>
          <a:prstGeom prst="rect">
            <a:avLst/>
          </a:prstGeom>
          <a:solidFill>
            <a:srgbClr val="257FF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45462C-D3D5-DB97-D934-DB1EE0F5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978" y="3488967"/>
            <a:ext cx="2511243" cy="854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22BCFB4-3880-430A-9E42-4D844E8F6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8848" y="4901184"/>
            <a:ext cx="2889504" cy="1636776"/>
          </a:xfrm>
          <a:prstGeom prst="rect">
            <a:avLst/>
          </a:prstGeom>
          <a:solidFill>
            <a:srgbClr val="257FF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3A2460-4398-9908-29B3-52B527A2F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42" y="5417137"/>
            <a:ext cx="2514514" cy="6020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A46B3-6CBB-D49D-E3B7-81DBDD7AD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7973" y="763523"/>
            <a:ext cx="3511296" cy="5330952"/>
          </a:xfrm>
        </p:spPr>
        <p:txBody>
          <a:bodyPr anchor="ctr">
            <a:normAutofit/>
          </a:bodyPr>
          <a:lstStyle/>
          <a:p>
            <a:r>
              <a:rPr lang="en-US" altLang="zh-CN" sz="2200">
                <a:solidFill>
                  <a:srgbClr val="FFFFFF"/>
                </a:solidFill>
              </a:rPr>
              <a:t>Choose a sport from tuple and start the sport.</a:t>
            </a:r>
          </a:p>
          <a:p>
            <a:endParaRPr lang="en-US" altLang="zh-CN" sz="2200">
              <a:solidFill>
                <a:srgbClr val="FFFFFF"/>
              </a:solidFill>
            </a:endParaRPr>
          </a:p>
          <a:p>
            <a:endParaRPr lang="en-US" altLang="zh-CN" sz="2200">
              <a:solidFill>
                <a:srgbClr val="FFFFFF"/>
              </a:solidFill>
            </a:endParaRPr>
          </a:p>
          <a:p>
            <a:endParaRPr lang="en-US" altLang="zh-CN" sz="2200">
              <a:solidFill>
                <a:srgbClr val="FFFFFF"/>
              </a:solidFill>
            </a:endParaRPr>
          </a:p>
          <a:p>
            <a:r>
              <a:rPr lang="en-US" altLang="zh-CN" sz="2200">
                <a:solidFill>
                  <a:srgbClr val="FFFFFF"/>
                </a:solidFill>
              </a:rPr>
              <a:t>This function should use </a:t>
            </a:r>
            <a:r>
              <a:rPr lang="en-US" altLang="zh-CN" sz="2200" b="0" i="0">
                <a:solidFill>
                  <a:srgbClr val="FFFFFF"/>
                </a:solidFill>
                <a:effectLst/>
              </a:rPr>
              <a:t>Motion sensing device</a:t>
            </a:r>
            <a:r>
              <a:rPr lang="zh-CN" altLang="en-US" sz="2200" b="0" i="0">
                <a:solidFill>
                  <a:srgbClr val="FFFFFF"/>
                </a:solidFill>
                <a:effectLst/>
              </a:rPr>
              <a:t>， </a:t>
            </a:r>
            <a:r>
              <a:rPr lang="en-US" altLang="zh-CN" sz="2200" b="0" i="0">
                <a:solidFill>
                  <a:srgbClr val="FFFFFF"/>
                </a:solidFill>
                <a:effectLst/>
              </a:rPr>
              <a:t>I just use enter a number without 0 to representative do one time.</a:t>
            </a:r>
          </a:p>
          <a:p>
            <a:endParaRPr lang="zh-CN" alt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E9C0EF-466C-4DF8-9EFC-10673AAA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000"/>
              <a:t>                 Make the report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0E340-CB88-E270-892E-A4E616E5F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724912"/>
            <a:ext cx="3209544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/>
              <a:t>Make a file and open then write the report in it.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698AD1-8690-7B76-86F9-61104A0A9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881" y="329822"/>
            <a:ext cx="3565014" cy="26113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9CA018-DCC7-91AA-0E45-5602CC4B3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781" y="3544284"/>
            <a:ext cx="5702113" cy="23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7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799B0D0-28C2-729E-01C0-0FB4147C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302734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219</Words>
  <Application>Microsoft Office PowerPoint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Office 主题​​</vt:lpstr>
      <vt:lpstr>Final Project</vt:lpstr>
      <vt:lpstr>                      Project  Target</vt:lpstr>
      <vt:lpstr>                Make The Menu</vt:lpstr>
      <vt:lpstr>            Add food and calorie</vt:lpstr>
      <vt:lpstr>      Check my calorie and sports.</vt:lpstr>
      <vt:lpstr>                        Sports Now</vt:lpstr>
      <vt:lpstr>                 Make the report</vt:lpstr>
      <vt:lpstr>     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Yi sicheng</dc:creator>
  <cp:lastModifiedBy>Yi sicheng</cp:lastModifiedBy>
  <cp:revision>1</cp:revision>
  <dcterms:created xsi:type="dcterms:W3CDTF">2022-12-07T10:58:07Z</dcterms:created>
  <dcterms:modified xsi:type="dcterms:W3CDTF">2022-12-07T12:16:20Z</dcterms:modified>
</cp:coreProperties>
</file>