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17" r:id="rId1"/>
    <p:sldMasterId id="2147484344" r:id="rId2"/>
  </p:sldMasterIdLst>
  <p:notesMasterIdLst>
    <p:notesMasterId r:id="rId35"/>
  </p:notesMasterIdLst>
  <p:handoutMasterIdLst>
    <p:handoutMasterId r:id="rId36"/>
  </p:handoutMasterIdLst>
  <p:sldIdLst>
    <p:sldId id="298" r:id="rId3"/>
    <p:sldId id="299" r:id="rId4"/>
    <p:sldId id="300" r:id="rId5"/>
    <p:sldId id="301" r:id="rId6"/>
    <p:sldId id="302" r:id="rId7"/>
    <p:sldId id="303" r:id="rId8"/>
    <p:sldId id="315" r:id="rId9"/>
    <p:sldId id="304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05" r:id="rId19"/>
    <p:sldId id="306" r:id="rId20"/>
    <p:sldId id="324" r:id="rId21"/>
    <p:sldId id="308" r:id="rId22"/>
    <p:sldId id="325" r:id="rId23"/>
    <p:sldId id="328" r:id="rId24"/>
    <p:sldId id="330" r:id="rId25"/>
    <p:sldId id="329" r:id="rId26"/>
    <p:sldId id="310" r:id="rId27"/>
    <p:sldId id="309" r:id="rId28"/>
    <p:sldId id="307" r:id="rId29"/>
    <p:sldId id="331" r:id="rId30"/>
    <p:sldId id="332" r:id="rId31"/>
    <p:sldId id="333" r:id="rId32"/>
    <p:sldId id="334" r:id="rId33"/>
    <p:sldId id="279" r:id="rId34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F5800"/>
    <a:srgbClr val="AF8300"/>
    <a:srgbClr val="9A004D"/>
    <a:srgbClr val="AF0058"/>
    <a:srgbClr val="1E9696"/>
    <a:srgbClr val="00AFAF"/>
    <a:srgbClr val="0058AF"/>
    <a:srgbClr val="AF0000"/>
    <a:srgbClr val="9B0000"/>
    <a:srgbClr val="C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5" autoAdjust="0"/>
    <p:restoredTop sz="80145" autoAdjust="0"/>
  </p:normalViewPr>
  <p:slideViewPr>
    <p:cSldViewPr>
      <p:cViewPr varScale="1">
        <p:scale>
          <a:sx n="69" d="100"/>
          <a:sy n="69" d="100"/>
        </p:scale>
        <p:origin x="576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866A23-F884-4904-ADBB-683AAABFDF3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AC35A3-1898-4584-95DF-8D057A2D5E57}">
      <dgm:prSet phldrT="[Text]"/>
      <dgm:spPr/>
      <dgm:t>
        <a:bodyPr/>
        <a:lstStyle/>
        <a:p>
          <a:r>
            <a:rPr lang="en-US" dirty="0"/>
            <a:t>Oracle</a:t>
          </a:r>
        </a:p>
      </dgm:t>
    </dgm:pt>
    <dgm:pt modelId="{44BFA6B1-19E4-4115-9E77-DF734F25C576}" type="parTrans" cxnId="{285616AE-AE0B-4650-AC28-BBB9215D5E07}">
      <dgm:prSet/>
      <dgm:spPr/>
      <dgm:t>
        <a:bodyPr/>
        <a:lstStyle/>
        <a:p>
          <a:endParaRPr lang="en-US"/>
        </a:p>
      </dgm:t>
    </dgm:pt>
    <dgm:pt modelId="{B40E099F-5A6F-4B82-8D70-D674FBE8DE5C}" type="sibTrans" cxnId="{285616AE-AE0B-4650-AC28-BBB9215D5E07}">
      <dgm:prSet/>
      <dgm:spPr/>
      <dgm:t>
        <a:bodyPr/>
        <a:lstStyle/>
        <a:p>
          <a:endParaRPr lang="en-US"/>
        </a:p>
      </dgm:t>
    </dgm:pt>
    <dgm:pt modelId="{5CFEC858-FB67-4121-BE68-6E8C6F9021CD}">
      <dgm:prSet phldrT="[Text]"/>
      <dgm:spPr/>
      <dgm:t>
        <a:bodyPr/>
        <a:lstStyle/>
        <a:p>
          <a:r>
            <a:rPr lang="en-US" dirty="0"/>
            <a:t>https://docs.oracle.com/database/121/SQLRF/toc.htm</a:t>
          </a:r>
        </a:p>
      </dgm:t>
    </dgm:pt>
    <dgm:pt modelId="{F6511491-6A8A-4D6A-BB00-B673E6B531C4}" type="parTrans" cxnId="{76CAC746-B64A-44FC-9584-D1FE568F4C03}">
      <dgm:prSet/>
      <dgm:spPr/>
      <dgm:t>
        <a:bodyPr/>
        <a:lstStyle/>
        <a:p>
          <a:endParaRPr lang="en-US"/>
        </a:p>
      </dgm:t>
    </dgm:pt>
    <dgm:pt modelId="{9E1FC4B3-CC59-41B7-893A-4B0E6D087292}" type="sibTrans" cxnId="{76CAC746-B64A-44FC-9584-D1FE568F4C03}">
      <dgm:prSet/>
      <dgm:spPr/>
      <dgm:t>
        <a:bodyPr/>
        <a:lstStyle/>
        <a:p>
          <a:endParaRPr lang="en-US"/>
        </a:p>
      </dgm:t>
    </dgm:pt>
    <dgm:pt modelId="{D0AD156B-28B1-4D68-AD70-FC60F8755478}">
      <dgm:prSet phldrT="[Text]"/>
      <dgm:spPr/>
      <dgm:t>
        <a:bodyPr/>
        <a:lstStyle/>
        <a:p>
          <a:r>
            <a:rPr lang="en-US" dirty="0"/>
            <a:t>SQL Server</a:t>
          </a:r>
        </a:p>
      </dgm:t>
    </dgm:pt>
    <dgm:pt modelId="{85979025-2278-4965-B004-1EDA7F1B3DCF}" type="parTrans" cxnId="{1CA1920F-D196-466E-AA9B-CEEB8E8BD6B0}">
      <dgm:prSet/>
      <dgm:spPr/>
      <dgm:t>
        <a:bodyPr/>
        <a:lstStyle/>
        <a:p>
          <a:endParaRPr lang="en-US"/>
        </a:p>
      </dgm:t>
    </dgm:pt>
    <dgm:pt modelId="{F07097A8-56EA-49CD-B266-1F9B7BBE00B8}" type="sibTrans" cxnId="{1CA1920F-D196-466E-AA9B-CEEB8E8BD6B0}">
      <dgm:prSet/>
      <dgm:spPr/>
      <dgm:t>
        <a:bodyPr/>
        <a:lstStyle/>
        <a:p>
          <a:endParaRPr lang="en-US"/>
        </a:p>
      </dgm:t>
    </dgm:pt>
    <dgm:pt modelId="{94C2B69C-B3A8-4F45-BBAA-C327B57866E3}">
      <dgm:prSet phldrT="[Text]"/>
      <dgm:spPr/>
      <dgm:t>
        <a:bodyPr/>
        <a:lstStyle/>
        <a:p>
          <a:r>
            <a:rPr lang="en-US" dirty="0"/>
            <a:t>https://docs.microsoft.com/en-us/sql/t-sql/language-reference?view=sql-server-2017</a:t>
          </a:r>
        </a:p>
      </dgm:t>
    </dgm:pt>
    <dgm:pt modelId="{D020C7F4-0D66-4DA9-9A20-252E078F6CAC}" type="parTrans" cxnId="{709CE735-5739-4703-9DC1-B7788804C4C7}">
      <dgm:prSet/>
      <dgm:spPr/>
      <dgm:t>
        <a:bodyPr/>
        <a:lstStyle/>
        <a:p>
          <a:endParaRPr lang="en-US"/>
        </a:p>
      </dgm:t>
    </dgm:pt>
    <dgm:pt modelId="{68BABD7D-7FBE-44CD-9B8D-804F9041457B}" type="sibTrans" cxnId="{709CE735-5739-4703-9DC1-B7788804C4C7}">
      <dgm:prSet/>
      <dgm:spPr/>
      <dgm:t>
        <a:bodyPr/>
        <a:lstStyle/>
        <a:p>
          <a:endParaRPr lang="en-US"/>
        </a:p>
      </dgm:t>
    </dgm:pt>
    <dgm:pt modelId="{DE0B9B45-1B2E-4F19-A709-0DECC54BF671}">
      <dgm:prSet/>
      <dgm:spPr/>
      <dgm:t>
        <a:bodyPr/>
        <a:lstStyle/>
        <a:p>
          <a:r>
            <a:rPr lang="en-US" dirty="0"/>
            <a:t>Postgres</a:t>
          </a:r>
        </a:p>
      </dgm:t>
    </dgm:pt>
    <dgm:pt modelId="{87E8D9B3-AB2E-48D6-A9E0-12991B13C617}" type="parTrans" cxnId="{29410625-DF92-4C04-AB7A-3F1FF5E61D78}">
      <dgm:prSet/>
      <dgm:spPr/>
      <dgm:t>
        <a:bodyPr/>
        <a:lstStyle/>
        <a:p>
          <a:endParaRPr lang="en-US"/>
        </a:p>
      </dgm:t>
    </dgm:pt>
    <dgm:pt modelId="{FD5E3C66-7AB4-4A6C-860B-A21D6400F32A}" type="sibTrans" cxnId="{29410625-DF92-4C04-AB7A-3F1FF5E61D78}">
      <dgm:prSet/>
      <dgm:spPr/>
      <dgm:t>
        <a:bodyPr/>
        <a:lstStyle/>
        <a:p>
          <a:endParaRPr lang="en-US"/>
        </a:p>
      </dgm:t>
    </dgm:pt>
    <dgm:pt modelId="{08490836-7EEA-47DC-82B0-73BC1AF59355}">
      <dgm:prSet/>
      <dgm:spPr/>
      <dgm:t>
        <a:bodyPr/>
        <a:lstStyle/>
        <a:p>
          <a:r>
            <a:rPr lang="en-US" dirty="0"/>
            <a:t>https://www.postgresql.org/docs/10/static/index.html </a:t>
          </a:r>
        </a:p>
      </dgm:t>
    </dgm:pt>
    <dgm:pt modelId="{D00B9845-61D3-45DE-B5DB-A6D3E8B61C0D}" type="parTrans" cxnId="{F274D5D5-967A-4FD0-9500-87D4D601D6A0}">
      <dgm:prSet/>
      <dgm:spPr/>
      <dgm:t>
        <a:bodyPr/>
        <a:lstStyle/>
        <a:p>
          <a:endParaRPr lang="en-US"/>
        </a:p>
      </dgm:t>
    </dgm:pt>
    <dgm:pt modelId="{37AA8750-C054-422E-B42B-B7A3E5FE3578}" type="sibTrans" cxnId="{F274D5D5-967A-4FD0-9500-87D4D601D6A0}">
      <dgm:prSet/>
      <dgm:spPr/>
      <dgm:t>
        <a:bodyPr/>
        <a:lstStyle/>
        <a:p>
          <a:endParaRPr lang="en-US"/>
        </a:p>
      </dgm:t>
    </dgm:pt>
    <dgm:pt modelId="{DF17572C-22DB-449F-A213-F1C8A2350DC1}">
      <dgm:prSet/>
      <dgm:spPr/>
      <dgm:t>
        <a:bodyPr/>
        <a:lstStyle/>
        <a:p>
          <a:r>
            <a:rPr lang="en-US" dirty="0"/>
            <a:t>Others</a:t>
          </a:r>
        </a:p>
      </dgm:t>
    </dgm:pt>
    <dgm:pt modelId="{226576ED-F7E9-46AF-8143-AAEC3330410E}" type="parTrans" cxnId="{4D674EB9-268A-4070-A4B1-99F7ED2561BA}">
      <dgm:prSet/>
      <dgm:spPr/>
      <dgm:t>
        <a:bodyPr/>
        <a:lstStyle/>
        <a:p>
          <a:endParaRPr lang="en-US"/>
        </a:p>
      </dgm:t>
    </dgm:pt>
    <dgm:pt modelId="{B2968B41-0CC1-4F49-9186-F7FEBE152C1A}" type="sibTrans" cxnId="{4D674EB9-268A-4070-A4B1-99F7ED2561BA}">
      <dgm:prSet/>
      <dgm:spPr/>
      <dgm:t>
        <a:bodyPr/>
        <a:lstStyle/>
        <a:p>
          <a:endParaRPr lang="en-US"/>
        </a:p>
      </dgm:t>
    </dgm:pt>
    <dgm:pt modelId="{15432FEB-B71D-431D-ADC6-821D51264311}">
      <dgm:prSet/>
      <dgm:spPr/>
      <dgm:t>
        <a:bodyPr/>
        <a:lstStyle/>
        <a:p>
          <a:r>
            <a:rPr lang="en-US" dirty="0"/>
            <a:t>https://www.w3schools.com/sql/default.asp</a:t>
          </a:r>
        </a:p>
      </dgm:t>
    </dgm:pt>
    <dgm:pt modelId="{679BA13A-B5BA-4FEA-8969-C37C3F74AAC3}" type="parTrans" cxnId="{C5767D50-E142-4623-9803-F39D381692BE}">
      <dgm:prSet/>
      <dgm:spPr/>
      <dgm:t>
        <a:bodyPr/>
        <a:lstStyle/>
        <a:p>
          <a:endParaRPr lang="en-US"/>
        </a:p>
      </dgm:t>
    </dgm:pt>
    <dgm:pt modelId="{B6421D6E-A3ED-4D27-A81D-DBC50FE1D370}" type="sibTrans" cxnId="{C5767D50-E142-4623-9803-F39D381692BE}">
      <dgm:prSet/>
      <dgm:spPr/>
      <dgm:t>
        <a:bodyPr/>
        <a:lstStyle/>
        <a:p>
          <a:endParaRPr lang="en-US"/>
        </a:p>
      </dgm:t>
    </dgm:pt>
    <dgm:pt modelId="{14B90ADE-5AAE-48D6-BBAE-BBF61FDF6D20}">
      <dgm:prSet/>
      <dgm:spPr/>
      <dgm:t>
        <a:bodyPr/>
        <a:lstStyle/>
        <a:p>
          <a:r>
            <a:rPr lang="en-US" dirty="0"/>
            <a:t>https://www.techonthenet.com/sql/index.php</a:t>
          </a:r>
        </a:p>
      </dgm:t>
    </dgm:pt>
    <dgm:pt modelId="{74AF1905-DD6C-4D35-82F8-B635FC9B198B}" type="parTrans" cxnId="{4144A771-1788-444E-A9A4-4E92D6FDD709}">
      <dgm:prSet/>
      <dgm:spPr/>
      <dgm:t>
        <a:bodyPr/>
        <a:lstStyle/>
        <a:p>
          <a:endParaRPr lang="en-US"/>
        </a:p>
      </dgm:t>
    </dgm:pt>
    <dgm:pt modelId="{1B7EEFB4-FB88-4DDB-875F-C97EB8EE9A7E}" type="sibTrans" cxnId="{4144A771-1788-444E-A9A4-4E92D6FDD709}">
      <dgm:prSet/>
      <dgm:spPr/>
      <dgm:t>
        <a:bodyPr/>
        <a:lstStyle/>
        <a:p>
          <a:endParaRPr lang="en-US"/>
        </a:p>
      </dgm:t>
    </dgm:pt>
    <dgm:pt modelId="{1389A53C-062E-44C1-A79E-FAD61A288C02}" type="pres">
      <dgm:prSet presAssocID="{32866A23-F884-4904-ADBB-683AAABFDF37}" presName="vert0" presStyleCnt="0">
        <dgm:presLayoutVars>
          <dgm:dir/>
          <dgm:animOne val="branch"/>
          <dgm:animLvl val="lvl"/>
        </dgm:presLayoutVars>
      </dgm:prSet>
      <dgm:spPr/>
    </dgm:pt>
    <dgm:pt modelId="{3830C1B9-3388-4ECD-8B57-6F4BFDA4A40B}" type="pres">
      <dgm:prSet presAssocID="{C3AC35A3-1898-4584-95DF-8D057A2D5E57}" presName="thickLine" presStyleLbl="alignNode1" presStyleIdx="0" presStyleCnt="4"/>
      <dgm:spPr/>
    </dgm:pt>
    <dgm:pt modelId="{813774EC-53B5-45C5-9764-581E1BE83702}" type="pres">
      <dgm:prSet presAssocID="{C3AC35A3-1898-4584-95DF-8D057A2D5E57}" presName="horz1" presStyleCnt="0"/>
      <dgm:spPr/>
    </dgm:pt>
    <dgm:pt modelId="{7729AD41-622B-4A80-B99F-0E075F973FBA}" type="pres">
      <dgm:prSet presAssocID="{C3AC35A3-1898-4584-95DF-8D057A2D5E57}" presName="tx1" presStyleLbl="revTx" presStyleIdx="0" presStyleCnt="9"/>
      <dgm:spPr/>
    </dgm:pt>
    <dgm:pt modelId="{26721A32-5C0C-47CA-BF46-BB4DF6729AD0}" type="pres">
      <dgm:prSet presAssocID="{C3AC35A3-1898-4584-95DF-8D057A2D5E57}" presName="vert1" presStyleCnt="0"/>
      <dgm:spPr/>
    </dgm:pt>
    <dgm:pt modelId="{3207A479-449A-4C31-98EC-55210C49320C}" type="pres">
      <dgm:prSet presAssocID="{5CFEC858-FB67-4121-BE68-6E8C6F9021CD}" presName="vertSpace2a" presStyleCnt="0"/>
      <dgm:spPr/>
    </dgm:pt>
    <dgm:pt modelId="{7B6CD26D-B8E3-4D37-85BA-58BB95E6E24F}" type="pres">
      <dgm:prSet presAssocID="{5CFEC858-FB67-4121-BE68-6E8C6F9021CD}" presName="horz2" presStyleCnt="0"/>
      <dgm:spPr/>
    </dgm:pt>
    <dgm:pt modelId="{81399C0B-3DAB-44BC-96A5-531CE285EAED}" type="pres">
      <dgm:prSet presAssocID="{5CFEC858-FB67-4121-BE68-6E8C6F9021CD}" presName="horzSpace2" presStyleCnt="0"/>
      <dgm:spPr/>
    </dgm:pt>
    <dgm:pt modelId="{157A40DF-3F7F-4D56-94FF-EC5B967E55E6}" type="pres">
      <dgm:prSet presAssocID="{5CFEC858-FB67-4121-BE68-6E8C6F9021CD}" presName="tx2" presStyleLbl="revTx" presStyleIdx="1" presStyleCnt="9"/>
      <dgm:spPr/>
    </dgm:pt>
    <dgm:pt modelId="{440B1752-3C09-44C7-A19F-0CC2E1ED2394}" type="pres">
      <dgm:prSet presAssocID="{5CFEC858-FB67-4121-BE68-6E8C6F9021CD}" presName="vert2" presStyleCnt="0"/>
      <dgm:spPr/>
    </dgm:pt>
    <dgm:pt modelId="{4CDBEE66-32CF-4066-99A2-DD555AF80A4E}" type="pres">
      <dgm:prSet presAssocID="{5CFEC858-FB67-4121-BE68-6E8C6F9021CD}" presName="thinLine2b" presStyleLbl="callout" presStyleIdx="0" presStyleCnt="5"/>
      <dgm:spPr/>
    </dgm:pt>
    <dgm:pt modelId="{5088B498-34D3-425F-A8C0-90D6AB2C089A}" type="pres">
      <dgm:prSet presAssocID="{5CFEC858-FB67-4121-BE68-6E8C6F9021CD}" presName="vertSpace2b" presStyleCnt="0"/>
      <dgm:spPr/>
    </dgm:pt>
    <dgm:pt modelId="{2A706FD4-D8ED-4224-AB91-2FBE5BB659DC}" type="pres">
      <dgm:prSet presAssocID="{D0AD156B-28B1-4D68-AD70-FC60F8755478}" presName="thickLine" presStyleLbl="alignNode1" presStyleIdx="1" presStyleCnt="4"/>
      <dgm:spPr/>
    </dgm:pt>
    <dgm:pt modelId="{11AAC3D7-233F-40A8-A2BD-791DBD05A766}" type="pres">
      <dgm:prSet presAssocID="{D0AD156B-28B1-4D68-AD70-FC60F8755478}" presName="horz1" presStyleCnt="0"/>
      <dgm:spPr/>
    </dgm:pt>
    <dgm:pt modelId="{9B902D5A-74E3-432E-AA75-38ADAD3A5650}" type="pres">
      <dgm:prSet presAssocID="{D0AD156B-28B1-4D68-AD70-FC60F8755478}" presName="tx1" presStyleLbl="revTx" presStyleIdx="2" presStyleCnt="9"/>
      <dgm:spPr/>
    </dgm:pt>
    <dgm:pt modelId="{71BBCC98-2149-4BFE-B450-DF388F5A42E7}" type="pres">
      <dgm:prSet presAssocID="{D0AD156B-28B1-4D68-AD70-FC60F8755478}" presName="vert1" presStyleCnt="0"/>
      <dgm:spPr/>
    </dgm:pt>
    <dgm:pt modelId="{A4071440-EF63-4DAF-85F1-705DA4F5288B}" type="pres">
      <dgm:prSet presAssocID="{94C2B69C-B3A8-4F45-BBAA-C327B57866E3}" presName="vertSpace2a" presStyleCnt="0"/>
      <dgm:spPr/>
    </dgm:pt>
    <dgm:pt modelId="{C76E9BF7-A351-44CC-AE20-1BBE880C8B8F}" type="pres">
      <dgm:prSet presAssocID="{94C2B69C-B3A8-4F45-BBAA-C327B57866E3}" presName="horz2" presStyleCnt="0"/>
      <dgm:spPr/>
    </dgm:pt>
    <dgm:pt modelId="{D24D9A9A-A1F7-4937-AFEE-7D62B5CB7DD8}" type="pres">
      <dgm:prSet presAssocID="{94C2B69C-B3A8-4F45-BBAA-C327B57866E3}" presName="horzSpace2" presStyleCnt="0"/>
      <dgm:spPr/>
    </dgm:pt>
    <dgm:pt modelId="{0C349946-C663-484C-9C27-43FEA3283355}" type="pres">
      <dgm:prSet presAssocID="{94C2B69C-B3A8-4F45-BBAA-C327B57866E3}" presName="tx2" presStyleLbl="revTx" presStyleIdx="3" presStyleCnt="9"/>
      <dgm:spPr/>
    </dgm:pt>
    <dgm:pt modelId="{06073C01-8B2D-41A3-9FB4-CE0C04D831FE}" type="pres">
      <dgm:prSet presAssocID="{94C2B69C-B3A8-4F45-BBAA-C327B57866E3}" presName="vert2" presStyleCnt="0"/>
      <dgm:spPr/>
    </dgm:pt>
    <dgm:pt modelId="{71EEFE24-D6B2-44DF-9CC5-418F0FCE6668}" type="pres">
      <dgm:prSet presAssocID="{94C2B69C-B3A8-4F45-BBAA-C327B57866E3}" presName="thinLine2b" presStyleLbl="callout" presStyleIdx="1" presStyleCnt="5"/>
      <dgm:spPr/>
    </dgm:pt>
    <dgm:pt modelId="{F24B3481-6F92-4269-BD02-0B31B82446BC}" type="pres">
      <dgm:prSet presAssocID="{94C2B69C-B3A8-4F45-BBAA-C327B57866E3}" presName="vertSpace2b" presStyleCnt="0"/>
      <dgm:spPr/>
    </dgm:pt>
    <dgm:pt modelId="{01D75AF1-F95B-4F88-812D-F3959ACD51EB}" type="pres">
      <dgm:prSet presAssocID="{DE0B9B45-1B2E-4F19-A709-0DECC54BF671}" presName="thickLine" presStyleLbl="alignNode1" presStyleIdx="2" presStyleCnt="4"/>
      <dgm:spPr/>
    </dgm:pt>
    <dgm:pt modelId="{33DFE467-1FD2-4880-8F77-724F44C10C84}" type="pres">
      <dgm:prSet presAssocID="{DE0B9B45-1B2E-4F19-A709-0DECC54BF671}" presName="horz1" presStyleCnt="0"/>
      <dgm:spPr/>
    </dgm:pt>
    <dgm:pt modelId="{79561A85-AB13-49BB-97F6-47361CB9E094}" type="pres">
      <dgm:prSet presAssocID="{DE0B9B45-1B2E-4F19-A709-0DECC54BF671}" presName="tx1" presStyleLbl="revTx" presStyleIdx="4" presStyleCnt="9"/>
      <dgm:spPr/>
    </dgm:pt>
    <dgm:pt modelId="{984B4ACE-7117-42C3-9E8A-863587829609}" type="pres">
      <dgm:prSet presAssocID="{DE0B9B45-1B2E-4F19-A709-0DECC54BF671}" presName="vert1" presStyleCnt="0"/>
      <dgm:spPr/>
    </dgm:pt>
    <dgm:pt modelId="{2B11C147-8952-4D9A-81FF-6695941A39AB}" type="pres">
      <dgm:prSet presAssocID="{08490836-7EEA-47DC-82B0-73BC1AF59355}" presName="vertSpace2a" presStyleCnt="0"/>
      <dgm:spPr/>
    </dgm:pt>
    <dgm:pt modelId="{DF62099A-B482-4985-A5DE-8BCE4552C88C}" type="pres">
      <dgm:prSet presAssocID="{08490836-7EEA-47DC-82B0-73BC1AF59355}" presName="horz2" presStyleCnt="0"/>
      <dgm:spPr/>
    </dgm:pt>
    <dgm:pt modelId="{CE84BA11-5D9E-4C05-BDFA-920B1DE197AA}" type="pres">
      <dgm:prSet presAssocID="{08490836-7EEA-47DC-82B0-73BC1AF59355}" presName="horzSpace2" presStyleCnt="0"/>
      <dgm:spPr/>
    </dgm:pt>
    <dgm:pt modelId="{4E7CC051-2AEF-42C2-9431-E8BD3C8FAA73}" type="pres">
      <dgm:prSet presAssocID="{08490836-7EEA-47DC-82B0-73BC1AF59355}" presName="tx2" presStyleLbl="revTx" presStyleIdx="5" presStyleCnt="9"/>
      <dgm:spPr/>
    </dgm:pt>
    <dgm:pt modelId="{04AA1FBD-7348-451C-8F47-5FA1BCDDBCB9}" type="pres">
      <dgm:prSet presAssocID="{08490836-7EEA-47DC-82B0-73BC1AF59355}" presName="vert2" presStyleCnt="0"/>
      <dgm:spPr/>
    </dgm:pt>
    <dgm:pt modelId="{E22C1632-2AAE-4238-ABFD-19FA4643968D}" type="pres">
      <dgm:prSet presAssocID="{08490836-7EEA-47DC-82B0-73BC1AF59355}" presName="thinLine2b" presStyleLbl="callout" presStyleIdx="2" presStyleCnt="5"/>
      <dgm:spPr/>
    </dgm:pt>
    <dgm:pt modelId="{6F9AFA67-7183-49E8-8132-AC4230835E2A}" type="pres">
      <dgm:prSet presAssocID="{08490836-7EEA-47DC-82B0-73BC1AF59355}" presName="vertSpace2b" presStyleCnt="0"/>
      <dgm:spPr/>
    </dgm:pt>
    <dgm:pt modelId="{6CEFB504-8BB7-4C03-A376-BDEE0B9E0E3D}" type="pres">
      <dgm:prSet presAssocID="{DF17572C-22DB-449F-A213-F1C8A2350DC1}" presName="thickLine" presStyleLbl="alignNode1" presStyleIdx="3" presStyleCnt="4"/>
      <dgm:spPr/>
    </dgm:pt>
    <dgm:pt modelId="{327781F7-FA8C-41F8-9B5F-77937CFC9364}" type="pres">
      <dgm:prSet presAssocID="{DF17572C-22DB-449F-A213-F1C8A2350DC1}" presName="horz1" presStyleCnt="0"/>
      <dgm:spPr/>
    </dgm:pt>
    <dgm:pt modelId="{A82ADCAB-2CA2-455B-86AE-F34279E1CD9E}" type="pres">
      <dgm:prSet presAssocID="{DF17572C-22DB-449F-A213-F1C8A2350DC1}" presName="tx1" presStyleLbl="revTx" presStyleIdx="6" presStyleCnt="9"/>
      <dgm:spPr/>
    </dgm:pt>
    <dgm:pt modelId="{7C80C47F-27B1-4401-88C3-8A10756DA2FB}" type="pres">
      <dgm:prSet presAssocID="{DF17572C-22DB-449F-A213-F1C8A2350DC1}" presName="vert1" presStyleCnt="0"/>
      <dgm:spPr/>
    </dgm:pt>
    <dgm:pt modelId="{032D5AEC-BFD5-472B-8C22-A8C7283A0B83}" type="pres">
      <dgm:prSet presAssocID="{15432FEB-B71D-431D-ADC6-821D51264311}" presName="vertSpace2a" presStyleCnt="0"/>
      <dgm:spPr/>
    </dgm:pt>
    <dgm:pt modelId="{8FFD2EFD-F1F1-44D1-B6FB-E37B13BAB03F}" type="pres">
      <dgm:prSet presAssocID="{15432FEB-B71D-431D-ADC6-821D51264311}" presName="horz2" presStyleCnt="0"/>
      <dgm:spPr/>
    </dgm:pt>
    <dgm:pt modelId="{794D06BF-83C0-46AE-9ACC-F734610E5C0B}" type="pres">
      <dgm:prSet presAssocID="{15432FEB-B71D-431D-ADC6-821D51264311}" presName="horzSpace2" presStyleCnt="0"/>
      <dgm:spPr/>
    </dgm:pt>
    <dgm:pt modelId="{51E3EDF9-8D8D-4306-B98E-4E183E1FFDA0}" type="pres">
      <dgm:prSet presAssocID="{15432FEB-B71D-431D-ADC6-821D51264311}" presName="tx2" presStyleLbl="revTx" presStyleIdx="7" presStyleCnt="9"/>
      <dgm:spPr/>
    </dgm:pt>
    <dgm:pt modelId="{8EDECAD8-41F6-4EF4-ADD6-01F80DB0078E}" type="pres">
      <dgm:prSet presAssocID="{15432FEB-B71D-431D-ADC6-821D51264311}" presName="vert2" presStyleCnt="0"/>
      <dgm:spPr/>
    </dgm:pt>
    <dgm:pt modelId="{ED5080D5-1938-4CFB-AF98-B5CDCCA6071D}" type="pres">
      <dgm:prSet presAssocID="{15432FEB-B71D-431D-ADC6-821D51264311}" presName="thinLine2b" presStyleLbl="callout" presStyleIdx="3" presStyleCnt="5"/>
      <dgm:spPr/>
    </dgm:pt>
    <dgm:pt modelId="{6A0BBB46-9008-4A25-97C3-E03E960E0774}" type="pres">
      <dgm:prSet presAssocID="{15432FEB-B71D-431D-ADC6-821D51264311}" presName="vertSpace2b" presStyleCnt="0"/>
      <dgm:spPr/>
    </dgm:pt>
    <dgm:pt modelId="{94C7AE57-4D71-47D9-A3F6-DC44988800E4}" type="pres">
      <dgm:prSet presAssocID="{14B90ADE-5AAE-48D6-BBAE-BBF61FDF6D20}" presName="horz2" presStyleCnt="0"/>
      <dgm:spPr/>
    </dgm:pt>
    <dgm:pt modelId="{DCBB3250-BD67-477F-8931-5DEEF2297D82}" type="pres">
      <dgm:prSet presAssocID="{14B90ADE-5AAE-48D6-BBAE-BBF61FDF6D20}" presName="horzSpace2" presStyleCnt="0"/>
      <dgm:spPr/>
    </dgm:pt>
    <dgm:pt modelId="{F2457030-CD96-4510-B212-AD90993E84C2}" type="pres">
      <dgm:prSet presAssocID="{14B90ADE-5AAE-48D6-BBAE-BBF61FDF6D20}" presName="tx2" presStyleLbl="revTx" presStyleIdx="8" presStyleCnt="9"/>
      <dgm:spPr/>
    </dgm:pt>
    <dgm:pt modelId="{BF7A75FA-6D41-46E2-AD52-0D4E29A1B55C}" type="pres">
      <dgm:prSet presAssocID="{14B90ADE-5AAE-48D6-BBAE-BBF61FDF6D20}" presName="vert2" presStyleCnt="0"/>
      <dgm:spPr/>
    </dgm:pt>
    <dgm:pt modelId="{0EA34ABE-1FE8-4549-99B7-04396A8664D9}" type="pres">
      <dgm:prSet presAssocID="{14B90ADE-5AAE-48D6-BBAE-BBF61FDF6D20}" presName="thinLine2b" presStyleLbl="callout" presStyleIdx="4" presStyleCnt="5"/>
      <dgm:spPr/>
    </dgm:pt>
    <dgm:pt modelId="{F760B011-3CBD-41DB-9CA9-A00F6ECDFFDB}" type="pres">
      <dgm:prSet presAssocID="{14B90ADE-5AAE-48D6-BBAE-BBF61FDF6D20}" presName="vertSpace2b" presStyleCnt="0"/>
      <dgm:spPr/>
    </dgm:pt>
  </dgm:ptLst>
  <dgm:cxnLst>
    <dgm:cxn modelId="{DEA41907-EB12-4D9E-993F-11A8FFF7E40A}" type="presOf" srcId="{D0AD156B-28B1-4D68-AD70-FC60F8755478}" destId="{9B902D5A-74E3-432E-AA75-38ADAD3A5650}" srcOrd="0" destOrd="0" presId="urn:microsoft.com/office/officeart/2008/layout/LinedList"/>
    <dgm:cxn modelId="{1CA1920F-D196-466E-AA9B-CEEB8E8BD6B0}" srcId="{32866A23-F884-4904-ADBB-683AAABFDF37}" destId="{D0AD156B-28B1-4D68-AD70-FC60F8755478}" srcOrd="1" destOrd="0" parTransId="{85979025-2278-4965-B004-1EDA7F1B3DCF}" sibTransId="{F07097A8-56EA-49CD-B266-1F9B7BBE00B8}"/>
    <dgm:cxn modelId="{B8F1D411-39B8-4959-9EDF-DA42F922EAA1}" type="presOf" srcId="{5CFEC858-FB67-4121-BE68-6E8C6F9021CD}" destId="{157A40DF-3F7F-4D56-94FF-EC5B967E55E6}" srcOrd="0" destOrd="0" presId="urn:microsoft.com/office/officeart/2008/layout/LinedList"/>
    <dgm:cxn modelId="{6A716A1F-192A-44CD-98C6-AD86DB915233}" type="presOf" srcId="{14B90ADE-5AAE-48D6-BBAE-BBF61FDF6D20}" destId="{F2457030-CD96-4510-B212-AD90993E84C2}" srcOrd="0" destOrd="0" presId="urn:microsoft.com/office/officeart/2008/layout/LinedList"/>
    <dgm:cxn modelId="{29410625-DF92-4C04-AB7A-3F1FF5E61D78}" srcId="{32866A23-F884-4904-ADBB-683AAABFDF37}" destId="{DE0B9B45-1B2E-4F19-A709-0DECC54BF671}" srcOrd="2" destOrd="0" parTransId="{87E8D9B3-AB2E-48D6-A9E0-12991B13C617}" sibTransId="{FD5E3C66-7AB4-4A6C-860B-A21D6400F32A}"/>
    <dgm:cxn modelId="{ADB2BD26-8CE2-4A5A-82A3-8059AB477E76}" type="presOf" srcId="{DF17572C-22DB-449F-A213-F1C8A2350DC1}" destId="{A82ADCAB-2CA2-455B-86AE-F34279E1CD9E}" srcOrd="0" destOrd="0" presId="urn:microsoft.com/office/officeart/2008/layout/LinedList"/>
    <dgm:cxn modelId="{709CE735-5739-4703-9DC1-B7788804C4C7}" srcId="{D0AD156B-28B1-4D68-AD70-FC60F8755478}" destId="{94C2B69C-B3A8-4F45-BBAA-C327B57866E3}" srcOrd="0" destOrd="0" parTransId="{D020C7F4-0D66-4DA9-9A20-252E078F6CAC}" sibTransId="{68BABD7D-7FBE-44CD-9B8D-804F9041457B}"/>
    <dgm:cxn modelId="{76CAC746-B64A-44FC-9584-D1FE568F4C03}" srcId="{C3AC35A3-1898-4584-95DF-8D057A2D5E57}" destId="{5CFEC858-FB67-4121-BE68-6E8C6F9021CD}" srcOrd="0" destOrd="0" parTransId="{F6511491-6A8A-4D6A-BB00-B673E6B531C4}" sibTransId="{9E1FC4B3-CC59-41B7-893A-4B0E6D087292}"/>
    <dgm:cxn modelId="{B3A8CE46-543D-4141-BAE2-1843B76A337B}" type="presOf" srcId="{32866A23-F884-4904-ADBB-683AAABFDF37}" destId="{1389A53C-062E-44C1-A79E-FAD61A288C02}" srcOrd="0" destOrd="0" presId="urn:microsoft.com/office/officeart/2008/layout/LinedList"/>
    <dgm:cxn modelId="{FF9AD64B-49BF-4007-93FC-DA946DA57A98}" type="presOf" srcId="{08490836-7EEA-47DC-82B0-73BC1AF59355}" destId="{4E7CC051-2AEF-42C2-9431-E8BD3C8FAA73}" srcOrd="0" destOrd="0" presId="urn:microsoft.com/office/officeart/2008/layout/LinedList"/>
    <dgm:cxn modelId="{FFCE686F-8E1D-498F-A758-DD5BAD4F7F72}" type="presOf" srcId="{94C2B69C-B3A8-4F45-BBAA-C327B57866E3}" destId="{0C349946-C663-484C-9C27-43FEA3283355}" srcOrd="0" destOrd="0" presId="urn:microsoft.com/office/officeart/2008/layout/LinedList"/>
    <dgm:cxn modelId="{C5767D50-E142-4623-9803-F39D381692BE}" srcId="{DF17572C-22DB-449F-A213-F1C8A2350DC1}" destId="{15432FEB-B71D-431D-ADC6-821D51264311}" srcOrd="0" destOrd="0" parTransId="{679BA13A-B5BA-4FEA-8969-C37C3F74AAC3}" sibTransId="{B6421D6E-A3ED-4D27-A81D-DBC50FE1D370}"/>
    <dgm:cxn modelId="{4144A771-1788-444E-A9A4-4E92D6FDD709}" srcId="{DF17572C-22DB-449F-A213-F1C8A2350DC1}" destId="{14B90ADE-5AAE-48D6-BBAE-BBF61FDF6D20}" srcOrd="1" destOrd="0" parTransId="{74AF1905-DD6C-4D35-82F8-B635FC9B198B}" sibTransId="{1B7EEFB4-FB88-4DDB-875F-C97EB8EE9A7E}"/>
    <dgm:cxn modelId="{EDAC8E83-BA95-495E-BBC2-003C72DE9AD0}" type="presOf" srcId="{15432FEB-B71D-431D-ADC6-821D51264311}" destId="{51E3EDF9-8D8D-4306-B98E-4E183E1FFDA0}" srcOrd="0" destOrd="0" presId="urn:microsoft.com/office/officeart/2008/layout/LinedList"/>
    <dgm:cxn modelId="{DCFE38A5-2E7B-4DC3-A4EE-B077FCB6790F}" type="presOf" srcId="{C3AC35A3-1898-4584-95DF-8D057A2D5E57}" destId="{7729AD41-622B-4A80-B99F-0E075F973FBA}" srcOrd="0" destOrd="0" presId="urn:microsoft.com/office/officeart/2008/layout/LinedList"/>
    <dgm:cxn modelId="{0591EFA6-8749-485D-A588-097FC2D355A6}" type="presOf" srcId="{DE0B9B45-1B2E-4F19-A709-0DECC54BF671}" destId="{79561A85-AB13-49BB-97F6-47361CB9E094}" srcOrd="0" destOrd="0" presId="urn:microsoft.com/office/officeart/2008/layout/LinedList"/>
    <dgm:cxn modelId="{285616AE-AE0B-4650-AC28-BBB9215D5E07}" srcId="{32866A23-F884-4904-ADBB-683AAABFDF37}" destId="{C3AC35A3-1898-4584-95DF-8D057A2D5E57}" srcOrd="0" destOrd="0" parTransId="{44BFA6B1-19E4-4115-9E77-DF734F25C576}" sibTransId="{B40E099F-5A6F-4B82-8D70-D674FBE8DE5C}"/>
    <dgm:cxn modelId="{4D674EB9-268A-4070-A4B1-99F7ED2561BA}" srcId="{32866A23-F884-4904-ADBB-683AAABFDF37}" destId="{DF17572C-22DB-449F-A213-F1C8A2350DC1}" srcOrd="3" destOrd="0" parTransId="{226576ED-F7E9-46AF-8143-AAEC3330410E}" sibTransId="{B2968B41-0CC1-4F49-9186-F7FEBE152C1A}"/>
    <dgm:cxn modelId="{F274D5D5-967A-4FD0-9500-87D4D601D6A0}" srcId="{DE0B9B45-1B2E-4F19-A709-0DECC54BF671}" destId="{08490836-7EEA-47DC-82B0-73BC1AF59355}" srcOrd="0" destOrd="0" parTransId="{D00B9845-61D3-45DE-B5DB-A6D3E8B61C0D}" sibTransId="{37AA8750-C054-422E-B42B-B7A3E5FE3578}"/>
    <dgm:cxn modelId="{E4FE54B6-EFD1-424B-8D01-418DAC273FD4}" type="presParOf" srcId="{1389A53C-062E-44C1-A79E-FAD61A288C02}" destId="{3830C1B9-3388-4ECD-8B57-6F4BFDA4A40B}" srcOrd="0" destOrd="0" presId="urn:microsoft.com/office/officeart/2008/layout/LinedList"/>
    <dgm:cxn modelId="{5506E242-3916-4A53-A80D-685D06BDCD11}" type="presParOf" srcId="{1389A53C-062E-44C1-A79E-FAD61A288C02}" destId="{813774EC-53B5-45C5-9764-581E1BE83702}" srcOrd="1" destOrd="0" presId="urn:microsoft.com/office/officeart/2008/layout/LinedList"/>
    <dgm:cxn modelId="{3EB06630-BA2A-4088-971B-F75C4DC761A6}" type="presParOf" srcId="{813774EC-53B5-45C5-9764-581E1BE83702}" destId="{7729AD41-622B-4A80-B99F-0E075F973FBA}" srcOrd="0" destOrd="0" presId="urn:microsoft.com/office/officeart/2008/layout/LinedList"/>
    <dgm:cxn modelId="{BCC5017B-F7FE-4930-9C60-67DE58639BBE}" type="presParOf" srcId="{813774EC-53B5-45C5-9764-581E1BE83702}" destId="{26721A32-5C0C-47CA-BF46-BB4DF6729AD0}" srcOrd="1" destOrd="0" presId="urn:microsoft.com/office/officeart/2008/layout/LinedList"/>
    <dgm:cxn modelId="{427C6109-168C-49B1-BB39-2485681E9696}" type="presParOf" srcId="{26721A32-5C0C-47CA-BF46-BB4DF6729AD0}" destId="{3207A479-449A-4C31-98EC-55210C49320C}" srcOrd="0" destOrd="0" presId="urn:microsoft.com/office/officeart/2008/layout/LinedList"/>
    <dgm:cxn modelId="{9498978E-EC0F-4DC1-90FF-4CE9AC777FED}" type="presParOf" srcId="{26721A32-5C0C-47CA-BF46-BB4DF6729AD0}" destId="{7B6CD26D-B8E3-4D37-85BA-58BB95E6E24F}" srcOrd="1" destOrd="0" presId="urn:microsoft.com/office/officeart/2008/layout/LinedList"/>
    <dgm:cxn modelId="{8A95197D-C7AC-439F-94D8-23C1C23C7D17}" type="presParOf" srcId="{7B6CD26D-B8E3-4D37-85BA-58BB95E6E24F}" destId="{81399C0B-3DAB-44BC-96A5-531CE285EAED}" srcOrd="0" destOrd="0" presId="urn:microsoft.com/office/officeart/2008/layout/LinedList"/>
    <dgm:cxn modelId="{CAC86728-FF24-4E54-87CD-0C6C484C01A4}" type="presParOf" srcId="{7B6CD26D-B8E3-4D37-85BA-58BB95E6E24F}" destId="{157A40DF-3F7F-4D56-94FF-EC5B967E55E6}" srcOrd="1" destOrd="0" presId="urn:microsoft.com/office/officeart/2008/layout/LinedList"/>
    <dgm:cxn modelId="{8848BB8A-41A5-421A-8CEC-8A46BBCB6EA9}" type="presParOf" srcId="{7B6CD26D-B8E3-4D37-85BA-58BB95E6E24F}" destId="{440B1752-3C09-44C7-A19F-0CC2E1ED2394}" srcOrd="2" destOrd="0" presId="urn:microsoft.com/office/officeart/2008/layout/LinedList"/>
    <dgm:cxn modelId="{9CEFC1DB-2341-4C05-BDC4-701D1A7E2DD8}" type="presParOf" srcId="{26721A32-5C0C-47CA-BF46-BB4DF6729AD0}" destId="{4CDBEE66-32CF-4066-99A2-DD555AF80A4E}" srcOrd="2" destOrd="0" presId="urn:microsoft.com/office/officeart/2008/layout/LinedList"/>
    <dgm:cxn modelId="{341A9FFC-6FA2-4DF9-A0B6-03394E212ED3}" type="presParOf" srcId="{26721A32-5C0C-47CA-BF46-BB4DF6729AD0}" destId="{5088B498-34D3-425F-A8C0-90D6AB2C089A}" srcOrd="3" destOrd="0" presId="urn:microsoft.com/office/officeart/2008/layout/LinedList"/>
    <dgm:cxn modelId="{F4D3424B-7447-4BA1-8259-628B3D54B42E}" type="presParOf" srcId="{1389A53C-062E-44C1-A79E-FAD61A288C02}" destId="{2A706FD4-D8ED-4224-AB91-2FBE5BB659DC}" srcOrd="2" destOrd="0" presId="urn:microsoft.com/office/officeart/2008/layout/LinedList"/>
    <dgm:cxn modelId="{60D37D8F-B293-4D1F-AF1F-3C03593B45FC}" type="presParOf" srcId="{1389A53C-062E-44C1-A79E-FAD61A288C02}" destId="{11AAC3D7-233F-40A8-A2BD-791DBD05A766}" srcOrd="3" destOrd="0" presId="urn:microsoft.com/office/officeart/2008/layout/LinedList"/>
    <dgm:cxn modelId="{73D63C6B-5B5C-4203-8A2A-4457804C59BB}" type="presParOf" srcId="{11AAC3D7-233F-40A8-A2BD-791DBD05A766}" destId="{9B902D5A-74E3-432E-AA75-38ADAD3A5650}" srcOrd="0" destOrd="0" presId="urn:microsoft.com/office/officeart/2008/layout/LinedList"/>
    <dgm:cxn modelId="{393935E0-E879-427D-8FB2-71B22DC3AD30}" type="presParOf" srcId="{11AAC3D7-233F-40A8-A2BD-791DBD05A766}" destId="{71BBCC98-2149-4BFE-B450-DF388F5A42E7}" srcOrd="1" destOrd="0" presId="urn:microsoft.com/office/officeart/2008/layout/LinedList"/>
    <dgm:cxn modelId="{CD12A35D-03B0-4D72-882D-D90758AE58F9}" type="presParOf" srcId="{71BBCC98-2149-4BFE-B450-DF388F5A42E7}" destId="{A4071440-EF63-4DAF-85F1-705DA4F5288B}" srcOrd="0" destOrd="0" presId="urn:microsoft.com/office/officeart/2008/layout/LinedList"/>
    <dgm:cxn modelId="{EC9B4791-D23C-4863-AB5F-C102AFB2AF13}" type="presParOf" srcId="{71BBCC98-2149-4BFE-B450-DF388F5A42E7}" destId="{C76E9BF7-A351-44CC-AE20-1BBE880C8B8F}" srcOrd="1" destOrd="0" presId="urn:microsoft.com/office/officeart/2008/layout/LinedList"/>
    <dgm:cxn modelId="{38B6138A-7927-4156-A459-358A9577CA68}" type="presParOf" srcId="{C76E9BF7-A351-44CC-AE20-1BBE880C8B8F}" destId="{D24D9A9A-A1F7-4937-AFEE-7D62B5CB7DD8}" srcOrd="0" destOrd="0" presId="urn:microsoft.com/office/officeart/2008/layout/LinedList"/>
    <dgm:cxn modelId="{789F79DA-0224-46E4-9F31-6B82DEF18553}" type="presParOf" srcId="{C76E9BF7-A351-44CC-AE20-1BBE880C8B8F}" destId="{0C349946-C663-484C-9C27-43FEA3283355}" srcOrd="1" destOrd="0" presId="urn:microsoft.com/office/officeart/2008/layout/LinedList"/>
    <dgm:cxn modelId="{9E432FE4-4A18-4775-AA6C-78160B6017D4}" type="presParOf" srcId="{C76E9BF7-A351-44CC-AE20-1BBE880C8B8F}" destId="{06073C01-8B2D-41A3-9FB4-CE0C04D831FE}" srcOrd="2" destOrd="0" presId="urn:microsoft.com/office/officeart/2008/layout/LinedList"/>
    <dgm:cxn modelId="{890C63E8-F26A-478F-B0CB-DF33500D9578}" type="presParOf" srcId="{71BBCC98-2149-4BFE-B450-DF388F5A42E7}" destId="{71EEFE24-D6B2-44DF-9CC5-418F0FCE6668}" srcOrd="2" destOrd="0" presId="urn:microsoft.com/office/officeart/2008/layout/LinedList"/>
    <dgm:cxn modelId="{EAD02972-8CBD-4A44-BEEE-E39556435ACA}" type="presParOf" srcId="{71BBCC98-2149-4BFE-B450-DF388F5A42E7}" destId="{F24B3481-6F92-4269-BD02-0B31B82446BC}" srcOrd="3" destOrd="0" presId="urn:microsoft.com/office/officeart/2008/layout/LinedList"/>
    <dgm:cxn modelId="{D7D14C70-36A4-4336-A58B-C0547F60A515}" type="presParOf" srcId="{1389A53C-062E-44C1-A79E-FAD61A288C02}" destId="{01D75AF1-F95B-4F88-812D-F3959ACD51EB}" srcOrd="4" destOrd="0" presId="urn:microsoft.com/office/officeart/2008/layout/LinedList"/>
    <dgm:cxn modelId="{D07FC63E-0A6E-4D1D-B1C3-E884F7F22FD0}" type="presParOf" srcId="{1389A53C-062E-44C1-A79E-FAD61A288C02}" destId="{33DFE467-1FD2-4880-8F77-724F44C10C84}" srcOrd="5" destOrd="0" presId="urn:microsoft.com/office/officeart/2008/layout/LinedList"/>
    <dgm:cxn modelId="{74066A15-317F-4810-93FB-898701F3460D}" type="presParOf" srcId="{33DFE467-1FD2-4880-8F77-724F44C10C84}" destId="{79561A85-AB13-49BB-97F6-47361CB9E094}" srcOrd="0" destOrd="0" presId="urn:microsoft.com/office/officeart/2008/layout/LinedList"/>
    <dgm:cxn modelId="{AB2C53F4-8355-4B7D-AFCE-783D399839DD}" type="presParOf" srcId="{33DFE467-1FD2-4880-8F77-724F44C10C84}" destId="{984B4ACE-7117-42C3-9E8A-863587829609}" srcOrd="1" destOrd="0" presId="urn:microsoft.com/office/officeart/2008/layout/LinedList"/>
    <dgm:cxn modelId="{6D35807A-5241-41F2-9EB2-210FEC5F080E}" type="presParOf" srcId="{984B4ACE-7117-42C3-9E8A-863587829609}" destId="{2B11C147-8952-4D9A-81FF-6695941A39AB}" srcOrd="0" destOrd="0" presId="urn:microsoft.com/office/officeart/2008/layout/LinedList"/>
    <dgm:cxn modelId="{1389072F-C3D8-476E-9972-100A5BB49B9D}" type="presParOf" srcId="{984B4ACE-7117-42C3-9E8A-863587829609}" destId="{DF62099A-B482-4985-A5DE-8BCE4552C88C}" srcOrd="1" destOrd="0" presId="urn:microsoft.com/office/officeart/2008/layout/LinedList"/>
    <dgm:cxn modelId="{47CA31DD-258B-4A9D-BD54-272A673A89DE}" type="presParOf" srcId="{DF62099A-B482-4985-A5DE-8BCE4552C88C}" destId="{CE84BA11-5D9E-4C05-BDFA-920B1DE197AA}" srcOrd="0" destOrd="0" presId="urn:microsoft.com/office/officeart/2008/layout/LinedList"/>
    <dgm:cxn modelId="{B0FACC1D-8C34-4199-9F20-65087C2C592B}" type="presParOf" srcId="{DF62099A-B482-4985-A5DE-8BCE4552C88C}" destId="{4E7CC051-2AEF-42C2-9431-E8BD3C8FAA73}" srcOrd="1" destOrd="0" presId="urn:microsoft.com/office/officeart/2008/layout/LinedList"/>
    <dgm:cxn modelId="{20A00D15-EE57-4772-931B-36F1480C8705}" type="presParOf" srcId="{DF62099A-B482-4985-A5DE-8BCE4552C88C}" destId="{04AA1FBD-7348-451C-8F47-5FA1BCDDBCB9}" srcOrd="2" destOrd="0" presId="urn:microsoft.com/office/officeart/2008/layout/LinedList"/>
    <dgm:cxn modelId="{AA977FF8-2A06-49B5-9BF5-555ABA047451}" type="presParOf" srcId="{984B4ACE-7117-42C3-9E8A-863587829609}" destId="{E22C1632-2AAE-4238-ABFD-19FA4643968D}" srcOrd="2" destOrd="0" presId="urn:microsoft.com/office/officeart/2008/layout/LinedList"/>
    <dgm:cxn modelId="{4FDEDA10-0F7D-49F7-B93A-D6AEE52F301B}" type="presParOf" srcId="{984B4ACE-7117-42C3-9E8A-863587829609}" destId="{6F9AFA67-7183-49E8-8132-AC4230835E2A}" srcOrd="3" destOrd="0" presId="urn:microsoft.com/office/officeart/2008/layout/LinedList"/>
    <dgm:cxn modelId="{5F139CA8-3C8E-4DD2-8AC7-BD3FB0EA78F8}" type="presParOf" srcId="{1389A53C-062E-44C1-A79E-FAD61A288C02}" destId="{6CEFB504-8BB7-4C03-A376-BDEE0B9E0E3D}" srcOrd="6" destOrd="0" presId="urn:microsoft.com/office/officeart/2008/layout/LinedList"/>
    <dgm:cxn modelId="{EABC38DF-BCCB-4E23-A535-9365528F54D4}" type="presParOf" srcId="{1389A53C-062E-44C1-A79E-FAD61A288C02}" destId="{327781F7-FA8C-41F8-9B5F-77937CFC9364}" srcOrd="7" destOrd="0" presId="urn:microsoft.com/office/officeart/2008/layout/LinedList"/>
    <dgm:cxn modelId="{9F986E01-81C8-44A4-8041-7B5CBB049022}" type="presParOf" srcId="{327781F7-FA8C-41F8-9B5F-77937CFC9364}" destId="{A82ADCAB-2CA2-455B-86AE-F34279E1CD9E}" srcOrd="0" destOrd="0" presId="urn:microsoft.com/office/officeart/2008/layout/LinedList"/>
    <dgm:cxn modelId="{6C4B88A2-1ABE-4748-B1D8-4CC2AA067EC9}" type="presParOf" srcId="{327781F7-FA8C-41F8-9B5F-77937CFC9364}" destId="{7C80C47F-27B1-4401-88C3-8A10756DA2FB}" srcOrd="1" destOrd="0" presId="urn:microsoft.com/office/officeart/2008/layout/LinedList"/>
    <dgm:cxn modelId="{5B89EEB2-45F3-435E-B7EE-C3743C5BCA92}" type="presParOf" srcId="{7C80C47F-27B1-4401-88C3-8A10756DA2FB}" destId="{032D5AEC-BFD5-472B-8C22-A8C7283A0B83}" srcOrd="0" destOrd="0" presId="urn:microsoft.com/office/officeart/2008/layout/LinedList"/>
    <dgm:cxn modelId="{6567D946-1937-4851-994E-CD568E801D03}" type="presParOf" srcId="{7C80C47F-27B1-4401-88C3-8A10756DA2FB}" destId="{8FFD2EFD-F1F1-44D1-B6FB-E37B13BAB03F}" srcOrd="1" destOrd="0" presId="urn:microsoft.com/office/officeart/2008/layout/LinedList"/>
    <dgm:cxn modelId="{0E13FB0F-6C78-4AC7-997D-ACB12070A5C0}" type="presParOf" srcId="{8FFD2EFD-F1F1-44D1-B6FB-E37B13BAB03F}" destId="{794D06BF-83C0-46AE-9ACC-F734610E5C0B}" srcOrd="0" destOrd="0" presId="urn:microsoft.com/office/officeart/2008/layout/LinedList"/>
    <dgm:cxn modelId="{1BA4A33E-DD4C-4E40-B6EB-E96485EAD06D}" type="presParOf" srcId="{8FFD2EFD-F1F1-44D1-B6FB-E37B13BAB03F}" destId="{51E3EDF9-8D8D-4306-B98E-4E183E1FFDA0}" srcOrd="1" destOrd="0" presId="urn:microsoft.com/office/officeart/2008/layout/LinedList"/>
    <dgm:cxn modelId="{E04B5D4C-D8E7-4CD6-A7F1-871053397843}" type="presParOf" srcId="{8FFD2EFD-F1F1-44D1-B6FB-E37B13BAB03F}" destId="{8EDECAD8-41F6-4EF4-ADD6-01F80DB0078E}" srcOrd="2" destOrd="0" presId="urn:microsoft.com/office/officeart/2008/layout/LinedList"/>
    <dgm:cxn modelId="{6055F82C-C815-47E7-8BB1-7B10771431C0}" type="presParOf" srcId="{7C80C47F-27B1-4401-88C3-8A10756DA2FB}" destId="{ED5080D5-1938-4CFB-AF98-B5CDCCA6071D}" srcOrd="2" destOrd="0" presId="urn:microsoft.com/office/officeart/2008/layout/LinedList"/>
    <dgm:cxn modelId="{31EB12CC-DEBF-4231-AAC2-826031FEB3B0}" type="presParOf" srcId="{7C80C47F-27B1-4401-88C3-8A10756DA2FB}" destId="{6A0BBB46-9008-4A25-97C3-E03E960E0774}" srcOrd="3" destOrd="0" presId="urn:microsoft.com/office/officeart/2008/layout/LinedList"/>
    <dgm:cxn modelId="{1F296038-A20D-4B2F-980D-4C568A1ED1BB}" type="presParOf" srcId="{7C80C47F-27B1-4401-88C3-8A10756DA2FB}" destId="{94C7AE57-4D71-47D9-A3F6-DC44988800E4}" srcOrd="4" destOrd="0" presId="urn:microsoft.com/office/officeart/2008/layout/LinedList"/>
    <dgm:cxn modelId="{843CF1FD-290E-46E4-BD77-7D8CCF4CC911}" type="presParOf" srcId="{94C7AE57-4D71-47D9-A3F6-DC44988800E4}" destId="{DCBB3250-BD67-477F-8931-5DEEF2297D82}" srcOrd="0" destOrd="0" presId="urn:microsoft.com/office/officeart/2008/layout/LinedList"/>
    <dgm:cxn modelId="{EFCB776A-BE5C-451B-A023-8373B4E0037E}" type="presParOf" srcId="{94C7AE57-4D71-47D9-A3F6-DC44988800E4}" destId="{F2457030-CD96-4510-B212-AD90993E84C2}" srcOrd="1" destOrd="0" presId="urn:microsoft.com/office/officeart/2008/layout/LinedList"/>
    <dgm:cxn modelId="{7B67728E-E9E2-42AB-9DF6-5BCA9C502940}" type="presParOf" srcId="{94C7AE57-4D71-47D9-A3F6-DC44988800E4}" destId="{BF7A75FA-6D41-46E2-AD52-0D4E29A1B55C}" srcOrd="2" destOrd="0" presId="urn:microsoft.com/office/officeart/2008/layout/LinedList"/>
    <dgm:cxn modelId="{D7F2BEE9-125A-47E5-96F7-0C2095751C0B}" type="presParOf" srcId="{7C80C47F-27B1-4401-88C3-8A10756DA2FB}" destId="{0EA34ABE-1FE8-4549-99B7-04396A8664D9}" srcOrd="5" destOrd="0" presId="urn:microsoft.com/office/officeart/2008/layout/LinedList"/>
    <dgm:cxn modelId="{EC2EF858-E08F-4B54-BDDA-4CAFA9B74E56}" type="presParOf" srcId="{7C80C47F-27B1-4401-88C3-8A10756DA2FB}" destId="{F760B011-3CBD-41DB-9CA9-A00F6ECDFFDB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866A23-F884-4904-ADBB-683AAABFDF3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AC35A3-1898-4584-95DF-8D057A2D5E57}">
      <dgm:prSet phldrT="[Text]"/>
      <dgm:spPr/>
      <dgm:t>
        <a:bodyPr/>
        <a:lstStyle/>
        <a:p>
          <a:r>
            <a:rPr lang="en-US" dirty="0"/>
            <a:t>Oracle</a:t>
          </a:r>
        </a:p>
      </dgm:t>
    </dgm:pt>
    <dgm:pt modelId="{44BFA6B1-19E4-4115-9E77-DF734F25C576}" type="parTrans" cxnId="{285616AE-AE0B-4650-AC28-BBB9215D5E07}">
      <dgm:prSet/>
      <dgm:spPr/>
      <dgm:t>
        <a:bodyPr/>
        <a:lstStyle/>
        <a:p>
          <a:endParaRPr lang="en-US"/>
        </a:p>
      </dgm:t>
    </dgm:pt>
    <dgm:pt modelId="{B40E099F-5A6F-4B82-8D70-D674FBE8DE5C}" type="sibTrans" cxnId="{285616AE-AE0B-4650-AC28-BBB9215D5E07}">
      <dgm:prSet/>
      <dgm:spPr/>
      <dgm:t>
        <a:bodyPr/>
        <a:lstStyle/>
        <a:p>
          <a:endParaRPr lang="en-US"/>
        </a:p>
      </dgm:t>
    </dgm:pt>
    <dgm:pt modelId="{5CFEC858-FB67-4121-BE68-6E8C6F9021CD}">
      <dgm:prSet phldrT="[Text]"/>
      <dgm:spPr/>
      <dgm:t>
        <a:bodyPr/>
        <a:lstStyle/>
        <a:p>
          <a:r>
            <a:rPr lang="en-US" dirty="0"/>
            <a:t>https://localhost:5500/em</a:t>
          </a:r>
        </a:p>
      </dgm:t>
    </dgm:pt>
    <dgm:pt modelId="{F6511491-6A8A-4D6A-BB00-B673E6B531C4}" type="parTrans" cxnId="{76CAC746-B64A-44FC-9584-D1FE568F4C03}">
      <dgm:prSet/>
      <dgm:spPr/>
      <dgm:t>
        <a:bodyPr/>
        <a:lstStyle/>
        <a:p>
          <a:endParaRPr lang="en-US"/>
        </a:p>
      </dgm:t>
    </dgm:pt>
    <dgm:pt modelId="{9E1FC4B3-CC59-41B7-893A-4B0E6D087292}" type="sibTrans" cxnId="{76CAC746-B64A-44FC-9584-D1FE568F4C03}">
      <dgm:prSet/>
      <dgm:spPr/>
      <dgm:t>
        <a:bodyPr/>
        <a:lstStyle/>
        <a:p>
          <a:endParaRPr lang="en-US"/>
        </a:p>
      </dgm:t>
    </dgm:pt>
    <dgm:pt modelId="{D0AD156B-28B1-4D68-AD70-FC60F8755478}">
      <dgm:prSet phldrT="[Text]"/>
      <dgm:spPr/>
      <dgm:t>
        <a:bodyPr/>
        <a:lstStyle/>
        <a:p>
          <a:r>
            <a:rPr lang="en-US" dirty="0"/>
            <a:t>SQL Server</a:t>
          </a:r>
        </a:p>
      </dgm:t>
    </dgm:pt>
    <dgm:pt modelId="{85979025-2278-4965-B004-1EDA7F1B3DCF}" type="parTrans" cxnId="{1CA1920F-D196-466E-AA9B-CEEB8E8BD6B0}">
      <dgm:prSet/>
      <dgm:spPr/>
      <dgm:t>
        <a:bodyPr/>
        <a:lstStyle/>
        <a:p>
          <a:endParaRPr lang="en-US"/>
        </a:p>
      </dgm:t>
    </dgm:pt>
    <dgm:pt modelId="{F07097A8-56EA-49CD-B266-1F9B7BBE00B8}" type="sibTrans" cxnId="{1CA1920F-D196-466E-AA9B-CEEB8E8BD6B0}">
      <dgm:prSet/>
      <dgm:spPr/>
      <dgm:t>
        <a:bodyPr/>
        <a:lstStyle/>
        <a:p>
          <a:endParaRPr lang="en-US"/>
        </a:p>
      </dgm:t>
    </dgm:pt>
    <dgm:pt modelId="{94C2B69C-B3A8-4F45-BBAA-C327B57866E3}">
      <dgm:prSet phldrT="[Text]"/>
      <dgm:spPr/>
      <dgm:t>
        <a:bodyPr/>
        <a:lstStyle/>
        <a:p>
          <a:r>
            <a:rPr lang="en-US" dirty="0"/>
            <a:t>SQL Server Management Studio</a:t>
          </a:r>
        </a:p>
      </dgm:t>
    </dgm:pt>
    <dgm:pt modelId="{D020C7F4-0D66-4DA9-9A20-252E078F6CAC}" type="parTrans" cxnId="{709CE735-5739-4703-9DC1-B7788804C4C7}">
      <dgm:prSet/>
      <dgm:spPr/>
      <dgm:t>
        <a:bodyPr/>
        <a:lstStyle/>
        <a:p>
          <a:endParaRPr lang="en-US"/>
        </a:p>
      </dgm:t>
    </dgm:pt>
    <dgm:pt modelId="{68BABD7D-7FBE-44CD-9B8D-804F9041457B}" type="sibTrans" cxnId="{709CE735-5739-4703-9DC1-B7788804C4C7}">
      <dgm:prSet/>
      <dgm:spPr/>
      <dgm:t>
        <a:bodyPr/>
        <a:lstStyle/>
        <a:p>
          <a:endParaRPr lang="en-US"/>
        </a:p>
      </dgm:t>
    </dgm:pt>
    <dgm:pt modelId="{DE0B9B45-1B2E-4F19-A709-0DECC54BF671}">
      <dgm:prSet/>
      <dgm:spPr/>
      <dgm:t>
        <a:bodyPr/>
        <a:lstStyle/>
        <a:p>
          <a:r>
            <a:rPr lang="en-US" dirty="0"/>
            <a:t>Postgres</a:t>
          </a:r>
        </a:p>
      </dgm:t>
    </dgm:pt>
    <dgm:pt modelId="{87E8D9B3-AB2E-48D6-A9E0-12991B13C617}" type="parTrans" cxnId="{29410625-DF92-4C04-AB7A-3F1FF5E61D78}">
      <dgm:prSet/>
      <dgm:spPr/>
      <dgm:t>
        <a:bodyPr/>
        <a:lstStyle/>
        <a:p>
          <a:endParaRPr lang="en-US"/>
        </a:p>
      </dgm:t>
    </dgm:pt>
    <dgm:pt modelId="{FD5E3C66-7AB4-4A6C-860B-A21D6400F32A}" type="sibTrans" cxnId="{29410625-DF92-4C04-AB7A-3F1FF5E61D78}">
      <dgm:prSet/>
      <dgm:spPr/>
      <dgm:t>
        <a:bodyPr/>
        <a:lstStyle/>
        <a:p>
          <a:endParaRPr lang="en-US"/>
        </a:p>
      </dgm:t>
    </dgm:pt>
    <dgm:pt modelId="{08490836-7EEA-47DC-82B0-73BC1AF59355}">
      <dgm:prSet/>
      <dgm:spPr/>
      <dgm:t>
        <a:bodyPr/>
        <a:lstStyle/>
        <a:p>
          <a:r>
            <a:rPr lang="en-US" dirty="0"/>
            <a:t>http://127.0.0.1:64737</a:t>
          </a:r>
          <a:r>
            <a:rPr lang="en-US"/>
            <a:t>/browser</a:t>
          </a:r>
          <a:endParaRPr lang="en-US" dirty="0"/>
        </a:p>
      </dgm:t>
    </dgm:pt>
    <dgm:pt modelId="{D00B9845-61D3-45DE-B5DB-A6D3E8B61C0D}" type="parTrans" cxnId="{F274D5D5-967A-4FD0-9500-87D4D601D6A0}">
      <dgm:prSet/>
      <dgm:spPr/>
      <dgm:t>
        <a:bodyPr/>
        <a:lstStyle/>
        <a:p>
          <a:endParaRPr lang="en-US"/>
        </a:p>
      </dgm:t>
    </dgm:pt>
    <dgm:pt modelId="{37AA8750-C054-422E-B42B-B7A3E5FE3578}" type="sibTrans" cxnId="{F274D5D5-967A-4FD0-9500-87D4D601D6A0}">
      <dgm:prSet/>
      <dgm:spPr/>
      <dgm:t>
        <a:bodyPr/>
        <a:lstStyle/>
        <a:p>
          <a:endParaRPr lang="en-US"/>
        </a:p>
      </dgm:t>
    </dgm:pt>
    <dgm:pt modelId="{1389A53C-062E-44C1-A79E-FAD61A288C02}" type="pres">
      <dgm:prSet presAssocID="{32866A23-F884-4904-ADBB-683AAABFDF37}" presName="vert0" presStyleCnt="0">
        <dgm:presLayoutVars>
          <dgm:dir/>
          <dgm:animOne val="branch"/>
          <dgm:animLvl val="lvl"/>
        </dgm:presLayoutVars>
      </dgm:prSet>
      <dgm:spPr/>
    </dgm:pt>
    <dgm:pt modelId="{3830C1B9-3388-4ECD-8B57-6F4BFDA4A40B}" type="pres">
      <dgm:prSet presAssocID="{C3AC35A3-1898-4584-95DF-8D057A2D5E57}" presName="thickLine" presStyleLbl="alignNode1" presStyleIdx="0" presStyleCnt="3"/>
      <dgm:spPr/>
    </dgm:pt>
    <dgm:pt modelId="{813774EC-53B5-45C5-9764-581E1BE83702}" type="pres">
      <dgm:prSet presAssocID="{C3AC35A3-1898-4584-95DF-8D057A2D5E57}" presName="horz1" presStyleCnt="0"/>
      <dgm:spPr/>
    </dgm:pt>
    <dgm:pt modelId="{7729AD41-622B-4A80-B99F-0E075F973FBA}" type="pres">
      <dgm:prSet presAssocID="{C3AC35A3-1898-4584-95DF-8D057A2D5E57}" presName="tx1" presStyleLbl="revTx" presStyleIdx="0" presStyleCnt="6"/>
      <dgm:spPr/>
    </dgm:pt>
    <dgm:pt modelId="{26721A32-5C0C-47CA-BF46-BB4DF6729AD0}" type="pres">
      <dgm:prSet presAssocID="{C3AC35A3-1898-4584-95DF-8D057A2D5E57}" presName="vert1" presStyleCnt="0"/>
      <dgm:spPr/>
    </dgm:pt>
    <dgm:pt modelId="{3207A479-449A-4C31-98EC-55210C49320C}" type="pres">
      <dgm:prSet presAssocID="{5CFEC858-FB67-4121-BE68-6E8C6F9021CD}" presName="vertSpace2a" presStyleCnt="0"/>
      <dgm:spPr/>
    </dgm:pt>
    <dgm:pt modelId="{7B6CD26D-B8E3-4D37-85BA-58BB95E6E24F}" type="pres">
      <dgm:prSet presAssocID="{5CFEC858-FB67-4121-BE68-6E8C6F9021CD}" presName="horz2" presStyleCnt="0"/>
      <dgm:spPr/>
    </dgm:pt>
    <dgm:pt modelId="{81399C0B-3DAB-44BC-96A5-531CE285EAED}" type="pres">
      <dgm:prSet presAssocID="{5CFEC858-FB67-4121-BE68-6E8C6F9021CD}" presName="horzSpace2" presStyleCnt="0"/>
      <dgm:spPr/>
    </dgm:pt>
    <dgm:pt modelId="{157A40DF-3F7F-4D56-94FF-EC5B967E55E6}" type="pres">
      <dgm:prSet presAssocID="{5CFEC858-FB67-4121-BE68-6E8C6F9021CD}" presName="tx2" presStyleLbl="revTx" presStyleIdx="1" presStyleCnt="6"/>
      <dgm:spPr/>
    </dgm:pt>
    <dgm:pt modelId="{440B1752-3C09-44C7-A19F-0CC2E1ED2394}" type="pres">
      <dgm:prSet presAssocID="{5CFEC858-FB67-4121-BE68-6E8C6F9021CD}" presName="vert2" presStyleCnt="0"/>
      <dgm:spPr/>
    </dgm:pt>
    <dgm:pt modelId="{4CDBEE66-32CF-4066-99A2-DD555AF80A4E}" type="pres">
      <dgm:prSet presAssocID="{5CFEC858-FB67-4121-BE68-6E8C6F9021CD}" presName="thinLine2b" presStyleLbl="callout" presStyleIdx="0" presStyleCnt="3"/>
      <dgm:spPr/>
    </dgm:pt>
    <dgm:pt modelId="{5088B498-34D3-425F-A8C0-90D6AB2C089A}" type="pres">
      <dgm:prSet presAssocID="{5CFEC858-FB67-4121-BE68-6E8C6F9021CD}" presName="vertSpace2b" presStyleCnt="0"/>
      <dgm:spPr/>
    </dgm:pt>
    <dgm:pt modelId="{2A706FD4-D8ED-4224-AB91-2FBE5BB659DC}" type="pres">
      <dgm:prSet presAssocID="{D0AD156B-28B1-4D68-AD70-FC60F8755478}" presName="thickLine" presStyleLbl="alignNode1" presStyleIdx="1" presStyleCnt="3"/>
      <dgm:spPr/>
    </dgm:pt>
    <dgm:pt modelId="{11AAC3D7-233F-40A8-A2BD-791DBD05A766}" type="pres">
      <dgm:prSet presAssocID="{D0AD156B-28B1-4D68-AD70-FC60F8755478}" presName="horz1" presStyleCnt="0"/>
      <dgm:spPr/>
    </dgm:pt>
    <dgm:pt modelId="{9B902D5A-74E3-432E-AA75-38ADAD3A5650}" type="pres">
      <dgm:prSet presAssocID="{D0AD156B-28B1-4D68-AD70-FC60F8755478}" presName="tx1" presStyleLbl="revTx" presStyleIdx="2" presStyleCnt="6"/>
      <dgm:spPr/>
    </dgm:pt>
    <dgm:pt modelId="{71BBCC98-2149-4BFE-B450-DF388F5A42E7}" type="pres">
      <dgm:prSet presAssocID="{D0AD156B-28B1-4D68-AD70-FC60F8755478}" presName="vert1" presStyleCnt="0"/>
      <dgm:spPr/>
    </dgm:pt>
    <dgm:pt modelId="{A4071440-EF63-4DAF-85F1-705DA4F5288B}" type="pres">
      <dgm:prSet presAssocID="{94C2B69C-B3A8-4F45-BBAA-C327B57866E3}" presName="vertSpace2a" presStyleCnt="0"/>
      <dgm:spPr/>
    </dgm:pt>
    <dgm:pt modelId="{C76E9BF7-A351-44CC-AE20-1BBE880C8B8F}" type="pres">
      <dgm:prSet presAssocID="{94C2B69C-B3A8-4F45-BBAA-C327B57866E3}" presName="horz2" presStyleCnt="0"/>
      <dgm:spPr/>
    </dgm:pt>
    <dgm:pt modelId="{D24D9A9A-A1F7-4937-AFEE-7D62B5CB7DD8}" type="pres">
      <dgm:prSet presAssocID="{94C2B69C-B3A8-4F45-BBAA-C327B57866E3}" presName="horzSpace2" presStyleCnt="0"/>
      <dgm:spPr/>
    </dgm:pt>
    <dgm:pt modelId="{0C349946-C663-484C-9C27-43FEA3283355}" type="pres">
      <dgm:prSet presAssocID="{94C2B69C-B3A8-4F45-BBAA-C327B57866E3}" presName="tx2" presStyleLbl="revTx" presStyleIdx="3" presStyleCnt="6"/>
      <dgm:spPr/>
    </dgm:pt>
    <dgm:pt modelId="{06073C01-8B2D-41A3-9FB4-CE0C04D831FE}" type="pres">
      <dgm:prSet presAssocID="{94C2B69C-B3A8-4F45-BBAA-C327B57866E3}" presName="vert2" presStyleCnt="0"/>
      <dgm:spPr/>
    </dgm:pt>
    <dgm:pt modelId="{71EEFE24-D6B2-44DF-9CC5-418F0FCE6668}" type="pres">
      <dgm:prSet presAssocID="{94C2B69C-B3A8-4F45-BBAA-C327B57866E3}" presName="thinLine2b" presStyleLbl="callout" presStyleIdx="1" presStyleCnt="3"/>
      <dgm:spPr/>
    </dgm:pt>
    <dgm:pt modelId="{F24B3481-6F92-4269-BD02-0B31B82446BC}" type="pres">
      <dgm:prSet presAssocID="{94C2B69C-B3A8-4F45-BBAA-C327B57866E3}" presName="vertSpace2b" presStyleCnt="0"/>
      <dgm:spPr/>
    </dgm:pt>
    <dgm:pt modelId="{01D75AF1-F95B-4F88-812D-F3959ACD51EB}" type="pres">
      <dgm:prSet presAssocID="{DE0B9B45-1B2E-4F19-A709-0DECC54BF671}" presName="thickLine" presStyleLbl="alignNode1" presStyleIdx="2" presStyleCnt="3"/>
      <dgm:spPr/>
    </dgm:pt>
    <dgm:pt modelId="{33DFE467-1FD2-4880-8F77-724F44C10C84}" type="pres">
      <dgm:prSet presAssocID="{DE0B9B45-1B2E-4F19-A709-0DECC54BF671}" presName="horz1" presStyleCnt="0"/>
      <dgm:spPr/>
    </dgm:pt>
    <dgm:pt modelId="{79561A85-AB13-49BB-97F6-47361CB9E094}" type="pres">
      <dgm:prSet presAssocID="{DE0B9B45-1B2E-4F19-A709-0DECC54BF671}" presName="tx1" presStyleLbl="revTx" presStyleIdx="4" presStyleCnt="6"/>
      <dgm:spPr/>
    </dgm:pt>
    <dgm:pt modelId="{984B4ACE-7117-42C3-9E8A-863587829609}" type="pres">
      <dgm:prSet presAssocID="{DE0B9B45-1B2E-4F19-A709-0DECC54BF671}" presName="vert1" presStyleCnt="0"/>
      <dgm:spPr/>
    </dgm:pt>
    <dgm:pt modelId="{2B11C147-8952-4D9A-81FF-6695941A39AB}" type="pres">
      <dgm:prSet presAssocID="{08490836-7EEA-47DC-82B0-73BC1AF59355}" presName="vertSpace2a" presStyleCnt="0"/>
      <dgm:spPr/>
    </dgm:pt>
    <dgm:pt modelId="{DF62099A-B482-4985-A5DE-8BCE4552C88C}" type="pres">
      <dgm:prSet presAssocID="{08490836-7EEA-47DC-82B0-73BC1AF59355}" presName="horz2" presStyleCnt="0"/>
      <dgm:spPr/>
    </dgm:pt>
    <dgm:pt modelId="{CE84BA11-5D9E-4C05-BDFA-920B1DE197AA}" type="pres">
      <dgm:prSet presAssocID="{08490836-7EEA-47DC-82B0-73BC1AF59355}" presName="horzSpace2" presStyleCnt="0"/>
      <dgm:spPr/>
    </dgm:pt>
    <dgm:pt modelId="{4E7CC051-2AEF-42C2-9431-E8BD3C8FAA73}" type="pres">
      <dgm:prSet presAssocID="{08490836-7EEA-47DC-82B0-73BC1AF59355}" presName="tx2" presStyleLbl="revTx" presStyleIdx="5" presStyleCnt="6"/>
      <dgm:spPr/>
    </dgm:pt>
    <dgm:pt modelId="{04AA1FBD-7348-451C-8F47-5FA1BCDDBCB9}" type="pres">
      <dgm:prSet presAssocID="{08490836-7EEA-47DC-82B0-73BC1AF59355}" presName="vert2" presStyleCnt="0"/>
      <dgm:spPr/>
    </dgm:pt>
    <dgm:pt modelId="{E22C1632-2AAE-4238-ABFD-19FA4643968D}" type="pres">
      <dgm:prSet presAssocID="{08490836-7EEA-47DC-82B0-73BC1AF59355}" presName="thinLine2b" presStyleLbl="callout" presStyleIdx="2" presStyleCnt="3"/>
      <dgm:spPr/>
    </dgm:pt>
    <dgm:pt modelId="{6F9AFA67-7183-49E8-8132-AC4230835E2A}" type="pres">
      <dgm:prSet presAssocID="{08490836-7EEA-47DC-82B0-73BC1AF59355}" presName="vertSpace2b" presStyleCnt="0"/>
      <dgm:spPr/>
    </dgm:pt>
  </dgm:ptLst>
  <dgm:cxnLst>
    <dgm:cxn modelId="{DEA41907-EB12-4D9E-993F-11A8FFF7E40A}" type="presOf" srcId="{D0AD156B-28B1-4D68-AD70-FC60F8755478}" destId="{9B902D5A-74E3-432E-AA75-38ADAD3A5650}" srcOrd="0" destOrd="0" presId="urn:microsoft.com/office/officeart/2008/layout/LinedList"/>
    <dgm:cxn modelId="{1CA1920F-D196-466E-AA9B-CEEB8E8BD6B0}" srcId="{32866A23-F884-4904-ADBB-683AAABFDF37}" destId="{D0AD156B-28B1-4D68-AD70-FC60F8755478}" srcOrd="1" destOrd="0" parTransId="{85979025-2278-4965-B004-1EDA7F1B3DCF}" sibTransId="{F07097A8-56EA-49CD-B266-1F9B7BBE00B8}"/>
    <dgm:cxn modelId="{B8F1D411-39B8-4959-9EDF-DA42F922EAA1}" type="presOf" srcId="{5CFEC858-FB67-4121-BE68-6E8C6F9021CD}" destId="{157A40DF-3F7F-4D56-94FF-EC5B967E55E6}" srcOrd="0" destOrd="0" presId="urn:microsoft.com/office/officeart/2008/layout/LinedList"/>
    <dgm:cxn modelId="{29410625-DF92-4C04-AB7A-3F1FF5E61D78}" srcId="{32866A23-F884-4904-ADBB-683AAABFDF37}" destId="{DE0B9B45-1B2E-4F19-A709-0DECC54BF671}" srcOrd="2" destOrd="0" parTransId="{87E8D9B3-AB2E-48D6-A9E0-12991B13C617}" sibTransId="{FD5E3C66-7AB4-4A6C-860B-A21D6400F32A}"/>
    <dgm:cxn modelId="{709CE735-5739-4703-9DC1-B7788804C4C7}" srcId="{D0AD156B-28B1-4D68-AD70-FC60F8755478}" destId="{94C2B69C-B3A8-4F45-BBAA-C327B57866E3}" srcOrd="0" destOrd="0" parTransId="{D020C7F4-0D66-4DA9-9A20-252E078F6CAC}" sibTransId="{68BABD7D-7FBE-44CD-9B8D-804F9041457B}"/>
    <dgm:cxn modelId="{76CAC746-B64A-44FC-9584-D1FE568F4C03}" srcId="{C3AC35A3-1898-4584-95DF-8D057A2D5E57}" destId="{5CFEC858-FB67-4121-BE68-6E8C6F9021CD}" srcOrd="0" destOrd="0" parTransId="{F6511491-6A8A-4D6A-BB00-B673E6B531C4}" sibTransId="{9E1FC4B3-CC59-41B7-893A-4B0E6D087292}"/>
    <dgm:cxn modelId="{B3A8CE46-543D-4141-BAE2-1843B76A337B}" type="presOf" srcId="{32866A23-F884-4904-ADBB-683AAABFDF37}" destId="{1389A53C-062E-44C1-A79E-FAD61A288C02}" srcOrd="0" destOrd="0" presId="urn:microsoft.com/office/officeart/2008/layout/LinedList"/>
    <dgm:cxn modelId="{FF9AD64B-49BF-4007-93FC-DA946DA57A98}" type="presOf" srcId="{08490836-7EEA-47DC-82B0-73BC1AF59355}" destId="{4E7CC051-2AEF-42C2-9431-E8BD3C8FAA73}" srcOrd="0" destOrd="0" presId="urn:microsoft.com/office/officeart/2008/layout/LinedList"/>
    <dgm:cxn modelId="{FFCE686F-8E1D-498F-A758-DD5BAD4F7F72}" type="presOf" srcId="{94C2B69C-B3A8-4F45-BBAA-C327B57866E3}" destId="{0C349946-C663-484C-9C27-43FEA3283355}" srcOrd="0" destOrd="0" presId="urn:microsoft.com/office/officeart/2008/layout/LinedList"/>
    <dgm:cxn modelId="{DCFE38A5-2E7B-4DC3-A4EE-B077FCB6790F}" type="presOf" srcId="{C3AC35A3-1898-4584-95DF-8D057A2D5E57}" destId="{7729AD41-622B-4A80-B99F-0E075F973FBA}" srcOrd="0" destOrd="0" presId="urn:microsoft.com/office/officeart/2008/layout/LinedList"/>
    <dgm:cxn modelId="{0591EFA6-8749-485D-A588-097FC2D355A6}" type="presOf" srcId="{DE0B9B45-1B2E-4F19-A709-0DECC54BF671}" destId="{79561A85-AB13-49BB-97F6-47361CB9E094}" srcOrd="0" destOrd="0" presId="urn:microsoft.com/office/officeart/2008/layout/LinedList"/>
    <dgm:cxn modelId="{285616AE-AE0B-4650-AC28-BBB9215D5E07}" srcId="{32866A23-F884-4904-ADBB-683AAABFDF37}" destId="{C3AC35A3-1898-4584-95DF-8D057A2D5E57}" srcOrd="0" destOrd="0" parTransId="{44BFA6B1-19E4-4115-9E77-DF734F25C576}" sibTransId="{B40E099F-5A6F-4B82-8D70-D674FBE8DE5C}"/>
    <dgm:cxn modelId="{F274D5D5-967A-4FD0-9500-87D4D601D6A0}" srcId="{DE0B9B45-1B2E-4F19-A709-0DECC54BF671}" destId="{08490836-7EEA-47DC-82B0-73BC1AF59355}" srcOrd="0" destOrd="0" parTransId="{D00B9845-61D3-45DE-B5DB-A6D3E8B61C0D}" sibTransId="{37AA8750-C054-422E-B42B-B7A3E5FE3578}"/>
    <dgm:cxn modelId="{E4FE54B6-EFD1-424B-8D01-418DAC273FD4}" type="presParOf" srcId="{1389A53C-062E-44C1-A79E-FAD61A288C02}" destId="{3830C1B9-3388-4ECD-8B57-6F4BFDA4A40B}" srcOrd="0" destOrd="0" presId="urn:microsoft.com/office/officeart/2008/layout/LinedList"/>
    <dgm:cxn modelId="{5506E242-3916-4A53-A80D-685D06BDCD11}" type="presParOf" srcId="{1389A53C-062E-44C1-A79E-FAD61A288C02}" destId="{813774EC-53B5-45C5-9764-581E1BE83702}" srcOrd="1" destOrd="0" presId="urn:microsoft.com/office/officeart/2008/layout/LinedList"/>
    <dgm:cxn modelId="{3EB06630-BA2A-4088-971B-F75C4DC761A6}" type="presParOf" srcId="{813774EC-53B5-45C5-9764-581E1BE83702}" destId="{7729AD41-622B-4A80-B99F-0E075F973FBA}" srcOrd="0" destOrd="0" presId="urn:microsoft.com/office/officeart/2008/layout/LinedList"/>
    <dgm:cxn modelId="{BCC5017B-F7FE-4930-9C60-67DE58639BBE}" type="presParOf" srcId="{813774EC-53B5-45C5-9764-581E1BE83702}" destId="{26721A32-5C0C-47CA-BF46-BB4DF6729AD0}" srcOrd="1" destOrd="0" presId="urn:microsoft.com/office/officeart/2008/layout/LinedList"/>
    <dgm:cxn modelId="{427C6109-168C-49B1-BB39-2485681E9696}" type="presParOf" srcId="{26721A32-5C0C-47CA-BF46-BB4DF6729AD0}" destId="{3207A479-449A-4C31-98EC-55210C49320C}" srcOrd="0" destOrd="0" presId="urn:microsoft.com/office/officeart/2008/layout/LinedList"/>
    <dgm:cxn modelId="{9498978E-EC0F-4DC1-90FF-4CE9AC777FED}" type="presParOf" srcId="{26721A32-5C0C-47CA-BF46-BB4DF6729AD0}" destId="{7B6CD26D-B8E3-4D37-85BA-58BB95E6E24F}" srcOrd="1" destOrd="0" presId="urn:microsoft.com/office/officeart/2008/layout/LinedList"/>
    <dgm:cxn modelId="{8A95197D-C7AC-439F-94D8-23C1C23C7D17}" type="presParOf" srcId="{7B6CD26D-B8E3-4D37-85BA-58BB95E6E24F}" destId="{81399C0B-3DAB-44BC-96A5-531CE285EAED}" srcOrd="0" destOrd="0" presId="urn:microsoft.com/office/officeart/2008/layout/LinedList"/>
    <dgm:cxn modelId="{CAC86728-FF24-4E54-87CD-0C6C484C01A4}" type="presParOf" srcId="{7B6CD26D-B8E3-4D37-85BA-58BB95E6E24F}" destId="{157A40DF-3F7F-4D56-94FF-EC5B967E55E6}" srcOrd="1" destOrd="0" presId="urn:microsoft.com/office/officeart/2008/layout/LinedList"/>
    <dgm:cxn modelId="{8848BB8A-41A5-421A-8CEC-8A46BBCB6EA9}" type="presParOf" srcId="{7B6CD26D-B8E3-4D37-85BA-58BB95E6E24F}" destId="{440B1752-3C09-44C7-A19F-0CC2E1ED2394}" srcOrd="2" destOrd="0" presId="urn:microsoft.com/office/officeart/2008/layout/LinedList"/>
    <dgm:cxn modelId="{9CEFC1DB-2341-4C05-BDC4-701D1A7E2DD8}" type="presParOf" srcId="{26721A32-5C0C-47CA-BF46-BB4DF6729AD0}" destId="{4CDBEE66-32CF-4066-99A2-DD555AF80A4E}" srcOrd="2" destOrd="0" presId="urn:microsoft.com/office/officeart/2008/layout/LinedList"/>
    <dgm:cxn modelId="{341A9FFC-6FA2-4DF9-A0B6-03394E212ED3}" type="presParOf" srcId="{26721A32-5C0C-47CA-BF46-BB4DF6729AD0}" destId="{5088B498-34D3-425F-A8C0-90D6AB2C089A}" srcOrd="3" destOrd="0" presId="urn:microsoft.com/office/officeart/2008/layout/LinedList"/>
    <dgm:cxn modelId="{F4D3424B-7447-4BA1-8259-628B3D54B42E}" type="presParOf" srcId="{1389A53C-062E-44C1-A79E-FAD61A288C02}" destId="{2A706FD4-D8ED-4224-AB91-2FBE5BB659DC}" srcOrd="2" destOrd="0" presId="urn:microsoft.com/office/officeart/2008/layout/LinedList"/>
    <dgm:cxn modelId="{60D37D8F-B293-4D1F-AF1F-3C03593B45FC}" type="presParOf" srcId="{1389A53C-062E-44C1-A79E-FAD61A288C02}" destId="{11AAC3D7-233F-40A8-A2BD-791DBD05A766}" srcOrd="3" destOrd="0" presId="urn:microsoft.com/office/officeart/2008/layout/LinedList"/>
    <dgm:cxn modelId="{73D63C6B-5B5C-4203-8A2A-4457804C59BB}" type="presParOf" srcId="{11AAC3D7-233F-40A8-A2BD-791DBD05A766}" destId="{9B902D5A-74E3-432E-AA75-38ADAD3A5650}" srcOrd="0" destOrd="0" presId="urn:microsoft.com/office/officeart/2008/layout/LinedList"/>
    <dgm:cxn modelId="{393935E0-E879-427D-8FB2-71B22DC3AD30}" type="presParOf" srcId="{11AAC3D7-233F-40A8-A2BD-791DBD05A766}" destId="{71BBCC98-2149-4BFE-B450-DF388F5A42E7}" srcOrd="1" destOrd="0" presId="urn:microsoft.com/office/officeart/2008/layout/LinedList"/>
    <dgm:cxn modelId="{CD12A35D-03B0-4D72-882D-D90758AE58F9}" type="presParOf" srcId="{71BBCC98-2149-4BFE-B450-DF388F5A42E7}" destId="{A4071440-EF63-4DAF-85F1-705DA4F5288B}" srcOrd="0" destOrd="0" presId="urn:microsoft.com/office/officeart/2008/layout/LinedList"/>
    <dgm:cxn modelId="{EC9B4791-D23C-4863-AB5F-C102AFB2AF13}" type="presParOf" srcId="{71BBCC98-2149-4BFE-B450-DF388F5A42E7}" destId="{C76E9BF7-A351-44CC-AE20-1BBE880C8B8F}" srcOrd="1" destOrd="0" presId="urn:microsoft.com/office/officeart/2008/layout/LinedList"/>
    <dgm:cxn modelId="{38B6138A-7927-4156-A459-358A9577CA68}" type="presParOf" srcId="{C76E9BF7-A351-44CC-AE20-1BBE880C8B8F}" destId="{D24D9A9A-A1F7-4937-AFEE-7D62B5CB7DD8}" srcOrd="0" destOrd="0" presId="urn:microsoft.com/office/officeart/2008/layout/LinedList"/>
    <dgm:cxn modelId="{789F79DA-0224-46E4-9F31-6B82DEF18553}" type="presParOf" srcId="{C76E9BF7-A351-44CC-AE20-1BBE880C8B8F}" destId="{0C349946-C663-484C-9C27-43FEA3283355}" srcOrd="1" destOrd="0" presId="urn:microsoft.com/office/officeart/2008/layout/LinedList"/>
    <dgm:cxn modelId="{9E432FE4-4A18-4775-AA6C-78160B6017D4}" type="presParOf" srcId="{C76E9BF7-A351-44CC-AE20-1BBE880C8B8F}" destId="{06073C01-8B2D-41A3-9FB4-CE0C04D831FE}" srcOrd="2" destOrd="0" presId="urn:microsoft.com/office/officeart/2008/layout/LinedList"/>
    <dgm:cxn modelId="{890C63E8-F26A-478F-B0CB-DF33500D9578}" type="presParOf" srcId="{71BBCC98-2149-4BFE-B450-DF388F5A42E7}" destId="{71EEFE24-D6B2-44DF-9CC5-418F0FCE6668}" srcOrd="2" destOrd="0" presId="urn:microsoft.com/office/officeart/2008/layout/LinedList"/>
    <dgm:cxn modelId="{EAD02972-8CBD-4A44-BEEE-E39556435ACA}" type="presParOf" srcId="{71BBCC98-2149-4BFE-B450-DF388F5A42E7}" destId="{F24B3481-6F92-4269-BD02-0B31B82446BC}" srcOrd="3" destOrd="0" presId="urn:microsoft.com/office/officeart/2008/layout/LinedList"/>
    <dgm:cxn modelId="{D7D14C70-36A4-4336-A58B-C0547F60A515}" type="presParOf" srcId="{1389A53C-062E-44C1-A79E-FAD61A288C02}" destId="{01D75AF1-F95B-4F88-812D-F3959ACD51EB}" srcOrd="4" destOrd="0" presId="urn:microsoft.com/office/officeart/2008/layout/LinedList"/>
    <dgm:cxn modelId="{D07FC63E-0A6E-4D1D-B1C3-E884F7F22FD0}" type="presParOf" srcId="{1389A53C-062E-44C1-A79E-FAD61A288C02}" destId="{33DFE467-1FD2-4880-8F77-724F44C10C84}" srcOrd="5" destOrd="0" presId="urn:microsoft.com/office/officeart/2008/layout/LinedList"/>
    <dgm:cxn modelId="{74066A15-317F-4810-93FB-898701F3460D}" type="presParOf" srcId="{33DFE467-1FD2-4880-8F77-724F44C10C84}" destId="{79561A85-AB13-49BB-97F6-47361CB9E094}" srcOrd="0" destOrd="0" presId="urn:microsoft.com/office/officeart/2008/layout/LinedList"/>
    <dgm:cxn modelId="{AB2C53F4-8355-4B7D-AFCE-783D399839DD}" type="presParOf" srcId="{33DFE467-1FD2-4880-8F77-724F44C10C84}" destId="{984B4ACE-7117-42C3-9E8A-863587829609}" srcOrd="1" destOrd="0" presId="urn:microsoft.com/office/officeart/2008/layout/LinedList"/>
    <dgm:cxn modelId="{6D35807A-5241-41F2-9EB2-210FEC5F080E}" type="presParOf" srcId="{984B4ACE-7117-42C3-9E8A-863587829609}" destId="{2B11C147-8952-4D9A-81FF-6695941A39AB}" srcOrd="0" destOrd="0" presId="urn:microsoft.com/office/officeart/2008/layout/LinedList"/>
    <dgm:cxn modelId="{1389072F-C3D8-476E-9972-100A5BB49B9D}" type="presParOf" srcId="{984B4ACE-7117-42C3-9E8A-863587829609}" destId="{DF62099A-B482-4985-A5DE-8BCE4552C88C}" srcOrd="1" destOrd="0" presId="urn:microsoft.com/office/officeart/2008/layout/LinedList"/>
    <dgm:cxn modelId="{47CA31DD-258B-4A9D-BD54-272A673A89DE}" type="presParOf" srcId="{DF62099A-B482-4985-A5DE-8BCE4552C88C}" destId="{CE84BA11-5D9E-4C05-BDFA-920B1DE197AA}" srcOrd="0" destOrd="0" presId="urn:microsoft.com/office/officeart/2008/layout/LinedList"/>
    <dgm:cxn modelId="{B0FACC1D-8C34-4199-9F20-65087C2C592B}" type="presParOf" srcId="{DF62099A-B482-4985-A5DE-8BCE4552C88C}" destId="{4E7CC051-2AEF-42C2-9431-E8BD3C8FAA73}" srcOrd="1" destOrd="0" presId="urn:microsoft.com/office/officeart/2008/layout/LinedList"/>
    <dgm:cxn modelId="{20A00D15-EE57-4772-931B-36F1480C8705}" type="presParOf" srcId="{DF62099A-B482-4985-A5DE-8BCE4552C88C}" destId="{04AA1FBD-7348-451C-8F47-5FA1BCDDBCB9}" srcOrd="2" destOrd="0" presId="urn:microsoft.com/office/officeart/2008/layout/LinedList"/>
    <dgm:cxn modelId="{AA977FF8-2A06-49B5-9BF5-555ABA047451}" type="presParOf" srcId="{984B4ACE-7117-42C3-9E8A-863587829609}" destId="{E22C1632-2AAE-4238-ABFD-19FA4643968D}" srcOrd="2" destOrd="0" presId="urn:microsoft.com/office/officeart/2008/layout/LinedList"/>
    <dgm:cxn modelId="{4FDEDA10-0F7D-49F7-B93A-D6AEE52F301B}" type="presParOf" srcId="{984B4ACE-7117-42C3-9E8A-863587829609}" destId="{6F9AFA67-7183-49E8-8132-AC4230835E2A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30C1B9-3388-4ECD-8B57-6F4BFDA4A40B}">
      <dsp:nvSpPr>
        <dsp:cNvPr id="0" name=""/>
        <dsp:cNvSpPr/>
      </dsp:nvSpPr>
      <dsp:spPr>
        <a:xfrm>
          <a:off x="0" y="0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29AD41-622B-4A80-B99F-0E075F973FBA}">
      <dsp:nvSpPr>
        <dsp:cNvPr id="0" name=""/>
        <dsp:cNvSpPr/>
      </dsp:nvSpPr>
      <dsp:spPr>
        <a:xfrm>
          <a:off x="0" y="0"/>
          <a:ext cx="1645920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Oracle</a:t>
          </a:r>
        </a:p>
      </dsp:txBody>
      <dsp:txXfrm>
        <a:off x="0" y="0"/>
        <a:ext cx="1645920" cy="1276350"/>
      </dsp:txXfrm>
    </dsp:sp>
    <dsp:sp modelId="{157A40DF-3F7F-4D56-94FF-EC5B967E55E6}">
      <dsp:nvSpPr>
        <dsp:cNvPr id="0" name=""/>
        <dsp:cNvSpPr/>
      </dsp:nvSpPr>
      <dsp:spPr>
        <a:xfrm>
          <a:off x="1769364" y="57959"/>
          <a:ext cx="6460236" cy="1159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https://docs.oracle.com/database/121/SQLRF/toc.htm</a:t>
          </a:r>
        </a:p>
      </dsp:txBody>
      <dsp:txXfrm>
        <a:off x="1769364" y="57959"/>
        <a:ext cx="6460236" cy="1159185"/>
      </dsp:txXfrm>
    </dsp:sp>
    <dsp:sp modelId="{4CDBEE66-32CF-4066-99A2-DD555AF80A4E}">
      <dsp:nvSpPr>
        <dsp:cNvPr id="0" name=""/>
        <dsp:cNvSpPr/>
      </dsp:nvSpPr>
      <dsp:spPr>
        <a:xfrm>
          <a:off x="1645920" y="1217144"/>
          <a:ext cx="6583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706FD4-D8ED-4224-AB91-2FBE5BB659DC}">
      <dsp:nvSpPr>
        <dsp:cNvPr id="0" name=""/>
        <dsp:cNvSpPr/>
      </dsp:nvSpPr>
      <dsp:spPr>
        <a:xfrm>
          <a:off x="0" y="1276350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902D5A-74E3-432E-AA75-38ADAD3A5650}">
      <dsp:nvSpPr>
        <dsp:cNvPr id="0" name=""/>
        <dsp:cNvSpPr/>
      </dsp:nvSpPr>
      <dsp:spPr>
        <a:xfrm>
          <a:off x="0" y="1276350"/>
          <a:ext cx="1645920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SQL Server</a:t>
          </a:r>
        </a:p>
      </dsp:txBody>
      <dsp:txXfrm>
        <a:off x="0" y="1276350"/>
        <a:ext cx="1645920" cy="1276350"/>
      </dsp:txXfrm>
    </dsp:sp>
    <dsp:sp modelId="{0C349946-C663-484C-9C27-43FEA3283355}">
      <dsp:nvSpPr>
        <dsp:cNvPr id="0" name=""/>
        <dsp:cNvSpPr/>
      </dsp:nvSpPr>
      <dsp:spPr>
        <a:xfrm>
          <a:off x="1769364" y="1334309"/>
          <a:ext cx="6460236" cy="1159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https://docs.microsoft.com/en-us/sql/t-sql/language-reference?view=sql-server-2017</a:t>
          </a:r>
        </a:p>
      </dsp:txBody>
      <dsp:txXfrm>
        <a:off x="1769364" y="1334309"/>
        <a:ext cx="6460236" cy="1159185"/>
      </dsp:txXfrm>
    </dsp:sp>
    <dsp:sp modelId="{71EEFE24-D6B2-44DF-9CC5-418F0FCE6668}">
      <dsp:nvSpPr>
        <dsp:cNvPr id="0" name=""/>
        <dsp:cNvSpPr/>
      </dsp:nvSpPr>
      <dsp:spPr>
        <a:xfrm>
          <a:off x="1645920" y="2493494"/>
          <a:ext cx="6583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D75AF1-F95B-4F88-812D-F3959ACD51EB}">
      <dsp:nvSpPr>
        <dsp:cNvPr id="0" name=""/>
        <dsp:cNvSpPr/>
      </dsp:nvSpPr>
      <dsp:spPr>
        <a:xfrm>
          <a:off x="0" y="2552700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561A85-AB13-49BB-97F6-47361CB9E094}">
      <dsp:nvSpPr>
        <dsp:cNvPr id="0" name=""/>
        <dsp:cNvSpPr/>
      </dsp:nvSpPr>
      <dsp:spPr>
        <a:xfrm>
          <a:off x="0" y="2552700"/>
          <a:ext cx="1645920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Postgres</a:t>
          </a:r>
        </a:p>
      </dsp:txBody>
      <dsp:txXfrm>
        <a:off x="0" y="2552700"/>
        <a:ext cx="1645920" cy="1276350"/>
      </dsp:txXfrm>
    </dsp:sp>
    <dsp:sp modelId="{4E7CC051-2AEF-42C2-9431-E8BD3C8FAA73}">
      <dsp:nvSpPr>
        <dsp:cNvPr id="0" name=""/>
        <dsp:cNvSpPr/>
      </dsp:nvSpPr>
      <dsp:spPr>
        <a:xfrm>
          <a:off x="1769364" y="2610659"/>
          <a:ext cx="6460236" cy="1159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https://www.postgresql.org/docs/10/static/index.html </a:t>
          </a:r>
        </a:p>
      </dsp:txBody>
      <dsp:txXfrm>
        <a:off x="1769364" y="2610659"/>
        <a:ext cx="6460236" cy="1159185"/>
      </dsp:txXfrm>
    </dsp:sp>
    <dsp:sp modelId="{E22C1632-2AAE-4238-ABFD-19FA4643968D}">
      <dsp:nvSpPr>
        <dsp:cNvPr id="0" name=""/>
        <dsp:cNvSpPr/>
      </dsp:nvSpPr>
      <dsp:spPr>
        <a:xfrm>
          <a:off x="1645920" y="3769844"/>
          <a:ext cx="6583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EFB504-8BB7-4C03-A376-BDEE0B9E0E3D}">
      <dsp:nvSpPr>
        <dsp:cNvPr id="0" name=""/>
        <dsp:cNvSpPr/>
      </dsp:nvSpPr>
      <dsp:spPr>
        <a:xfrm>
          <a:off x="0" y="3829050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2ADCAB-2CA2-455B-86AE-F34279E1CD9E}">
      <dsp:nvSpPr>
        <dsp:cNvPr id="0" name=""/>
        <dsp:cNvSpPr/>
      </dsp:nvSpPr>
      <dsp:spPr>
        <a:xfrm>
          <a:off x="0" y="3829050"/>
          <a:ext cx="1645920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Others</a:t>
          </a:r>
        </a:p>
      </dsp:txBody>
      <dsp:txXfrm>
        <a:off x="0" y="3829050"/>
        <a:ext cx="1645920" cy="1276350"/>
      </dsp:txXfrm>
    </dsp:sp>
    <dsp:sp modelId="{51E3EDF9-8D8D-4306-B98E-4E183E1FFDA0}">
      <dsp:nvSpPr>
        <dsp:cNvPr id="0" name=""/>
        <dsp:cNvSpPr/>
      </dsp:nvSpPr>
      <dsp:spPr>
        <a:xfrm>
          <a:off x="1769364" y="3858715"/>
          <a:ext cx="6460236" cy="593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https://www.w3schools.com/sql/default.asp</a:t>
          </a:r>
        </a:p>
      </dsp:txBody>
      <dsp:txXfrm>
        <a:off x="1769364" y="3858715"/>
        <a:ext cx="6460236" cy="593303"/>
      </dsp:txXfrm>
    </dsp:sp>
    <dsp:sp modelId="{ED5080D5-1938-4CFB-AF98-B5CDCCA6071D}">
      <dsp:nvSpPr>
        <dsp:cNvPr id="0" name=""/>
        <dsp:cNvSpPr/>
      </dsp:nvSpPr>
      <dsp:spPr>
        <a:xfrm>
          <a:off x="1645920" y="4452018"/>
          <a:ext cx="6583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457030-CD96-4510-B212-AD90993E84C2}">
      <dsp:nvSpPr>
        <dsp:cNvPr id="0" name=""/>
        <dsp:cNvSpPr/>
      </dsp:nvSpPr>
      <dsp:spPr>
        <a:xfrm>
          <a:off x="1769364" y="4481683"/>
          <a:ext cx="6460236" cy="593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https://www.techonthenet.com/sql/index.php</a:t>
          </a:r>
        </a:p>
      </dsp:txBody>
      <dsp:txXfrm>
        <a:off x="1769364" y="4481683"/>
        <a:ext cx="6460236" cy="593303"/>
      </dsp:txXfrm>
    </dsp:sp>
    <dsp:sp modelId="{0EA34ABE-1FE8-4549-99B7-04396A8664D9}">
      <dsp:nvSpPr>
        <dsp:cNvPr id="0" name=""/>
        <dsp:cNvSpPr/>
      </dsp:nvSpPr>
      <dsp:spPr>
        <a:xfrm>
          <a:off x="1645920" y="5074986"/>
          <a:ext cx="6583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30C1B9-3388-4ECD-8B57-6F4BFDA4A40B}">
      <dsp:nvSpPr>
        <dsp:cNvPr id="0" name=""/>
        <dsp:cNvSpPr/>
      </dsp:nvSpPr>
      <dsp:spPr>
        <a:xfrm>
          <a:off x="0" y="2492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29AD41-622B-4A80-B99F-0E075F973FBA}">
      <dsp:nvSpPr>
        <dsp:cNvPr id="0" name=""/>
        <dsp:cNvSpPr/>
      </dsp:nvSpPr>
      <dsp:spPr>
        <a:xfrm>
          <a:off x="0" y="2492"/>
          <a:ext cx="1645920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Oracle</a:t>
          </a:r>
        </a:p>
      </dsp:txBody>
      <dsp:txXfrm>
        <a:off x="0" y="2492"/>
        <a:ext cx="1645920" cy="1700138"/>
      </dsp:txXfrm>
    </dsp:sp>
    <dsp:sp modelId="{157A40DF-3F7F-4D56-94FF-EC5B967E55E6}">
      <dsp:nvSpPr>
        <dsp:cNvPr id="0" name=""/>
        <dsp:cNvSpPr/>
      </dsp:nvSpPr>
      <dsp:spPr>
        <a:xfrm>
          <a:off x="1769364" y="79696"/>
          <a:ext cx="6460236" cy="1544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https://localhost:5500/em</a:t>
          </a:r>
        </a:p>
      </dsp:txBody>
      <dsp:txXfrm>
        <a:off x="1769364" y="79696"/>
        <a:ext cx="6460236" cy="1544070"/>
      </dsp:txXfrm>
    </dsp:sp>
    <dsp:sp modelId="{4CDBEE66-32CF-4066-99A2-DD555AF80A4E}">
      <dsp:nvSpPr>
        <dsp:cNvPr id="0" name=""/>
        <dsp:cNvSpPr/>
      </dsp:nvSpPr>
      <dsp:spPr>
        <a:xfrm>
          <a:off x="1645920" y="1623767"/>
          <a:ext cx="6583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706FD4-D8ED-4224-AB91-2FBE5BB659DC}">
      <dsp:nvSpPr>
        <dsp:cNvPr id="0" name=""/>
        <dsp:cNvSpPr/>
      </dsp:nvSpPr>
      <dsp:spPr>
        <a:xfrm>
          <a:off x="0" y="1702630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902D5A-74E3-432E-AA75-38ADAD3A5650}">
      <dsp:nvSpPr>
        <dsp:cNvPr id="0" name=""/>
        <dsp:cNvSpPr/>
      </dsp:nvSpPr>
      <dsp:spPr>
        <a:xfrm>
          <a:off x="0" y="1702630"/>
          <a:ext cx="1645920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SQL Server</a:t>
          </a:r>
        </a:p>
      </dsp:txBody>
      <dsp:txXfrm>
        <a:off x="0" y="1702630"/>
        <a:ext cx="1645920" cy="1700138"/>
      </dsp:txXfrm>
    </dsp:sp>
    <dsp:sp modelId="{0C349946-C663-484C-9C27-43FEA3283355}">
      <dsp:nvSpPr>
        <dsp:cNvPr id="0" name=""/>
        <dsp:cNvSpPr/>
      </dsp:nvSpPr>
      <dsp:spPr>
        <a:xfrm>
          <a:off x="1769364" y="1779834"/>
          <a:ext cx="6460236" cy="1544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SQL Server Management Studio</a:t>
          </a:r>
        </a:p>
      </dsp:txBody>
      <dsp:txXfrm>
        <a:off x="1769364" y="1779834"/>
        <a:ext cx="6460236" cy="1544070"/>
      </dsp:txXfrm>
    </dsp:sp>
    <dsp:sp modelId="{71EEFE24-D6B2-44DF-9CC5-418F0FCE6668}">
      <dsp:nvSpPr>
        <dsp:cNvPr id="0" name=""/>
        <dsp:cNvSpPr/>
      </dsp:nvSpPr>
      <dsp:spPr>
        <a:xfrm>
          <a:off x="1645920" y="3323905"/>
          <a:ext cx="6583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D75AF1-F95B-4F88-812D-F3959ACD51EB}">
      <dsp:nvSpPr>
        <dsp:cNvPr id="0" name=""/>
        <dsp:cNvSpPr/>
      </dsp:nvSpPr>
      <dsp:spPr>
        <a:xfrm>
          <a:off x="0" y="3402769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561A85-AB13-49BB-97F6-47361CB9E094}">
      <dsp:nvSpPr>
        <dsp:cNvPr id="0" name=""/>
        <dsp:cNvSpPr/>
      </dsp:nvSpPr>
      <dsp:spPr>
        <a:xfrm>
          <a:off x="0" y="3402769"/>
          <a:ext cx="1645920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Postgres</a:t>
          </a:r>
        </a:p>
      </dsp:txBody>
      <dsp:txXfrm>
        <a:off x="0" y="3402769"/>
        <a:ext cx="1645920" cy="1700138"/>
      </dsp:txXfrm>
    </dsp:sp>
    <dsp:sp modelId="{4E7CC051-2AEF-42C2-9431-E8BD3C8FAA73}">
      <dsp:nvSpPr>
        <dsp:cNvPr id="0" name=""/>
        <dsp:cNvSpPr/>
      </dsp:nvSpPr>
      <dsp:spPr>
        <a:xfrm>
          <a:off x="1769364" y="3479972"/>
          <a:ext cx="6460236" cy="1544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http://127.0.0.1:64737</a:t>
          </a:r>
          <a:r>
            <a:rPr lang="en-US" sz="3700" kern="1200"/>
            <a:t>/browser</a:t>
          </a:r>
          <a:endParaRPr lang="en-US" sz="3700" kern="1200" dirty="0"/>
        </a:p>
      </dsp:txBody>
      <dsp:txXfrm>
        <a:off x="1769364" y="3479972"/>
        <a:ext cx="6460236" cy="1544070"/>
      </dsp:txXfrm>
    </dsp:sp>
    <dsp:sp modelId="{E22C1632-2AAE-4238-ABFD-19FA4643968D}">
      <dsp:nvSpPr>
        <dsp:cNvPr id="0" name=""/>
        <dsp:cNvSpPr/>
      </dsp:nvSpPr>
      <dsp:spPr>
        <a:xfrm>
          <a:off x="1645920" y="5024043"/>
          <a:ext cx="6583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7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fld id="{C4E0CF35-C5E8-4918-897C-08259A8CF1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5640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8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8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8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fld id="{49C17543-A926-442A-A31C-8410020391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4830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17543-A926-442A-A31C-841002039190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8545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2DF2CD4E-A4DC-440D-BEF4-FD01FD71863B}" type="slidenum">
              <a:rPr lang="en-US" altLang="en-US" smtClean="0">
                <a:latin typeface="Arial" panose="020B0604020202020204" pitchFamily="34" charset="0"/>
              </a:rPr>
              <a:pPr/>
              <a:t>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089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54B12150-2E7E-40B0-9D11-6CB970ACE3FC}" type="slidenum">
              <a:rPr lang="en-US" altLang="en-US" smtClean="0">
                <a:latin typeface="Arial" panose="020B0604020202020204" pitchFamily="34" charset="0"/>
              </a:rPr>
              <a:pPr/>
              <a:t>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55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416176"/>
            <a:ext cx="10363200" cy="1470025"/>
          </a:xfrm>
        </p:spPr>
        <p:txBody>
          <a:bodyPr/>
          <a:lstStyle>
            <a:lvl1pPr>
              <a:defRPr lang="en-US" sz="4800" b="1" kern="1200" smtClean="0">
                <a:ln w="9525" cap="rnd">
                  <a:prstDash val="solid"/>
                  <a:bevel/>
                </a:ln>
                <a:solidFill>
                  <a:schemeClr val="tx1"/>
                </a:solidFill>
                <a:effectLst>
                  <a:outerShdw blurRad="50800" dist="38100" dir="3000000" algn="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1910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4" descr="re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854" y="914400"/>
            <a:ext cx="1910291" cy="904875"/>
          </a:xfrm>
          <a:prstGeom prst="rect">
            <a:avLst/>
          </a:prstGeom>
          <a:noFill/>
          <a:ln>
            <a:noFill/>
          </a:ln>
          <a:effectLst>
            <a:glow rad="127000">
              <a:srgbClr val="F2BDBD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356351"/>
            <a:ext cx="10363200" cy="365125"/>
          </a:xfrm>
          <a:prstGeom prst="rect">
            <a:avLst/>
          </a:prstGeom>
        </p:spPr>
        <p:txBody>
          <a:bodyPr/>
          <a:lstStyle>
            <a:lvl1pPr algn="ctr">
              <a:defRPr lang="en-US" sz="900" b="1" kern="12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55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7871F0-911A-4786-98E6-E01B4D5B0C26}" type="datetimeFigureOut">
              <a:rPr lang="en-US"/>
              <a:pPr>
                <a:defRPr/>
              </a:pPr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A36F655-F160-421B-AC96-5F6C002503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6071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4FDF4-B0C2-4381-8DD6-310D7C854B2B}" type="datetimeFigureOut">
              <a:rPr lang="en-US"/>
              <a:pPr>
                <a:defRPr/>
              </a:pPr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76B7EBD-8620-493C-9193-7661A22899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0328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95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29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03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04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30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739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564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39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0972800" cy="1020762"/>
          </a:xfrm>
          <a:solidFill>
            <a:srgbClr val="AF0000"/>
          </a:solidFill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harsh" dir="t">
              <a:rot lat="0" lon="0" rev="3000000"/>
            </a:lightRig>
          </a:scene3d>
          <a:sp3d extrusionH="254000" contourW="19050">
            <a:bevelT w="82550" h="44450" prst="artDeco"/>
            <a:bevelB w="82550" h="44450" prst="angle"/>
            <a:contourClr>
              <a:srgbClr val="FFFFFF"/>
            </a:contourClr>
          </a:sp3d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>
              <a:defRPr kumimoji="0" lang="en-US" sz="4800" b="0" i="0" u="none" strike="noStrike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FEFCFC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defTabSz="914400" eaLnBrk="0" latinLnBrk="0" hangingPunct="0">
              <a:lnSpc>
                <a:spcPct val="100000"/>
              </a:lnSpc>
              <a:tabLst/>
            </a:pPr>
            <a:r>
              <a:rPr kumimoji="0" lang="en-US" sz="54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FEFCFC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Insert Text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EBEBEB"/>
          </a:solidFill>
          <a:ln>
            <a:solidFill>
              <a:schemeClr val="bg1"/>
            </a:solidFill>
          </a:ln>
          <a:effectLst>
            <a:glow rad="139700">
              <a:schemeClr val="tx1">
                <a:lumMod val="65000"/>
                <a:lumOff val="35000"/>
                <a:alpha val="40000"/>
              </a:schemeClr>
            </a:glow>
          </a:effectLst>
          <a:scene3d>
            <a:camera prst="orthographicFront"/>
            <a:lightRig rig="twoPt" dir="t"/>
          </a:scene3d>
          <a:sp3d extrusionH="76200" contourW="38100">
            <a:contourClr>
              <a:schemeClr val="tx1">
                <a:lumMod val="50000"/>
                <a:lumOff val="50000"/>
              </a:schemeClr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>
            <a:lvl1pPr marL="342900" indent="-342900">
              <a:buFont typeface="Wingdings" panose="05000000000000000000" pitchFamily="2" charset="2"/>
              <a:buChar char=""/>
              <a:defRPr lang="en-US" b="1" dirty="0" smtClean="0"/>
            </a:lvl1pPr>
            <a:lvl2pPr>
              <a:defRPr lang="en-US" b="1" dirty="0" smtClean="0"/>
            </a:lvl2pPr>
            <a:lvl3pPr>
              <a:defRPr lang="en-US" b="1" dirty="0" smtClean="0"/>
            </a:lvl3pPr>
            <a:lvl4pPr>
              <a:defRPr lang="en-US" b="1" dirty="0" smtClean="0"/>
            </a:lvl4pPr>
            <a:lvl5pPr>
              <a:defRPr lang="en-US" b="1" dirty="0"/>
            </a:lvl5pPr>
          </a:lstStyle>
          <a:p>
            <a:pPr lvl="0">
              <a:buChar char="►"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89054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291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283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0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322FEB-B3C0-4A1D-B5A3-BA45749FB2BF}" type="datetimeFigureOut">
              <a:rPr lang="en-US"/>
              <a:pPr>
                <a:defRPr/>
              </a:pPr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C46F00-EB69-4C71-A198-B1DCA7758F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4840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B68BA-DBC3-489E-AB0C-204999D5F08D}" type="datetimeFigureOut">
              <a:rPr lang="en-US"/>
              <a:pPr>
                <a:defRPr/>
              </a:pPr>
              <a:t>1/23/2019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57FE6E0-8D7D-45C2-AC65-2D2604E6D6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2843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7DF5F8-F24E-4332-88B6-0626ED3BDDF8}" type="datetimeFigureOut">
              <a:rPr lang="en-US"/>
              <a:pPr>
                <a:defRPr/>
              </a:pPr>
              <a:t>1/23/2019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5A0E9FE-ECCA-498D-9200-E2833E946E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0370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A1290-BB93-4271-B513-DC0CFF3CBD2E}" type="datetimeFigureOut">
              <a:rPr lang="en-US"/>
              <a:pPr>
                <a:defRPr/>
              </a:pPr>
              <a:t>1/23/2019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DD7080-0B30-4520-A961-1BEEC04A2B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5625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E6DE3-C911-4B5E-8D9D-69612C716D20}" type="datetimeFigureOut">
              <a:rPr lang="en-US"/>
              <a:pPr>
                <a:defRPr/>
              </a:pPr>
              <a:t>1/23/2019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FC781E1-F54A-40E5-9093-E2A4A17BE7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3939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16B255-BE60-489C-9FD1-9D14BC405B9A}" type="datetimeFigureOut">
              <a:rPr lang="en-US"/>
              <a:pPr>
                <a:defRPr/>
              </a:pPr>
              <a:t>1/23/2019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41ABB77-68B0-481E-8462-3DCBBEB350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5985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C61E0D-276E-4CE0-B221-D59C6D057781}" type="datetimeFigureOut">
              <a:rPr lang="en-US"/>
              <a:pPr>
                <a:defRPr/>
              </a:pPr>
              <a:t>1/23/2019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8D7E679-3436-445F-85D7-DD21D2B115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963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3" r:id="rId1"/>
    <p:sldLayoutId id="2147484334" r:id="rId2"/>
    <p:sldLayoutId id="2147484335" r:id="rId3"/>
    <p:sldLayoutId id="2147484336" r:id="rId4"/>
    <p:sldLayoutId id="2147484337" r:id="rId5"/>
    <p:sldLayoutId id="2147484338" r:id="rId6"/>
    <p:sldLayoutId id="2147484339" r:id="rId7"/>
    <p:sldLayoutId id="2147484340" r:id="rId8"/>
    <p:sldLayoutId id="2147484341" r:id="rId9"/>
    <p:sldLayoutId id="2147484342" r:id="rId10"/>
    <p:sldLayoutId id="214748434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4E242-1075-47E0-A162-55C960B37C1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4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5" r:id="rId1"/>
    <p:sldLayoutId id="2147484346" r:id="rId2"/>
    <p:sldLayoutId id="2147484347" r:id="rId3"/>
    <p:sldLayoutId id="2147484348" r:id="rId4"/>
    <p:sldLayoutId id="2147484349" r:id="rId5"/>
    <p:sldLayoutId id="2147484350" r:id="rId6"/>
    <p:sldLayoutId id="2147484351" r:id="rId7"/>
    <p:sldLayoutId id="2147484352" r:id="rId8"/>
    <p:sldLayoutId id="2147484353" r:id="rId9"/>
    <p:sldLayoutId id="2147484354" r:id="rId10"/>
    <p:sldLayoutId id="21474843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057400" y="2416176"/>
            <a:ext cx="8077200" cy="1470025"/>
          </a:xfrm>
        </p:spPr>
        <p:txBody>
          <a:bodyPr/>
          <a:lstStyle/>
          <a:p>
            <a:r>
              <a:rPr lang="en-US" dirty="0"/>
              <a:t>Lab 1 Walkthrough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2010-2015, 2018-2019 Warren Mansur. Permission granted for any use of Boston University.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806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EBE0E-5551-435F-B52D-83EB3B572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for Lab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6ED9E-3CD8-4843-8E21-1602E463D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and install Oracle, SQL Server, or Postgres by following one of the installation guides available in Syllabus -&gt; Materials and Resources.</a:t>
            </a:r>
          </a:p>
          <a:p>
            <a:r>
              <a:rPr lang="en-US" dirty="0"/>
              <a:t>Read the textbook and lecture SQL Readings.</a:t>
            </a:r>
          </a:p>
          <a:p>
            <a:r>
              <a:rPr lang="en-US" dirty="0"/>
              <a:t>Follow along with the Lab 1 explanations document.</a:t>
            </a:r>
          </a:p>
          <a:p>
            <a:r>
              <a:rPr lang="en-US" dirty="0"/>
              <a:t>Insert screenshots and explanations into your lab submission.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769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32BA0-8B4D-488E-9F0E-1EE16CFAB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Oracle Service Control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EAAFCD-630D-4BF9-9BF3-0FBA30C1BD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0" y="1828800"/>
            <a:ext cx="3867150" cy="44577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B046CEA-F4E1-41C0-94C4-07B5B084DBE0}"/>
              </a:ext>
            </a:extLst>
          </p:cNvPr>
          <p:cNvSpPr txBox="1">
            <a:spLocks/>
          </p:cNvSpPr>
          <p:nvPr/>
        </p:nvSpPr>
        <p:spPr bwMode="auto">
          <a:xfrm>
            <a:off x="5791200" y="1828800"/>
            <a:ext cx="4648200" cy="4457700"/>
          </a:xfrm>
          <a:prstGeom prst="rect">
            <a:avLst/>
          </a:prstGeom>
          <a:solidFill>
            <a:srgbClr val="EBEBEB"/>
          </a:solidFill>
          <a:ln w="25400" cap="flat" cmpd="sng" algn="ctr">
            <a:solidFill>
              <a:schemeClr val="bg1"/>
            </a:solidFill>
            <a:prstDash val="solid"/>
          </a:ln>
          <a:effectLst>
            <a:glow rad="139700">
              <a:schemeClr val="tx1">
                <a:lumMod val="65000"/>
                <a:lumOff val="35000"/>
                <a:alpha val="40000"/>
              </a:schemeClr>
            </a:glow>
          </a:effectLst>
          <a:scene3d>
            <a:camera prst="orthographicFront"/>
            <a:lightRig rig="twoPt" dir="t"/>
          </a:scene3d>
          <a:sp3d extrusionH="76200" contourW="38100">
            <a:contourClr>
              <a:schemeClr val="tx1">
                <a:lumMod val="50000"/>
                <a:lumOff val="50000"/>
              </a:schemeClr>
            </a:contourClr>
          </a:sp3d>
          <a:extLst/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"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lang="en-US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en-US" sz="2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2400" dirty="0"/>
              <a:t>Windows 7/8: </a:t>
            </a:r>
          </a:p>
          <a:p>
            <a:pPr lvl="1" eaLnBrk="1" hangingPunct="1"/>
            <a:r>
              <a:rPr lang="en-US" sz="2000" dirty="0"/>
              <a:t>Control Panel =&gt; Administrative Tools =&gt; Services</a:t>
            </a:r>
          </a:p>
          <a:p>
            <a:pPr eaLnBrk="1" hangingPunct="1"/>
            <a:r>
              <a:rPr lang="en-US" sz="2400" dirty="0"/>
              <a:t>Windows 10:</a:t>
            </a:r>
          </a:p>
          <a:p>
            <a:pPr lvl="1" eaLnBrk="1" hangingPunct="1"/>
            <a:r>
              <a:rPr lang="en-US" sz="2000" dirty="0"/>
              <a:t>Windows Key, R</a:t>
            </a:r>
          </a:p>
          <a:p>
            <a:pPr lvl="1" eaLnBrk="1" hangingPunct="1"/>
            <a:r>
              <a:rPr lang="en-US" sz="2000" dirty="0"/>
              <a:t>Type in “</a:t>
            </a:r>
            <a:r>
              <a:rPr lang="en-US" sz="2000" dirty="0" err="1"/>
              <a:t>services.msc</a:t>
            </a:r>
            <a:r>
              <a:rPr lang="en-US" sz="2000" dirty="0"/>
              <a:t>”</a:t>
            </a:r>
          </a:p>
          <a:p>
            <a:pPr eaLnBrk="1" hangingPunct="1"/>
            <a:r>
              <a:rPr lang="en-US" sz="2400" dirty="0"/>
              <a:t>The following services matter:</a:t>
            </a:r>
          </a:p>
          <a:p>
            <a:pPr lvl="1" eaLnBrk="1" hangingPunct="1"/>
            <a:r>
              <a:rPr lang="en-US" sz="2000" dirty="0" err="1"/>
              <a:t>OracleServiceORCL</a:t>
            </a:r>
            <a:r>
              <a:rPr lang="en-US" sz="2000" dirty="0"/>
              <a:t> or </a:t>
            </a:r>
            <a:r>
              <a:rPr lang="en-US" sz="2000" dirty="0" err="1"/>
              <a:t>OracleServiceXE</a:t>
            </a:r>
            <a:endParaRPr lang="en-US" sz="2000" dirty="0"/>
          </a:p>
          <a:p>
            <a:pPr lvl="1" eaLnBrk="1" hangingPunct="1"/>
            <a:r>
              <a:rPr lang="en-US" sz="2000" dirty="0"/>
              <a:t>OracleOraDB12Home1TNSListener</a:t>
            </a:r>
            <a:endParaRPr lang="en-US" dirty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856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32BA0-8B4D-488E-9F0E-1EE16CFAB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Service Control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B046CEA-F4E1-41C0-94C4-07B5B084DBE0}"/>
              </a:ext>
            </a:extLst>
          </p:cNvPr>
          <p:cNvSpPr txBox="1">
            <a:spLocks/>
          </p:cNvSpPr>
          <p:nvPr/>
        </p:nvSpPr>
        <p:spPr bwMode="auto">
          <a:xfrm>
            <a:off x="5791200" y="1828800"/>
            <a:ext cx="4648200" cy="4457700"/>
          </a:xfrm>
          <a:prstGeom prst="rect">
            <a:avLst/>
          </a:prstGeom>
          <a:solidFill>
            <a:srgbClr val="EBEBEB"/>
          </a:solidFill>
          <a:ln w="25400" cap="flat" cmpd="sng" algn="ctr">
            <a:solidFill>
              <a:schemeClr val="bg1"/>
            </a:solidFill>
            <a:prstDash val="solid"/>
          </a:ln>
          <a:effectLst>
            <a:glow rad="139700">
              <a:schemeClr val="tx1">
                <a:lumMod val="65000"/>
                <a:lumOff val="35000"/>
                <a:alpha val="40000"/>
              </a:schemeClr>
            </a:glow>
          </a:effectLst>
          <a:scene3d>
            <a:camera prst="orthographicFront"/>
            <a:lightRig rig="twoPt" dir="t"/>
          </a:scene3d>
          <a:sp3d extrusionH="76200" contourW="38100">
            <a:contourClr>
              <a:schemeClr val="tx1">
                <a:lumMod val="50000"/>
                <a:lumOff val="50000"/>
              </a:schemeClr>
            </a:contourClr>
          </a:sp3d>
          <a:extLst/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"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lang="en-US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en-US" sz="2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2400" dirty="0"/>
              <a:t>Windows 7/8: </a:t>
            </a:r>
          </a:p>
          <a:p>
            <a:pPr lvl="1" eaLnBrk="1" hangingPunct="1"/>
            <a:r>
              <a:rPr lang="en-US" sz="2000" dirty="0"/>
              <a:t>Control Panel =&gt; Administrative Tools =&gt; Services</a:t>
            </a:r>
          </a:p>
          <a:p>
            <a:pPr eaLnBrk="1" hangingPunct="1"/>
            <a:r>
              <a:rPr lang="en-US" sz="2400" dirty="0"/>
              <a:t>Windows 10:</a:t>
            </a:r>
          </a:p>
          <a:p>
            <a:pPr lvl="1" eaLnBrk="1" hangingPunct="1"/>
            <a:r>
              <a:rPr lang="en-US" sz="2000" dirty="0"/>
              <a:t>Windows Key, R</a:t>
            </a:r>
          </a:p>
          <a:p>
            <a:pPr lvl="1" eaLnBrk="1" hangingPunct="1"/>
            <a:r>
              <a:rPr lang="en-US" sz="2000" dirty="0"/>
              <a:t>Type in “</a:t>
            </a:r>
            <a:r>
              <a:rPr lang="en-US" sz="2000" dirty="0" err="1"/>
              <a:t>services.msc</a:t>
            </a:r>
            <a:r>
              <a:rPr lang="en-US" sz="2000" dirty="0"/>
              <a:t>”</a:t>
            </a:r>
          </a:p>
          <a:p>
            <a:pPr eaLnBrk="1" hangingPunct="1"/>
            <a:r>
              <a:rPr lang="en-US" sz="2400" dirty="0"/>
              <a:t>The following services matter:</a:t>
            </a:r>
          </a:p>
          <a:p>
            <a:pPr lvl="1" eaLnBrk="1" hangingPunct="1"/>
            <a:r>
              <a:rPr lang="en-US" sz="2000" dirty="0"/>
              <a:t>SQLEXPRESS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7336955-FF10-492A-BDA3-0AD2696926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0" y="1828800"/>
            <a:ext cx="386715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654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32BA0-8B4D-488E-9F0E-1EE16CFAB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Postgres Service Control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B046CEA-F4E1-41C0-94C4-07B5B084DBE0}"/>
              </a:ext>
            </a:extLst>
          </p:cNvPr>
          <p:cNvSpPr txBox="1">
            <a:spLocks/>
          </p:cNvSpPr>
          <p:nvPr/>
        </p:nvSpPr>
        <p:spPr bwMode="auto">
          <a:xfrm>
            <a:off x="5791200" y="1828800"/>
            <a:ext cx="4648200" cy="4457700"/>
          </a:xfrm>
          <a:prstGeom prst="rect">
            <a:avLst/>
          </a:prstGeom>
          <a:solidFill>
            <a:srgbClr val="EBEBEB"/>
          </a:solidFill>
          <a:ln w="25400" cap="flat" cmpd="sng" algn="ctr">
            <a:solidFill>
              <a:schemeClr val="bg1"/>
            </a:solidFill>
            <a:prstDash val="solid"/>
          </a:ln>
          <a:effectLst>
            <a:glow rad="139700">
              <a:schemeClr val="tx1">
                <a:lumMod val="65000"/>
                <a:lumOff val="35000"/>
                <a:alpha val="40000"/>
              </a:schemeClr>
            </a:glow>
          </a:effectLst>
          <a:scene3d>
            <a:camera prst="orthographicFront"/>
            <a:lightRig rig="twoPt" dir="t"/>
          </a:scene3d>
          <a:sp3d extrusionH="76200" contourW="38100">
            <a:contourClr>
              <a:schemeClr val="tx1">
                <a:lumMod val="50000"/>
                <a:lumOff val="50000"/>
              </a:schemeClr>
            </a:contourClr>
          </a:sp3d>
          <a:extLst/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"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lang="en-US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en-US" sz="2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2400" dirty="0"/>
              <a:t>Windows 7/8: </a:t>
            </a:r>
          </a:p>
          <a:p>
            <a:pPr lvl="1" eaLnBrk="1" hangingPunct="1"/>
            <a:r>
              <a:rPr lang="en-US" sz="2000" dirty="0"/>
              <a:t>Control Panel =&gt; Administrative Tools =&gt; Services</a:t>
            </a:r>
          </a:p>
          <a:p>
            <a:pPr eaLnBrk="1" hangingPunct="1"/>
            <a:r>
              <a:rPr lang="en-US" sz="2400" dirty="0"/>
              <a:t>Windows 10:</a:t>
            </a:r>
          </a:p>
          <a:p>
            <a:pPr lvl="1" eaLnBrk="1" hangingPunct="1"/>
            <a:r>
              <a:rPr lang="en-US" sz="2000" dirty="0"/>
              <a:t>Windows Key, R</a:t>
            </a:r>
          </a:p>
          <a:p>
            <a:pPr lvl="1" eaLnBrk="1" hangingPunct="1"/>
            <a:r>
              <a:rPr lang="en-US" sz="2000" dirty="0"/>
              <a:t>Type in “</a:t>
            </a:r>
            <a:r>
              <a:rPr lang="en-US" sz="2000" dirty="0" err="1"/>
              <a:t>services.msc</a:t>
            </a:r>
            <a:r>
              <a:rPr lang="en-US" sz="2000" dirty="0"/>
              <a:t>”</a:t>
            </a:r>
          </a:p>
          <a:p>
            <a:pPr eaLnBrk="1" hangingPunct="1"/>
            <a:r>
              <a:rPr lang="en-US" sz="2400" dirty="0"/>
              <a:t>The following services matter:</a:t>
            </a:r>
          </a:p>
          <a:p>
            <a:pPr lvl="1" eaLnBrk="1" hangingPunct="1"/>
            <a:r>
              <a:rPr lang="en-US" sz="2000" dirty="0"/>
              <a:t>postgresql-x64-10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DD96C66-DC41-409C-99F8-9A0818DD1B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0" y="1828800"/>
            <a:ext cx="386715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512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D58DE-F570-493C-8D96-79FF86824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Your Database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46A6378-FCEA-46EF-BE85-08F851FCA0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1649358"/>
              </p:ext>
            </p:extLst>
          </p:nvPr>
        </p:nvGraphicFramePr>
        <p:xfrm>
          <a:off x="1981200" y="1600200"/>
          <a:ext cx="82296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2915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F435C-6DB2-47F0-B168-570D2670E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Screenshots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F7550-5412-4335-8551-48A4444B2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Windows</a:t>
            </a:r>
          </a:p>
          <a:p>
            <a:pPr lvl="1"/>
            <a:r>
              <a:rPr lang="en-US" sz="2400" dirty="0"/>
              <a:t>Built-In Snipping Tool</a:t>
            </a:r>
          </a:p>
          <a:p>
            <a:pPr lvl="1"/>
            <a:r>
              <a:rPr lang="en-US" sz="2400" dirty="0" err="1"/>
              <a:t>MWSnap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 </a:t>
            </a:r>
            <a:r>
              <a:rPr lang="en-US" sz="2400" dirty="0"/>
              <a:t>http://www.mirekw.com/winfreeware/mwsnap.html</a:t>
            </a:r>
          </a:p>
          <a:p>
            <a:pPr lvl="1"/>
            <a:r>
              <a:rPr lang="en-US" sz="2400" dirty="0" err="1"/>
              <a:t>PicPick</a:t>
            </a:r>
            <a:r>
              <a:rPr lang="en-US" sz="2400" dirty="0"/>
              <a:t> Free </a:t>
            </a:r>
            <a:r>
              <a:rPr lang="en-US" sz="2400" dirty="0">
                <a:sym typeface="Wingdings" panose="05000000000000000000" pitchFamily="2" charset="2"/>
              </a:rPr>
              <a:t> https://picpick.app/en/download/</a:t>
            </a:r>
          </a:p>
          <a:p>
            <a:r>
              <a:rPr lang="en-US" sz="2800" dirty="0">
                <a:sym typeface="Wingdings" panose="05000000000000000000" pitchFamily="2" charset="2"/>
              </a:rPr>
              <a:t>Mac</a:t>
            </a:r>
          </a:p>
          <a:p>
            <a:pPr lvl="1"/>
            <a:r>
              <a:rPr lang="en-US" sz="2400" dirty="0"/>
              <a:t>Use built-in command. See http://support.apple.com/en-us/HT201361</a:t>
            </a:r>
          </a:p>
          <a:p>
            <a:r>
              <a:rPr lang="en-US" sz="2800" dirty="0"/>
              <a:t>Make sure to capture only the relevant portion of the screen.</a:t>
            </a:r>
          </a:p>
        </p:txBody>
      </p:sp>
    </p:spTree>
    <p:extLst>
      <p:ext uri="{BB962C8B-B14F-4D97-AF65-F5344CB8AC3E}">
        <p14:creationId xmlns:p14="http://schemas.microsoft.com/office/powerpoint/2010/main" val="1086115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050CC-26C2-4E3F-A095-B2DCC1662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9EC41-304E-4BD5-8AB5-3DA9E0BF2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Lab 1 is structured with two sections – absolute fundamentals and more precise data handling.</a:t>
            </a:r>
          </a:p>
          <a:p>
            <a:r>
              <a:rPr lang="en-US" sz="2800" dirty="0"/>
              <a:t>Before completing each step, read through its explanation in the explanation document. </a:t>
            </a:r>
          </a:p>
        </p:txBody>
      </p:sp>
    </p:spTree>
    <p:extLst>
      <p:ext uri="{BB962C8B-B14F-4D97-AF65-F5344CB8AC3E}">
        <p14:creationId xmlns:p14="http://schemas.microsoft.com/office/powerpoint/2010/main" val="2683213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Tables are data containers</a:t>
            </a:r>
          </a:p>
          <a:p>
            <a:pPr>
              <a:defRPr/>
            </a:pPr>
            <a:r>
              <a:rPr lang="en-US" dirty="0"/>
              <a:t>Tables enforce a structure</a:t>
            </a:r>
          </a:p>
          <a:p>
            <a:pPr>
              <a:defRPr/>
            </a:pPr>
            <a:r>
              <a:rPr lang="en-US" dirty="0"/>
              <a:t>Tables have columns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056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Create a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2800" dirty="0"/>
              <a:t>CREATE TABLE </a:t>
            </a:r>
            <a:r>
              <a:rPr lang="en-US" sz="2800" dirty="0" err="1"/>
              <a:t>TableName</a:t>
            </a:r>
            <a:r>
              <a:rPr lang="en-US" sz="2800" dirty="0"/>
              <a:t>(</a:t>
            </a:r>
          </a:p>
          <a:p>
            <a:pPr marL="0" indent="0">
              <a:buNone/>
              <a:defRPr/>
            </a:pPr>
            <a:r>
              <a:rPr lang="en-US" sz="2800" dirty="0"/>
              <a:t>Column1 Datatype1,</a:t>
            </a:r>
          </a:p>
          <a:p>
            <a:pPr marL="0" indent="0">
              <a:buNone/>
              <a:defRPr/>
            </a:pPr>
            <a:r>
              <a:rPr lang="en-US" sz="2800" dirty="0"/>
              <a:t>Column2 </a:t>
            </a:r>
            <a:r>
              <a:rPr lang="en-US" sz="2800" dirty="0" err="1"/>
              <a:t>Datatype</a:t>
            </a:r>
            <a:r>
              <a:rPr lang="en-US" sz="2800" dirty="0"/>
              <a:t> 2…);</a:t>
            </a:r>
          </a:p>
          <a:p>
            <a:pPr marL="0" indent="0">
              <a:buNone/>
              <a:defRPr/>
            </a:pPr>
            <a:endParaRPr lang="en-US" sz="2800" dirty="0"/>
          </a:p>
          <a:p>
            <a:pPr marL="0" indent="0">
              <a:buNone/>
              <a:defRPr/>
            </a:pPr>
            <a:r>
              <a:rPr lang="en-US" sz="2800" i="1" dirty="0"/>
              <a:t>Example: </a:t>
            </a:r>
          </a:p>
          <a:p>
            <a:pPr marL="0" indent="0">
              <a:buNone/>
              <a:defRPr/>
            </a:pPr>
            <a:r>
              <a:rPr lang="en-US" sz="2800" dirty="0"/>
              <a:t>CREATE TABLE Person</a:t>
            </a:r>
          </a:p>
          <a:p>
            <a:pPr marL="0" indent="0">
              <a:buNone/>
              <a:defRPr/>
            </a:pPr>
            <a:r>
              <a:rPr lang="en-US" sz="2800" dirty="0"/>
              <a:t>(</a:t>
            </a:r>
            <a:r>
              <a:rPr lang="en-US" sz="2800" dirty="0" err="1"/>
              <a:t>person_id</a:t>
            </a:r>
            <a:r>
              <a:rPr lang="en-US" sz="2800" dirty="0"/>
              <a:t> DECIMAL(12),</a:t>
            </a:r>
          </a:p>
          <a:p>
            <a:pPr marL="0" indent="0">
              <a:buNone/>
              <a:defRPr/>
            </a:pPr>
            <a:r>
              <a:rPr lang="en-US" sz="2800" dirty="0" err="1"/>
              <a:t>first_name</a:t>
            </a:r>
            <a:r>
              <a:rPr lang="en-US" sz="2800" dirty="0"/>
              <a:t> VARCHAR(256),</a:t>
            </a:r>
          </a:p>
          <a:p>
            <a:pPr marL="0" indent="0">
              <a:buNone/>
              <a:defRPr/>
            </a:pPr>
            <a:r>
              <a:rPr lang="en-US" sz="2800" dirty="0" err="1"/>
              <a:t>last_name</a:t>
            </a:r>
            <a:r>
              <a:rPr lang="en-US" sz="2800" dirty="0"/>
              <a:t> VARCHAR(256));</a:t>
            </a:r>
          </a:p>
          <a:p>
            <a:pPr marL="0" indent="0">
              <a:buNone/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85854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3AFEC-6418-44A3-AA45-A7C766025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 DB Execution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5B5AF57-AC88-4E02-9326-FCAB1FA4C191}"/>
              </a:ext>
            </a:extLst>
          </p:cNvPr>
          <p:cNvSpPr txBox="1">
            <a:spLocks/>
          </p:cNvSpPr>
          <p:nvPr/>
        </p:nvSpPr>
        <p:spPr>
          <a:xfrm>
            <a:off x="7864836" y="2351482"/>
            <a:ext cx="2715253" cy="662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SQL Server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64B477-A62D-4447-B639-5BE2125FA699}"/>
              </a:ext>
            </a:extLst>
          </p:cNvPr>
          <p:cNvSpPr txBox="1">
            <a:spLocks/>
          </p:cNvSpPr>
          <p:nvPr/>
        </p:nvSpPr>
        <p:spPr>
          <a:xfrm>
            <a:off x="8617310" y="4986946"/>
            <a:ext cx="2581852" cy="662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Postgres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294682-F2FB-4BF3-919F-61D3FC698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458" y="3028950"/>
            <a:ext cx="3009900" cy="2686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8AF1C4-F7B6-4CB2-9876-90181E5E5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061" y="1772228"/>
            <a:ext cx="2771775" cy="1676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54855B-7C85-4D81-9B2C-4EAEB64EE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3060" y="3925456"/>
            <a:ext cx="3524250" cy="2785294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A8E195C-4E38-4FDA-856F-BA23C7CCA990}"/>
              </a:ext>
            </a:extLst>
          </p:cNvPr>
          <p:cNvSpPr txBox="1">
            <a:spLocks/>
          </p:cNvSpPr>
          <p:nvPr/>
        </p:nvSpPr>
        <p:spPr>
          <a:xfrm>
            <a:off x="2590801" y="2459379"/>
            <a:ext cx="1600200" cy="662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Oracle</a:t>
            </a:r>
          </a:p>
        </p:txBody>
      </p:sp>
    </p:spTree>
    <p:extLst>
      <p:ext uri="{BB962C8B-B14F-4D97-AF65-F5344CB8AC3E}">
        <p14:creationId xmlns:p14="http://schemas.microsoft.com/office/powerpoint/2010/main" val="1863562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400" dirty="0"/>
              <a:t>Relational Database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In the early 70s E.F. </a:t>
            </a:r>
            <a:r>
              <a:rPr lang="en-US" sz="2800" dirty="0" err="1"/>
              <a:t>Codd</a:t>
            </a:r>
            <a:r>
              <a:rPr lang="en-US" sz="2800" dirty="0"/>
              <a:t> introduced a model he termed the </a:t>
            </a:r>
            <a:r>
              <a:rPr lang="en-US" sz="2800" i="1" dirty="0"/>
              <a:t>relational </a:t>
            </a:r>
            <a:r>
              <a:rPr lang="en-US" sz="2800" dirty="0"/>
              <a:t>model.</a:t>
            </a:r>
          </a:p>
          <a:p>
            <a:pPr>
              <a:defRPr/>
            </a:pPr>
            <a:r>
              <a:rPr lang="en-US" sz="2800" dirty="0"/>
              <a:t>That model was deemed useful, but the current hardware could not support a database that uses the relational model.</a:t>
            </a:r>
          </a:p>
          <a:p>
            <a:pPr>
              <a:defRPr/>
            </a:pPr>
            <a:r>
              <a:rPr lang="en-US" sz="2800" dirty="0"/>
              <a:t>Today, however, relational databases are in widespread use.</a:t>
            </a:r>
          </a:p>
          <a:p>
            <a:pPr>
              <a:defRPr/>
            </a:pPr>
            <a:r>
              <a:rPr lang="en-US" sz="2800" dirty="0"/>
              <a:t>Knowledge of relational databases is generally considered foundational to the myriad of database-centric technologies.</a:t>
            </a:r>
          </a:p>
        </p:txBody>
      </p:sp>
    </p:spTree>
    <p:extLst>
      <p:ext uri="{BB962C8B-B14F-4D97-AF65-F5344CB8AC3E}">
        <p14:creationId xmlns:p14="http://schemas.microsoft.com/office/powerpoint/2010/main" val="1608904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Add Data to a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2400" dirty="0"/>
              <a:t>INSERT INTO </a:t>
            </a:r>
            <a:r>
              <a:rPr lang="en-US" sz="2400" dirty="0" err="1"/>
              <a:t>TableName</a:t>
            </a:r>
            <a:r>
              <a:rPr lang="en-US" sz="2400" dirty="0"/>
              <a:t> (column1, column2…)</a:t>
            </a:r>
          </a:p>
          <a:p>
            <a:pPr marL="0" indent="0">
              <a:buNone/>
              <a:defRPr/>
            </a:pPr>
            <a:r>
              <a:rPr lang="en-US" sz="2400" dirty="0"/>
              <a:t>VALUES (Value1, Value2, …);</a:t>
            </a:r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r>
              <a:rPr lang="en-US" sz="2400" i="1" dirty="0"/>
              <a:t>Example:</a:t>
            </a:r>
          </a:p>
          <a:p>
            <a:pPr marL="0" indent="0">
              <a:buNone/>
              <a:defRPr/>
            </a:pPr>
            <a:r>
              <a:rPr lang="en-US" sz="2400" dirty="0"/>
              <a:t>INSERT INTO Person (</a:t>
            </a:r>
            <a:r>
              <a:rPr lang="en-US" sz="2400" dirty="0" err="1"/>
              <a:t>person_id</a:t>
            </a:r>
            <a:r>
              <a:rPr lang="en-US" sz="2400" dirty="0"/>
              <a:t>, </a:t>
            </a:r>
            <a:r>
              <a:rPr lang="en-US" sz="2400" dirty="0" err="1"/>
              <a:t>first_name</a:t>
            </a:r>
            <a:r>
              <a:rPr lang="en-US" sz="2400" dirty="0"/>
              <a:t>, </a:t>
            </a:r>
            <a:r>
              <a:rPr lang="en-US" sz="2400" dirty="0" err="1"/>
              <a:t>last_name</a:t>
            </a:r>
            <a:r>
              <a:rPr lang="en-US" sz="2400" dirty="0"/>
              <a:t>)</a:t>
            </a:r>
          </a:p>
          <a:p>
            <a:pPr marL="0" indent="0">
              <a:buNone/>
              <a:defRPr/>
            </a:pPr>
            <a:r>
              <a:rPr lang="en-US" sz="2400" dirty="0"/>
              <a:t>VALUES (1, 'John', 'Smith');</a:t>
            </a:r>
          </a:p>
          <a:p>
            <a:pPr marL="0" indent="0"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716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0E916-9D84-439B-BA9E-DB40DA097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Data DB Execution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161EC28-2139-4738-9AA6-1927EF3349DD}"/>
              </a:ext>
            </a:extLst>
          </p:cNvPr>
          <p:cNvSpPr txBox="1">
            <a:spLocks/>
          </p:cNvSpPr>
          <p:nvPr/>
        </p:nvSpPr>
        <p:spPr>
          <a:xfrm>
            <a:off x="5207600" y="2015694"/>
            <a:ext cx="2579603" cy="7558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SQL Server	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4FE771A-C08B-40BD-85EF-5010C2AB85A5}"/>
              </a:ext>
            </a:extLst>
          </p:cNvPr>
          <p:cNvSpPr txBox="1">
            <a:spLocks/>
          </p:cNvSpPr>
          <p:nvPr/>
        </p:nvSpPr>
        <p:spPr>
          <a:xfrm>
            <a:off x="9212951" y="1704602"/>
            <a:ext cx="1981021" cy="755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Postgres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B17525-D92F-4419-AF80-EB8123B6B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38400"/>
            <a:ext cx="3314700" cy="2705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C339EA-073C-46DE-98A5-996A7E49B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587" y="2438400"/>
            <a:ext cx="3552825" cy="17811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E11B3C-6805-48B7-981E-45497B44E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2270" y="2460434"/>
            <a:ext cx="3571965" cy="2449175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1ED1AC54-7625-4CF8-9B3E-713DE6BE8A6A}"/>
              </a:ext>
            </a:extLst>
          </p:cNvPr>
          <p:cNvSpPr txBox="1">
            <a:spLocks/>
          </p:cNvSpPr>
          <p:nvPr/>
        </p:nvSpPr>
        <p:spPr>
          <a:xfrm>
            <a:off x="1352550" y="1704602"/>
            <a:ext cx="1524000" cy="755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Oracle</a:t>
            </a:r>
          </a:p>
        </p:txBody>
      </p:sp>
    </p:spTree>
    <p:extLst>
      <p:ext uri="{BB962C8B-B14F-4D97-AF65-F5344CB8AC3E}">
        <p14:creationId xmlns:p14="http://schemas.microsoft.com/office/powerpoint/2010/main" val="1764025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Retrieve All Data From a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b="1" dirty="0">
                <a:effectLst/>
              </a:rPr>
              <a:t>SELECT * </a:t>
            </a:r>
            <a:endParaRPr lang="en-US" dirty="0">
              <a:effectLst/>
            </a:endParaRPr>
          </a:p>
          <a:p>
            <a:pPr marL="0" indent="0">
              <a:buNone/>
              <a:defRPr/>
            </a:pPr>
            <a:r>
              <a:rPr lang="en-US" b="1" dirty="0">
                <a:effectLst/>
              </a:rPr>
              <a:t>FROM </a:t>
            </a:r>
            <a:r>
              <a:rPr lang="en-US" b="1" dirty="0" err="1">
                <a:effectLst/>
              </a:rPr>
              <a:t>TableName</a:t>
            </a:r>
            <a:r>
              <a:rPr lang="en-US" b="1" dirty="0">
                <a:effectLst/>
              </a:rPr>
              <a:t>;</a:t>
            </a:r>
            <a:endParaRPr lang="en-US" dirty="0">
              <a:effectLst/>
            </a:endParaRPr>
          </a:p>
          <a:p>
            <a:pPr marL="0" indent="0">
              <a:buNone/>
              <a:defRPr/>
            </a:pPr>
            <a:endParaRPr lang="en-US" b="1" dirty="0">
              <a:effectLst/>
            </a:endParaRPr>
          </a:p>
          <a:p>
            <a:pPr marL="0" indent="0">
              <a:buNone/>
              <a:defRPr/>
            </a:pPr>
            <a:r>
              <a:rPr lang="en-US" i="1" dirty="0">
                <a:effectLst/>
              </a:rPr>
              <a:t>Example:</a:t>
            </a:r>
          </a:p>
          <a:p>
            <a:pPr marL="0" indent="0">
              <a:buNone/>
              <a:defRPr/>
            </a:pPr>
            <a:r>
              <a:rPr lang="en-US" b="1" dirty="0">
                <a:effectLst/>
              </a:rPr>
              <a:t>SELECT * </a:t>
            </a:r>
            <a:endParaRPr lang="en-US" dirty="0">
              <a:effectLst/>
            </a:endParaRPr>
          </a:p>
          <a:p>
            <a:pPr marL="0" indent="0">
              <a:buNone/>
              <a:defRPr/>
            </a:pPr>
            <a:r>
              <a:rPr lang="en-US" b="1" dirty="0">
                <a:effectLst/>
              </a:rPr>
              <a:t>FROM Person;</a:t>
            </a:r>
            <a:endParaRPr lang="en-US" dirty="0">
              <a:effectLst/>
            </a:endParaRP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6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FF6C3-DD0D-4613-967E-559266349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Data DB Execution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DEBFBB7-5AAA-4F59-B073-77FA1B72E2C5}"/>
              </a:ext>
            </a:extLst>
          </p:cNvPr>
          <p:cNvSpPr txBox="1">
            <a:spLocks/>
          </p:cNvSpPr>
          <p:nvPr/>
        </p:nvSpPr>
        <p:spPr>
          <a:xfrm>
            <a:off x="2590801" y="2005880"/>
            <a:ext cx="2070907" cy="610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Oracle	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9FBD2ED-86B8-4508-8FD7-57A1C70578F7}"/>
              </a:ext>
            </a:extLst>
          </p:cNvPr>
          <p:cNvSpPr txBox="1">
            <a:spLocks/>
          </p:cNvSpPr>
          <p:nvPr/>
        </p:nvSpPr>
        <p:spPr>
          <a:xfrm>
            <a:off x="8575465" y="2114888"/>
            <a:ext cx="3013365" cy="6103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SQL </a:t>
            </a:r>
          </a:p>
          <a:p>
            <a:r>
              <a:rPr lang="en-US" sz="4000" dirty="0"/>
              <a:t>Server	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1EC3BA0-2D31-47D0-88E2-2CF4E22B3EA2}"/>
              </a:ext>
            </a:extLst>
          </p:cNvPr>
          <p:cNvSpPr txBox="1">
            <a:spLocks/>
          </p:cNvSpPr>
          <p:nvPr/>
        </p:nvSpPr>
        <p:spPr>
          <a:xfrm>
            <a:off x="8565636" y="4437933"/>
            <a:ext cx="2409171" cy="610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0" dirty="0"/>
              <a:t>Postgres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87B123-ECCA-4D71-8120-8F87CB917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523" y="2553459"/>
            <a:ext cx="3341399" cy="24479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127E15-3A5C-4611-A2B9-BBD5093FD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359" y="1524000"/>
            <a:ext cx="3362325" cy="17335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A39569-7CD2-4356-BBFC-95747C5450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0358" y="3723326"/>
            <a:ext cx="3395106" cy="297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03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/>
              <a:t>Retrieve Some Data From a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b="1" dirty="0">
                <a:effectLst/>
              </a:rPr>
              <a:t>SELECT </a:t>
            </a:r>
            <a:r>
              <a:rPr lang="en-US" b="1" dirty="0" err="1">
                <a:effectLst/>
              </a:rPr>
              <a:t>columnX</a:t>
            </a:r>
            <a:r>
              <a:rPr lang="en-US" b="1" dirty="0">
                <a:effectLst/>
              </a:rPr>
              <a:t>, </a:t>
            </a:r>
            <a:r>
              <a:rPr lang="en-US" b="1" dirty="0" err="1">
                <a:effectLst/>
              </a:rPr>
              <a:t>columnY</a:t>
            </a:r>
            <a:r>
              <a:rPr lang="en-US" b="1" dirty="0">
                <a:effectLst/>
              </a:rPr>
              <a:t> </a:t>
            </a:r>
            <a:endParaRPr lang="en-US" dirty="0">
              <a:effectLst/>
            </a:endParaRPr>
          </a:p>
          <a:p>
            <a:pPr marL="0" indent="0">
              <a:buNone/>
              <a:defRPr/>
            </a:pPr>
            <a:r>
              <a:rPr lang="en-US" b="1" dirty="0">
                <a:effectLst/>
              </a:rPr>
              <a:t>FROM </a:t>
            </a:r>
            <a:r>
              <a:rPr lang="en-US" b="1" dirty="0" err="1">
                <a:effectLst/>
              </a:rPr>
              <a:t>TableName</a:t>
            </a:r>
            <a:endParaRPr lang="en-US" dirty="0"/>
          </a:p>
          <a:p>
            <a:pPr marL="0" indent="0">
              <a:buNone/>
              <a:defRPr/>
            </a:pPr>
            <a:r>
              <a:rPr lang="en-US" dirty="0">
                <a:effectLst/>
              </a:rPr>
              <a:t>WHERE </a:t>
            </a:r>
            <a:r>
              <a:rPr lang="en-US" dirty="0" err="1">
                <a:effectLst/>
              </a:rPr>
              <a:t>columnZ</a:t>
            </a:r>
            <a:r>
              <a:rPr lang="en-US" dirty="0">
                <a:effectLst/>
              </a:rPr>
              <a:t> = Value;</a:t>
            </a:r>
          </a:p>
          <a:p>
            <a:pPr marL="0" indent="0">
              <a:buNone/>
              <a:defRPr/>
            </a:pPr>
            <a:endParaRPr lang="en-US" b="1" dirty="0">
              <a:effectLst/>
            </a:endParaRPr>
          </a:p>
          <a:p>
            <a:pPr marL="0" indent="0">
              <a:buNone/>
              <a:defRPr/>
            </a:pPr>
            <a:r>
              <a:rPr lang="en-US" i="1" dirty="0">
                <a:effectLst/>
              </a:rPr>
              <a:t>Example:</a:t>
            </a:r>
          </a:p>
          <a:p>
            <a:pPr marL="0" indent="0">
              <a:buNone/>
              <a:defRPr/>
            </a:pPr>
            <a:r>
              <a:rPr lang="en-US" b="1" dirty="0">
                <a:effectLst/>
              </a:rPr>
              <a:t>SELECT </a:t>
            </a:r>
            <a:r>
              <a:rPr lang="en-US" b="1" dirty="0" err="1">
                <a:effectLst/>
              </a:rPr>
              <a:t>first_name</a:t>
            </a:r>
            <a:r>
              <a:rPr lang="en-US" b="1" dirty="0">
                <a:effectLst/>
              </a:rPr>
              <a:t>, </a:t>
            </a:r>
            <a:r>
              <a:rPr lang="en-US" b="1" dirty="0" err="1">
                <a:effectLst/>
              </a:rPr>
              <a:t>last_name</a:t>
            </a:r>
            <a:r>
              <a:rPr lang="en-US" b="1" dirty="0">
                <a:effectLst/>
              </a:rPr>
              <a:t> </a:t>
            </a:r>
            <a:endParaRPr lang="en-US" dirty="0">
              <a:effectLst/>
            </a:endParaRPr>
          </a:p>
          <a:p>
            <a:pPr marL="0" indent="0">
              <a:buNone/>
              <a:defRPr/>
            </a:pPr>
            <a:r>
              <a:rPr lang="en-US" b="1" dirty="0">
                <a:effectLst/>
              </a:rPr>
              <a:t>FROM Person</a:t>
            </a:r>
          </a:p>
          <a:p>
            <a:pPr marL="0" indent="0">
              <a:buNone/>
              <a:defRPr/>
            </a:pPr>
            <a:r>
              <a:rPr lang="en-US" dirty="0"/>
              <a:t>WHERE </a:t>
            </a:r>
            <a:r>
              <a:rPr lang="en-US" dirty="0" err="1"/>
              <a:t>person_id</a:t>
            </a:r>
            <a:r>
              <a:rPr lang="en-US" dirty="0"/>
              <a:t> = 3</a:t>
            </a:r>
            <a:r>
              <a:rPr lang="en-US" b="1" dirty="0">
                <a:effectLst/>
              </a:rPr>
              <a:t>;</a:t>
            </a:r>
            <a:endParaRPr lang="en-US" dirty="0">
              <a:effectLst/>
            </a:endParaRP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065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Modify Data in a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b="1" dirty="0">
                <a:effectLst/>
              </a:rPr>
              <a:t>UPDATE </a:t>
            </a:r>
            <a:r>
              <a:rPr lang="en-US" b="1" dirty="0" err="1">
                <a:effectLst/>
              </a:rPr>
              <a:t>TableName</a:t>
            </a:r>
            <a:endParaRPr lang="en-US" dirty="0">
              <a:effectLst/>
            </a:endParaRPr>
          </a:p>
          <a:p>
            <a:pPr marL="0" indent="0">
              <a:buNone/>
              <a:defRPr/>
            </a:pPr>
            <a:r>
              <a:rPr lang="en-US" b="1" dirty="0">
                <a:effectLst/>
              </a:rPr>
              <a:t>SET </a:t>
            </a:r>
            <a:r>
              <a:rPr lang="en-US" b="1" dirty="0" err="1">
                <a:effectLst/>
              </a:rPr>
              <a:t>columnX</a:t>
            </a:r>
            <a:r>
              <a:rPr lang="en-US" b="1" dirty="0">
                <a:effectLst/>
              </a:rPr>
              <a:t> = Value</a:t>
            </a:r>
          </a:p>
          <a:p>
            <a:pPr marL="0" indent="0">
              <a:buNone/>
              <a:defRPr/>
            </a:pPr>
            <a:r>
              <a:rPr lang="en-US" dirty="0"/>
              <a:t>WHERE </a:t>
            </a:r>
            <a:r>
              <a:rPr lang="en-US" dirty="0" err="1"/>
              <a:t>columnY</a:t>
            </a:r>
            <a:r>
              <a:rPr lang="en-US" dirty="0"/>
              <a:t> = </a:t>
            </a:r>
            <a:r>
              <a:rPr lang="en-US" dirty="0" err="1"/>
              <a:t>AnotherValue</a:t>
            </a:r>
            <a:r>
              <a:rPr lang="en-US" dirty="0"/>
              <a:t>;</a:t>
            </a:r>
            <a:endParaRPr lang="en-US" dirty="0">
              <a:effectLst/>
            </a:endParaRPr>
          </a:p>
          <a:p>
            <a:pPr marL="0" indent="0">
              <a:buNone/>
              <a:defRPr/>
            </a:pPr>
            <a:endParaRPr lang="en-US" b="1" dirty="0">
              <a:effectLst/>
            </a:endParaRPr>
          </a:p>
          <a:p>
            <a:pPr marL="0" indent="0">
              <a:buNone/>
              <a:defRPr/>
            </a:pPr>
            <a:r>
              <a:rPr lang="en-US" i="1" dirty="0">
                <a:effectLst/>
              </a:rPr>
              <a:t>Example:</a:t>
            </a:r>
          </a:p>
          <a:p>
            <a:pPr marL="0" indent="0">
              <a:buNone/>
              <a:defRPr/>
            </a:pPr>
            <a:r>
              <a:rPr lang="en-US" b="1" dirty="0">
                <a:effectLst/>
              </a:rPr>
              <a:t>UPDATE Person</a:t>
            </a:r>
            <a:endParaRPr lang="en-US" dirty="0">
              <a:effectLst/>
            </a:endParaRPr>
          </a:p>
          <a:p>
            <a:pPr marL="0" indent="0">
              <a:buNone/>
              <a:defRPr/>
            </a:pPr>
            <a:r>
              <a:rPr lang="en-US" b="1" dirty="0">
                <a:effectLst/>
              </a:rPr>
              <a:t>SET </a:t>
            </a:r>
            <a:r>
              <a:rPr lang="en-US" b="1" dirty="0" err="1">
                <a:effectLst/>
              </a:rPr>
              <a:t>last_name</a:t>
            </a:r>
            <a:r>
              <a:rPr lang="en-US" b="1" dirty="0">
                <a:effectLst/>
              </a:rPr>
              <a:t> = 'Glass’</a:t>
            </a:r>
          </a:p>
          <a:p>
            <a:pPr marL="0" indent="0">
              <a:buNone/>
              <a:defRPr/>
            </a:pPr>
            <a:r>
              <a:rPr lang="en-US" dirty="0"/>
              <a:t>WHERE </a:t>
            </a:r>
            <a:r>
              <a:rPr lang="en-US" dirty="0" err="1"/>
              <a:t>person_id</a:t>
            </a:r>
            <a:r>
              <a:rPr lang="en-US" dirty="0"/>
              <a:t> = 1;</a:t>
            </a:r>
            <a:endParaRPr lang="en-US" dirty="0">
              <a:effectLst/>
            </a:endParaRP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1955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Remove Data from a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b="1" dirty="0">
                <a:effectLst/>
              </a:rPr>
              <a:t>DELETE FROM </a:t>
            </a:r>
            <a:r>
              <a:rPr lang="en-US" b="1" dirty="0" err="1">
                <a:effectLst/>
              </a:rPr>
              <a:t>TableName</a:t>
            </a:r>
            <a:endParaRPr lang="en-US" b="1" dirty="0">
              <a:effectLst/>
            </a:endParaRPr>
          </a:p>
          <a:p>
            <a:pPr marL="0" indent="0">
              <a:buNone/>
              <a:defRPr/>
            </a:pPr>
            <a:r>
              <a:rPr lang="en-US" dirty="0"/>
              <a:t>WHERE column = Value;</a:t>
            </a:r>
            <a:endParaRPr lang="en-US" dirty="0">
              <a:effectLst/>
            </a:endParaRPr>
          </a:p>
          <a:p>
            <a:pPr marL="0" indent="0">
              <a:buNone/>
              <a:defRPr/>
            </a:pPr>
            <a:endParaRPr lang="en-US" b="1" dirty="0">
              <a:effectLst/>
            </a:endParaRPr>
          </a:p>
          <a:p>
            <a:pPr marL="0" indent="0">
              <a:buNone/>
              <a:defRPr/>
            </a:pPr>
            <a:r>
              <a:rPr lang="en-US" i="1" dirty="0">
                <a:effectLst/>
              </a:rPr>
              <a:t>Example:</a:t>
            </a:r>
          </a:p>
          <a:p>
            <a:pPr marL="0" indent="0">
              <a:buNone/>
              <a:defRPr/>
            </a:pPr>
            <a:r>
              <a:rPr lang="en-US" b="1" dirty="0">
                <a:effectLst/>
              </a:rPr>
              <a:t>DELETE FROM Person</a:t>
            </a:r>
          </a:p>
          <a:p>
            <a:pPr marL="0" indent="0">
              <a:buNone/>
              <a:defRPr/>
            </a:pPr>
            <a:r>
              <a:rPr lang="en-US" dirty="0"/>
              <a:t>WHERE </a:t>
            </a:r>
            <a:r>
              <a:rPr lang="en-US" dirty="0" err="1"/>
              <a:t>person_id</a:t>
            </a:r>
            <a:r>
              <a:rPr lang="en-US" dirty="0"/>
              <a:t> = 2</a:t>
            </a:r>
            <a:r>
              <a:rPr lang="en-US" b="1" dirty="0">
                <a:effectLst/>
              </a:rPr>
              <a:t>;</a:t>
            </a:r>
            <a:endParaRPr lang="en-US" dirty="0">
              <a:effectLst/>
            </a:endParaRPr>
          </a:p>
          <a:p>
            <a:pPr marL="0" indent="0"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3971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Drop a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b="1" dirty="0">
                <a:effectLst/>
              </a:rPr>
              <a:t>DROP TABLE </a:t>
            </a:r>
            <a:r>
              <a:rPr lang="en-US" b="1" dirty="0" err="1">
                <a:effectLst/>
              </a:rPr>
              <a:t>TableName</a:t>
            </a:r>
            <a:r>
              <a:rPr lang="en-US" b="1" dirty="0">
                <a:effectLst/>
              </a:rPr>
              <a:t>;</a:t>
            </a:r>
          </a:p>
          <a:p>
            <a:pPr marL="0" indent="0">
              <a:buNone/>
              <a:defRPr/>
            </a:pPr>
            <a:endParaRPr lang="en-US" b="1" dirty="0">
              <a:effectLst/>
            </a:endParaRPr>
          </a:p>
          <a:p>
            <a:pPr marL="0" indent="0">
              <a:buNone/>
              <a:defRPr/>
            </a:pPr>
            <a:r>
              <a:rPr lang="en-US" i="1" dirty="0">
                <a:effectLst/>
              </a:rPr>
              <a:t>Example:</a:t>
            </a:r>
          </a:p>
          <a:p>
            <a:pPr marL="0" indent="0">
              <a:buNone/>
              <a:defRPr/>
            </a:pPr>
            <a:r>
              <a:rPr lang="en-US" b="1" dirty="0">
                <a:effectLst/>
              </a:rPr>
              <a:t>DROP TABLE Person;</a:t>
            </a:r>
            <a:endParaRPr lang="en-US" dirty="0">
              <a:effectLst/>
            </a:endParaRPr>
          </a:p>
          <a:p>
            <a:pPr marL="0" indent="0"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4021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4AC2-AD93-4A6F-8BA8-981F94DC8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Describe Table DB Execution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B32CFF-D90B-49A9-8184-C92F96BF6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096" y="2101488"/>
            <a:ext cx="3790950" cy="2609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B8F3B1-74F5-4EE7-92AE-3E2327445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0828" y="2052545"/>
            <a:ext cx="3444874" cy="40501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CB0D1F-1CEE-41AD-A3F7-E2644960B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052545"/>
            <a:ext cx="3257550" cy="3686175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190E60E5-3FDD-48B8-975C-58BDFCCB38DD}"/>
              </a:ext>
            </a:extLst>
          </p:cNvPr>
          <p:cNvSpPr txBox="1">
            <a:spLocks/>
          </p:cNvSpPr>
          <p:nvPr/>
        </p:nvSpPr>
        <p:spPr>
          <a:xfrm>
            <a:off x="890319" y="1491129"/>
            <a:ext cx="1934112" cy="610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Oracle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AB520A1-A605-4533-98F5-3C27F4AE26EF}"/>
              </a:ext>
            </a:extLst>
          </p:cNvPr>
          <p:cNvSpPr txBox="1">
            <a:spLocks/>
          </p:cNvSpPr>
          <p:nvPr/>
        </p:nvSpPr>
        <p:spPr>
          <a:xfrm>
            <a:off x="4595519" y="1547186"/>
            <a:ext cx="3013365" cy="6103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SQL Server	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61A19A4-9984-41C8-A01E-6F49E41CC44D}"/>
              </a:ext>
            </a:extLst>
          </p:cNvPr>
          <p:cNvSpPr txBox="1">
            <a:spLocks/>
          </p:cNvSpPr>
          <p:nvPr/>
        </p:nvSpPr>
        <p:spPr>
          <a:xfrm>
            <a:off x="8718253" y="1547186"/>
            <a:ext cx="3013365" cy="610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0" dirty="0" err="1"/>
              <a:t>PostGresQL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595958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30F69-060D-4646-9609-908ABAEC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E5DDB-3E1E-430B-90C1-1B49DD2A1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Relational databases are the most popular kind of database today.</a:t>
            </a:r>
          </a:p>
          <a:p>
            <a:r>
              <a:rPr lang="en-US" dirty="0"/>
              <a:t>All modern relational databases support the Structured Query Language (SQL) for database and data administration.</a:t>
            </a:r>
          </a:p>
          <a:p>
            <a:r>
              <a:rPr lang="en-US" dirty="0"/>
              <a:t>SQL is a declarative language, where the developer specifies what he/she wants without specifying the details of how</a:t>
            </a:r>
            <a:r>
              <a:rPr lang="en-US" i="1" dirty="0"/>
              <a:t> </a:t>
            </a:r>
            <a:r>
              <a:rPr lang="en-US" dirty="0"/>
              <a:t>to perform the logic.</a:t>
            </a:r>
          </a:p>
          <a:p>
            <a:r>
              <a:rPr lang="en-US" dirty="0"/>
              <a:t>SQL is designed to work naturally with tables (two-dimensional structures) of data.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719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The Structured Query Language (SQL) is the de-facto query language for modern relational database management systems (RDBMS). </a:t>
            </a:r>
          </a:p>
          <a:p>
            <a:pPr>
              <a:defRPr/>
            </a:pPr>
            <a:r>
              <a:rPr lang="en-US" sz="2800" dirty="0"/>
              <a:t>All major, modern RDBMS support SQL. Database developers, administrators, and even software applications access RDBMS through the use of SQL. </a:t>
            </a:r>
          </a:p>
          <a:p>
            <a:pPr>
              <a:defRPr/>
            </a:pPr>
            <a:r>
              <a:rPr lang="en-US" sz="2800" dirty="0"/>
              <a:t>Familiarity with SQL is essential for working with and understanding modern RDBMS. </a:t>
            </a:r>
          </a:p>
          <a:p>
            <a:pPr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501879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6B5B7-5886-4F0C-9197-8D4723163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D4AEB-6D3F-4B56-9445-7D69FB1AF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and install Oracle, SQL Server, or Postgres by following one of the installation guides available in Syllabus -&gt; Materials and Resources.</a:t>
            </a:r>
          </a:p>
          <a:p>
            <a:r>
              <a:rPr lang="en-US" dirty="0"/>
              <a:t>Insert your screenshots and explanations into the submission template for submission.</a:t>
            </a:r>
          </a:p>
          <a:p>
            <a:r>
              <a:rPr lang="en-US" dirty="0"/>
              <a:t>Make sure to capture only the relevant portion of the screen when taking screenshots.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9579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BDC8A-BC42-4341-8A1A-4039218BB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D1072-253B-4AED-91C0-57042DE81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learn the following SQL constructs in lab 1:</a:t>
            </a:r>
          </a:p>
          <a:p>
            <a:pPr lvl="1"/>
            <a:r>
              <a:rPr lang="en-US" dirty="0"/>
              <a:t>Creating a table</a:t>
            </a:r>
          </a:p>
          <a:p>
            <a:pPr lvl="1"/>
            <a:r>
              <a:rPr lang="en-US" dirty="0"/>
              <a:t>Inserting some data</a:t>
            </a:r>
          </a:p>
          <a:p>
            <a:pPr lvl="1"/>
            <a:r>
              <a:rPr lang="en-US" dirty="0"/>
              <a:t>Updating some data</a:t>
            </a:r>
          </a:p>
          <a:p>
            <a:pPr lvl="1"/>
            <a:r>
              <a:rPr lang="en-US" dirty="0"/>
              <a:t>Deleting some data</a:t>
            </a:r>
          </a:p>
          <a:p>
            <a:pPr lvl="1"/>
            <a:r>
              <a:rPr lang="en-US" dirty="0"/>
              <a:t>Dropping a table</a:t>
            </a:r>
          </a:p>
        </p:txBody>
      </p:sp>
    </p:spTree>
    <p:extLst>
      <p:ext uri="{BB962C8B-B14F-4D97-AF65-F5344CB8AC3E}">
        <p14:creationId xmlns:p14="http://schemas.microsoft.com/office/powerpoint/2010/main" val="19244499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End</a:t>
            </a:r>
          </a:p>
        </p:txBody>
      </p:sp>
      <p:pic>
        <p:nvPicPr>
          <p:cNvPr id="21507" name="Picture 5" descr="red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464" y="876301"/>
            <a:ext cx="2065337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red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332" y="876301"/>
            <a:ext cx="2065337" cy="904875"/>
          </a:xfrm>
          <a:prstGeom prst="rect">
            <a:avLst/>
          </a:prstGeom>
          <a:noFill/>
          <a:ln>
            <a:noFill/>
          </a:ln>
          <a:effectLst>
            <a:glow rad="127000">
              <a:srgbClr val="F2BDBD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Nature of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SQL is a declarative language, where the developer specifies </a:t>
            </a:r>
            <a:r>
              <a:rPr lang="en-US" i="1" dirty="0"/>
              <a:t>what </a:t>
            </a:r>
            <a:r>
              <a:rPr lang="en-US" dirty="0"/>
              <a:t>he/she wants without specifying the details of </a:t>
            </a:r>
            <a:r>
              <a:rPr lang="en-US" i="1" dirty="0"/>
              <a:t>how </a:t>
            </a:r>
            <a:r>
              <a:rPr lang="en-US" dirty="0"/>
              <a:t>to perform the logic.</a:t>
            </a:r>
            <a:br>
              <a:rPr lang="en-US" dirty="0"/>
            </a:br>
            <a:endParaRPr lang="en-US" dirty="0"/>
          </a:p>
          <a:p>
            <a:pPr marL="0" indent="0">
              <a:buNone/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Example:</a:t>
            </a:r>
          </a:p>
          <a:p>
            <a:pPr marL="0" indent="0">
              <a:buNone/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  person</a:t>
            </a:r>
          </a:p>
          <a:p>
            <a:pPr marL="0" indent="0">
              <a:buNone/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‘Smith’</a:t>
            </a:r>
          </a:p>
        </p:txBody>
      </p:sp>
    </p:spTree>
    <p:extLst>
      <p:ext uri="{BB962C8B-B14F-4D97-AF65-F5344CB8AC3E}">
        <p14:creationId xmlns:p14="http://schemas.microsoft.com/office/powerpoint/2010/main" val="2025439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Contrast to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This is in contrast to an imperative language where the developer specifies </a:t>
            </a:r>
            <a:r>
              <a:rPr lang="en-US" i="1" dirty="0"/>
              <a:t>how </a:t>
            </a:r>
            <a:r>
              <a:rPr lang="en-US" dirty="0"/>
              <a:t>to perform the logic with a sequence of commands.</a:t>
            </a:r>
          </a:p>
          <a:p>
            <a:pPr>
              <a:defRPr/>
            </a:pPr>
            <a:r>
              <a:rPr lang="en-US" dirty="0"/>
              <a:t>Modern imperative languages support control flow constructs, if conditionals, loops, variables, and functions/procedures.</a:t>
            </a:r>
          </a:p>
        </p:txBody>
      </p:sp>
    </p:spTree>
    <p:extLst>
      <p:ext uri="{BB962C8B-B14F-4D97-AF65-F5344CB8AC3E}">
        <p14:creationId xmlns:p14="http://schemas.microsoft.com/office/powerpoint/2010/main" val="498618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Contrast of SQL to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Set&lt;Person&gt;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personSet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getPersonSet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List&lt;String&gt;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marL="0" indent="0"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new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&lt;String&gt;();</a:t>
            </a:r>
          </a:p>
          <a:p>
            <a:pPr marL="0" indent="0"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(Person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personSet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person.getLastName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().equals(“Smith”))</a:t>
            </a:r>
          </a:p>
          <a:p>
            <a:pPr marL="0" indent="0"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firstNames.add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person.getFirstName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9996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Key Differentiator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is designed to work primarily, and naturally, with </a:t>
            </a:r>
            <a:r>
              <a:rPr lang="en-US" i="1" dirty="0"/>
              <a:t>sets </a:t>
            </a:r>
            <a:r>
              <a:rPr lang="en-US" dirty="0"/>
              <a:t>of data, more specifically, tables (two-dimensional structures) of data.</a:t>
            </a:r>
          </a:p>
          <a:p>
            <a:r>
              <a:rPr lang="en-US" dirty="0"/>
              <a:t>Modern imperative languages such as C#, Java, Visual Basic, and C are designed to work with many different forms of data, and are not especially designed to work with data sets naturally.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050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Origins of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Modern SQL Originated in the late 70s from both IBM and Oracle corporation.</a:t>
            </a:r>
          </a:p>
          <a:p>
            <a:pPr>
              <a:defRPr/>
            </a:pPr>
            <a:r>
              <a:rPr lang="en-US" dirty="0"/>
              <a:t>There are now several standards developed by the ANSI and ISO organizations for SQL, usually specified as SQL/year, with SQL/92 perhaps the most prominent.</a:t>
            </a:r>
          </a:p>
        </p:txBody>
      </p:sp>
    </p:spTree>
    <p:extLst>
      <p:ext uri="{BB962C8B-B14F-4D97-AF65-F5344CB8AC3E}">
        <p14:creationId xmlns:p14="http://schemas.microsoft.com/office/powerpoint/2010/main" val="2614028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D58DE-F570-493C-8D96-79FF86824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References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46A6378-FCEA-46EF-BE85-08F851FCA0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8026935"/>
              </p:ext>
            </p:extLst>
          </p:nvPr>
        </p:nvGraphicFramePr>
        <p:xfrm>
          <a:off x="1981200" y="1600200"/>
          <a:ext cx="82296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4347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U 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AFA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12388</TotalTime>
  <Words>1169</Words>
  <Application>Microsoft Office PowerPoint</Application>
  <PresentationFormat>Widescreen</PresentationFormat>
  <Paragraphs>190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Calibri Light</vt:lpstr>
      <vt:lpstr>Courier New</vt:lpstr>
      <vt:lpstr>Tahoma</vt:lpstr>
      <vt:lpstr>Wingdings</vt:lpstr>
      <vt:lpstr>Office Theme</vt:lpstr>
      <vt:lpstr>Custom Design</vt:lpstr>
      <vt:lpstr>Lab 1 Walkthrough</vt:lpstr>
      <vt:lpstr>Relational Database Introduction</vt:lpstr>
      <vt:lpstr>Introduction to SQL</vt:lpstr>
      <vt:lpstr>Nature of SQL</vt:lpstr>
      <vt:lpstr>Contrast to SQL</vt:lpstr>
      <vt:lpstr>Contrast of SQL to Java</vt:lpstr>
      <vt:lpstr>Another Key Differentiator</vt:lpstr>
      <vt:lpstr>Origins of SQL</vt:lpstr>
      <vt:lpstr>SQL References</vt:lpstr>
      <vt:lpstr>Preparing for Lab 1</vt:lpstr>
      <vt:lpstr>Oracle Service Control</vt:lpstr>
      <vt:lpstr>SQL Server Service Control</vt:lpstr>
      <vt:lpstr>Postgres Service Control</vt:lpstr>
      <vt:lpstr>Managing Your Database</vt:lpstr>
      <vt:lpstr>Taking Screenshots</vt:lpstr>
      <vt:lpstr>Lab Structure</vt:lpstr>
      <vt:lpstr>Tables</vt:lpstr>
      <vt:lpstr>Create a Table</vt:lpstr>
      <vt:lpstr>Create Table DB Execution</vt:lpstr>
      <vt:lpstr>Add Data to a Table</vt:lpstr>
      <vt:lpstr>Add Data DB Execution</vt:lpstr>
      <vt:lpstr>Retrieve All Data From a Table</vt:lpstr>
      <vt:lpstr>Retrieve Data DB Execution</vt:lpstr>
      <vt:lpstr>Retrieve Some Data From a Table</vt:lpstr>
      <vt:lpstr>Modify Data in a Table</vt:lpstr>
      <vt:lpstr>Remove Data from a Table</vt:lpstr>
      <vt:lpstr>Drop a Table</vt:lpstr>
      <vt:lpstr>Describe Table DB Execution</vt:lpstr>
      <vt:lpstr>Summary</vt:lpstr>
      <vt:lpstr>Summary</vt:lpstr>
      <vt:lpstr>Summary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CS779</dc:title>
  <dc:creator>Borkmark</dc:creator>
  <cp:lastModifiedBy>Warren Mansur</cp:lastModifiedBy>
  <cp:revision>328</cp:revision>
  <dcterms:created xsi:type="dcterms:W3CDTF">2010-09-03T10:48:34Z</dcterms:created>
  <dcterms:modified xsi:type="dcterms:W3CDTF">2019-01-24T02:43:40Z</dcterms:modified>
</cp:coreProperties>
</file>