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411" r:id="rId2"/>
    <p:sldId id="2412" r:id="rId3"/>
    <p:sldId id="2414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7" autoAdjust="0"/>
    <p:restoredTop sz="92006" autoAdjust="0"/>
  </p:normalViewPr>
  <p:slideViewPr>
    <p:cSldViewPr>
      <p:cViewPr varScale="1">
        <p:scale>
          <a:sx n="50" d="100"/>
          <a:sy n="50" d="100"/>
        </p:scale>
        <p:origin x="145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0" dirty="0"/>
              <a:t>Names:</a:t>
            </a:r>
            <a:r>
              <a:rPr lang="zh-CN" altLang="en-US" sz="3600" b="0" dirty="0"/>
              <a:t>				</a:t>
            </a:r>
            <a:r>
              <a:rPr lang="en-US" altLang="zh-CN" sz="3600" b="0" dirty="0"/>
              <a:t>SID:</a:t>
            </a:r>
            <a:endParaRPr lang="zh-CN" altLang="en-US" sz="3600" b="0" dirty="0"/>
          </a:p>
          <a:p>
            <a:pPr marL="0" indent="0">
              <a:buNone/>
            </a:pPr>
            <a:endParaRPr lang="zh-CN" altLang="en-US" sz="3600" b="0" dirty="0"/>
          </a:p>
          <a:p>
            <a:pPr marL="0" indent="0">
              <a:buNone/>
            </a:pPr>
            <a:endParaRPr lang="en-US" altLang="zh-CN" sz="3600" b="0" dirty="0"/>
          </a:p>
          <a:p>
            <a:pPr marL="0" indent="0">
              <a:buNone/>
            </a:pPr>
            <a:r>
              <a:rPr lang="en-US" altLang="zh-CN" sz="4000" b="0" dirty="0" err="1"/>
              <a:t>Yifan</a:t>
            </a:r>
            <a:r>
              <a:rPr lang="zh-CN" altLang="en-US" sz="4000" b="0" dirty="0"/>
              <a:t> </a:t>
            </a:r>
            <a:r>
              <a:rPr lang="en-US" altLang="zh-CN" sz="4000" b="0" dirty="0"/>
              <a:t>Zhang</a:t>
            </a:r>
            <a:r>
              <a:rPr lang="zh-CN" altLang="en-US" sz="4000" b="0" dirty="0"/>
              <a:t> 			</a:t>
            </a:r>
            <a:r>
              <a:rPr lang="en-US" altLang="zh-CN" sz="4000" b="0" dirty="0"/>
              <a:t>704946973</a:t>
            </a:r>
          </a:p>
          <a:p>
            <a:pPr marL="0" indent="0">
              <a:buNone/>
            </a:pPr>
            <a:endParaRPr lang="en-US" altLang="zh-CN" sz="4000" b="0" dirty="0"/>
          </a:p>
          <a:p>
            <a:pPr marL="0" indent="0">
              <a:buNone/>
            </a:pPr>
            <a:r>
              <a:rPr lang="en-US" altLang="zh-CN" sz="4000" b="0" dirty="0"/>
              <a:t>Hui</a:t>
            </a:r>
            <a:r>
              <a:rPr lang="zh-CN" altLang="en-US" sz="4000" b="0" dirty="0"/>
              <a:t> </a:t>
            </a:r>
            <a:r>
              <a:rPr lang="en-US" altLang="zh-CN" sz="4000" b="0" dirty="0"/>
              <a:t>Wang</a:t>
            </a:r>
            <a:r>
              <a:rPr lang="zh-CN" altLang="en-US" sz="4000" b="0" dirty="0"/>
              <a:t>  			</a:t>
            </a:r>
            <a:r>
              <a:rPr lang="en-US" altLang="zh-CN" sz="4000" b="0" dirty="0"/>
              <a:t>205036597</a:t>
            </a:r>
            <a:endParaRPr lang="en-US" sz="4000" b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1850"/>
          </a:xfrm>
        </p:spPr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191000"/>
            <a:ext cx="8382000" cy="2286000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altLang="zh-CN" sz="2800" b="0" dirty="0"/>
              <a:t>Successfully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synthesized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our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design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(see</a:t>
            </a:r>
            <a:r>
              <a:rPr lang="zh-CN" altLang="en-US" sz="2800" b="0" dirty="0"/>
              <a:t> </a:t>
            </a:r>
            <a:r>
              <a:rPr lang="en-US" altLang="zh-CN" sz="2800" b="0" dirty="0" err="1"/>
              <a:t>Image_Classifier.vg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file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and</a:t>
            </a:r>
            <a:r>
              <a:rPr lang="zh-CN" altLang="en-US" sz="2800" b="0" dirty="0"/>
              <a:t> </a:t>
            </a:r>
            <a:r>
              <a:rPr lang="en-US" altLang="zh-CN" sz="2800" b="0" dirty="0" err="1"/>
              <a:t>Image_Classifier.sdf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file)</a:t>
            </a:r>
          </a:p>
          <a:p>
            <a:pPr>
              <a:buClr>
                <a:srgbClr val="C00000"/>
              </a:buClr>
            </a:pPr>
            <a:r>
              <a:rPr lang="en-US" altLang="zh-CN" sz="2800" b="0" dirty="0"/>
              <a:t>Successfully</a:t>
            </a:r>
            <a:r>
              <a:rPr lang="zh-CN" altLang="en-US" sz="2800" b="0" dirty="0"/>
              <a:t> </a:t>
            </a:r>
            <a:r>
              <a:rPr lang="en-US" sz="2800" b="0" dirty="0"/>
              <a:t>verif</a:t>
            </a:r>
            <a:r>
              <a:rPr lang="en-US" altLang="zh-CN" sz="2800" b="0" dirty="0"/>
              <a:t>ied</a:t>
            </a:r>
            <a:r>
              <a:rPr lang="en-US" sz="2800" b="0" dirty="0"/>
              <a:t> post synthesis (</a:t>
            </a:r>
            <a:r>
              <a:rPr lang="en-US" altLang="zh-CN" sz="2800" b="0" dirty="0" err="1"/>
              <a:t>sdf</a:t>
            </a:r>
            <a:r>
              <a:rPr lang="en-US" altLang="zh-CN" sz="2800" b="0"/>
              <a:t> annotate)</a:t>
            </a:r>
            <a:r>
              <a:rPr lang="en-US" sz="2800" b="0"/>
              <a:t> </a:t>
            </a:r>
            <a:r>
              <a:rPr lang="en-US" altLang="zh-CN" sz="2800" b="0" dirty="0"/>
              <a:t>with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100%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accuracy</a:t>
            </a:r>
            <a:r>
              <a:rPr lang="zh-CN" altLang="en-US" sz="2800" b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724185"/>
                  </p:ext>
                </p:extLst>
              </p:nvPr>
            </p:nvGraphicFramePr>
            <p:xfrm>
              <a:off x="1219200" y="533400"/>
              <a:ext cx="6419195" cy="3740557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28377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Technology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Synopsys 32nm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Area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(A)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5.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Calibri" pitchFamily="34" charset="0"/>
                                  </a:rPr>
                                  <m:t>45791</m:t>
                                </m:r>
                                <m:r>
                                  <a:rPr lang="zh-CN" altLang="en-US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Calibri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Calibri" pitchFamily="34" charset="0"/>
                                      </a:rPr>
                                      <m:t>𝑚𝑚</m:t>
                                    </m:r>
                                  </m:e>
                                  <m:sup>
                                    <m:r>
                                      <a:rPr lang="en-US" altLang="zh-CN" sz="2400" b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+mn-ea"/>
                                        <a:cs typeface="Calibri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Power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7.5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 </a:t>
                          </a:r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W</a:t>
                          </a: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Energy/Image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3.345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400" b="0" kern="120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+mn-ea"/>
                                  <a:cs typeface="Calibri" pitchFamily="34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J/Image</a:t>
                          </a: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Clock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Period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𝑐𝑙𝑘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n</a:t>
                          </a:r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s</a:t>
                          </a: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#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Clock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Cycles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libri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400" b="0" kern="120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+mn-ea"/>
                                      <a:cs typeface="Calibri" pitchFamily="34" charset="0"/>
                                    </a:rPr>
                                    <m:t>𝑐𝑙𝑘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223</a:t>
                          </a:r>
                          <a:endParaRPr lang="en-US" altLang="zh-TW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2400" b="0" kern="1200" dirty="0" smtClean="0">
                                    <a:solidFill>
                                      <a:schemeClr val="tx1"/>
                                    </a:solidFill>
                                    <a:latin typeface="Calibri" pitchFamily="34" charset="0"/>
                                    <a:ea typeface="+mn-ea"/>
                                    <a:cs typeface="Calibri" pitchFamily="34" charset="0"/>
                                  </a:rPr>
                                  <m:t>Energy</m:t>
                                </m:r>
                                <m: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×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Area</m:t>
                                </m:r>
                                <m:r>
                                  <a:rPr lang="zh-CN" altLang="en-US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 </m:t>
                                </m:r>
                                <m: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EAP</m:t>
                                </m:r>
                                <m:r>
                                  <a:rPr lang="en-US" altLang="zh-CN" sz="2400" b="0" kern="120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+mn-ea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18.26</a:t>
                          </a:r>
                          <a:endParaRPr lang="en-US" altLang="zh-TW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724185"/>
                  </p:ext>
                </p:extLst>
              </p:nvPr>
            </p:nvGraphicFramePr>
            <p:xfrm>
              <a:off x="1219200" y="533400"/>
              <a:ext cx="6419195" cy="3740557"/>
            </p:xfrm>
            <a:graphic>
              <a:graphicData uri="http://schemas.openxmlformats.org/drawingml/2006/table">
                <a:tbl>
                  <a:tblPr firstRow="1" bandRow="1">
                    <a:tableStyleId>{E8034E78-7F5D-4C2E-B375-FC64B27BC917}</a:tableStyleId>
                  </a:tblPr>
                  <a:tblGrid>
                    <a:gridCol w="28377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Technology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Synopsys 32nm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Area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(A)</a:t>
                          </a:r>
                          <a:endParaRPr lang="zh-TW" altLang="en-US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592" t="-106250" r="-340" b="-5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9" t="-203704" r="-126609" b="-4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7.5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 </a:t>
                          </a:r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W</a:t>
                          </a: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9" t="-307500" r="-126609" b="-3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592" t="-307500" r="-340" b="-38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9" t="-407500" r="-126609" b="-2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</a:t>
                          </a:r>
                          <a:r>
                            <a:rPr lang="zh-CN" altLang="en-US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  </a:t>
                          </a:r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n</a:t>
                          </a:r>
                          <a:r>
                            <a:rPr lang="en-US" altLang="zh-TW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s</a:t>
                          </a: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9" t="-507500" r="-126609" b="-1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 dirty="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223</a:t>
                          </a:r>
                          <a:endParaRPr lang="en-US" altLang="zh-TW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144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9" t="-362687" r="-126609" b="-9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kern="1200">
                              <a:solidFill>
                                <a:schemeClr val="tx1"/>
                              </a:solidFill>
                              <a:latin typeface="Calibri" pitchFamily="34" charset="0"/>
                              <a:ea typeface="+mn-ea"/>
                              <a:cs typeface="Calibri" pitchFamily="34" charset="0"/>
                            </a:rPr>
                            <a:t>18.26</a:t>
                          </a:r>
                          <a:endParaRPr lang="en-US" altLang="zh-TW" sz="2400" b="0" kern="1200" dirty="0">
                            <a:solidFill>
                              <a:schemeClr val="tx1"/>
                            </a:solidFill>
                            <a:latin typeface="Calibri" pitchFamily="34" charset="0"/>
                            <a:ea typeface="+mn-ea"/>
                            <a:cs typeface="Calibri" pitchFamily="34" charset="0"/>
                          </a:endParaRPr>
                        </a:p>
                      </a:txBody>
                      <a:tcPr marL="91452" marR="91452" marT="45701" marB="457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A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18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Algorithm:</a:t>
            </a:r>
            <a:r>
              <a:rPr lang="zh-CN" altLang="en-US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algorithm</a:t>
            </a:r>
            <a:r>
              <a:rPr lang="zh-CN" altLang="en-US" b="0" dirty="0"/>
              <a:t> </a:t>
            </a:r>
            <a:r>
              <a:rPr lang="en-US" altLang="zh-CN" b="0" dirty="0"/>
              <a:t>was</a:t>
            </a:r>
            <a:r>
              <a:rPr lang="zh-CN" altLang="en-US" b="0" dirty="0"/>
              <a:t> </a:t>
            </a:r>
            <a:r>
              <a:rPr lang="en-US" altLang="zh-CN" b="0" dirty="0"/>
              <a:t>built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 err="1"/>
              <a:t>SumofProduct</a:t>
            </a:r>
            <a:r>
              <a:rPr lang="zh-CN" altLang="en-US" b="0" dirty="0"/>
              <a:t> </a:t>
            </a:r>
            <a:r>
              <a:rPr lang="en-US" altLang="zh-CN" b="0" dirty="0"/>
              <a:t>block</a:t>
            </a:r>
            <a:r>
              <a:rPr lang="zh-CN" altLang="en-US" b="0" dirty="0"/>
              <a:t> </a:t>
            </a:r>
            <a:r>
              <a:rPr lang="en-US" altLang="zh-CN" b="0" dirty="0"/>
              <a:t>consist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4</a:t>
            </a:r>
            <a:r>
              <a:rPr lang="zh-CN" altLang="en-US" b="0" dirty="0"/>
              <a:t> </a:t>
            </a:r>
            <a:r>
              <a:rPr lang="en-US" altLang="zh-CN" b="0" dirty="0"/>
              <a:t>multiplier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3</a:t>
            </a:r>
            <a:r>
              <a:rPr lang="zh-CN" altLang="en-US" b="0" dirty="0"/>
              <a:t> </a:t>
            </a:r>
            <a:r>
              <a:rPr lang="en-US" altLang="zh-CN" b="0" dirty="0"/>
              <a:t>adders.</a:t>
            </a:r>
            <a:r>
              <a:rPr lang="zh-CN" altLang="en-US" b="0" dirty="0"/>
              <a:t> </a:t>
            </a:r>
            <a:r>
              <a:rPr lang="en-US" altLang="zh-CN" b="0" dirty="0"/>
              <a:t>Then</a:t>
            </a:r>
            <a:r>
              <a:rPr lang="zh-CN" altLang="en-US" b="0" dirty="0"/>
              <a:t> </a:t>
            </a:r>
            <a:r>
              <a:rPr lang="en-US" altLang="zh-CN" b="0" dirty="0"/>
              <a:t>when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input</a:t>
            </a:r>
            <a:r>
              <a:rPr lang="zh-CN" altLang="en-US" b="0" dirty="0"/>
              <a:t>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ready,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neuron</a:t>
            </a:r>
            <a:r>
              <a:rPr lang="zh-CN" altLang="en-US" b="0" dirty="0"/>
              <a:t> </a:t>
            </a:r>
            <a:r>
              <a:rPr lang="en-US" altLang="zh-CN" b="0" dirty="0"/>
              <a:t>block</a:t>
            </a:r>
            <a:r>
              <a:rPr lang="zh-CN" altLang="en-US" b="0" dirty="0"/>
              <a:t> </a:t>
            </a:r>
            <a:r>
              <a:rPr lang="en-US" altLang="zh-CN" b="0" dirty="0"/>
              <a:t>takes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all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inputs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internal</a:t>
            </a:r>
            <a:r>
              <a:rPr lang="zh-CN" altLang="en-US" b="0" dirty="0"/>
              <a:t> </a:t>
            </a:r>
            <a:r>
              <a:rPr lang="en-US" altLang="zh-CN" b="0" dirty="0"/>
              <a:t>register</a:t>
            </a:r>
            <a:r>
              <a:rPr lang="zh-CN" altLang="en-US" b="0" dirty="0"/>
              <a:t> </a:t>
            </a:r>
            <a:r>
              <a:rPr lang="en-US" altLang="zh-CN" b="0" dirty="0"/>
              <a:t>array.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clock</a:t>
            </a:r>
            <a:r>
              <a:rPr lang="zh-CN" altLang="en-US" b="0" dirty="0"/>
              <a:t> </a:t>
            </a:r>
            <a:r>
              <a:rPr lang="en-US" altLang="zh-CN" b="0" dirty="0"/>
              <a:t>cycle,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register</a:t>
            </a:r>
            <a:r>
              <a:rPr lang="zh-CN" altLang="en-US" b="0" dirty="0"/>
              <a:t> </a:t>
            </a:r>
            <a:r>
              <a:rPr lang="en-US" altLang="zh-CN" b="0" dirty="0"/>
              <a:t>array</a:t>
            </a:r>
            <a:r>
              <a:rPr lang="zh-CN" altLang="en-US" b="0" dirty="0"/>
              <a:t> </a:t>
            </a:r>
            <a:r>
              <a:rPr lang="en-US" altLang="zh-CN" b="0" dirty="0"/>
              <a:t>shifted,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only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4</a:t>
            </a:r>
            <a:r>
              <a:rPr lang="zh-CN" altLang="en-US" b="0" dirty="0"/>
              <a:t> </a:t>
            </a:r>
            <a:r>
              <a:rPr lang="en-US" altLang="zh-CN" b="0" dirty="0"/>
              <a:t>sets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data</a:t>
            </a:r>
            <a:r>
              <a:rPr lang="zh-CN" altLang="en-US" b="0" dirty="0"/>
              <a:t> </a:t>
            </a:r>
            <a:r>
              <a:rPr lang="en-US" altLang="zh-CN" b="0" dirty="0"/>
              <a:t>will</a:t>
            </a:r>
            <a:r>
              <a:rPr lang="zh-CN" altLang="en-US" b="0" dirty="0"/>
              <a:t> </a:t>
            </a:r>
            <a:r>
              <a:rPr lang="en-US" altLang="zh-CN" b="0" dirty="0"/>
              <a:t>be</a:t>
            </a:r>
            <a:r>
              <a:rPr lang="zh-CN" altLang="en-US" b="0" dirty="0"/>
              <a:t> </a:t>
            </a:r>
            <a:r>
              <a:rPr lang="en-US" altLang="zh-CN" b="0" dirty="0"/>
              <a:t>fed</a:t>
            </a:r>
            <a:r>
              <a:rPr lang="zh-CN" altLang="en-US" b="0" dirty="0"/>
              <a:t> </a:t>
            </a:r>
            <a:r>
              <a:rPr lang="en-US" altLang="zh-CN" b="0" dirty="0"/>
              <a:t>into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SOP</a:t>
            </a:r>
            <a:r>
              <a:rPr lang="zh-CN" altLang="en-US" b="0" dirty="0"/>
              <a:t> </a:t>
            </a:r>
            <a:r>
              <a:rPr lang="en-US" altLang="zh-CN" b="0" dirty="0"/>
              <a:t>block.</a:t>
            </a:r>
            <a:r>
              <a:rPr lang="zh-CN" altLang="en-US" b="0" dirty="0"/>
              <a:t> </a:t>
            </a:r>
            <a:r>
              <a:rPr lang="en-US" altLang="zh-CN" b="0" dirty="0"/>
              <a:t>After</a:t>
            </a:r>
            <a:r>
              <a:rPr lang="zh-CN" altLang="en-US" b="0" dirty="0"/>
              <a:t> </a:t>
            </a:r>
            <a:r>
              <a:rPr lang="en-US" altLang="zh-CN" b="0" dirty="0"/>
              <a:t>210</a:t>
            </a:r>
            <a:r>
              <a:rPr lang="zh-CN" altLang="en-US" b="0" dirty="0"/>
              <a:t> </a:t>
            </a:r>
            <a:r>
              <a:rPr lang="en-US" altLang="zh-CN" b="0" dirty="0"/>
              <a:t>cycles,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result</a:t>
            </a:r>
            <a:r>
              <a:rPr lang="zh-CN" altLang="en-US" b="0" dirty="0"/>
              <a:t> </a:t>
            </a:r>
            <a:r>
              <a:rPr lang="en-US" altLang="zh-CN" b="0" dirty="0"/>
              <a:t>will</a:t>
            </a:r>
            <a:r>
              <a:rPr lang="zh-CN" altLang="en-US" b="0" dirty="0"/>
              <a:t> </a:t>
            </a:r>
            <a:r>
              <a:rPr lang="en-US" altLang="zh-CN" b="0" dirty="0"/>
              <a:t>be</a:t>
            </a:r>
            <a:r>
              <a:rPr lang="zh-CN" altLang="en-US" b="0" dirty="0"/>
              <a:t> </a:t>
            </a:r>
            <a:r>
              <a:rPr lang="en-US" altLang="zh-CN" b="0" dirty="0"/>
              <a:t>stabilized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fed</a:t>
            </a:r>
            <a:r>
              <a:rPr lang="zh-CN" altLang="en-US" b="0" dirty="0"/>
              <a:t> </a:t>
            </a:r>
            <a:r>
              <a:rPr lang="en-US" altLang="zh-CN" b="0" dirty="0"/>
              <a:t>into</a:t>
            </a:r>
            <a:r>
              <a:rPr lang="zh-CN" altLang="en-US" b="0" dirty="0"/>
              <a:t> </a:t>
            </a:r>
            <a:r>
              <a:rPr lang="en-US" altLang="zh-CN" b="0" dirty="0" err="1"/>
              <a:t>Image_Classifier</a:t>
            </a:r>
            <a:r>
              <a:rPr lang="zh-CN" altLang="en-US" b="0" dirty="0"/>
              <a:t> </a:t>
            </a:r>
            <a:r>
              <a:rPr lang="en-US" altLang="zh-CN" b="0" dirty="0"/>
              <a:t>top</a:t>
            </a:r>
            <a:r>
              <a:rPr lang="zh-CN" altLang="en-US" b="0" dirty="0"/>
              <a:t> </a:t>
            </a:r>
            <a:r>
              <a:rPr lang="en-US" altLang="zh-CN" b="0" dirty="0"/>
              <a:t>block.</a:t>
            </a:r>
            <a:endParaRPr lang="zh-CN" altLang="en-US" b="0" dirty="0"/>
          </a:p>
          <a:p>
            <a:r>
              <a:rPr lang="en-US" altLang="zh-CN" dirty="0"/>
              <a:t>Multiplier</a:t>
            </a:r>
            <a:r>
              <a:rPr lang="zh-CN" altLang="en-US" dirty="0"/>
              <a:t> </a:t>
            </a:r>
            <a:r>
              <a:rPr lang="en-US" altLang="zh-CN" dirty="0"/>
              <a:t>Numbers:</a:t>
            </a:r>
            <a:r>
              <a:rPr lang="zh-CN" altLang="en-US" dirty="0"/>
              <a:t> </a:t>
            </a:r>
            <a:r>
              <a:rPr lang="en-US" altLang="zh-CN" b="0" dirty="0"/>
              <a:t>Tried</a:t>
            </a:r>
            <a:r>
              <a:rPr lang="zh-CN" altLang="en-US" b="0" dirty="0"/>
              <a:t> </a:t>
            </a:r>
            <a:r>
              <a:rPr lang="en-US" altLang="zh-CN" b="0" dirty="0"/>
              <a:t>320,</a:t>
            </a:r>
            <a:r>
              <a:rPr lang="zh-CN" altLang="en-US" b="0" dirty="0"/>
              <a:t> </a:t>
            </a:r>
            <a:r>
              <a:rPr lang="en-US" altLang="zh-CN" b="0" dirty="0"/>
              <a:t>160,</a:t>
            </a:r>
            <a:r>
              <a:rPr lang="zh-CN" altLang="en-US" b="0" dirty="0"/>
              <a:t> </a:t>
            </a:r>
            <a:r>
              <a:rPr lang="en-US" altLang="zh-CN" b="0" dirty="0"/>
              <a:t>80,</a:t>
            </a:r>
            <a:r>
              <a:rPr lang="zh-CN" altLang="en-US" b="0" dirty="0"/>
              <a:t> </a:t>
            </a:r>
            <a:r>
              <a:rPr lang="en-US" altLang="zh-CN" b="0" dirty="0"/>
              <a:t>40-multipliers</a:t>
            </a:r>
            <a:r>
              <a:rPr lang="zh-CN" altLang="en-US" b="0" dirty="0"/>
              <a:t> </a:t>
            </a:r>
            <a:r>
              <a:rPr lang="en-US" altLang="zh-CN" b="0" dirty="0"/>
              <a:t>versions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Image</a:t>
            </a:r>
            <a:r>
              <a:rPr lang="zh-CN" altLang="en-US" b="0" dirty="0"/>
              <a:t> </a:t>
            </a:r>
            <a:r>
              <a:rPr lang="en-US" altLang="zh-CN" b="0" dirty="0"/>
              <a:t>Classifiers.</a:t>
            </a:r>
            <a:r>
              <a:rPr lang="zh-CN" altLang="en-US" b="0" dirty="0"/>
              <a:t> </a:t>
            </a:r>
            <a:r>
              <a:rPr lang="en-US" altLang="zh-CN" b="0" dirty="0"/>
              <a:t>Only</a:t>
            </a:r>
            <a:r>
              <a:rPr lang="zh-CN" altLang="en-US" b="0" dirty="0"/>
              <a:t> </a:t>
            </a:r>
            <a:r>
              <a:rPr lang="en-US" altLang="zh-CN" b="0"/>
              <a:t>40-Multiplier</a:t>
            </a:r>
            <a:r>
              <a:rPr lang="zh-CN" altLang="en-US" b="0" dirty="0"/>
              <a:t> </a:t>
            </a:r>
            <a:r>
              <a:rPr lang="en-US" altLang="zh-CN" b="0" dirty="0"/>
              <a:t>version</a:t>
            </a:r>
            <a:r>
              <a:rPr lang="zh-CN" altLang="en-US" b="0" dirty="0"/>
              <a:t> </a:t>
            </a:r>
            <a:r>
              <a:rPr lang="en-US" altLang="zh-CN" b="0" dirty="0"/>
              <a:t>passed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synthesis.</a:t>
            </a:r>
            <a:r>
              <a:rPr lang="zh-CN" altLang="en-US" b="0" dirty="0"/>
              <a:t> </a:t>
            </a:r>
            <a:r>
              <a:rPr lang="en-US" altLang="zh-CN" b="0" dirty="0"/>
              <a:t>Others</a:t>
            </a:r>
            <a:r>
              <a:rPr lang="zh-CN" altLang="en-US" b="0" dirty="0"/>
              <a:t> </a:t>
            </a:r>
            <a:r>
              <a:rPr lang="en-US" altLang="zh-CN" b="0" dirty="0"/>
              <a:t>failed</a:t>
            </a:r>
            <a:r>
              <a:rPr lang="zh-CN" altLang="en-US" b="0" dirty="0"/>
              <a:t> </a:t>
            </a:r>
            <a:r>
              <a:rPr lang="en-US" altLang="zh-CN" b="0" dirty="0"/>
              <a:t>due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memory</a:t>
            </a:r>
            <a:r>
              <a:rPr lang="zh-CN" altLang="en-US" b="0" dirty="0"/>
              <a:t> </a:t>
            </a:r>
            <a:r>
              <a:rPr lang="en-US" altLang="zh-CN" b="0" dirty="0"/>
              <a:t>out</a:t>
            </a:r>
            <a:r>
              <a:rPr lang="zh-CN" altLang="en-US" b="0" dirty="0"/>
              <a:t> </a:t>
            </a:r>
            <a:r>
              <a:rPr lang="en-US" altLang="zh-CN" b="0" dirty="0"/>
              <a:t>problem.</a:t>
            </a:r>
            <a:endParaRPr lang="zh-CN" altLang="en-US" b="0" dirty="0"/>
          </a:p>
          <a:p>
            <a:r>
              <a:rPr lang="en-US" altLang="zh-CN" dirty="0"/>
              <a:t>EAP</a:t>
            </a:r>
            <a:r>
              <a:rPr lang="zh-CN" altLang="en-US" dirty="0"/>
              <a:t> </a:t>
            </a:r>
            <a:r>
              <a:rPr lang="en-US" altLang="zh-CN" dirty="0"/>
              <a:t>Reduction:</a:t>
            </a:r>
            <a:r>
              <a:rPr lang="zh-CN" altLang="en-US" dirty="0"/>
              <a:t> </a:t>
            </a:r>
            <a:r>
              <a:rPr lang="en-US" altLang="zh-CN" b="0" dirty="0"/>
              <a:t>EAP</a:t>
            </a:r>
            <a:r>
              <a:rPr lang="zh-CN" altLang="en-US" b="0" dirty="0"/>
              <a:t> </a:t>
            </a:r>
            <a:r>
              <a:rPr lang="en-US" altLang="zh-CN" b="0" dirty="0"/>
              <a:t>largely</a:t>
            </a:r>
            <a:r>
              <a:rPr lang="zh-CN" altLang="en-US" b="0" dirty="0"/>
              <a:t> </a:t>
            </a:r>
            <a:r>
              <a:rPr lang="en-US" altLang="zh-CN" b="0" dirty="0"/>
              <a:t>depends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/>
              <a:t>how</a:t>
            </a:r>
            <a:r>
              <a:rPr lang="zh-CN" altLang="en-US" b="0" dirty="0"/>
              <a:t> </a:t>
            </a:r>
            <a:r>
              <a:rPr lang="en-US" altLang="zh-CN" b="0" dirty="0"/>
              <a:t>many</a:t>
            </a:r>
            <a:r>
              <a:rPr lang="zh-CN" altLang="en-US" b="0" dirty="0"/>
              <a:t> </a:t>
            </a:r>
            <a:r>
              <a:rPr lang="en-US" altLang="zh-CN" b="0" dirty="0"/>
              <a:t>multipliers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used.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multipliers</a:t>
            </a:r>
            <a:r>
              <a:rPr lang="zh-CN" altLang="en-US" b="0" dirty="0"/>
              <a:t> </a:t>
            </a:r>
            <a:r>
              <a:rPr lang="en-US" altLang="zh-CN" b="0" dirty="0"/>
              <a:t>used,</a:t>
            </a:r>
            <a:r>
              <a:rPr lang="zh-CN" altLang="en-US" b="0" dirty="0"/>
              <a:t> </a:t>
            </a:r>
            <a:r>
              <a:rPr lang="en-US" altLang="zh-CN" b="0" dirty="0"/>
              <a:t>larger</a:t>
            </a:r>
            <a:r>
              <a:rPr lang="zh-CN" altLang="en-US" b="0" dirty="0"/>
              <a:t> </a:t>
            </a:r>
            <a:r>
              <a:rPr lang="en-US" altLang="zh-CN" b="0" dirty="0"/>
              <a:t>area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power.</a:t>
            </a:r>
            <a:r>
              <a:rPr lang="zh-CN" altLang="en-US" b="0" dirty="0"/>
              <a:t> </a:t>
            </a:r>
            <a:r>
              <a:rPr lang="en-US" altLang="zh-CN" b="0" dirty="0"/>
              <a:t>While</a:t>
            </a:r>
            <a:r>
              <a:rPr lang="zh-CN" altLang="en-US" b="0" dirty="0"/>
              <a:t> </a:t>
            </a:r>
            <a:r>
              <a:rPr lang="en-US" altLang="zh-CN" b="0" dirty="0"/>
              <a:t>using</a:t>
            </a:r>
            <a:r>
              <a:rPr lang="zh-CN" altLang="en-US" b="0" dirty="0"/>
              <a:t> </a:t>
            </a:r>
            <a:r>
              <a:rPr lang="en-US" altLang="zh-CN" b="0" dirty="0"/>
              <a:t>too</a:t>
            </a:r>
            <a:r>
              <a:rPr lang="zh-CN" altLang="en-US" b="0" dirty="0"/>
              <a:t> </a:t>
            </a:r>
            <a:r>
              <a:rPr lang="en-US" altLang="zh-CN" b="0" dirty="0"/>
              <a:t>few</a:t>
            </a:r>
            <a:r>
              <a:rPr lang="zh-CN" altLang="en-US" b="0" dirty="0"/>
              <a:t> </a:t>
            </a:r>
            <a:r>
              <a:rPr lang="en-US" altLang="zh-CN" b="0" dirty="0"/>
              <a:t>multiplier</a:t>
            </a:r>
            <a:r>
              <a:rPr lang="zh-CN" altLang="en-US" b="0" dirty="0"/>
              <a:t> </a:t>
            </a:r>
            <a:r>
              <a:rPr lang="en-US" altLang="zh-CN" b="0" dirty="0"/>
              <a:t>will</a:t>
            </a:r>
            <a:r>
              <a:rPr lang="zh-CN" altLang="en-US" b="0" dirty="0"/>
              <a:t> </a:t>
            </a:r>
            <a:r>
              <a:rPr lang="en-US" altLang="zh-CN" b="0" dirty="0"/>
              <a:t>largely</a:t>
            </a:r>
            <a:r>
              <a:rPr lang="zh-CN" altLang="en-US" b="0" dirty="0"/>
              <a:t> </a:t>
            </a:r>
            <a:r>
              <a:rPr lang="en-US" altLang="zh-CN" b="0" dirty="0"/>
              <a:t>increase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processing</a:t>
            </a:r>
            <a:r>
              <a:rPr lang="zh-CN" altLang="en-US" b="0" dirty="0"/>
              <a:t> </a:t>
            </a:r>
            <a:r>
              <a:rPr lang="en-US" altLang="zh-CN" b="0" dirty="0"/>
              <a:t>time</a:t>
            </a:r>
            <a:r>
              <a:rPr lang="zh-CN" alt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altLang="zh-CN" b="0" dirty="0"/>
              <a:t>largely</a:t>
            </a:r>
            <a:r>
              <a:rPr lang="zh-CN" altLang="en-US" b="0" dirty="0"/>
              <a:t> </a:t>
            </a:r>
            <a:r>
              <a:rPr lang="en-US" altLang="zh-CN" b="0" dirty="0"/>
              <a:t>increase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total</a:t>
            </a:r>
            <a:r>
              <a:rPr lang="zh-CN" altLang="en-US" b="0" dirty="0"/>
              <a:t> </a:t>
            </a:r>
            <a:r>
              <a:rPr lang="en-US" altLang="zh-CN" b="0" dirty="0"/>
              <a:t>power.</a:t>
            </a:r>
            <a:r>
              <a:rPr lang="zh-CN" altLang="en-US" b="0" dirty="0"/>
              <a:t> </a:t>
            </a:r>
            <a:r>
              <a:rPr lang="en-US" altLang="zh-CN" b="0" dirty="0"/>
              <a:t>So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choose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number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multiplier</a:t>
            </a:r>
            <a:r>
              <a:rPr lang="zh-CN" altLang="en-US" b="0" dirty="0"/>
              <a:t> </a:t>
            </a:r>
            <a:r>
              <a:rPr lang="en-US" altLang="zh-CN" b="0" dirty="0"/>
              <a:t>not</a:t>
            </a:r>
            <a:r>
              <a:rPr lang="zh-CN" altLang="en-US" b="0" dirty="0"/>
              <a:t> </a:t>
            </a:r>
            <a:r>
              <a:rPr lang="en-US" altLang="zh-CN" b="0" dirty="0"/>
              <a:t>too</a:t>
            </a:r>
            <a:r>
              <a:rPr lang="zh-CN" altLang="en-US" b="0" dirty="0"/>
              <a:t> </a:t>
            </a:r>
            <a:r>
              <a:rPr lang="en-US" altLang="zh-CN" b="0" dirty="0"/>
              <a:t>small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not</a:t>
            </a:r>
            <a:r>
              <a:rPr lang="zh-CN" altLang="en-US" b="0" dirty="0"/>
              <a:t> </a:t>
            </a:r>
            <a:r>
              <a:rPr lang="en-US" altLang="zh-CN" b="0" dirty="0"/>
              <a:t>too</a:t>
            </a:r>
            <a:r>
              <a:rPr lang="zh-CN" altLang="en-US" b="0" dirty="0"/>
              <a:t> </a:t>
            </a:r>
            <a:r>
              <a:rPr lang="en-US" altLang="zh-CN" b="0" dirty="0"/>
              <a:t>large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pass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synthesis.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6259729"/>
      </p:ext>
    </p:extLst>
  </p:cSld>
  <p:clrMapOvr>
    <a:masterClrMapping/>
  </p:clrMapOvr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65342</TotalTime>
  <Words>257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Calibri</vt:lpstr>
      <vt:lpstr>Cambria Math</vt:lpstr>
      <vt:lpstr>Microsoft Sans Serif</vt:lpstr>
      <vt:lpstr>Times New Roman</vt:lpstr>
      <vt:lpstr>Wingdings</vt:lpstr>
      <vt:lpstr>06.IBM-Aug-07</vt:lpstr>
      <vt:lpstr>Group Members</vt:lpstr>
      <vt:lpstr>PowerPoint 演示文稿</vt:lpstr>
      <vt:lpstr>Architecture Optimizations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张轶凡</cp:lastModifiedBy>
  <cp:revision>3229</cp:revision>
  <dcterms:created xsi:type="dcterms:W3CDTF">2000-12-04T03:21:06Z</dcterms:created>
  <dcterms:modified xsi:type="dcterms:W3CDTF">2017-12-08T02:33:07Z</dcterms:modified>
</cp:coreProperties>
</file>