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73" r:id="rId3"/>
    <p:sldId id="274" r:id="rId4"/>
    <p:sldId id="258" r:id="rId5"/>
    <p:sldId id="262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achertoolkit.co.uk/2015/04/07/10-simple-coding-tips-for-bloggers-by-teachertoolkit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ktop_comput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rtoon_Man_Speaking_At_A_Business_Conference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Public_Speaking_Man.sv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usiness-code-coding-computer-270632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riendly_Cartoon_Guy_Speaking_In_Public.svg" TargetMode="External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versity.org/wiki/Python_Concept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rophotostock.deviantart.com/art/Binary-Technology-and-Business-42499852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artoon_Woman_Speaking_To_The_Public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://www.sintetia.com/editorial-entre-la-confusion-europa-y-el-paso-por-el-b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5/python-3-default-mac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source.com/article/18/10/javascript-book-list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399479/free-illustration-vector-developer-coding-binary" TargetMode="External"/><Relationship Id="rId3" Type="http://schemas.openxmlformats.org/officeDocument/2006/relationships/hyperlink" Target="https://sympaoy.github.io/webcodingforbeginners/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.edu.au/resources/coding-concepts-webinar/" TargetMode="External"/><Relationship Id="rId5" Type="http://schemas.openxmlformats.org/officeDocument/2006/relationships/image" Target="../media/image20.jpeg"/><Relationship Id="rId10" Type="http://schemas.openxmlformats.org/officeDocument/2006/relationships/hyperlink" Target="https://freesvg.org/man-giving-advice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990" y="2355850"/>
            <a:ext cx="9398851" cy="1375298"/>
          </a:xfrm>
        </p:spPr>
        <p:txBody>
          <a:bodyPr>
            <a:noAutofit/>
          </a:bodyPr>
          <a:lstStyle/>
          <a:p>
            <a:r>
              <a:rPr lang="en-US" altLang="en-US" dirty="0"/>
              <a:t>Python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>
                <a:solidFill>
                  <a:schemeClr val="accent6"/>
                </a:solidFill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5334A-CE3D-4FD0-9F07-288F31341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488" y="2355850"/>
            <a:ext cx="1375298" cy="1375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40ECD-F43E-492F-8DA5-7CC914097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3920" y="2355850"/>
            <a:ext cx="1830215" cy="1234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662FA-DCA3-4045-9B5B-9BB652C7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9" y="553791"/>
            <a:ext cx="4917122" cy="2748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BAA8A-1055-48BB-95B8-C220FD7BD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02" y="553791"/>
            <a:ext cx="4656209" cy="2619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03507-E10A-4FDA-BB53-E0FACB6F20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" t="2978" r="2420"/>
          <a:stretch/>
        </p:blipFill>
        <p:spPr>
          <a:xfrm>
            <a:off x="417249" y="3736436"/>
            <a:ext cx="4917122" cy="2683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7C7D0-99C6-4091-8EBE-F171DED4BE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13910"/>
          <a:stretch/>
        </p:blipFill>
        <p:spPr>
          <a:xfrm>
            <a:off x="6857631" y="3720380"/>
            <a:ext cx="4480337" cy="2699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E6D87-58EF-46A0-B527-DDBEF34D5B69}"/>
              </a:ext>
            </a:extLst>
          </p:cNvPr>
          <p:cNvSpPr txBox="1"/>
          <p:nvPr/>
        </p:nvSpPr>
        <p:spPr>
          <a:xfrm>
            <a:off x="2414726" y="3259382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(1)</a:t>
            </a:r>
            <a:endParaRPr lang="en-IN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2E7AE-3E5C-41C1-A27D-B7CE01BF6F44}"/>
              </a:ext>
            </a:extLst>
          </p:cNvPr>
          <p:cNvSpPr txBox="1"/>
          <p:nvPr/>
        </p:nvSpPr>
        <p:spPr>
          <a:xfrm>
            <a:off x="8686877" y="3190473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(2)</a:t>
            </a:r>
            <a:endParaRPr lang="en-IN" sz="25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2853E-6E9C-4DE1-A8E9-FA75943FD862}"/>
              </a:ext>
            </a:extLst>
          </p:cNvPr>
          <p:cNvSpPr txBox="1"/>
          <p:nvPr/>
        </p:nvSpPr>
        <p:spPr>
          <a:xfrm>
            <a:off x="2405848" y="6369660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(3)</a:t>
            </a:r>
            <a:endParaRPr lang="en-IN" sz="2500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41297-EC81-4496-B6D3-8409573B1120}"/>
              </a:ext>
            </a:extLst>
          </p:cNvPr>
          <p:cNvSpPr txBox="1"/>
          <p:nvPr/>
        </p:nvSpPr>
        <p:spPr>
          <a:xfrm>
            <a:off x="8686876" y="6333086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(4)</a:t>
            </a:r>
            <a:endParaRPr lang="en-IN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E7617-7103-4EEE-8762-A0B5359B6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970" y="1269507"/>
            <a:ext cx="4736804" cy="342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80C8B-D05D-4378-B762-038F764DCC5A}"/>
              </a:ext>
            </a:extLst>
          </p:cNvPr>
          <p:cNvSpPr txBox="1"/>
          <p:nvPr/>
        </p:nvSpPr>
        <p:spPr>
          <a:xfrm>
            <a:off x="2603813" y="4789610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(1)</a:t>
            </a:r>
            <a:endParaRPr lang="en-IN" sz="25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59C21-9487-4AB0-8A1E-617B26428BC3}"/>
              </a:ext>
            </a:extLst>
          </p:cNvPr>
          <p:cNvSpPr txBox="1"/>
          <p:nvPr/>
        </p:nvSpPr>
        <p:spPr>
          <a:xfrm>
            <a:off x="8738907" y="4551083"/>
            <a:ext cx="61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(2)</a:t>
            </a:r>
            <a:endParaRPr lang="en-IN" sz="25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C592-73A7-4356-8074-A1B51C10B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5" y="806556"/>
            <a:ext cx="3681887" cy="3664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734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WHAT IS PROGRAMMING LANGUAGE??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8455986" cy="4206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A programming language is a formal language comprising a set of instructions that produce various kinds of output.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Programming languages are used in computer programming to implement algorithms.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6BAFD6-66B1-4AE7-AC09-781A4B06C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1144" y="3565765"/>
            <a:ext cx="2717761" cy="3517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AE9D9-AAB1-4271-B7EA-C117C252D8F6}"/>
              </a:ext>
            </a:extLst>
          </p:cNvPr>
          <p:cNvSpPr txBox="1"/>
          <p:nvPr/>
        </p:nvSpPr>
        <p:spPr>
          <a:xfrm>
            <a:off x="3746418" y="7158000"/>
            <a:ext cx="5299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mmons.wikimedia.org/wiki/File:Cartoon_Man_Speaking_At_A_Business_Conference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C3D80B-EA9D-4C69-B8AF-D7CEFCD93B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3329552" y="3809756"/>
            <a:ext cx="2574097" cy="3332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BB94ED-26A1-40E7-8F4D-C7DFECEF1827}"/>
              </a:ext>
            </a:extLst>
          </p:cNvPr>
          <p:cNvSpPr txBox="1"/>
          <p:nvPr/>
        </p:nvSpPr>
        <p:spPr>
          <a:xfrm>
            <a:off x="3897231" y="7308000"/>
            <a:ext cx="5297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commons.wikimedia.org/wiki/File:Public_Speaking_Man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Different types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</a:rPr>
              <a:t>C++ language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C language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C# 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Java 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JavaScript 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Python</a:t>
            </a:r>
          </a:p>
          <a:p>
            <a:r>
              <a:rPr lang="en-US" altLang="en-US" sz="2400" b="1" dirty="0">
                <a:solidFill>
                  <a:srgbClr val="FFFF00"/>
                </a:solidFill>
              </a:rPr>
              <a:t>and many more........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A0E66-B444-4910-B4FE-E20FBA46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7595" y="1819570"/>
            <a:ext cx="7064405" cy="503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3969F3-C21A-4B49-B388-112F5A247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72474" y="168722"/>
            <a:ext cx="2719526" cy="1650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WHAT IS python??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174" y="2758296"/>
            <a:ext cx="8747253" cy="3748797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FFFF00"/>
                </a:solidFill>
                <a:sym typeface="+mn-ea"/>
              </a:rPr>
              <a:t>Python is an interpreted, high-level and general-purpose programming language. </a:t>
            </a:r>
          </a:p>
          <a:p>
            <a:r>
              <a:rPr lang="en-US" altLang="en-US" sz="2400" b="1" dirty="0">
                <a:solidFill>
                  <a:srgbClr val="FFFF00"/>
                </a:solidFill>
                <a:sym typeface="+mn-ea"/>
              </a:rPr>
              <a:t>Python's design philosophy emphasizes code readability with its notable use of significant whitespace. </a:t>
            </a:r>
          </a:p>
          <a:p>
            <a:r>
              <a:rPr lang="en-US" altLang="en-US" sz="2400" b="1" dirty="0">
                <a:solidFill>
                  <a:srgbClr val="FFFF00"/>
                </a:solidFill>
                <a:sym typeface="+mn-ea"/>
              </a:rPr>
              <a:t>Its language constructs and object-oriented approach aim to help programmers write clear, logical code for small and large-scale projects.</a:t>
            </a:r>
            <a:endParaRPr lang="en-US" altLang="en-US" sz="2400" b="1" dirty="0">
              <a:solidFill>
                <a:srgbClr val="FFFF00"/>
              </a:solidFill>
            </a:endParaRPr>
          </a:p>
          <a:p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7DEC0-CDD6-45DF-8EE0-D18EE92F3C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10980" y="350907"/>
            <a:ext cx="1375298" cy="1375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C1867F-3A76-4B84-9AD7-7EF2B8E20B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0" y="2991771"/>
            <a:ext cx="2987427" cy="3866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Why is it called Python? ...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852" y="2701281"/>
            <a:ext cx="8354141" cy="4206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+mn-ea"/>
              </a:rPr>
              <a:t>Guido van Rossum </a:t>
            </a:r>
            <a:r>
              <a:rPr lang="en-US" altLang="en-US" sz="2400" b="1" dirty="0">
                <a:solidFill>
                  <a:srgbClr val="FFFF00"/>
                </a:solidFill>
                <a:sym typeface="+mn-ea"/>
              </a:rPr>
              <a:t>was the inventor of python language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altLang="en-US" sz="2400" b="1" dirty="0">
                <a:solidFill>
                  <a:srgbClr val="FFFF00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When </a:t>
            </a:r>
            <a:r>
              <a:rPr lang="en-US" altLang="en-US" sz="2400" b="1" dirty="0">
                <a:solidFill>
                  <a:srgbClr val="FFFF00"/>
                </a:solidFill>
              </a:rPr>
              <a:t>he </a:t>
            </a:r>
            <a:r>
              <a:rPr lang="en-US" sz="2400" b="1" dirty="0">
                <a:solidFill>
                  <a:srgbClr val="FFFF00"/>
                </a:solidFill>
              </a:rPr>
              <a:t>began implementing Python, Guido van Rossum was also reading the published scripts from “Monty Python's Flying Circus”, a BBC comedy series from the 1970s.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Van Rossum thought he needed a name that was short, unique, and slightly mysterious, so he decided to call the language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9334C-67CA-40B3-ABD2-6D237C64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7569" y="175519"/>
            <a:ext cx="1831759" cy="1617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7AC25-7B82-420F-A8F3-D1B5A1C995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99978" y="3063321"/>
            <a:ext cx="2489283" cy="3889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3BD06-ED6A-4E49-AB3C-0F8B9F4CF041}"/>
              </a:ext>
            </a:extLst>
          </p:cNvPr>
          <p:cNvSpPr txBox="1"/>
          <p:nvPr/>
        </p:nvSpPr>
        <p:spPr>
          <a:xfrm>
            <a:off x="514655" y="7583546"/>
            <a:ext cx="5517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commons.wikimedia.org/wiki/File:Cartoon_Woman_Speaking_To_The_Public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566" y="238846"/>
            <a:ext cx="6628063" cy="1508760"/>
          </a:xfrm>
        </p:spPr>
        <p:txBody>
          <a:bodyPr/>
          <a:lstStyle/>
          <a:p>
            <a:pPr algn="ctr"/>
            <a:r>
              <a:rPr lang="en-US" altLang="en-US" b="1" dirty="0"/>
              <a:t>Why to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42500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    Python is highly flexible and extensible.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>
                <a:solidFill>
                  <a:schemeClr val="tx2"/>
                </a:solidFill>
              </a:rPr>
              <a:t>Python has a library to cater to your every need.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Python makes web development a breeze.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>
                <a:solidFill>
                  <a:schemeClr val="tx2"/>
                </a:solidFill>
              </a:rPr>
              <a:t>There's plenty for Data Visualization.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Python comes with numerous testing frameworks.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>
                <a:solidFill>
                  <a:schemeClr val="tx2"/>
                </a:solidFill>
              </a:rPr>
              <a:t>Python is excellent for Enterprise Application Integration (EAI)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Python is great for scripting.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384D7-EACC-4410-A735-9F05D997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66884"/>
            <a:ext cx="2943137" cy="1652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6530F-352A-4E5D-BFD2-37C4E50F4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48863" y="166885"/>
            <a:ext cx="2943137" cy="1652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24744"/>
            <a:ext cx="9784080" cy="42062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Web Development.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Game Development.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Scientific and Numeric Applications.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Artificial Intelligence and Machine Learning.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Software Development.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Enterprise-level/Business Applications.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Education programs and training courses.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Language Development</a:t>
            </a:r>
            <a:r>
              <a:rPr lang="en-US" altLang="en-US" sz="2400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B1769-9505-4D64-BA10-8B70C2257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7421" y="196208"/>
            <a:ext cx="1605606" cy="1605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D2A547-9B7C-436B-8285-05B0213BD91B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ympaoy.github.io/webcodingforbeginner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39E993-8FC5-457B-8D11-E2BA6E844E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40635" y="188374"/>
            <a:ext cx="2150358" cy="161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88CD7C-2208-42F2-946F-3CCF4BA8DF8D}"/>
              </a:ext>
            </a:extLst>
          </p:cNvPr>
          <p:cNvSpPr txBox="1"/>
          <p:nvPr/>
        </p:nvSpPr>
        <p:spPr>
          <a:xfrm>
            <a:off x="1825902" y="7158000"/>
            <a:ext cx="9140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aca.edu.au/resources/coding-concepts-webina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22DEF0-54F5-4668-B688-BB04D77BB4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46360" y="215008"/>
            <a:ext cx="1516162" cy="15161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0D2A74-CB81-43BD-9406-D04C49520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99753" y="2800055"/>
            <a:ext cx="3016061" cy="408680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128</TotalTime>
  <Words>348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Python workshop</vt:lpstr>
      <vt:lpstr>PowerPoint Presentation</vt:lpstr>
      <vt:lpstr>PowerPoint Presentation</vt:lpstr>
      <vt:lpstr>WHAT IS PROGRAMMING LANGUAGE??</vt:lpstr>
      <vt:lpstr>Different types of Programming languages</vt:lpstr>
      <vt:lpstr>WHAT IS python??</vt:lpstr>
      <vt:lpstr>Why is it called Python? ...</vt:lpstr>
      <vt:lpstr>Why to learn python?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PYTHON??</dc:title>
  <dc:creator>root</dc:creator>
  <cp:lastModifiedBy>Krishna</cp:lastModifiedBy>
  <cp:revision>24</cp:revision>
  <dcterms:created xsi:type="dcterms:W3CDTF">2020-12-31T09:29:47Z</dcterms:created>
  <dcterms:modified xsi:type="dcterms:W3CDTF">2021-01-08T07:55:21Z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