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Corbel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035+ULteDvl4JvtCMfX7ohvSE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7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6.xml"/><Relationship Id="rId32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3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3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3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4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4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1" name="Google Shape;41;p29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42" name="Google Shape;42;p29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9" name="Google Shape;59;p32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3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3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idx="1" type="subTitle"/>
          </p:nvPr>
        </p:nvSpPr>
        <p:spPr>
          <a:xfrm>
            <a:off x="3885664" y="2734733"/>
            <a:ext cx="7931920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700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PYTHON WORKSHOP</a:t>
            </a:r>
            <a:endParaRPr/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758" cy="1055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 txBox="1"/>
          <p:nvPr/>
        </p:nvSpPr>
        <p:spPr>
          <a:xfrm>
            <a:off x="1180068" y="122741"/>
            <a:ext cx="10637516" cy="255454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EDUCATION TRUST's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COLLEGE OF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rbel"/>
              <a:buNone/>
            </a:pPr>
            <a:r>
              <a:t/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br>
              <a:rPr b="1" i="0" lang="en-US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3508" y="2734733"/>
            <a:ext cx="1162156" cy="116215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7846541" y="6095655"/>
            <a:ext cx="4345459" cy="76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35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Siddhant Pawar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Append in list</a:t>
            </a:r>
            <a:endParaRPr/>
          </a:p>
        </p:txBody>
      </p:sp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1484310" y="1943099"/>
            <a:ext cx="10018713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19"/>
              <a:buChar char="•"/>
            </a:pPr>
            <a:r>
              <a:rPr b="0" i="0" lang="en-US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Appending using loops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list3 = []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print('list3',list3)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for i in range(5):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    list3.append(i)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print('list3',list3)</a:t>
            </a:r>
            <a:endParaRPr sz="22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Extend to add many elements at one time</a:t>
            </a:r>
            <a:endParaRPr sz="22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list4 = [1,2,3,4,5,6]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print('list4',list4)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list4.extend([7,8,9])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print('list4',list4)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1484309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 insert to add elements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1484308" y="1943099"/>
            <a:ext cx="10018713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list5 = [1,2,3,4,5,6]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print(list5)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list5.insert(1,10)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print(list5)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1484309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vs pop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1484308" y="1953395"/>
            <a:ext cx="10018713" cy="471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list6 = [1,2,3,'hi',9]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print('list6',list6)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list6.remove('hi')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print('list6',list6)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list6.pop()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print('list6',list6)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list6.pop(1)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print('list6',list6)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1484309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means to delete all the elements present in the list and length of list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1484309" y="1943099"/>
            <a:ext cx="10018713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list7 = [1,5,2,5,7,3,2,1]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print('list7',list7)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list7.clear()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print('list7',list7)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Length of list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list8 = [1,5,2,5,7,3,2,1]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print(len(list8))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Sorting ascending and descending</a:t>
            </a:r>
            <a:endParaRPr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1484310" y="1965752"/>
            <a:ext cx="10018713" cy="4701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list9 = [1,5,2,5,7,3,2,1]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print('list9',list9)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list9.sort()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print('list9',list9)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list9.sort(reverse=True)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print('list9',list9)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Tuples</a:t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1484310" y="2061518"/>
            <a:ext cx="10018713" cy="4605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Tuples are used to store multiple items in a single variable.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 tuple is a collection which is ordered and unchangeable.</a:t>
            </a:r>
            <a:endParaRPr/>
          </a:p>
        </p:txBody>
      </p:sp>
      <p:pic>
        <p:nvPicPr>
          <p:cNvPr id="243" name="Google Shape;2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2151" y="4236441"/>
            <a:ext cx="2630872" cy="243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1484309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Tuple declaration</a:t>
            </a:r>
            <a:endParaRPr/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1484309" y="1943099"/>
            <a:ext cx="10018713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tup1 = (1,'hi',4)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print('Datatype of tup1 :',type(tup1))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tup2 = (1,2,3,4)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tup3 = (5,6,7,8)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print('tup2',tup2)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print('tup3',tup3)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Tuples and Swapping tuples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7"/>
          <p:cNvSpPr txBox="1"/>
          <p:nvPr>
            <p:ph idx="1" type="body"/>
          </p:nvPr>
        </p:nvSpPr>
        <p:spPr>
          <a:xfrm>
            <a:off x="1484310" y="1943099"/>
            <a:ext cx="10018713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Adding tuples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tup2 = (1,2,3,4)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tup3 = (5,6,7,8)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tup4 = tup2 + tup3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print('tup4',tup4)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Swapping tuples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tup2, tup3 = tup3, tup2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print('tup2',tup2)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print('tup3',tup3)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1484310" y="2049162"/>
            <a:ext cx="10018713" cy="461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 dictionary is a collection of key value pairs.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 dictionary is a collection which is unordered, changeable and indexed.</a:t>
            </a:r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0" y="3982212"/>
            <a:ext cx="3048000" cy="268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9250" y="3536950"/>
            <a:ext cx="4703774" cy="31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Seeing a Dictionary and Creating Dictionary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1484309" y="1965752"/>
            <a:ext cx="10018713" cy="4701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Seeing a dictionary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dict1 = {}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print('dict1 :',dict1)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print('type(dict1) :',type(dict1))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Dictionary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dict2 = {1:'A',2:'B',3:'c',4:'d'}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print('dict2 :',dict2)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?       What’s a variable?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1484310" y="1943099"/>
            <a:ext cx="10018713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b="0" i="0" lang="en-US" sz="3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b="1" i="0" lang="en-US" sz="3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b="0" i="0" lang="en-US" sz="3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 special type of </a:t>
            </a:r>
            <a:r>
              <a:rPr b="0" i="0" lang="en-US" sz="3000" u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</a:t>
            </a:r>
            <a:r>
              <a:rPr b="0" i="0" lang="en-US" sz="3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 </a:t>
            </a:r>
            <a:r>
              <a:rPr b="0" i="0" lang="en-US" sz="3000" u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</a:t>
            </a:r>
            <a:r>
              <a:rPr b="0" i="0" lang="en-US" sz="3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with an </a:t>
            </a:r>
            <a:r>
              <a:rPr b="0" i="0" lang="en-US" sz="3000" u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 value</a:t>
            </a:r>
            <a:r>
              <a:rPr b="0" i="0" lang="en-US" sz="3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X + 10 = 20 where X is a variable.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 placeholder in the place of unknown value.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in Python or any other programming language variable is like container in which we store value(s).</a:t>
            </a:r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948" y="190500"/>
            <a:ext cx="1896648" cy="17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7456" y="1447799"/>
            <a:ext cx="24384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ways of accessing items of Dictionary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0"/>
          <p:cNvSpPr txBox="1"/>
          <p:nvPr>
            <p:ph idx="1" type="body"/>
          </p:nvPr>
        </p:nvSpPr>
        <p:spPr>
          <a:xfrm>
            <a:off x="1484310" y="1943099"/>
            <a:ext cx="10018713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dict3 = dict([(1,'hi'),(2,'i am'),(3,'fine')])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print('dict3 :',dict3)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print('keys :',dict3.keys())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print('values :',dict3.values())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print('dict3[1] :',dict3[1])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Dictionary and its accessing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1484310" y="1953395"/>
            <a:ext cx="10018713" cy="471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dict4 = {1:'a',2:'b',3:'c',4:'d',5:['e','f'],6:{'A':'hi','B':'I','C':'am'}}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print('dict4 :',dict4)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print('dict4 :',dict4[5])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print('dict4[5][1] :',dict4[5][1])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print('dict4[6] :',dict4[6])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print('dict4[6]["B"] :',dict4[6]["B"])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a value in Dictionary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1484309" y="1965752"/>
            <a:ext cx="10018713" cy="4701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dict5 = {1:'a',2:'b',3:'c',4:'d'}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print('dict5 :',dict5)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dict5[5] = 'e'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print('dict5 :',dict5)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1484309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pop() and clear()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3"/>
          <p:cNvSpPr txBox="1"/>
          <p:nvPr>
            <p:ph idx="1" type="body"/>
          </p:nvPr>
        </p:nvSpPr>
        <p:spPr>
          <a:xfrm>
            <a:off x="1484308" y="1943099"/>
            <a:ext cx="10018713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a key value pair using pop()</a:t>
            </a:r>
            <a:endParaRPr>
              <a:solidFill>
                <a:srgbClr val="303F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dict5.pop(5)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print('dict5 :',dict5)</a:t>
            </a:r>
            <a:endParaRPr>
              <a:solidFill>
                <a:srgbClr val="303F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Clearing the Dictionary using clear()</a:t>
            </a:r>
            <a:endParaRPr b="0" i="0">
              <a:solidFill>
                <a:srgbClr val="303F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dict5.clear()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print('dict5 :',dict5)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update() and 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1484310" y="1965752"/>
            <a:ext cx="10018713" cy="4701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b="0" i="0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Extending a Dictionary using update() and second Dictionary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dict6 = {1:'a',2:'b',3:'c',4:'d'}</a:t>
            </a:r>
            <a:endParaRPr/>
          </a:p>
          <a:p>
            <a:pPr indent="0" lvl="0" marL="0" rtl="0" algn="l"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dict7 = {5:'e',6:'f'}</a:t>
            </a:r>
            <a:endParaRPr/>
          </a:p>
          <a:p>
            <a:pPr indent="0" lvl="0" marL="0" rtl="0" algn="l"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print(dict6)</a:t>
            </a:r>
            <a:endParaRPr/>
          </a:p>
          <a:p>
            <a:pPr indent="0" lvl="0" marL="0" rtl="0" algn="l"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print(dict7)</a:t>
            </a:r>
            <a:endParaRPr/>
          </a:p>
          <a:p>
            <a:pPr indent="0" lvl="0" marL="0" rtl="0" algn="l"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dict6.update(dict7)</a:t>
            </a:r>
            <a:endParaRPr/>
          </a:p>
          <a:p>
            <a:pPr indent="0" lvl="0" marL="0" rtl="0" algn="l"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print(dict6)</a:t>
            </a:r>
            <a:endParaRPr/>
          </a:p>
          <a:p>
            <a:pPr indent="-285750" lvl="0" marL="285750" rtl="0" algn="l"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b="0" i="0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 a Dictionary using del</a:t>
            </a:r>
            <a:endParaRPr/>
          </a:p>
          <a:p>
            <a:pPr indent="0" lvl="0" marL="0" rtl="0" algn="l"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del dict7</a:t>
            </a:r>
            <a:endParaRPr/>
          </a:p>
          <a:p>
            <a:pPr indent="0" lvl="0" marL="0" rtl="0" algn="l"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print(dict7)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902" y="680957"/>
            <a:ext cx="8250195" cy="549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Declaring Variables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1484310" y="1943099"/>
            <a:ext cx="10018713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 other languages, we declare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35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Variables by using name of datatype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35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And than variable name.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But in Python only variable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35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And value(this is also optional)</a:t>
            </a:r>
            <a:endParaRPr/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165" y="1943099"/>
            <a:ext cx="4024192" cy="472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147" y="5077724"/>
            <a:ext cx="2399853" cy="15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Types of Datatypes</a:t>
            </a:r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1484310" y="2073875"/>
            <a:ext cx="10018713" cy="459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92"/>
              <a:buChar char="•"/>
            </a:pP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Integers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4292"/>
              <a:buChar char="•"/>
            </a:pPr>
            <a:r>
              <a:rPr i="0" lang="en-US" sz="296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Floating-Point Numbers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4292"/>
              <a:buChar char="•"/>
            </a:pPr>
            <a:r>
              <a:rPr i="0" lang="en-US" sz="296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Numbers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4292"/>
              <a:buChar char="•"/>
            </a:pPr>
            <a:r>
              <a:rPr i="0" lang="en-US" sz="296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4292"/>
              <a:buChar char="•"/>
            </a:pPr>
            <a:r>
              <a:rPr i="0" lang="en-US" sz="296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 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4292"/>
              <a:buChar char="•"/>
            </a:pPr>
            <a:r>
              <a:rPr lang="en-US" sz="296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4292"/>
              <a:buChar char="•"/>
            </a:pPr>
            <a:r>
              <a:rPr i="0" lang="en-US" sz="296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4292"/>
              <a:buChar char="•"/>
            </a:pPr>
            <a:r>
              <a:rPr lang="en-US" sz="296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</a:t>
            </a:r>
            <a:endParaRPr i="0" sz="296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1343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t/>
            </a:r>
            <a:endParaRPr i="0" sz="222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1343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t/>
            </a:r>
            <a:endParaRPr i="0" sz="222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1343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t/>
            </a:r>
            <a:endParaRPr i="0" sz="222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1343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t/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1484311" y="19050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Numeric Datatypes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1772179" y="1943100"/>
            <a:ext cx="4607188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75"/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Datatype</a:t>
            </a:r>
            <a:endParaRPr/>
          </a:p>
        </p:txBody>
      </p:sp>
      <p:sp>
        <p:nvSpPr>
          <p:cNvPr id="175" name="Google Shape;175;p5"/>
          <p:cNvSpPr txBox="1"/>
          <p:nvPr>
            <p:ph idx="2" type="body"/>
          </p:nvPr>
        </p:nvSpPr>
        <p:spPr>
          <a:xfrm>
            <a:off x="1772177" y="3335337"/>
            <a:ext cx="4607189" cy="333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Complex</a:t>
            </a:r>
            <a:endParaRPr/>
          </a:p>
        </p:txBody>
      </p:sp>
      <p:sp>
        <p:nvSpPr>
          <p:cNvPr id="176" name="Google Shape;176;p5"/>
          <p:cNvSpPr txBox="1"/>
          <p:nvPr>
            <p:ph idx="3" type="body"/>
          </p:nvPr>
        </p:nvSpPr>
        <p:spPr>
          <a:xfrm>
            <a:off x="6744226" y="1943100"/>
            <a:ext cx="4622537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75"/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77" name="Google Shape;177;p5"/>
          <p:cNvSpPr txBox="1"/>
          <p:nvPr>
            <p:ph idx="4" type="body"/>
          </p:nvPr>
        </p:nvSpPr>
        <p:spPr>
          <a:xfrm>
            <a:off x="6744225" y="3335337"/>
            <a:ext cx="4758797" cy="333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x = 10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x = 10.0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x = 10 +10j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3623" y="1118115"/>
            <a:ext cx="2930023" cy="164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484311" y="190502"/>
            <a:ext cx="10018713" cy="200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1484311" y="2227734"/>
            <a:ext cx="48905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75"/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Declaring ways</a:t>
            </a:r>
            <a:endParaRPr/>
          </a:p>
        </p:txBody>
      </p:sp>
      <p:sp>
        <p:nvSpPr>
          <p:cNvPr id="185" name="Google Shape;185;p6"/>
          <p:cNvSpPr txBox="1"/>
          <p:nvPr>
            <p:ph idx="2" type="body"/>
          </p:nvPr>
        </p:nvSpPr>
        <p:spPr>
          <a:xfrm>
            <a:off x="1479810" y="3335336"/>
            <a:ext cx="4895056" cy="333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Single line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Multiline</a:t>
            </a:r>
            <a:endParaRPr/>
          </a:p>
        </p:txBody>
      </p:sp>
      <p:sp>
        <p:nvSpPr>
          <p:cNvPr id="186" name="Google Shape;186;p6"/>
          <p:cNvSpPr txBox="1"/>
          <p:nvPr>
            <p:ph idx="3" type="body"/>
          </p:nvPr>
        </p:nvSpPr>
        <p:spPr>
          <a:xfrm>
            <a:off x="6607967" y="2227734"/>
            <a:ext cx="48995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75"/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87" name="Google Shape;187;p6"/>
          <p:cNvSpPr txBox="1"/>
          <p:nvPr>
            <p:ph idx="4" type="body"/>
          </p:nvPr>
        </p:nvSpPr>
        <p:spPr>
          <a:xfrm>
            <a:off x="6607967" y="3335336"/>
            <a:ext cx="4895056" cy="333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x = ‘Hello’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x = 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35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Hello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35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this is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35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'''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484309" y="92676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Strings are arrays</a:t>
            </a:r>
            <a:endParaRPr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1484309" y="1845275"/>
            <a:ext cx="10018713" cy="492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a = ‘hello world’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35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print(a[1])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b = ‘Python is very easy to learn’</a:t>
            </a:r>
            <a:endParaRPr/>
          </a:p>
          <a:p>
            <a:pPr indent="0" lvl="1" marL="457200" rtl="0" algn="l">
              <a:spcBef>
                <a:spcPts val="1200"/>
              </a:spcBef>
              <a:spcAft>
                <a:spcPts val="0"/>
              </a:spcAft>
              <a:buSzPts val="435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print(b[:6])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c = 'abcdefghijklmnopqrstuvwxyz’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35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print(c[::3])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print(c[::-1])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1484309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Lists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1484309" y="2057398"/>
            <a:ext cx="10018713" cy="4610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Lists are used to store multiple items in a single variable.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List items are ordered, changeable, and allow duplicate values.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List items are indexed, the first item has index 0, the second item has index 1 etc.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435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List is Heterogeneous type of variable.</a:t>
            </a:r>
            <a:endParaRPr/>
          </a:p>
        </p:txBody>
      </p:sp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897" y="4260037"/>
            <a:ext cx="3644124" cy="2407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484310" y="1905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Append in list</a:t>
            </a:r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1484310" y="1978109"/>
            <a:ext cx="10018713" cy="4689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list1 = [1,2,3,'hi’,9]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print('list1',list1)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list1.append(10)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print('list1',list1)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Appending means to add an elements at the end of list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list2 = [1,2,4,5]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print('list2',list2)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list2.append('6')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print('list2',list2)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2021-01-13T12:05:11Z</dcterms:created>
  <dc:creator>siddhantpawar13.sp@gmail.com</dc:creator>
</cp:coreProperties>
</file>