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71" r:id="rId2"/>
    <p:sldId id="279" r:id="rId3"/>
    <p:sldId id="269" r:id="rId4"/>
    <p:sldId id="270" r:id="rId5"/>
    <p:sldId id="272" r:id="rId6"/>
    <p:sldId id="300" r:id="rId7"/>
    <p:sldId id="301" r:id="rId8"/>
    <p:sldId id="273" r:id="rId9"/>
    <p:sldId id="282" r:id="rId10"/>
    <p:sldId id="281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Lilit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02399-9271-4B7F-BEF6-7F7E71867822}">
  <a:tblStyle styleId="{E8E02399-9271-4B7F-BEF6-7F7E71867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g707a6dab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9" name="Google Shape;2519;g707a6dab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70bd74dec0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70bd74dec0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70bd74dec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70bd74dec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70bd74dec0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70bd74dec0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56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70bd74dec0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70bd74dec0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4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6b373fa0a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6b373fa0a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70bd74dec0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70bd74dec0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7" r:id="rId8"/>
    <p:sldLayoutId id="2147483668" r:id="rId9"/>
    <p:sldLayoutId id="2147483669" r:id="rId10"/>
    <p:sldLayoutId id="2147483674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49"/>
          <p:cNvSpPr txBox="1">
            <a:spLocks noGrp="1"/>
          </p:cNvSpPr>
          <p:nvPr>
            <p:ph type="title"/>
          </p:nvPr>
        </p:nvSpPr>
        <p:spPr>
          <a:xfrm>
            <a:off x="2689897" y="2458877"/>
            <a:ext cx="3554815" cy="1667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Python </a:t>
            </a:r>
            <a:r>
              <a:rPr lang="en-IN" sz="4400" dirty="0"/>
              <a:t>File Handling</a:t>
            </a:r>
            <a:endParaRPr sz="4400" dirty="0"/>
          </a:p>
        </p:txBody>
      </p:sp>
      <p:grpSp>
        <p:nvGrpSpPr>
          <p:cNvPr id="2523" name="Google Shape;2523;p49"/>
          <p:cNvGrpSpPr/>
          <p:nvPr/>
        </p:nvGrpSpPr>
        <p:grpSpPr>
          <a:xfrm>
            <a:off x="809899" y="2037947"/>
            <a:ext cx="1239282" cy="2634281"/>
            <a:chOff x="809899" y="2037947"/>
            <a:chExt cx="1239282" cy="2634281"/>
          </a:xfrm>
        </p:grpSpPr>
        <p:sp>
          <p:nvSpPr>
            <p:cNvPr id="2524" name="Google Shape;2524;p49"/>
            <p:cNvSpPr/>
            <p:nvPr/>
          </p:nvSpPr>
          <p:spPr>
            <a:xfrm>
              <a:off x="957852" y="3292724"/>
              <a:ext cx="584273" cy="1345435"/>
            </a:xfrm>
            <a:custGeom>
              <a:avLst/>
              <a:gdLst/>
              <a:ahLst/>
              <a:cxnLst/>
              <a:rect l="l" t="t" r="r" b="b"/>
              <a:pathLst>
                <a:path w="18213" h="41940" extrusionOk="0">
                  <a:moveTo>
                    <a:pt x="10978" y="1"/>
                  </a:moveTo>
                  <a:cubicBezTo>
                    <a:pt x="10710" y="419"/>
                    <a:pt x="0" y="40753"/>
                    <a:pt x="0" y="40753"/>
                  </a:cubicBezTo>
                  <a:lnTo>
                    <a:pt x="3776" y="41939"/>
                  </a:lnTo>
                  <a:lnTo>
                    <a:pt x="18213" y="3576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936936" y="4573261"/>
              <a:ext cx="154946" cy="96497"/>
            </a:xfrm>
            <a:custGeom>
              <a:avLst/>
              <a:gdLst/>
              <a:ahLst/>
              <a:cxnLst/>
              <a:rect l="l" t="t" r="r" b="b"/>
              <a:pathLst>
                <a:path w="4830" h="3008" extrusionOk="0">
                  <a:moveTo>
                    <a:pt x="686" y="0"/>
                  </a:moveTo>
                  <a:lnTo>
                    <a:pt x="1" y="3008"/>
                  </a:lnTo>
                  <a:lnTo>
                    <a:pt x="4629" y="3008"/>
                  </a:lnTo>
                  <a:lnTo>
                    <a:pt x="4829" y="1053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936936" y="4652050"/>
              <a:ext cx="149589" cy="17708"/>
            </a:xfrm>
            <a:custGeom>
              <a:avLst/>
              <a:gdLst/>
              <a:ahLst/>
              <a:cxnLst/>
              <a:rect l="l" t="t" r="r" b="b"/>
              <a:pathLst>
                <a:path w="4663" h="552" extrusionOk="0">
                  <a:moveTo>
                    <a:pt x="84" y="0"/>
                  </a:moveTo>
                  <a:lnTo>
                    <a:pt x="1" y="502"/>
                  </a:lnTo>
                  <a:lnTo>
                    <a:pt x="1" y="552"/>
                  </a:lnTo>
                  <a:lnTo>
                    <a:pt x="4629" y="552"/>
                  </a:lnTo>
                  <a:lnTo>
                    <a:pt x="4662" y="1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1095058" y="2900385"/>
              <a:ext cx="272872" cy="352752"/>
            </a:xfrm>
            <a:custGeom>
              <a:avLst/>
              <a:gdLst/>
              <a:ahLst/>
              <a:cxnLst/>
              <a:rect l="l" t="t" r="r" b="b"/>
              <a:pathLst>
                <a:path w="8506" h="10996" extrusionOk="0">
                  <a:moveTo>
                    <a:pt x="3008" y="0"/>
                  </a:moveTo>
                  <a:cubicBezTo>
                    <a:pt x="3008" y="151"/>
                    <a:pt x="1" y="4612"/>
                    <a:pt x="418" y="5497"/>
                  </a:cubicBezTo>
                  <a:cubicBezTo>
                    <a:pt x="986" y="6734"/>
                    <a:pt x="4896" y="9207"/>
                    <a:pt x="6500" y="10176"/>
                  </a:cubicBezTo>
                  <a:cubicBezTo>
                    <a:pt x="6066" y="10242"/>
                    <a:pt x="5631" y="10326"/>
                    <a:pt x="5214" y="10443"/>
                  </a:cubicBezTo>
                  <a:cubicBezTo>
                    <a:pt x="4796" y="10577"/>
                    <a:pt x="6133" y="10928"/>
                    <a:pt x="6450" y="10994"/>
                  </a:cubicBezTo>
                  <a:cubicBezTo>
                    <a:pt x="6455" y="10995"/>
                    <a:pt x="6459" y="10995"/>
                    <a:pt x="6464" y="10995"/>
                  </a:cubicBezTo>
                  <a:cubicBezTo>
                    <a:pt x="6588" y="10995"/>
                    <a:pt x="6845" y="10800"/>
                    <a:pt x="7102" y="10543"/>
                  </a:cubicBezTo>
                  <a:lnTo>
                    <a:pt x="7185" y="10593"/>
                  </a:lnTo>
                  <a:lnTo>
                    <a:pt x="7269" y="10393"/>
                  </a:lnTo>
                  <a:cubicBezTo>
                    <a:pt x="7570" y="10092"/>
                    <a:pt x="7837" y="9775"/>
                    <a:pt x="8088" y="9424"/>
                  </a:cubicBezTo>
                  <a:cubicBezTo>
                    <a:pt x="8154" y="9324"/>
                    <a:pt x="8154" y="8856"/>
                    <a:pt x="8121" y="8354"/>
                  </a:cubicBezTo>
                  <a:lnTo>
                    <a:pt x="8505" y="7469"/>
                  </a:lnTo>
                  <a:lnTo>
                    <a:pt x="8037" y="7085"/>
                  </a:lnTo>
                  <a:cubicBezTo>
                    <a:pt x="8037" y="7051"/>
                    <a:pt x="8037" y="7034"/>
                    <a:pt x="8037" y="7034"/>
                  </a:cubicBezTo>
                  <a:lnTo>
                    <a:pt x="8004" y="7068"/>
                  </a:lnTo>
                  <a:lnTo>
                    <a:pt x="4896" y="4562"/>
                  </a:lnTo>
                  <a:lnTo>
                    <a:pt x="6233" y="2356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1677182" y="2846234"/>
              <a:ext cx="288399" cy="371615"/>
            </a:xfrm>
            <a:custGeom>
              <a:avLst/>
              <a:gdLst/>
              <a:ahLst/>
              <a:cxnLst/>
              <a:rect l="l" t="t" r="r" b="b"/>
              <a:pathLst>
                <a:path w="8990" h="11584" extrusionOk="0">
                  <a:moveTo>
                    <a:pt x="3609" y="1"/>
                  </a:moveTo>
                  <a:lnTo>
                    <a:pt x="618" y="2574"/>
                  </a:lnTo>
                  <a:lnTo>
                    <a:pt x="4060" y="5381"/>
                  </a:lnTo>
                  <a:lnTo>
                    <a:pt x="501" y="7653"/>
                  </a:lnTo>
                  <a:lnTo>
                    <a:pt x="485" y="7636"/>
                  </a:lnTo>
                  <a:cubicBezTo>
                    <a:pt x="485" y="7636"/>
                    <a:pt x="468" y="7653"/>
                    <a:pt x="468" y="7687"/>
                  </a:cubicBezTo>
                  <a:lnTo>
                    <a:pt x="0" y="8054"/>
                  </a:lnTo>
                  <a:lnTo>
                    <a:pt x="384" y="8956"/>
                  </a:lnTo>
                  <a:cubicBezTo>
                    <a:pt x="351" y="9458"/>
                    <a:pt x="351" y="9925"/>
                    <a:pt x="418" y="10026"/>
                  </a:cubicBezTo>
                  <a:cubicBezTo>
                    <a:pt x="668" y="10360"/>
                    <a:pt x="953" y="10677"/>
                    <a:pt x="1237" y="10978"/>
                  </a:cubicBezTo>
                  <a:lnTo>
                    <a:pt x="1320" y="11195"/>
                  </a:lnTo>
                  <a:lnTo>
                    <a:pt x="1404" y="11145"/>
                  </a:lnTo>
                  <a:cubicBezTo>
                    <a:pt x="1651" y="11393"/>
                    <a:pt x="1899" y="11583"/>
                    <a:pt x="2027" y="11583"/>
                  </a:cubicBezTo>
                  <a:cubicBezTo>
                    <a:pt x="2037" y="11583"/>
                    <a:pt x="2047" y="11582"/>
                    <a:pt x="2055" y="11580"/>
                  </a:cubicBezTo>
                  <a:cubicBezTo>
                    <a:pt x="2373" y="11513"/>
                    <a:pt x="3709" y="11162"/>
                    <a:pt x="3308" y="11028"/>
                  </a:cubicBezTo>
                  <a:cubicBezTo>
                    <a:pt x="2874" y="10911"/>
                    <a:pt x="2440" y="10828"/>
                    <a:pt x="2005" y="10778"/>
                  </a:cubicBezTo>
                  <a:cubicBezTo>
                    <a:pt x="3609" y="9792"/>
                    <a:pt x="7603" y="7352"/>
                    <a:pt x="8104" y="6083"/>
                  </a:cubicBezTo>
                  <a:cubicBezTo>
                    <a:pt x="8989" y="3760"/>
                    <a:pt x="5898" y="1638"/>
                    <a:pt x="36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9"/>
            <p:cNvSpPr/>
            <p:nvPr/>
          </p:nvSpPr>
          <p:spPr>
            <a:xfrm>
              <a:off x="1429011" y="2342899"/>
              <a:ext cx="214968" cy="423135"/>
            </a:xfrm>
            <a:custGeom>
              <a:avLst/>
              <a:gdLst/>
              <a:ahLst/>
              <a:cxnLst/>
              <a:rect l="l" t="t" r="r" b="b"/>
              <a:pathLst>
                <a:path w="6701" h="13190" extrusionOk="0">
                  <a:moveTo>
                    <a:pt x="3818" y="1"/>
                  </a:moveTo>
                  <a:cubicBezTo>
                    <a:pt x="2578" y="1"/>
                    <a:pt x="1344" y="365"/>
                    <a:pt x="284" y="1087"/>
                  </a:cubicBezTo>
                  <a:lnTo>
                    <a:pt x="0" y="1271"/>
                  </a:lnTo>
                  <a:lnTo>
                    <a:pt x="100" y="10996"/>
                  </a:lnTo>
                  <a:cubicBezTo>
                    <a:pt x="117" y="12148"/>
                    <a:pt x="1003" y="13084"/>
                    <a:pt x="2155" y="13184"/>
                  </a:cubicBezTo>
                  <a:cubicBezTo>
                    <a:pt x="2207" y="13188"/>
                    <a:pt x="2258" y="13189"/>
                    <a:pt x="2308" y="13189"/>
                  </a:cubicBezTo>
                  <a:cubicBezTo>
                    <a:pt x="3494" y="13189"/>
                    <a:pt x="4480" y="12264"/>
                    <a:pt x="4528" y="11062"/>
                  </a:cubicBezTo>
                  <a:cubicBezTo>
                    <a:pt x="4578" y="9843"/>
                    <a:pt x="4612" y="8640"/>
                    <a:pt x="4612" y="8640"/>
                  </a:cubicBezTo>
                  <a:cubicBezTo>
                    <a:pt x="4612" y="8640"/>
                    <a:pt x="6450" y="8456"/>
                    <a:pt x="6567" y="6651"/>
                  </a:cubicBezTo>
                  <a:cubicBezTo>
                    <a:pt x="6700" y="4847"/>
                    <a:pt x="6650" y="670"/>
                    <a:pt x="6650" y="670"/>
                  </a:cubicBezTo>
                  <a:cubicBezTo>
                    <a:pt x="5756" y="223"/>
                    <a:pt x="4785" y="1"/>
                    <a:pt x="381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9"/>
            <p:cNvSpPr/>
            <p:nvPr/>
          </p:nvSpPr>
          <p:spPr>
            <a:xfrm>
              <a:off x="1388269" y="2287625"/>
              <a:ext cx="355382" cy="363948"/>
            </a:xfrm>
            <a:custGeom>
              <a:avLst/>
              <a:gdLst/>
              <a:ahLst/>
              <a:cxnLst/>
              <a:rect l="l" t="t" r="r" b="b"/>
              <a:pathLst>
                <a:path w="11078" h="11345" extrusionOk="0">
                  <a:moveTo>
                    <a:pt x="4144" y="0"/>
                  </a:moveTo>
                  <a:cubicBezTo>
                    <a:pt x="3876" y="0"/>
                    <a:pt x="3609" y="17"/>
                    <a:pt x="3342" y="54"/>
                  </a:cubicBezTo>
                  <a:cubicBezTo>
                    <a:pt x="3317" y="53"/>
                    <a:pt x="3293" y="52"/>
                    <a:pt x="3268" y="52"/>
                  </a:cubicBezTo>
                  <a:cubicBezTo>
                    <a:pt x="2194" y="52"/>
                    <a:pt x="1225" y="758"/>
                    <a:pt x="735" y="1624"/>
                  </a:cubicBezTo>
                  <a:cubicBezTo>
                    <a:pt x="217" y="2510"/>
                    <a:pt x="100" y="3529"/>
                    <a:pt x="67" y="4531"/>
                  </a:cubicBezTo>
                  <a:cubicBezTo>
                    <a:pt x="0" y="6486"/>
                    <a:pt x="50" y="8441"/>
                    <a:pt x="201" y="10396"/>
                  </a:cubicBezTo>
                  <a:cubicBezTo>
                    <a:pt x="184" y="10546"/>
                    <a:pt x="234" y="10697"/>
                    <a:pt x="318" y="10814"/>
                  </a:cubicBezTo>
                  <a:cubicBezTo>
                    <a:pt x="451" y="10931"/>
                    <a:pt x="618" y="10981"/>
                    <a:pt x="802" y="10998"/>
                  </a:cubicBezTo>
                  <a:cubicBezTo>
                    <a:pt x="2504" y="11227"/>
                    <a:pt x="4214" y="11344"/>
                    <a:pt x="5925" y="11344"/>
                  </a:cubicBezTo>
                  <a:cubicBezTo>
                    <a:pt x="7573" y="11344"/>
                    <a:pt x="9221" y="11236"/>
                    <a:pt x="10861" y="11014"/>
                  </a:cubicBezTo>
                  <a:cubicBezTo>
                    <a:pt x="11078" y="10613"/>
                    <a:pt x="10777" y="10129"/>
                    <a:pt x="10426" y="9828"/>
                  </a:cubicBezTo>
                  <a:cubicBezTo>
                    <a:pt x="10059" y="9527"/>
                    <a:pt x="9624" y="9243"/>
                    <a:pt x="9491" y="8809"/>
                  </a:cubicBezTo>
                  <a:cubicBezTo>
                    <a:pt x="9290" y="8140"/>
                    <a:pt x="9959" y="7422"/>
                    <a:pt x="9708" y="6754"/>
                  </a:cubicBezTo>
                  <a:cubicBezTo>
                    <a:pt x="9507" y="6269"/>
                    <a:pt x="8856" y="6018"/>
                    <a:pt x="8622" y="5534"/>
                  </a:cubicBezTo>
                  <a:cubicBezTo>
                    <a:pt x="8238" y="4732"/>
                    <a:pt x="9240" y="3746"/>
                    <a:pt x="8789" y="2961"/>
                  </a:cubicBezTo>
                  <a:cubicBezTo>
                    <a:pt x="8572" y="2543"/>
                    <a:pt x="8020" y="2359"/>
                    <a:pt x="7686" y="2025"/>
                  </a:cubicBezTo>
                  <a:cubicBezTo>
                    <a:pt x="7385" y="1708"/>
                    <a:pt x="7268" y="1307"/>
                    <a:pt x="7001" y="973"/>
                  </a:cubicBezTo>
                  <a:cubicBezTo>
                    <a:pt x="6600" y="455"/>
                    <a:pt x="5898" y="171"/>
                    <a:pt x="5197" y="87"/>
                  </a:cubicBezTo>
                  <a:cubicBezTo>
                    <a:pt x="4846" y="30"/>
                    <a:pt x="4495" y="0"/>
                    <a:pt x="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1299279" y="2355795"/>
              <a:ext cx="197292" cy="288399"/>
            </a:xfrm>
            <a:custGeom>
              <a:avLst/>
              <a:gdLst/>
              <a:ahLst/>
              <a:cxnLst/>
              <a:rect l="l" t="t" r="r" b="b"/>
              <a:pathLst>
                <a:path w="6150" h="8990" extrusionOk="0">
                  <a:moveTo>
                    <a:pt x="3543" y="0"/>
                  </a:moveTo>
                  <a:cubicBezTo>
                    <a:pt x="3075" y="218"/>
                    <a:pt x="2874" y="786"/>
                    <a:pt x="2791" y="1287"/>
                  </a:cubicBezTo>
                  <a:cubicBezTo>
                    <a:pt x="2724" y="1805"/>
                    <a:pt x="2741" y="2356"/>
                    <a:pt x="2540" y="2824"/>
                  </a:cubicBezTo>
                  <a:cubicBezTo>
                    <a:pt x="2306" y="3325"/>
                    <a:pt x="1822" y="3710"/>
                    <a:pt x="1705" y="4244"/>
                  </a:cubicBezTo>
                  <a:cubicBezTo>
                    <a:pt x="1538" y="4946"/>
                    <a:pt x="2006" y="5782"/>
                    <a:pt x="1588" y="6366"/>
                  </a:cubicBezTo>
                  <a:cubicBezTo>
                    <a:pt x="1321" y="6751"/>
                    <a:pt x="786" y="6834"/>
                    <a:pt x="452" y="7168"/>
                  </a:cubicBezTo>
                  <a:cubicBezTo>
                    <a:pt x="1" y="7619"/>
                    <a:pt x="34" y="8355"/>
                    <a:pt x="118" y="8990"/>
                  </a:cubicBezTo>
                  <a:lnTo>
                    <a:pt x="6149" y="8939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1422563" y="2247814"/>
              <a:ext cx="102399" cy="91396"/>
            </a:xfrm>
            <a:custGeom>
              <a:avLst/>
              <a:gdLst/>
              <a:ahLst/>
              <a:cxnLst/>
              <a:rect l="l" t="t" r="r" b="b"/>
              <a:pathLst>
                <a:path w="3192" h="2849" extrusionOk="0">
                  <a:moveTo>
                    <a:pt x="1727" y="1"/>
                  </a:moveTo>
                  <a:cubicBezTo>
                    <a:pt x="1072" y="1"/>
                    <a:pt x="478" y="374"/>
                    <a:pt x="184" y="977"/>
                  </a:cubicBezTo>
                  <a:cubicBezTo>
                    <a:pt x="34" y="1261"/>
                    <a:pt x="1" y="1595"/>
                    <a:pt x="84" y="1896"/>
                  </a:cubicBezTo>
                  <a:cubicBezTo>
                    <a:pt x="201" y="2214"/>
                    <a:pt x="418" y="2464"/>
                    <a:pt x="702" y="2598"/>
                  </a:cubicBezTo>
                  <a:cubicBezTo>
                    <a:pt x="995" y="2765"/>
                    <a:pt x="1321" y="2848"/>
                    <a:pt x="1646" y="2848"/>
                  </a:cubicBezTo>
                  <a:cubicBezTo>
                    <a:pt x="1972" y="2848"/>
                    <a:pt x="2298" y="2765"/>
                    <a:pt x="2590" y="2598"/>
                  </a:cubicBezTo>
                  <a:lnTo>
                    <a:pt x="2590" y="2598"/>
                  </a:lnTo>
                  <a:lnTo>
                    <a:pt x="2311" y="2650"/>
                  </a:lnTo>
                  <a:lnTo>
                    <a:pt x="2311" y="2650"/>
                  </a:lnTo>
                  <a:cubicBezTo>
                    <a:pt x="2827" y="2463"/>
                    <a:pt x="3192" y="1979"/>
                    <a:pt x="3192" y="1412"/>
                  </a:cubicBezTo>
                  <a:cubicBezTo>
                    <a:pt x="3158" y="693"/>
                    <a:pt x="2607" y="108"/>
                    <a:pt x="1889" y="8"/>
                  </a:cubicBezTo>
                  <a:cubicBezTo>
                    <a:pt x="1835" y="3"/>
                    <a:pt x="1781" y="1"/>
                    <a:pt x="1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1443992" y="2297891"/>
              <a:ext cx="77762" cy="45874"/>
            </a:xfrm>
            <a:custGeom>
              <a:avLst/>
              <a:gdLst/>
              <a:ahLst/>
              <a:cxnLst/>
              <a:rect l="l" t="t" r="r" b="b"/>
              <a:pathLst>
                <a:path w="2424" h="1430" extrusionOk="0">
                  <a:moveTo>
                    <a:pt x="2390" y="1"/>
                  </a:moveTo>
                  <a:cubicBezTo>
                    <a:pt x="2374" y="1"/>
                    <a:pt x="2357" y="168"/>
                    <a:pt x="2223" y="419"/>
                  </a:cubicBezTo>
                  <a:cubicBezTo>
                    <a:pt x="1964" y="978"/>
                    <a:pt x="1414" y="1304"/>
                    <a:pt x="830" y="1304"/>
                  </a:cubicBezTo>
                  <a:cubicBezTo>
                    <a:pt x="699" y="1304"/>
                    <a:pt x="567" y="1288"/>
                    <a:pt x="435" y="1254"/>
                  </a:cubicBezTo>
                  <a:cubicBezTo>
                    <a:pt x="204" y="1182"/>
                    <a:pt x="60" y="1097"/>
                    <a:pt x="15" y="1097"/>
                  </a:cubicBezTo>
                  <a:cubicBezTo>
                    <a:pt x="8" y="1097"/>
                    <a:pt x="3" y="1099"/>
                    <a:pt x="1" y="1104"/>
                  </a:cubicBezTo>
                  <a:cubicBezTo>
                    <a:pt x="101" y="1221"/>
                    <a:pt x="252" y="1304"/>
                    <a:pt x="402" y="1338"/>
                  </a:cubicBezTo>
                  <a:cubicBezTo>
                    <a:pt x="570" y="1400"/>
                    <a:pt x="743" y="1429"/>
                    <a:pt x="912" y="1429"/>
                  </a:cubicBezTo>
                  <a:cubicBezTo>
                    <a:pt x="1517" y="1429"/>
                    <a:pt x="2089" y="1056"/>
                    <a:pt x="2323" y="469"/>
                  </a:cubicBezTo>
                  <a:cubicBezTo>
                    <a:pt x="2390" y="318"/>
                    <a:pt x="2424" y="151"/>
                    <a:pt x="2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9"/>
            <p:cNvSpPr/>
            <p:nvPr/>
          </p:nvSpPr>
          <p:spPr>
            <a:xfrm>
              <a:off x="1180808" y="2674189"/>
              <a:ext cx="660399" cy="726837"/>
            </a:xfrm>
            <a:custGeom>
              <a:avLst/>
              <a:gdLst/>
              <a:ahLst/>
              <a:cxnLst/>
              <a:rect l="l" t="t" r="r" b="b"/>
              <a:pathLst>
                <a:path w="20586" h="22657" extrusionOk="0">
                  <a:moveTo>
                    <a:pt x="7186" y="0"/>
                  </a:moveTo>
                  <a:cubicBezTo>
                    <a:pt x="5966" y="17"/>
                    <a:pt x="4796" y="451"/>
                    <a:pt x="3861" y="1220"/>
                  </a:cubicBezTo>
                  <a:cubicBezTo>
                    <a:pt x="3593" y="1437"/>
                    <a:pt x="1455" y="4278"/>
                    <a:pt x="1" y="7101"/>
                  </a:cubicBezTo>
                  <a:lnTo>
                    <a:pt x="4496" y="10343"/>
                  </a:lnTo>
                  <a:lnTo>
                    <a:pt x="5231" y="9040"/>
                  </a:lnTo>
                  <a:lnTo>
                    <a:pt x="5231" y="9123"/>
                  </a:lnTo>
                  <a:cubicBezTo>
                    <a:pt x="5298" y="9574"/>
                    <a:pt x="5448" y="10326"/>
                    <a:pt x="5548" y="10777"/>
                  </a:cubicBezTo>
                  <a:cubicBezTo>
                    <a:pt x="5899" y="12214"/>
                    <a:pt x="6083" y="14085"/>
                    <a:pt x="5348" y="15339"/>
                  </a:cubicBezTo>
                  <a:cubicBezTo>
                    <a:pt x="3727" y="18079"/>
                    <a:pt x="3526" y="22239"/>
                    <a:pt x="3526" y="22239"/>
                  </a:cubicBezTo>
                  <a:lnTo>
                    <a:pt x="17862" y="22657"/>
                  </a:lnTo>
                  <a:cubicBezTo>
                    <a:pt x="18046" y="20669"/>
                    <a:pt x="17729" y="18664"/>
                    <a:pt x="16927" y="16826"/>
                  </a:cubicBezTo>
                  <a:cubicBezTo>
                    <a:pt x="16927" y="16826"/>
                    <a:pt x="14955" y="11980"/>
                    <a:pt x="14972" y="11897"/>
                  </a:cubicBezTo>
                  <a:lnTo>
                    <a:pt x="14872" y="10059"/>
                  </a:lnTo>
                  <a:lnTo>
                    <a:pt x="15356" y="7686"/>
                  </a:lnTo>
                  <a:lnTo>
                    <a:pt x="16860" y="9290"/>
                  </a:lnTo>
                  <a:lnTo>
                    <a:pt x="20586" y="5514"/>
                  </a:lnTo>
                  <a:cubicBezTo>
                    <a:pt x="19266" y="4545"/>
                    <a:pt x="18013" y="3225"/>
                    <a:pt x="16877" y="2139"/>
                  </a:cubicBezTo>
                  <a:cubicBezTo>
                    <a:pt x="15540" y="852"/>
                    <a:pt x="14320" y="284"/>
                    <a:pt x="13635" y="234"/>
                  </a:cubicBezTo>
                  <a:cubicBezTo>
                    <a:pt x="13368" y="134"/>
                    <a:pt x="13067" y="84"/>
                    <a:pt x="12766" y="50"/>
                  </a:cubicBezTo>
                  <a:lnTo>
                    <a:pt x="7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9"/>
            <p:cNvSpPr/>
            <p:nvPr/>
          </p:nvSpPr>
          <p:spPr>
            <a:xfrm>
              <a:off x="1226393" y="2679547"/>
              <a:ext cx="222475" cy="191903"/>
            </a:xfrm>
            <a:custGeom>
              <a:avLst/>
              <a:gdLst/>
              <a:ahLst/>
              <a:cxnLst/>
              <a:rect l="l" t="t" r="r" b="b"/>
              <a:pathLst>
                <a:path w="6935" h="5982" extrusionOk="0">
                  <a:moveTo>
                    <a:pt x="6132" y="0"/>
                  </a:moveTo>
                  <a:cubicBezTo>
                    <a:pt x="6132" y="17"/>
                    <a:pt x="6233" y="134"/>
                    <a:pt x="6400" y="368"/>
                  </a:cubicBezTo>
                  <a:cubicBezTo>
                    <a:pt x="6617" y="719"/>
                    <a:pt x="6750" y="1103"/>
                    <a:pt x="6801" y="1521"/>
                  </a:cubicBezTo>
                  <a:cubicBezTo>
                    <a:pt x="6834" y="1788"/>
                    <a:pt x="6801" y="2072"/>
                    <a:pt x="6717" y="2340"/>
                  </a:cubicBezTo>
                  <a:cubicBezTo>
                    <a:pt x="6634" y="2640"/>
                    <a:pt x="6466" y="2924"/>
                    <a:pt x="6249" y="3142"/>
                  </a:cubicBezTo>
                  <a:cubicBezTo>
                    <a:pt x="5999" y="3409"/>
                    <a:pt x="5698" y="3576"/>
                    <a:pt x="5347" y="3643"/>
                  </a:cubicBezTo>
                  <a:cubicBezTo>
                    <a:pt x="5204" y="3677"/>
                    <a:pt x="5052" y="3683"/>
                    <a:pt x="4895" y="3683"/>
                  </a:cubicBezTo>
                  <a:cubicBezTo>
                    <a:pt x="4805" y="3683"/>
                    <a:pt x="4713" y="3681"/>
                    <a:pt x="4620" y="3681"/>
                  </a:cubicBezTo>
                  <a:cubicBezTo>
                    <a:pt x="4480" y="3681"/>
                    <a:pt x="4337" y="3686"/>
                    <a:pt x="4194" y="3710"/>
                  </a:cubicBezTo>
                  <a:cubicBezTo>
                    <a:pt x="3977" y="3726"/>
                    <a:pt x="3776" y="3827"/>
                    <a:pt x="3626" y="3960"/>
                  </a:cubicBezTo>
                  <a:cubicBezTo>
                    <a:pt x="3476" y="4094"/>
                    <a:pt x="3342" y="4244"/>
                    <a:pt x="3258" y="4428"/>
                  </a:cubicBezTo>
                  <a:cubicBezTo>
                    <a:pt x="3075" y="4779"/>
                    <a:pt x="2974" y="5130"/>
                    <a:pt x="2791" y="5397"/>
                  </a:cubicBezTo>
                  <a:cubicBezTo>
                    <a:pt x="2707" y="5548"/>
                    <a:pt x="2590" y="5664"/>
                    <a:pt x="2473" y="5748"/>
                  </a:cubicBezTo>
                  <a:cubicBezTo>
                    <a:pt x="2339" y="5815"/>
                    <a:pt x="2189" y="5865"/>
                    <a:pt x="2039" y="5865"/>
                  </a:cubicBezTo>
                  <a:cubicBezTo>
                    <a:pt x="1771" y="5848"/>
                    <a:pt x="1487" y="5781"/>
                    <a:pt x="1253" y="5648"/>
                  </a:cubicBezTo>
                  <a:cubicBezTo>
                    <a:pt x="886" y="5464"/>
                    <a:pt x="552" y="5213"/>
                    <a:pt x="284" y="4913"/>
                  </a:cubicBezTo>
                  <a:cubicBezTo>
                    <a:pt x="94" y="4706"/>
                    <a:pt x="9" y="4560"/>
                    <a:pt x="1" y="4560"/>
                  </a:cubicBezTo>
                  <a:cubicBezTo>
                    <a:pt x="0" y="4560"/>
                    <a:pt x="0" y="4561"/>
                    <a:pt x="0" y="4562"/>
                  </a:cubicBezTo>
                  <a:cubicBezTo>
                    <a:pt x="0" y="4595"/>
                    <a:pt x="17" y="4629"/>
                    <a:pt x="50" y="4662"/>
                  </a:cubicBezTo>
                  <a:cubicBezTo>
                    <a:pt x="100" y="4762"/>
                    <a:pt x="167" y="4862"/>
                    <a:pt x="234" y="4946"/>
                  </a:cubicBezTo>
                  <a:cubicBezTo>
                    <a:pt x="501" y="5263"/>
                    <a:pt x="836" y="5531"/>
                    <a:pt x="1203" y="5731"/>
                  </a:cubicBezTo>
                  <a:cubicBezTo>
                    <a:pt x="1454" y="5882"/>
                    <a:pt x="1755" y="5965"/>
                    <a:pt x="2039" y="5982"/>
                  </a:cubicBezTo>
                  <a:cubicBezTo>
                    <a:pt x="2206" y="5982"/>
                    <a:pt x="2373" y="5932"/>
                    <a:pt x="2523" y="5848"/>
                  </a:cubicBezTo>
                  <a:cubicBezTo>
                    <a:pt x="2674" y="5765"/>
                    <a:pt x="2807" y="5631"/>
                    <a:pt x="2908" y="5481"/>
                  </a:cubicBezTo>
                  <a:cubicBezTo>
                    <a:pt x="3108" y="5180"/>
                    <a:pt x="3208" y="4829"/>
                    <a:pt x="3375" y="4495"/>
                  </a:cubicBezTo>
                  <a:cubicBezTo>
                    <a:pt x="3459" y="4328"/>
                    <a:pt x="3576" y="4177"/>
                    <a:pt x="3710" y="4060"/>
                  </a:cubicBezTo>
                  <a:cubicBezTo>
                    <a:pt x="3860" y="3944"/>
                    <a:pt x="4027" y="3877"/>
                    <a:pt x="4211" y="3843"/>
                  </a:cubicBezTo>
                  <a:cubicBezTo>
                    <a:pt x="4355" y="3824"/>
                    <a:pt x="4499" y="3822"/>
                    <a:pt x="4644" y="3822"/>
                  </a:cubicBezTo>
                  <a:cubicBezTo>
                    <a:pt x="4692" y="3822"/>
                    <a:pt x="4741" y="3822"/>
                    <a:pt x="4789" y="3822"/>
                  </a:cubicBezTo>
                  <a:cubicBezTo>
                    <a:pt x="4984" y="3822"/>
                    <a:pt x="5180" y="3818"/>
                    <a:pt x="5380" y="3776"/>
                  </a:cubicBezTo>
                  <a:cubicBezTo>
                    <a:pt x="5748" y="3710"/>
                    <a:pt x="6082" y="3509"/>
                    <a:pt x="6349" y="3242"/>
                  </a:cubicBezTo>
                  <a:cubicBezTo>
                    <a:pt x="6583" y="2991"/>
                    <a:pt x="6750" y="2690"/>
                    <a:pt x="6834" y="2373"/>
                  </a:cubicBezTo>
                  <a:cubicBezTo>
                    <a:pt x="6918" y="2089"/>
                    <a:pt x="6934" y="1788"/>
                    <a:pt x="6901" y="1504"/>
                  </a:cubicBezTo>
                  <a:cubicBezTo>
                    <a:pt x="6834" y="1086"/>
                    <a:pt x="6684" y="685"/>
                    <a:pt x="6433" y="351"/>
                  </a:cubicBezTo>
                  <a:cubicBezTo>
                    <a:pt x="6383" y="251"/>
                    <a:pt x="6299" y="167"/>
                    <a:pt x="6233" y="84"/>
                  </a:cubicBezTo>
                  <a:cubicBezTo>
                    <a:pt x="6166" y="17"/>
                    <a:pt x="6149" y="0"/>
                    <a:pt x="6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1412393" y="2877865"/>
              <a:ext cx="69164" cy="68298"/>
            </a:xfrm>
            <a:custGeom>
              <a:avLst/>
              <a:gdLst/>
              <a:ahLst/>
              <a:cxnLst/>
              <a:rect l="l" t="t" r="r" b="b"/>
              <a:pathLst>
                <a:path w="2156" h="2129" extrusionOk="0">
                  <a:moveTo>
                    <a:pt x="1069" y="0"/>
                  </a:moveTo>
                  <a:cubicBezTo>
                    <a:pt x="986" y="0"/>
                    <a:pt x="902" y="17"/>
                    <a:pt x="819" y="67"/>
                  </a:cubicBezTo>
                  <a:cubicBezTo>
                    <a:pt x="819" y="67"/>
                    <a:pt x="863" y="60"/>
                    <a:pt x="938" y="60"/>
                  </a:cubicBezTo>
                  <a:cubicBezTo>
                    <a:pt x="975" y="60"/>
                    <a:pt x="1019" y="62"/>
                    <a:pt x="1069" y="67"/>
                  </a:cubicBezTo>
                  <a:cubicBezTo>
                    <a:pt x="1287" y="84"/>
                    <a:pt x="1487" y="168"/>
                    <a:pt x="1654" y="301"/>
                  </a:cubicBezTo>
                  <a:cubicBezTo>
                    <a:pt x="1905" y="502"/>
                    <a:pt x="2039" y="819"/>
                    <a:pt x="2005" y="1137"/>
                  </a:cubicBezTo>
                  <a:cubicBezTo>
                    <a:pt x="1954" y="1667"/>
                    <a:pt x="1512" y="1979"/>
                    <a:pt x="1064" y="1979"/>
                  </a:cubicBezTo>
                  <a:cubicBezTo>
                    <a:pt x="778" y="1979"/>
                    <a:pt x="490" y="1851"/>
                    <a:pt x="301" y="1571"/>
                  </a:cubicBezTo>
                  <a:cubicBezTo>
                    <a:pt x="100" y="1320"/>
                    <a:pt x="67" y="970"/>
                    <a:pt x="201" y="685"/>
                  </a:cubicBezTo>
                  <a:cubicBezTo>
                    <a:pt x="267" y="485"/>
                    <a:pt x="418" y="301"/>
                    <a:pt x="602" y="184"/>
                  </a:cubicBezTo>
                  <a:cubicBezTo>
                    <a:pt x="719" y="101"/>
                    <a:pt x="802" y="84"/>
                    <a:pt x="802" y="67"/>
                  </a:cubicBezTo>
                  <a:cubicBezTo>
                    <a:pt x="719" y="67"/>
                    <a:pt x="635" y="101"/>
                    <a:pt x="568" y="134"/>
                  </a:cubicBezTo>
                  <a:cubicBezTo>
                    <a:pt x="368" y="251"/>
                    <a:pt x="201" y="435"/>
                    <a:pt x="100" y="635"/>
                  </a:cubicBezTo>
                  <a:cubicBezTo>
                    <a:pt x="34" y="786"/>
                    <a:pt x="0" y="953"/>
                    <a:pt x="0" y="1120"/>
                  </a:cubicBezTo>
                  <a:cubicBezTo>
                    <a:pt x="17" y="1304"/>
                    <a:pt x="84" y="1487"/>
                    <a:pt x="184" y="1655"/>
                  </a:cubicBezTo>
                  <a:cubicBezTo>
                    <a:pt x="405" y="1980"/>
                    <a:pt x="738" y="2128"/>
                    <a:pt x="1066" y="2128"/>
                  </a:cubicBezTo>
                  <a:cubicBezTo>
                    <a:pt x="1580" y="2128"/>
                    <a:pt x="2081" y="1765"/>
                    <a:pt x="2122" y="1153"/>
                  </a:cubicBezTo>
                  <a:cubicBezTo>
                    <a:pt x="2155" y="953"/>
                    <a:pt x="2122" y="769"/>
                    <a:pt x="2039" y="585"/>
                  </a:cubicBezTo>
                  <a:cubicBezTo>
                    <a:pt x="1955" y="452"/>
                    <a:pt x="1855" y="318"/>
                    <a:pt x="1721" y="218"/>
                  </a:cubicBezTo>
                  <a:cubicBezTo>
                    <a:pt x="1537" y="84"/>
                    <a:pt x="1303" y="0"/>
                    <a:pt x="10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1525475" y="2681696"/>
              <a:ext cx="237488" cy="133036"/>
            </a:xfrm>
            <a:custGeom>
              <a:avLst/>
              <a:gdLst/>
              <a:ahLst/>
              <a:cxnLst/>
              <a:rect l="l" t="t" r="r" b="b"/>
              <a:pathLst>
                <a:path w="7403" h="4147" extrusionOk="0">
                  <a:moveTo>
                    <a:pt x="318" y="0"/>
                  </a:moveTo>
                  <a:cubicBezTo>
                    <a:pt x="318" y="0"/>
                    <a:pt x="301" y="34"/>
                    <a:pt x="251" y="84"/>
                  </a:cubicBezTo>
                  <a:cubicBezTo>
                    <a:pt x="201" y="167"/>
                    <a:pt x="168" y="251"/>
                    <a:pt x="134" y="351"/>
                  </a:cubicBezTo>
                  <a:cubicBezTo>
                    <a:pt x="1" y="702"/>
                    <a:pt x="1" y="1069"/>
                    <a:pt x="134" y="1420"/>
                  </a:cubicBezTo>
                  <a:cubicBezTo>
                    <a:pt x="335" y="1938"/>
                    <a:pt x="803" y="2306"/>
                    <a:pt x="1354" y="2406"/>
                  </a:cubicBezTo>
                  <a:cubicBezTo>
                    <a:pt x="1433" y="2410"/>
                    <a:pt x="1513" y="2412"/>
                    <a:pt x="1592" y="2412"/>
                  </a:cubicBezTo>
                  <a:cubicBezTo>
                    <a:pt x="1829" y="2412"/>
                    <a:pt x="2064" y="2394"/>
                    <a:pt x="2290" y="2356"/>
                  </a:cubicBezTo>
                  <a:cubicBezTo>
                    <a:pt x="2343" y="2344"/>
                    <a:pt x="2398" y="2339"/>
                    <a:pt x="2454" y="2339"/>
                  </a:cubicBezTo>
                  <a:cubicBezTo>
                    <a:pt x="2556" y="2339"/>
                    <a:pt x="2660" y="2357"/>
                    <a:pt x="2758" y="2389"/>
                  </a:cubicBezTo>
                  <a:cubicBezTo>
                    <a:pt x="2891" y="2456"/>
                    <a:pt x="3025" y="2557"/>
                    <a:pt x="3125" y="2674"/>
                  </a:cubicBezTo>
                  <a:cubicBezTo>
                    <a:pt x="3326" y="2924"/>
                    <a:pt x="3459" y="3242"/>
                    <a:pt x="3676" y="3509"/>
                  </a:cubicBezTo>
                  <a:cubicBezTo>
                    <a:pt x="3894" y="3743"/>
                    <a:pt x="4161" y="3927"/>
                    <a:pt x="4478" y="4027"/>
                  </a:cubicBezTo>
                  <a:cubicBezTo>
                    <a:pt x="4731" y="4108"/>
                    <a:pt x="4991" y="4146"/>
                    <a:pt x="5251" y="4146"/>
                  </a:cubicBezTo>
                  <a:cubicBezTo>
                    <a:pt x="5525" y="4146"/>
                    <a:pt x="5800" y="4104"/>
                    <a:pt x="6066" y="4027"/>
                  </a:cubicBezTo>
                  <a:cubicBezTo>
                    <a:pt x="6400" y="3927"/>
                    <a:pt x="6734" y="3793"/>
                    <a:pt x="7052" y="3626"/>
                  </a:cubicBezTo>
                  <a:cubicBezTo>
                    <a:pt x="7169" y="3576"/>
                    <a:pt x="7286" y="3509"/>
                    <a:pt x="7402" y="3425"/>
                  </a:cubicBezTo>
                  <a:lnTo>
                    <a:pt x="7402" y="3425"/>
                  </a:lnTo>
                  <a:cubicBezTo>
                    <a:pt x="7269" y="3476"/>
                    <a:pt x="7152" y="3509"/>
                    <a:pt x="7035" y="3576"/>
                  </a:cubicBezTo>
                  <a:cubicBezTo>
                    <a:pt x="6717" y="3709"/>
                    <a:pt x="6383" y="3826"/>
                    <a:pt x="6032" y="3927"/>
                  </a:cubicBezTo>
                  <a:cubicBezTo>
                    <a:pt x="5804" y="3998"/>
                    <a:pt x="5563" y="4031"/>
                    <a:pt x="5321" y="4031"/>
                  </a:cubicBezTo>
                  <a:cubicBezTo>
                    <a:pt x="5050" y="4031"/>
                    <a:pt x="4776" y="3989"/>
                    <a:pt x="4512" y="3910"/>
                  </a:cubicBezTo>
                  <a:cubicBezTo>
                    <a:pt x="4228" y="3810"/>
                    <a:pt x="3977" y="3643"/>
                    <a:pt x="3793" y="3409"/>
                  </a:cubicBezTo>
                  <a:cubicBezTo>
                    <a:pt x="3593" y="3175"/>
                    <a:pt x="3459" y="2857"/>
                    <a:pt x="3225" y="2590"/>
                  </a:cubicBezTo>
                  <a:cubicBezTo>
                    <a:pt x="3125" y="2440"/>
                    <a:pt x="2975" y="2323"/>
                    <a:pt x="2808" y="2256"/>
                  </a:cubicBezTo>
                  <a:cubicBezTo>
                    <a:pt x="2682" y="2218"/>
                    <a:pt x="2548" y="2199"/>
                    <a:pt x="2418" y="2199"/>
                  </a:cubicBezTo>
                  <a:cubicBezTo>
                    <a:pt x="2374" y="2199"/>
                    <a:pt x="2331" y="2201"/>
                    <a:pt x="2290" y="2206"/>
                  </a:cubicBezTo>
                  <a:cubicBezTo>
                    <a:pt x="2060" y="2257"/>
                    <a:pt x="1820" y="2279"/>
                    <a:pt x="1586" y="2279"/>
                  </a:cubicBezTo>
                  <a:cubicBezTo>
                    <a:pt x="1514" y="2279"/>
                    <a:pt x="1442" y="2276"/>
                    <a:pt x="1371" y="2273"/>
                  </a:cubicBezTo>
                  <a:cubicBezTo>
                    <a:pt x="869" y="2189"/>
                    <a:pt x="435" y="1855"/>
                    <a:pt x="235" y="1387"/>
                  </a:cubicBezTo>
                  <a:cubicBezTo>
                    <a:pt x="101" y="1053"/>
                    <a:pt x="84" y="702"/>
                    <a:pt x="184" y="368"/>
                  </a:cubicBezTo>
                  <a:cubicBezTo>
                    <a:pt x="251" y="134"/>
                    <a:pt x="335" y="17"/>
                    <a:pt x="31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9"/>
            <p:cNvSpPr/>
            <p:nvPr/>
          </p:nvSpPr>
          <p:spPr>
            <a:xfrm>
              <a:off x="1502955" y="2888323"/>
              <a:ext cx="196233" cy="283876"/>
            </a:xfrm>
            <a:custGeom>
              <a:avLst/>
              <a:gdLst/>
              <a:ahLst/>
              <a:cxnLst/>
              <a:rect l="l" t="t" r="r" b="b"/>
              <a:pathLst>
                <a:path w="6117" h="8849" extrusionOk="0">
                  <a:moveTo>
                    <a:pt x="3385" y="0"/>
                  </a:moveTo>
                  <a:cubicBezTo>
                    <a:pt x="3326" y="0"/>
                    <a:pt x="3267" y="3"/>
                    <a:pt x="3209" y="9"/>
                  </a:cubicBezTo>
                  <a:cubicBezTo>
                    <a:pt x="2774" y="59"/>
                    <a:pt x="2373" y="293"/>
                    <a:pt x="2123" y="644"/>
                  </a:cubicBezTo>
                  <a:cubicBezTo>
                    <a:pt x="1989" y="861"/>
                    <a:pt x="1922" y="1095"/>
                    <a:pt x="1922" y="1345"/>
                  </a:cubicBezTo>
                  <a:cubicBezTo>
                    <a:pt x="1939" y="1596"/>
                    <a:pt x="1956" y="1847"/>
                    <a:pt x="1989" y="2097"/>
                  </a:cubicBezTo>
                  <a:cubicBezTo>
                    <a:pt x="2039" y="2331"/>
                    <a:pt x="2023" y="2598"/>
                    <a:pt x="1956" y="2832"/>
                  </a:cubicBezTo>
                  <a:cubicBezTo>
                    <a:pt x="1855" y="3066"/>
                    <a:pt x="1705" y="3283"/>
                    <a:pt x="1488" y="3451"/>
                  </a:cubicBezTo>
                  <a:cubicBezTo>
                    <a:pt x="1287" y="3618"/>
                    <a:pt x="1053" y="3768"/>
                    <a:pt x="820" y="3935"/>
                  </a:cubicBezTo>
                  <a:cubicBezTo>
                    <a:pt x="569" y="4119"/>
                    <a:pt x="368" y="4353"/>
                    <a:pt x="235" y="4620"/>
                  </a:cubicBezTo>
                  <a:cubicBezTo>
                    <a:pt x="1" y="5188"/>
                    <a:pt x="151" y="5840"/>
                    <a:pt x="602" y="6258"/>
                  </a:cubicBezTo>
                  <a:cubicBezTo>
                    <a:pt x="836" y="6441"/>
                    <a:pt x="1087" y="6542"/>
                    <a:pt x="1371" y="6592"/>
                  </a:cubicBezTo>
                  <a:cubicBezTo>
                    <a:pt x="1622" y="6608"/>
                    <a:pt x="1872" y="6692"/>
                    <a:pt x="2089" y="6792"/>
                  </a:cubicBezTo>
                  <a:cubicBezTo>
                    <a:pt x="2524" y="7060"/>
                    <a:pt x="2708" y="7527"/>
                    <a:pt x="2958" y="7895"/>
                  </a:cubicBezTo>
                  <a:cubicBezTo>
                    <a:pt x="3175" y="8279"/>
                    <a:pt x="3510" y="8563"/>
                    <a:pt x="3911" y="8730"/>
                  </a:cubicBezTo>
                  <a:cubicBezTo>
                    <a:pt x="4130" y="8807"/>
                    <a:pt x="4364" y="8848"/>
                    <a:pt x="4593" y="8848"/>
                  </a:cubicBezTo>
                  <a:cubicBezTo>
                    <a:pt x="4713" y="8848"/>
                    <a:pt x="4832" y="8837"/>
                    <a:pt x="4947" y="8814"/>
                  </a:cubicBezTo>
                  <a:cubicBezTo>
                    <a:pt x="5214" y="8747"/>
                    <a:pt x="5465" y="8630"/>
                    <a:pt x="5665" y="8480"/>
                  </a:cubicBezTo>
                  <a:cubicBezTo>
                    <a:pt x="5799" y="8380"/>
                    <a:pt x="5916" y="8263"/>
                    <a:pt x="6016" y="8129"/>
                  </a:cubicBezTo>
                  <a:cubicBezTo>
                    <a:pt x="6049" y="8096"/>
                    <a:pt x="6066" y="8062"/>
                    <a:pt x="6099" y="8012"/>
                  </a:cubicBezTo>
                  <a:cubicBezTo>
                    <a:pt x="6116" y="7995"/>
                    <a:pt x="6116" y="7979"/>
                    <a:pt x="6116" y="7979"/>
                  </a:cubicBezTo>
                  <a:lnTo>
                    <a:pt x="6116" y="7979"/>
                  </a:lnTo>
                  <a:cubicBezTo>
                    <a:pt x="5983" y="8146"/>
                    <a:pt x="5815" y="8296"/>
                    <a:pt x="5632" y="8430"/>
                  </a:cubicBezTo>
                  <a:cubicBezTo>
                    <a:pt x="5431" y="8580"/>
                    <a:pt x="5197" y="8680"/>
                    <a:pt x="4947" y="8730"/>
                  </a:cubicBezTo>
                  <a:cubicBezTo>
                    <a:pt x="4835" y="8753"/>
                    <a:pt x="4722" y="8764"/>
                    <a:pt x="4609" y="8764"/>
                  </a:cubicBezTo>
                  <a:cubicBezTo>
                    <a:pt x="4382" y="8764"/>
                    <a:pt x="4156" y="8719"/>
                    <a:pt x="3944" y="8630"/>
                  </a:cubicBezTo>
                  <a:cubicBezTo>
                    <a:pt x="3576" y="8480"/>
                    <a:pt x="3259" y="8196"/>
                    <a:pt x="3042" y="7845"/>
                  </a:cubicBezTo>
                  <a:cubicBezTo>
                    <a:pt x="2925" y="7644"/>
                    <a:pt x="2825" y="7444"/>
                    <a:pt x="2691" y="7243"/>
                  </a:cubicBezTo>
                  <a:cubicBezTo>
                    <a:pt x="2557" y="7009"/>
                    <a:pt x="2373" y="6826"/>
                    <a:pt x="2156" y="6692"/>
                  </a:cubicBezTo>
                  <a:cubicBezTo>
                    <a:pt x="1688" y="6408"/>
                    <a:pt x="1087" y="6525"/>
                    <a:pt x="703" y="6157"/>
                  </a:cubicBezTo>
                  <a:cubicBezTo>
                    <a:pt x="285" y="5773"/>
                    <a:pt x="151" y="5188"/>
                    <a:pt x="352" y="4670"/>
                  </a:cubicBezTo>
                  <a:cubicBezTo>
                    <a:pt x="485" y="4420"/>
                    <a:pt x="669" y="4219"/>
                    <a:pt x="903" y="4052"/>
                  </a:cubicBezTo>
                  <a:cubicBezTo>
                    <a:pt x="1120" y="3885"/>
                    <a:pt x="1371" y="3735"/>
                    <a:pt x="1588" y="3551"/>
                  </a:cubicBezTo>
                  <a:cubicBezTo>
                    <a:pt x="1805" y="3367"/>
                    <a:pt x="1972" y="3150"/>
                    <a:pt x="2089" y="2882"/>
                  </a:cubicBezTo>
                  <a:cubicBezTo>
                    <a:pt x="2156" y="2615"/>
                    <a:pt x="2173" y="2348"/>
                    <a:pt x="2123" y="2080"/>
                  </a:cubicBezTo>
                  <a:cubicBezTo>
                    <a:pt x="2089" y="1830"/>
                    <a:pt x="2056" y="1596"/>
                    <a:pt x="2056" y="1345"/>
                  </a:cubicBezTo>
                  <a:cubicBezTo>
                    <a:pt x="2056" y="1128"/>
                    <a:pt x="2106" y="911"/>
                    <a:pt x="2223" y="710"/>
                  </a:cubicBezTo>
                  <a:cubicBezTo>
                    <a:pt x="2457" y="376"/>
                    <a:pt x="2825" y="159"/>
                    <a:pt x="3226" y="109"/>
                  </a:cubicBezTo>
                  <a:cubicBezTo>
                    <a:pt x="3291" y="102"/>
                    <a:pt x="3357" y="99"/>
                    <a:pt x="3424" y="99"/>
                  </a:cubicBezTo>
                  <a:cubicBezTo>
                    <a:pt x="3695" y="99"/>
                    <a:pt x="3970" y="155"/>
                    <a:pt x="4211" y="276"/>
                  </a:cubicBezTo>
                  <a:cubicBezTo>
                    <a:pt x="4429" y="393"/>
                    <a:pt x="4646" y="543"/>
                    <a:pt x="4846" y="710"/>
                  </a:cubicBezTo>
                  <a:cubicBezTo>
                    <a:pt x="5164" y="994"/>
                    <a:pt x="5297" y="1195"/>
                    <a:pt x="5297" y="1195"/>
                  </a:cubicBezTo>
                  <a:cubicBezTo>
                    <a:pt x="5281" y="1128"/>
                    <a:pt x="5247" y="1095"/>
                    <a:pt x="5214" y="1045"/>
                  </a:cubicBezTo>
                  <a:cubicBezTo>
                    <a:pt x="5114" y="911"/>
                    <a:pt x="4997" y="794"/>
                    <a:pt x="4880" y="677"/>
                  </a:cubicBezTo>
                  <a:cubicBezTo>
                    <a:pt x="4696" y="493"/>
                    <a:pt x="4479" y="326"/>
                    <a:pt x="4245" y="209"/>
                  </a:cubicBezTo>
                  <a:cubicBezTo>
                    <a:pt x="3980" y="70"/>
                    <a:pt x="3681" y="0"/>
                    <a:pt x="338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9"/>
            <p:cNvSpPr/>
            <p:nvPr/>
          </p:nvSpPr>
          <p:spPr>
            <a:xfrm>
              <a:off x="1367353" y="3084236"/>
              <a:ext cx="132426" cy="165661"/>
            </a:xfrm>
            <a:custGeom>
              <a:avLst/>
              <a:gdLst/>
              <a:ahLst/>
              <a:cxnLst/>
              <a:rect l="l" t="t" r="r" b="b"/>
              <a:pathLst>
                <a:path w="4128" h="5164" extrusionOk="0">
                  <a:moveTo>
                    <a:pt x="1" y="0"/>
                  </a:moveTo>
                  <a:cubicBezTo>
                    <a:pt x="1" y="0"/>
                    <a:pt x="1" y="34"/>
                    <a:pt x="17" y="84"/>
                  </a:cubicBezTo>
                  <a:cubicBezTo>
                    <a:pt x="51" y="167"/>
                    <a:pt x="101" y="234"/>
                    <a:pt x="168" y="284"/>
                  </a:cubicBezTo>
                  <a:cubicBezTo>
                    <a:pt x="387" y="474"/>
                    <a:pt x="644" y="575"/>
                    <a:pt x="917" y="575"/>
                  </a:cubicBezTo>
                  <a:cubicBezTo>
                    <a:pt x="957" y="575"/>
                    <a:pt x="997" y="572"/>
                    <a:pt x="1037" y="568"/>
                  </a:cubicBezTo>
                  <a:cubicBezTo>
                    <a:pt x="1438" y="568"/>
                    <a:pt x="1872" y="384"/>
                    <a:pt x="2373" y="368"/>
                  </a:cubicBezTo>
                  <a:cubicBezTo>
                    <a:pt x="2416" y="362"/>
                    <a:pt x="2459" y="359"/>
                    <a:pt x="2502" y="359"/>
                  </a:cubicBezTo>
                  <a:cubicBezTo>
                    <a:pt x="2709" y="359"/>
                    <a:pt x="2912" y="424"/>
                    <a:pt x="3092" y="535"/>
                  </a:cubicBezTo>
                  <a:cubicBezTo>
                    <a:pt x="3292" y="702"/>
                    <a:pt x="3426" y="953"/>
                    <a:pt x="3443" y="1237"/>
                  </a:cubicBezTo>
                  <a:cubicBezTo>
                    <a:pt x="3493" y="1788"/>
                    <a:pt x="3259" y="2323"/>
                    <a:pt x="3225" y="2857"/>
                  </a:cubicBezTo>
                  <a:cubicBezTo>
                    <a:pt x="3209" y="3108"/>
                    <a:pt x="3242" y="3359"/>
                    <a:pt x="3359" y="3576"/>
                  </a:cubicBezTo>
                  <a:cubicBezTo>
                    <a:pt x="3459" y="3760"/>
                    <a:pt x="3593" y="3943"/>
                    <a:pt x="3743" y="4094"/>
                  </a:cubicBezTo>
                  <a:cubicBezTo>
                    <a:pt x="3961" y="4294"/>
                    <a:pt x="4077" y="4578"/>
                    <a:pt x="4061" y="4879"/>
                  </a:cubicBezTo>
                  <a:cubicBezTo>
                    <a:pt x="4027" y="4979"/>
                    <a:pt x="3977" y="5080"/>
                    <a:pt x="3910" y="5163"/>
                  </a:cubicBezTo>
                  <a:cubicBezTo>
                    <a:pt x="3910" y="5163"/>
                    <a:pt x="4044" y="5113"/>
                    <a:pt x="4111" y="4896"/>
                  </a:cubicBezTo>
                  <a:cubicBezTo>
                    <a:pt x="4128" y="4762"/>
                    <a:pt x="4128" y="4612"/>
                    <a:pt x="4094" y="4495"/>
                  </a:cubicBezTo>
                  <a:cubicBezTo>
                    <a:pt x="4027" y="4311"/>
                    <a:pt x="3944" y="4161"/>
                    <a:pt x="3810" y="4027"/>
                  </a:cubicBezTo>
                  <a:cubicBezTo>
                    <a:pt x="3676" y="3877"/>
                    <a:pt x="3559" y="3709"/>
                    <a:pt x="3459" y="3526"/>
                  </a:cubicBezTo>
                  <a:cubicBezTo>
                    <a:pt x="3359" y="3325"/>
                    <a:pt x="3326" y="3091"/>
                    <a:pt x="3359" y="2857"/>
                  </a:cubicBezTo>
                  <a:cubicBezTo>
                    <a:pt x="3376" y="2373"/>
                    <a:pt x="3626" y="1838"/>
                    <a:pt x="3576" y="1220"/>
                  </a:cubicBezTo>
                  <a:cubicBezTo>
                    <a:pt x="3559" y="902"/>
                    <a:pt x="3409" y="618"/>
                    <a:pt x="3158" y="435"/>
                  </a:cubicBezTo>
                  <a:cubicBezTo>
                    <a:pt x="2959" y="306"/>
                    <a:pt x="2723" y="227"/>
                    <a:pt x="2482" y="227"/>
                  </a:cubicBezTo>
                  <a:cubicBezTo>
                    <a:pt x="2440" y="227"/>
                    <a:pt x="2398" y="229"/>
                    <a:pt x="2356" y="234"/>
                  </a:cubicBezTo>
                  <a:cubicBezTo>
                    <a:pt x="1839" y="268"/>
                    <a:pt x="1404" y="451"/>
                    <a:pt x="1037" y="468"/>
                  </a:cubicBezTo>
                  <a:cubicBezTo>
                    <a:pt x="987" y="474"/>
                    <a:pt x="938" y="476"/>
                    <a:pt x="890" y="476"/>
                  </a:cubicBezTo>
                  <a:cubicBezTo>
                    <a:pt x="643" y="476"/>
                    <a:pt x="410" y="404"/>
                    <a:pt x="201" y="251"/>
                  </a:cubicBezTo>
                  <a:cubicBezTo>
                    <a:pt x="134" y="167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1519573" y="3331316"/>
              <a:ext cx="395097" cy="1301999"/>
            </a:xfrm>
            <a:custGeom>
              <a:avLst/>
              <a:gdLst/>
              <a:ahLst/>
              <a:cxnLst/>
              <a:rect l="l" t="t" r="r" b="b"/>
              <a:pathLst>
                <a:path w="12316" h="40586" extrusionOk="0">
                  <a:moveTo>
                    <a:pt x="7302" y="1"/>
                  </a:moveTo>
                  <a:lnTo>
                    <a:pt x="1" y="2023"/>
                  </a:lnTo>
                  <a:lnTo>
                    <a:pt x="7954" y="40402"/>
                  </a:lnTo>
                  <a:lnTo>
                    <a:pt x="12315" y="40586"/>
                  </a:lnTo>
                  <a:lnTo>
                    <a:pt x="730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1062368" y="3244828"/>
              <a:ext cx="817430" cy="1018123"/>
            </a:xfrm>
            <a:custGeom>
              <a:avLst/>
              <a:gdLst/>
              <a:ahLst/>
              <a:cxnLst/>
              <a:rect l="l" t="t" r="r" b="b"/>
              <a:pathLst>
                <a:path w="25481" h="31737" extrusionOk="0">
                  <a:moveTo>
                    <a:pt x="8595" y="0"/>
                  </a:moveTo>
                  <a:cubicBezTo>
                    <a:pt x="8415" y="0"/>
                    <a:pt x="8234" y="13"/>
                    <a:pt x="8054" y="40"/>
                  </a:cubicBezTo>
                  <a:lnTo>
                    <a:pt x="7920" y="74"/>
                  </a:lnTo>
                  <a:lnTo>
                    <a:pt x="0" y="28361"/>
                  </a:lnTo>
                  <a:lnTo>
                    <a:pt x="5848" y="30784"/>
                  </a:lnTo>
                  <a:lnTo>
                    <a:pt x="14253" y="6991"/>
                  </a:lnTo>
                  <a:lnTo>
                    <a:pt x="19332" y="31736"/>
                  </a:lnTo>
                  <a:lnTo>
                    <a:pt x="25481" y="30533"/>
                  </a:lnTo>
                  <a:lnTo>
                    <a:pt x="21287" y="508"/>
                  </a:lnTo>
                  <a:lnTo>
                    <a:pt x="20719" y="441"/>
                  </a:lnTo>
                  <a:cubicBezTo>
                    <a:pt x="20587" y="422"/>
                    <a:pt x="20456" y="413"/>
                    <a:pt x="20325" y="413"/>
                  </a:cubicBezTo>
                  <a:cubicBezTo>
                    <a:pt x="20107" y="413"/>
                    <a:pt x="19892" y="439"/>
                    <a:pt x="19683" y="491"/>
                  </a:cubicBezTo>
                  <a:lnTo>
                    <a:pt x="19299" y="592"/>
                  </a:lnTo>
                  <a:cubicBezTo>
                    <a:pt x="19082" y="642"/>
                    <a:pt x="18860" y="667"/>
                    <a:pt x="18639" y="667"/>
                  </a:cubicBezTo>
                  <a:cubicBezTo>
                    <a:pt x="18417" y="667"/>
                    <a:pt x="18196" y="642"/>
                    <a:pt x="17979" y="592"/>
                  </a:cubicBezTo>
                  <a:lnTo>
                    <a:pt x="17695" y="525"/>
                  </a:lnTo>
                  <a:cubicBezTo>
                    <a:pt x="17485" y="472"/>
                    <a:pt x="17271" y="447"/>
                    <a:pt x="17057" y="447"/>
                  </a:cubicBezTo>
                  <a:cubicBezTo>
                    <a:pt x="16862" y="447"/>
                    <a:pt x="16666" y="468"/>
                    <a:pt x="16475" y="508"/>
                  </a:cubicBezTo>
                  <a:lnTo>
                    <a:pt x="15790" y="642"/>
                  </a:lnTo>
                  <a:cubicBezTo>
                    <a:pt x="15597" y="680"/>
                    <a:pt x="15402" y="699"/>
                    <a:pt x="15208" y="699"/>
                  </a:cubicBezTo>
                  <a:cubicBezTo>
                    <a:pt x="14896" y="699"/>
                    <a:pt x="14585" y="651"/>
                    <a:pt x="14286" y="558"/>
                  </a:cubicBezTo>
                  <a:lnTo>
                    <a:pt x="13618" y="324"/>
                  </a:lnTo>
                  <a:cubicBezTo>
                    <a:pt x="13324" y="215"/>
                    <a:pt x="13009" y="163"/>
                    <a:pt x="12695" y="163"/>
                  </a:cubicBezTo>
                  <a:cubicBezTo>
                    <a:pt x="12528" y="163"/>
                    <a:pt x="12361" y="178"/>
                    <a:pt x="12198" y="207"/>
                  </a:cubicBezTo>
                  <a:lnTo>
                    <a:pt x="11563" y="324"/>
                  </a:lnTo>
                  <a:cubicBezTo>
                    <a:pt x="11409" y="354"/>
                    <a:pt x="11252" y="367"/>
                    <a:pt x="11094" y="367"/>
                  </a:cubicBezTo>
                  <a:cubicBezTo>
                    <a:pt x="10893" y="367"/>
                    <a:pt x="10690" y="345"/>
                    <a:pt x="10493" y="307"/>
                  </a:cubicBezTo>
                  <a:lnTo>
                    <a:pt x="9407" y="90"/>
                  </a:lnTo>
                  <a:cubicBezTo>
                    <a:pt x="9137" y="30"/>
                    <a:pt x="8866" y="0"/>
                    <a:pt x="85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774191" y="4618269"/>
              <a:ext cx="274990" cy="53445"/>
            </a:xfrm>
            <a:custGeom>
              <a:avLst/>
              <a:gdLst/>
              <a:ahLst/>
              <a:cxnLst/>
              <a:rect l="l" t="t" r="r" b="b"/>
              <a:pathLst>
                <a:path w="8572" h="1666" extrusionOk="0">
                  <a:moveTo>
                    <a:pt x="4629" y="1"/>
                  </a:moveTo>
                  <a:lnTo>
                    <a:pt x="0" y="134"/>
                  </a:lnTo>
                  <a:lnTo>
                    <a:pt x="51" y="1638"/>
                  </a:lnTo>
                  <a:lnTo>
                    <a:pt x="335" y="1638"/>
                  </a:lnTo>
                  <a:cubicBezTo>
                    <a:pt x="805" y="1651"/>
                    <a:pt x="1813" y="1665"/>
                    <a:pt x="2938" y="1665"/>
                  </a:cubicBezTo>
                  <a:cubicBezTo>
                    <a:pt x="4854" y="1665"/>
                    <a:pt x="7110" y="1623"/>
                    <a:pt x="7636" y="1454"/>
                  </a:cubicBezTo>
                  <a:cubicBezTo>
                    <a:pt x="8572" y="1170"/>
                    <a:pt x="4645" y="452"/>
                    <a:pt x="4645" y="452"/>
                  </a:cubicBezTo>
                  <a:lnTo>
                    <a:pt x="4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1774737" y="4630203"/>
              <a:ext cx="54696" cy="38496"/>
            </a:xfrm>
            <a:custGeom>
              <a:avLst/>
              <a:gdLst/>
              <a:ahLst/>
              <a:cxnLst/>
              <a:rect l="l" t="t" r="r" b="b"/>
              <a:pathLst>
                <a:path w="1705" h="1200" extrusionOk="0">
                  <a:moveTo>
                    <a:pt x="194" y="0"/>
                  </a:moveTo>
                  <a:cubicBezTo>
                    <a:pt x="129" y="0"/>
                    <a:pt x="65" y="5"/>
                    <a:pt x="0" y="13"/>
                  </a:cubicBezTo>
                  <a:lnTo>
                    <a:pt x="34" y="1199"/>
                  </a:lnTo>
                  <a:lnTo>
                    <a:pt x="1704" y="1183"/>
                  </a:lnTo>
                  <a:cubicBezTo>
                    <a:pt x="1621" y="815"/>
                    <a:pt x="1387" y="498"/>
                    <a:pt x="1086" y="297"/>
                  </a:cubicBezTo>
                  <a:cubicBezTo>
                    <a:pt x="822" y="103"/>
                    <a:pt x="51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1775795" y="4646147"/>
              <a:ext cx="253560" cy="26081"/>
            </a:xfrm>
            <a:custGeom>
              <a:avLst/>
              <a:gdLst/>
              <a:ahLst/>
              <a:cxnLst/>
              <a:rect l="l" t="t" r="r" b="b"/>
              <a:pathLst>
                <a:path w="7904" h="813" extrusionOk="0">
                  <a:moveTo>
                    <a:pt x="6517" y="1"/>
                  </a:moveTo>
                  <a:cubicBezTo>
                    <a:pt x="6250" y="17"/>
                    <a:pt x="6133" y="552"/>
                    <a:pt x="6133" y="552"/>
                  </a:cubicBezTo>
                  <a:lnTo>
                    <a:pt x="1" y="669"/>
                  </a:lnTo>
                  <a:lnTo>
                    <a:pt x="1" y="769"/>
                  </a:lnTo>
                  <a:cubicBezTo>
                    <a:pt x="593" y="799"/>
                    <a:pt x="1375" y="813"/>
                    <a:pt x="2215" y="813"/>
                  </a:cubicBezTo>
                  <a:cubicBezTo>
                    <a:pt x="4668" y="813"/>
                    <a:pt x="7612" y="697"/>
                    <a:pt x="7737" y="535"/>
                  </a:cubicBezTo>
                  <a:cubicBezTo>
                    <a:pt x="7904" y="335"/>
                    <a:pt x="6517" y="1"/>
                    <a:pt x="6517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9"/>
            <p:cNvSpPr/>
            <p:nvPr/>
          </p:nvSpPr>
          <p:spPr>
            <a:xfrm>
              <a:off x="1775795" y="4659941"/>
              <a:ext cx="248203" cy="8437"/>
            </a:xfrm>
            <a:custGeom>
              <a:avLst/>
              <a:gdLst/>
              <a:ahLst/>
              <a:cxnLst/>
              <a:rect l="l" t="t" r="r" b="b"/>
              <a:pathLst>
                <a:path w="7737" h="263" extrusionOk="0">
                  <a:moveTo>
                    <a:pt x="7701" y="1"/>
                  </a:moveTo>
                  <a:cubicBezTo>
                    <a:pt x="7682" y="1"/>
                    <a:pt x="7661" y="13"/>
                    <a:pt x="7653" y="38"/>
                  </a:cubicBezTo>
                  <a:lnTo>
                    <a:pt x="7436" y="55"/>
                  </a:lnTo>
                  <a:lnTo>
                    <a:pt x="6600" y="89"/>
                  </a:lnTo>
                  <a:cubicBezTo>
                    <a:pt x="5882" y="122"/>
                    <a:pt x="4913" y="155"/>
                    <a:pt x="3827" y="189"/>
                  </a:cubicBezTo>
                  <a:cubicBezTo>
                    <a:pt x="2757" y="206"/>
                    <a:pt x="1788" y="222"/>
                    <a:pt x="1070" y="222"/>
                  </a:cubicBezTo>
                  <a:lnTo>
                    <a:pt x="234" y="239"/>
                  </a:lnTo>
                  <a:lnTo>
                    <a:pt x="1" y="239"/>
                  </a:lnTo>
                  <a:lnTo>
                    <a:pt x="234" y="256"/>
                  </a:lnTo>
                  <a:lnTo>
                    <a:pt x="1070" y="256"/>
                  </a:lnTo>
                  <a:cubicBezTo>
                    <a:pt x="1275" y="261"/>
                    <a:pt x="1505" y="263"/>
                    <a:pt x="1755" y="263"/>
                  </a:cubicBezTo>
                  <a:cubicBezTo>
                    <a:pt x="2356" y="263"/>
                    <a:pt x="3071" y="251"/>
                    <a:pt x="3827" y="239"/>
                  </a:cubicBezTo>
                  <a:cubicBezTo>
                    <a:pt x="4913" y="206"/>
                    <a:pt x="5882" y="155"/>
                    <a:pt x="6600" y="122"/>
                  </a:cubicBezTo>
                  <a:lnTo>
                    <a:pt x="7436" y="72"/>
                  </a:lnTo>
                  <a:cubicBezTo>
                    <a:pt x="7519" y="55"/>
                    <a:pt x="7586" y="55"/>
                    <a:pt x="7653" y="55"/>
                  </a:cubicBezTo>
                  <a:cubicBezTo>
                    <a:pt x="7660" y="76"/>
                    <a:pt x="7676" y="85"/>
                    <a:pt x="7692" y="85"/>
                  </a:cubicBezTo>
                  <a:cubicBezTo>
                    <a:pt x="7714" y="85"/>
                    <a:pt x="7737" y="68"/>
                    <a:pt x="7737" y="38"/>
                  </a:cubicBezTo>
                  <a:cubicBezTo>
                    <a:pt x="7737" y="13"/>
                    <a:pt x="7720" y="1"/>
                    <a:pt x="7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9"/>
            <p:cNvSpPr/>
            <p:nvPr/>
          </p:nvSpPr>
          <p:spPr>
            <a:xfrm>
              <a:off x="1971451" y="4644543"/>
              <a:ext cx="14500" cy="21462"/>
            </a:xfrm>
            <a:custGeom>
              <a:avLst/>
              <a:gdLst/>
              <a:ahLst/>
              <a:cxnLst/>
              <a:rect l="l" t="t" r="r" b="b"/>
              <a:pathLst>
                <a:path w="452" h="669" extrusionOk="0">
                  <a:moveTo>
                    <a:pt x="451" y="1"/>
                  </a:moveTo>
                  <a:lnTo>
                    <a:pt x="451" y="1"/>
                  </a:lnTo>
                  <a:cubicBezTo>
                    <a:pt x="318" y="51"/>
                    <a:pt x="201" y="151"/>
                    <a:pt x="134" y="268"/>
                  </a:cubicBezTo>
                  <a:cubicBezTo>
                    <a:pt x="50" y="385"/>
                    <a:pt x="0" y="535"/>
                    <a:pt x="34" y="669"/>
                  </a:cubicBezTo>
                  <a:cubicBezTo>
                    <a:pt x="67" y="535"/>
                    <a:pt x="117" y="418"/>
                    <a:pt x="167" y="301"/>
                  </a:cubicBezTo>
                  <a:cubicBezTo>
                    <a:pt x="251" y="184"/>
                    <a:pt x="351" y="84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1928015" y="4635368"/>
              <a:ext cx="8084" cy="11420"/>
            </a:xfrm>
            <a:custGeom>
              <a:avLst/>
              <a:gdLst/>
              <a:ahLst/>
              <a:cxnLst/>
              <a:rect l="l" t="t" r="r" b="b"/>
              <a:pathLst>
                <a:path w="252" h="356" extrusionOk="0">
                  <a:moveTo>
                    <a:pt x="233" y="0"/>
                  </a:moveTo>
                  <a:cubicBezTo>
                    <a:pt x="223" y="0"/>
                    <a:pt x="162" y="77"/>
                    <a:pt x="101" y="153"/>
                  </a:cubicBezTo>
                  <a:cubicBezTo>
                    <a:pt x="34" y="253"/>
                    <a:pt x="1" y="353"/>
                    <a:pt x="1" y="353"/>
                  </a:cubicBezTo>
                  <a:cubicBezTo>
                    <a:pt x="2" y="355"/>
                    <a:pt x="4" y="355"/>
                    <a:pt x="6" y="355"/>
                  </a:cubicBezTo>
                  <a:cubicBezTo>
                    <a:pt x="29" y="355"/>
                    <a:pt x="90" y="278"/>
                    <a:pt x="151" y="186"/>
                  </a:cubicBezTo>
                  <a:cubicBezTo>
                    <a:pt x="218" y="86"/>
                    <a:pt x="251" y="2"/>
                    <a:pt x="235" y="2"/>
                  </a:cubicBezTo>
                  <a:cubicBezTo>
                    <a:pt x="235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1915696" y="4633187"/>
              <a:ext cx="9688" cy="8180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92" y="0"/>
                  </a:moveTo>
                  <a:cubicBezTo>
                    <a:pt x="267" y="0"/>
                    <a:pt x="207" y="46"/>
                    <a:pt x="134" y="104"/>
                  </a:cubicBezTo>
                  <a:cubicBezTo>
                    <a:pt x="51" y="171"/>
                    <a:pt x="0" y="238"/>
                    <a:pt x="17" y="254"/>
                  </a:cubicBezTo>
                  <a:cubicBezTo>
                    <a:pt x="17" y="254"/>
                    <a:pt x="101" y="221"/>
                    <a:pt x="168" y="154"/>
                  </a:cubicBezTo>
                  <a:cubicBezTo>
                    <a:pt x="251" y="70"/>
                    <a:pt x="301" y="20"/>
                    <a:pt x="301" y="4"/>
                  </a:cubicBezTo>
                  <a:cubicBezTo>
                    <a:pt x="299" y="1"/>
                    <a:pt x="296" y="0"/>
                    <a:pt x="2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1908190" y="4627669"/>
              <a:ext cx="15591" cy="1572"/>
            </a:xfrm>
            <a:custGeom>
              <a:avLst/>
              <a:gdLst/>
              <a:ahLst/>
              <a:cxnLst/>
              <a:rect l="l" t="t" r="r" b="b"/>
              <a:pathLst>
                <a:path w="486" h="49" extrusionOk="0">
                  <a:moveTo>
                    <a:pt x="237" y="0"/>
                  </a:moveTo>
                  <a:cubicBezTo>
                    <a:pt x="155" y="0"/>
                    <a:pt x="76" y="9"/>
                    <a:pt x="1" y="25"/>
                  </a:cubicBezTo>
                  <a:cubicBezTo>
                    <a:pt x="60" y="37"/>
                    <a:pt x="119" y="49"/>
                    <a:pt x="172" y="49"/>
                  </a:cubicBezTo>
                  <a:cubicBezTo>
                    <a:pt x="194" y="49"/>
                    <a:pt x="215" y="47"/>
                    <a:pt x="234" y="42"/>
                  </a:cubicBezTo>
                  <a:cubicBezTo>
                    <a:pt x="259" y="47"/>
                    <a:pt x="283" y="49"/>
                    <a:pt x="308" y="49"/>
                  </a:cubicBezTo>
                  <a:cubicBezTo>
                    <a:pt x="367" y="49"/>
                    <a:pt x="426" y="37"/>
                    <a:pt x="485" y="25"/>
                  </a:cubicBezTo>
                  <a:cubicBezTo>
                    <a:pt x="402" y="9"/>
                    <a:pt x="318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1905495" y="4619360"/>
              <a:ext cx="17195" cy="2374"/>
            </a:xfrm>
            <a:custGeom>
              <a:avLst/>
              <a:gdLst/>
              <a:ahLst/>
              <a:cxnLst/>
              <a:rect l="l" t="t" r="r" b="b"/>
              <a:pathLst>
                <a:path w="536" h="74" extrusionOk="0">
                  <a:moveTo>
                    <a:pt x="1" y="0"/>
                  </a:moveTo>
                  <a:cubicBezTo>
                    <a:pt x="85" y="50"/>
                    <a:pt x="168" y="67"/>
                    <a:pt x="268" y="67"/>
                  </a:cubicBezTo>
                  <a:cubicBezTo>
                    <a:pt x="289" y="71"/>
                    <a:pt x="311" y="73"/>
                    <a:pt x="334" y="73"/>
                  </a:cubicBezTo>
                  <a:cubicBezTo>
                    <a:pt x="401" y="73"/>
                    <a:pt x="473" y="55"/>
                    <a:pt x="536" y="17"/>
                  </a:cubicBezTo>
                  <a:lnTo>
                    <a:pt x="268" y="17"/>
                  </a:lnTo>
                  <a:cubicBezTo>
                    <a:pt x="185" y="0"/>
                    <a:pt x="85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1932859" y="4621798"/>
              <a:ext cx="27878" cy="15270"/>
            </a:xfrm>
            <a:custGeom>
              <a:avLst/>
              <a:gdLst/>
              <a:ahLst/>
              <a:cxnLst/>
              <a:rect l="l" t="t" r="r" b="b"/>
              <a:pathLst>
                <a:path w="869" h="476" extrusionOk="0">
                  <a:moveTo>
                    <a:pt x="581" y="51"/>
                  </a:moveTo>
                  <a:cubicBezTo>
                    <a:pt x="648" y="51"/>
                    <a:pt x="714" y="64"/>
                    <a:pt x="769" y="91"/>
                  </a:cubicBezTo>
                  <a:cubicBezTo>
                    <a:pt x="819" y="125"/>
                    <a:pt x="802" y="175"/>
                    <a:pt x="752" y="208"/>
                  </a:cubicBezTo>
                  <a:cubicBezTo>
                    <a:pt x="702" y="225"/>
                    <a:pt x="652" y="258"/>
                    <a:pt x="585" y="275"/>
                  </a:cubicBezTo>
                  <a:cubicBezTo>
                    <a:pt x="501" y="309"/>
                    <a:pt x="384" y="342"/>
                    <a:pt x="284" y="359"/>
                  </a:cubicBezTo>
                  <a:cubicBezTo>
                    <a:pt x="204" y="375"/>
                    <a:pt x="136" y="383"/>
                    <a:pt x="87" y="389"/>
                  </a:cubicBezTo>
                  <a:lnTo>
                    <a:pt x="87" y="389"/>
                  </a:lnTo>
                  <a:cubicBezTo>
                    <a:pt x="111" y="336"/>
                    <a:pt x="140" y="285"/>
                    <a:pt x="184" y="242"/>
                  </a:cubicBezTo>
                  <a:cubicBezTo>
                    <a:pt x="234" y="158"/>
                    <a:pt x="334" y="108"/>
                    <a:pt x="418" y="75"/>
                  </a:cubicBezTo>
                  <a:cubicBezTo>
                    <a:pt x="470" y="60"/>
                    <a:pt x="526" y="51"/>
                    <a:pt x="581" y="51"/>
                  </a:cubicBezTo>
                  <a:close/>
                  <a:moveTo>
                    <a:pt x="575" y="0"/>
                  </a:moveTo>
                  <a:cubicBezTo>
                    <a:pt x="410" y="0"/>
                    <a:pt x="251" y="75"/>
                    <a:pt x="150" y="208"/>
                  </a:cubicBezTo>
                  <a:cubicBezTo>
                    <a:pt x="104" y="271"/>
                    <a:pt x="71" y="319"/>
                    <a:pt x="54" y="393"/>
                  </a:cubicBezTo>
                  <a:lnTo>
                    <a:pt x="54" y="393"/>
                  </a:lnTo>
                  <a:cubicBezTo>
                    <a:pt x="19" y="398"/>
                    <a:pt x="0" y="402"/>
                    <a:pt x="0" y="409"/>
                  </a:cubicBezTo>
                  <a:cubicBezTo>
                    <a:pt x="17" y="409"/>
                    <a:pt x="34" y="409"/>
                    <a:pt x="50" y="409"/>
                  </a:cubicBezTo>
                  <a:lnTo>
                    <a:pt x="50" y="409"/>
                  </a:lnTo>
                  <a:cubicBezTo>
                    <a:pt x="50" y="409"/>
                    <a:pt x="50" y="409"/>
                    <a:pt x="50" y="409"/>
                  </a:cubicBezTo>
                  <a:cubicBezTo>
                    <a:pt x="50" y="442"/>
                    <a:pt x="50" y="476"/>
                    <a:pt x="50" y="476"/>
                  </a:cubicBezTo>
                  <a:cubicBezTo>
                    <a:pt x="59" y="453"/>
                    <a:pt x="68" y="431"/>
                    <a:pt x="78" y="408"/>
                  </a:cubicBezTo>
                  <a:lnTo>
                    <a:pt x="78" y="408"/>
                  </a:lnTo>
                  <a:cubicBezTo>
                    <a:pt x="152" y="408"/>
                    <a:pt x="227" y="404"/>
                    <a:pt x="301" y="392"/>
                  </a:cubicBezTo>
                  <a:cubicBezTo>
                    <a:pt x="401" y="375"/>
                    <a:pt x="501" y="359"/>
                    <a:pt x="602" y="325"/>
                  </a:cubicBezTo>
                  <a:cubicBezTo>
                    <a:pt x="668" y="309"/>
                    <a:pt x="735" y="275"/>
                    <a:pt x="785" y="242"/>
                  </a:cubicBezTo>
                  <a:cubicBezTo>
                    <a:pt x="819" y="225"/>
                    <a:pt x="852" y="192"/>
                    <a:pt x="852" y="158"/>
                  </a:cubicBezTo>
                  <a:cubicBezTo>
                    <a:pt x="869" y="108"/>
                    <a:pt x="852" y="75"/>
                    <a:pt x="819" y="58"/>
                  </a:cubicBezTo>
                  <a:cubicBezTo>
                    <a:pt x="741" y="19"/>
                    <a:pt x="657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1922112" y="4618269"/>
              <a:ext cx="14532" cy="16650"/>
            </a:xfrm>
            <a:custGeom>
              <a:avLst/>
              <a:gdLst/>
              <a:ahLst/>
              <a:cxnLst/>
              <a:rect l="l" t="t" r="r" b="b"/>
              <a:pathLst>
                <a:path w="453" h="519" extrusionOk="0">
                  <a:moveTo>
                    <a:pt x="101" y="1"/>
                  </a:moveTo>
                  <a:cubicBezTo>
                    <a:pt x="51" y="18"/>
                    <a:pt x="1" y="68"/>
                    <a:pt x="18" y="134"/>
                  </a:cubicBezTo>
                  <a:cubicBezTo>
                    <a:pt x="18" y="168"/>
                    <a:pt x="51" y="218"/>
                    <a:pt x="68" y="251"/>
                  </a:cubicBezTo>
                  <a:cubicBezTo>
                    <a:pt x="118" y="302"/>
                    <a:pt x="168" y="368"/>
                    <a:pt x="218" y="419"/>
                  </a:cubicBezTo>
                  <a:cubicBezTo>
                    <a:pt x="268" y="469"/>
                    <a:pt x="318" y="502"/>
                    <a:pt x="385" y="519"/>
                  </a:cubicBezTo>
                  <a:cubicBezTo>
                    <a:pt x="385" y="519"/>
                    <a:pt x="335" y="469"/>
                    <a:pt x="252" y="385"/>
                  </a:cubicBezTo>
                  <a:cubicBezTo>
                    <a:pt x="201" y="335"/>
                    <a:pt x="151" y="285"/>
                    <a:pt x="118" y="218"/>
                  </a:cubicBezTo>
                  <a:cubicBezTo>
                    <a:pt x="68" y="168"/>
                    <a:pt x="34" y="68"/>
                    <a:pt x="118" y="51"/>
                  </a:cubicBezTo>
                  <a:cubicBezTo>
                    <a:pt x="201" y="51"/>
                    <a:pt x="268" y="101"/>
                    <a:pt x="318" y="168"/>
                  </a:cubicBezTo>
                  <a:cubicBezTo>
                    <a:pt x="352" y="218"/>
                    <a:pt x="385" y="268"/>
                    <a:pt x="402" y="335"/>
                  </a:cubicBezTo>
                  <a:cubicBezTo>
                    <a:pt x="419" y="402"/>
                    <a:pt x="419" y="469"/>
                    <a:pt x="419" y="519"/>
                  </a:cubicBezTo>
                  <a:cubicBezTo>
                    <a:pt x="452" y="469"/>
                    <a:pt x="452" y="402"/>
                    <a:pt x="435" y="335"/>
                  </a:cubicBezTo>
                  <a:cubicBezTo>
                    <a:pt x="435" y="251"/>
                    <a:pt x="402" y="185"/>
                    <a:pt x="352" y="134"/>
                  </a:cubicBezTo>
                  <a:cubicBezTo>
                    <a:pt x="302" y="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1775250" y="4628984"/>
              <a:ext cx="53638" cy="38624"/>
            </a:xfrm>
            <a:custGeom>
              <a:avLst/>
              <a:gdLst/>
              <a:ahLst/>
              <a:cxnLst/>
              <a:rect l="l" t="t" r="r" b="b"/>
              <a:pathLst>
                <a:path w="1672" h="1204" extrusionOk="0">
                  <a:moveTo>
                    <a:pt x="352" y="1"/>
                  </a:moveTo>
                  <a:cubicBezTo>
                    <a:pt x="268" y="1"/>
                    <a:pt x="185" y="1"/>
                    <a:pt x="101" y="18"/>
                  </a:cubicBezTo>
                  <a:cubicBezTo>
                    <a:pt x="68" y="18"/>
                    <a:pt x="34" y="18"/>
                    <a:pt x="1" y="34"/>
                  </a:cubicBezTo>
                  <a:cubicBezTo>
                    <a:pt x="1" y="34"/>
                    <a:pt x="60" y="27"/>
                    <a:pt x="164" y="27"/>
                  </a:cubicBezTo>
                  <a:cubicBezTo>
                    <a:pt x="216" y="27"/>
                    <a:pt x="279" y="29"/>
                    <a:pt x="352" y="34"/>
                  </a:cubicBezTo>
                  <a:cubicBezTo>
                    <a:pt x="619" y="51"/>
                    <a:pt x="870" y="151"/>
                    <a:pt x="1087" y="302"/>
                  </a:cubicBezTo>
                  <a:cubicBezTo>
                    <a:pt x="1304" y="452"/>
                    <a:pt x="1471" y="653"/>
                    <a:pt x="1571" y="903"/>
                  </a:cubicBezTo>
                  <a:cubicBezTo>
                    <a:pt x="1655" y="1070"/>
                    <a:pt x="1655" y="1204"/>
                    <a:pt x="1672" y="1204"/>
                  </a:cubicBezTo>
                  <a:cubicBezTo>
                    <a:pt x="1672" y="1171"/>
                    <a:pt x="1672" y="1137"/>
                    <a:pt x="1672" y="1104"/>
                  </a:cubicBezTo>
                  <a:cubicBezTo>
                    <a:pt x="1655" y="1037"/>
                    <a:pt x="1638" y="953"/>
                    <a:pt x="1622" y="887"/>
                  </a:cubicBezTo>
                  <a:cubicBezTo>
                    <a:pt x="1521" y="636"/>
                    <a:pt x="1354" y="419"/>
                    <a:pt x="1120" y="252"/>
                  </a:cubicBezTo>
                  <a:cubicBezTo>
                    <a:pt x="903" y="101"/>
                    <a:pt x="619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9"/>
            <p:cNvSpPr/>
            <p:nvPr/>
          </p:nvSpPr>
          <p:spPr>
            <a:xfrm>
              <a:off x="1847077" y="4653429"/>
              <a:ext cx="43468" cy="2342"/>
            </a:xfrm>
            <a:custGeom>
              <a:avLst/>
              <a:gdLst/>
              <a:ahLst/>
              <a:cxnLst/>
              <a:rect l="l" t="t" r="r" b="b"/>
              <a:pathLst>
                <a:path w="1355" h="73" extrusionOk="0">
                  <a:moveTo>
                    <a:pt x="1283" y="1"/>
                  </a:moveTo>
                  <a:cubicBezTo>
                    <a:pt x="1172" y="1"/>
                    <a:pt x="946" y="12"/>
                    <a:pt x="686" y="24"/>
                  </a:cubicBezTo>
                  <a:cubicBezTo>
                    <a:pt x="441" y="24"/>
                    <a:pt x="225" y="17"/>
                    <a:pt x="104" y="17"/>
                  </a:cubicBezTo>
                  <a:cubicBezTo>
                    <a:pt x="43" y="17"/>
                    <a:pt x="6" y="19"/>
                    <a:pt x="1" y="24"/>
                  </a:cubicBezTo>
                  <a:cubicBezTo>
                    <a:pt x="214" y="56"/>
                    <a:pt x="427" y="72"/>
                    <a:pt x="640" y="72"/>
                  </a:cubicBezTo>
                  <a:cubicBezTo>
                    <a:pt x="878" y="72"/>
                    <a:pt x="1116" y="52"/>
                    <a:pt x="1354" y="8"/>
                  </a:cubicBezTo>
                  <a:cubicBezTo>
                    <a:pt x="1354" y="3"/>
                    <a:pt x="1328" y="1"/>
                    <a:pt x="1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9"/>
            <p:cNvSpPr/>
            <p:nvPr/>
          </p:nvSpPr>
          <p:spPr>
            <a:xfrm>
              <a:off x="1818141" y="4655129"/>
              <a:ext cx="4844" cy="7667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13" y="1"/>
                  </a:moveTo>
                  <a:cubicBezTo>
                    <a:pt x="7" y="1"/>
                    <a:pt x="3" y="2"/>
                    <a:pt x="0" y="5"/>
                  </a:cubicBezTo>
                  <a:cubicBezTo>
                    <a:pt x="0" y="5"/>
                    <a:pt x="34" y="55"/>
                    <a:pt x="67" y="122"/>
                  </a:cubicBezTo>
                  <a:cubicBezTo>
                    <a:pt x="101" y="188"/>
                    <a:pt x="117" y="239"/>
                    <a:pt x="134" y="239"/>
                  </a:cubicBezTo>
                  <a:cubicBezTo>
                    <a:pt x="151" y="239"/>
                    <a:pt x="151" y="172"/>
                    <a:pt x="117" y="105"/>
                  </a:cubicBezTo>
                  <a:cubicBezTo>
                    <a:pt x="90" y="35"/>
                    <a:pt x="39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1806881" y="4642779"/>
              <a:ext cx="6480" cy="5165"/>
            </a:xfrm>
            <a:custGeom>
              <a:avLst/>
              <a:gdLst/>
              <a:ahLst/>
              <a:cxnLst/>
              <a:rect l="l" t="t" r="r" b="b"/>
              <a:pathLst>
                <a:path w="202" h="161" extrusionOk="0">
                  <a:moveTo>
                    <a:pt x="13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5"/>
                    <a:pt x="34" y="56"/>
                    <a:pt x="84" y="89"/>
                  </a:cubicBezTo>
                  <a:cubicBezTo>
                    <a:pt x="125" y="130"/>
                    <a:pt x="155" y="160"/>
                    <a:pt x="174" y="160"/>
                  </a:cubicBezTo>
                  <a:cubicBezTo>
                    <a:pt x="178" y="160"/>
                    <a:pt x="181" y="159"/>
                    <a:pt x="184" y="156"/>
                  </a:cubicBezTo>
                  <a:cubicBezTo>
                    <a:pt x="201" y="139"/>
                    <a:pt x="168" y="106"/>
                    <a:pt x="118" y="56"/>
                  </a:cubicBezTo>
                  <a:cubicBezTo>
                    <a:pt x="77" y="28"/>
                    <a:pt x="36" y="1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1791354" y="4636587"/>
              <a:ext cx="8597" cy="3304"/>
            </a:xfrm>
            <a:custGeom>
              <a:avLst/>
              <a:gdLst/>
              <a:ahLst/>
              <a:cxnLst/>
              <a:rect l="l" t="t" r="r" b="b"/>
              <a:pathLst>
                <a:path w="268" h="103" extrusionOk="0">
                  <a:moveTo>
                    <a:pt x="79" y="0"/>
                  </a:moveTo>
                  <a:cubicBezTo>
                    <a:pt x="32" y="0"/>
                    <a:pt x="0" y="20"/>
                    <a:pt x="0" y="31"/>
                  </a:cubicBezTo>
                  <a:cubicBezTo>
                    <a:pt x="0" y="31"/>
                    <a:pt x="67" y="31"/>
                    <a:pt x="134" y="65"/>
                  </a:cubicBezTo>
                  <a:cubicBezTo>
                    <a:pt x="188" y="78"/>
                    <a:pt x="231" y="103"/>
                    <a:pt x="254" y="103"/>
                  </a:cubicBezTo>
                  <a:cubicBezTo>
                    <a:pt x="260" y="103"/>
                    <a:pt x="264" y="101"/>
                    <a:pt x="267" y="98"/>
                  </a:cubicBezTo>
                  <a:cubicBezTo>
                    <a:pt x="267" y="81"/>
                    <a:pt x="234" y="31"/>
                    <a:pt x="150" y="15"/>
                  </a:cubicBezTo>
                  <a:cubicBezTo>
                    <a:pt x="125" y="4"/>
                    <a:pt x="100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1780094" y="4634502"/>
              <a:ext cx="4844" cy="2438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29" y="0"/>
                  </a:moveTo>
                  <a:cubicBezTo>
                    <a:pt x="13" y="0"/>
                    <a:pt x="0" y="4"/>
                    <a:pt x="0" y="13"/>
                  </a:cubicBezTo>
                  <a:cubicBezTo>
                    <a:pt x="0" y="29"/>
                    <a:pt x="34" y="46"/>
                    <a:pt x="67" y="63"/>
                  </a:cubicBezTo>
                  <a:cubicBezTo>
                    <a:pt x="84" y="71"/>
                    <a:pt x="100" y="75"/>
                    <a:pt x="115" y="75"/>
                  </a:cubicBezTo>
                  <a:cubicBezTo>
                    <a:pt x="130" y="75"/>
                    <a:pt x="142" y="71"/>
                    <a:pt x="151" y="63"/>
                  </a:cubicBezTo>
                  <a:cubicBezTo>
                    <a:pt x="151" y="46"/>
                    <a:pt x="117" y="29"/>
                    <a:pt x="84" y="13"/>
                  </a:cubicBezTo>
                  <a:cubicBezTo>
                    <a:pt x="67" y="4"/>
                    <a:pt x="46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941234" y="4650766"/>
              <a:ext cx="146894" cy="6673"/>
            </a:xfrm>
            <a:custGeom>
              <a:avLst/>
              <a:gdLst/>
              <a:ahLst/>
              <a:cxnLst/>
              <a:rect l="l" t="t" r="r" b="b"/>
              <a:pathLst>
                <a:path w="4579" h="208" extrusionOk="0">
                  <a:moveTo>
                    <a:pt x="1072" y="0"/>
                  </a:moveTo>
                  <a:cubicBezTo>
                    <a:pt x="926" y="0"/>
                    <a:pt x="791" y="2"/>
                    <a:pt x="669" y="7"/>
                  </a:cubicBezTo>
                  <a:cubicBezTo>
                    <a:pt x="606" y="3"/>
                    <a:pt x="544" y="0"/>
                    <a:pt x="484" y="0"/>
                  </a:cubicBezTo>
                  <a:cubicBezTo>
                    <a:pt x="318" y="0"/>
                    <a:pt x="159" y="16"/>
                    <a:pt x="0" y="40"/>
                  </a:cubicBezTo>
                  <a:cubicBezTo>
                    <a:pt x="217" y="91"/>
                    <a:pt x="435" y="107"/>
                    <a:pt x="669" y="107"/>
                  </a:cubicBezTo>
                  <a:cubicBezTo>
                    <a:pt x="1136" y="124"/>
                    <a:pt x="1688" y="141"/>
                    <a:pt x="2289" y="174"/>
                  </a:cubicBezTo>
                  <a:cubicBezTo>
                    <a:pt x="2924" y="191"/>
                    <a:pt x="3492" y="208"/>
                    <a:pt x="3910" y="208"/>
                  </a:cubicBezTo>
                  <a:cubicBezTo>
                    <a:pt x="4144" y="208"/>
                    <a:pt x="4361" y="191"/>
                    <a:pt x="4578" y="157"/>
                  </a:cubicBezTo>
                  <a:cubicBezTo>
                    <a:pt x="4361" y="107"/>
                    <a:pt x="4144" y="91"/>
                    <a:pt x="3910" y="91"/>
                  </a:cubicBezTo>
                  <a:lnTo>
                    <a:pt x="2289" y="24"/>
                  </a:lnTo>
                  <a:cubicBezTo>
                    <a:pt x="1840" y="12"/>
                    <a:pt x="1425" y="0"/>
                    <a:pt x="1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1020023" y="4592028"/>
              <a:ext cx="6993" cy="62203"/>
            </a:xfrm>
            <a:custGeom>
              <a:avLst/>
              <a:gdLst/>
              <a:ahLst/>
              <a:cxnLst/>
              <a:rect l="l" t="t" r="r" b="b"/>
              <a:pathLst>
                <a:path w="218" h="1939" extrusionOk="0">
                  <a:moveTo>
                    <a:pt x="168" y="0"/>
                  </a:moveTo>
                  <a:cubicBezTo>
                    <a:pt x="134" y="0"/>
                    <a:pt x="67" y="435"/>
                    <a:pt x="34" y="969"/>
                  </a:cubicBezTo>
                  <a:cubicBezTo>
                    <a:pt x="0" y="1504"/>
                    <a:pt x="0" y="1938"/>
                    <a:pt x="34" y="1938"/>
                  </a:cubicBezTo>
                  <a:cubicBezTo>
                    <a:pt x="84" y="1938"/>
                    <a:pt x="134" y="1521"/>
                    <a:pt x="184" y="969"/>
                  </a:cubicBezTo>
                  <a:cubicBezTo>
                    <a:pt x="218" y="435"/>
                    <a:pt x="218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809899" y="2037947"/>
              <a:ext cx="472250" cy="454349"/>
            </a:xfrm>
            <a:custGeom>
              <a:avLst/>
              <a:gdLst/>
              <a:ahLst/>
              <a:cxnLst/>
              <a:rect l="l" t="t" r="r" b="b"/>
              <a:pathLst>
                <a:path w="14721" h="14163" extrusionOk="0">
                  <a:moveTo>
                    <a:pt x="7636" y="0"/>
                  </a:moveTo>
                  <a:cubicBezTo>
                    <a:pt x="4779" y="0"/>
                    <a:pt x="2189" y="1721"/>
                    <a:pt x="1087" y="4361"/>
                  </a:cubicBezTo>
                  <a:cubicBezTo>
                    <a:pt x="1" y="7018"/>
                    <a:pt x="602" y="10059"/>
                    <a:pt x="2624" y="12081"/>
                  </a:cubicBezTo>
                  <a:cubicBezTo>
                    <a:pt x="3985" y="13442"/>
                    <a:pt x="5794" y="14162"/>
                    <a:pt x="7631" y="14162"/>
                  </a:cubicBezTo>
                  <a:cubicBezTo>
                    <a:pt x="8545" y="14162"/>
                    <a:pt x="9466" y="13984"/>
                    <a:pt x="10343" y="13618"/>
                  </a:cubicBezTo>
                  <a:cubicBezTo>
                    <a:pt x="13000" y="12532"/>
                    <a:pt x="14721" y="9942"/>
                    <a:pt x="14721" y="7085"/>
                  </a:cubicBezTo>
                  <a:cubicBezTo>
                    <a:pt x="14721" y="3158"/>
                    <a:pt x="11546" y="0"/>
                    <a:pt x="7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1156716" y="2362757"/>
              <a:ext cx="156005" cy="129218"/>
            </a:xfrm>
            <a:custGeom>
              <a:avLst/>
              <a:gdLst/>
              <a:ahLst/>
              <a:cxnLst/>
              <a:rect l="l" t="t" r="r" b="b"/>
              <a:pathLst>
                <a:path w="4863" h="4028" extrusionOk="0">
                  <a:moveTo>
                    <a:pt x="2573" y="1"/>
                  </a:moveTo>
                  <a:lnTo>
                    <a:pt x="0" y="2791"/>
                  </a:lnTo>
                  <a:lnTo>
                    <a:pt x="4862" y="4027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961060" y="2201972"/>
              <a:ext cx="209065" cy="154401"/>
            </a:xfrm>
            <a:custGeom>
              <a:avLst/>
              <a:gdLst/>
              <a:ahLst/>
              <a:cxnLst/>
              <a:rect l="l" t="t" r="r" b="b"/>
              <a:pathLst>
                <a:path w="6517" h="4813" extrusionOk="0">
                  <a:moveTo>
                    <a:pt x="5381" y="0"/>
                  </a:moveTo>
                  <a:lnTo>
                    <a:pt x="2574" y="2707"/>
                  </a:lnTo>
                  <a:lnTo>
                    <a:pt x="1036" y="1387"/>
                  </a:lnTo>
                  <a:lnTo>
                    <a:pt x="0" y="2607"/>
                  </a:lnTo>
                  <a:lnTo>
                    <a:pt x="2657" y="4812"/>
                  </a:lnTo>
                  <a:lnTo>
                    <a:pt x="6517" y="986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671394" y="1667659"/>
            <a:ext cx="3006000" cy="119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kgn272000@gmail.com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+91 7020390678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Krishna Nimbalkar</a:t>
            </a:r>
            <a:endParaRPr dirty="0"/>
          </a:p>
        </p:txBody>
      </p:sp>
      <p:sp>
        <p:nvSpPr>
          <p:cNvPr id="3423" name="Google Shape;3423;p59"/>
          <p:cNvSpPr/>
          <p:nvPr/>
        </p:nvSpPr>
        <p:spPr>
          <a:xfrm>
            <a:off x="1563016" y="3060992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28600" y="3101222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821226" y="3027589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251301" y="2108112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29458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930948" y="2108112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en-IN" dirty="0"/>
              <a:t>File Handling</a:t>
            </a:r>
            <a:endParaRPr dirty="0"/>
          </a:p>
        </p:txBody>
      </p:sp>
      <p:sp>
        <p:nvSpPr>
          <p:cNvPr id="3168" name="Google Shape;3168;p57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File</a:t>
            </a:r>
            <a:endParaRPr dirty="0"/>
          </a:p>
        </p:txBody>
      </p:sp>
      <p:sp>
        <p:nvSpPr>
          <p:cNvPr id="3170" name="Google Shape;3170;p57"/>
          <p:cNvSpPr txBox="1">
            <a:spLocks noGrp="1"/>
          </p:cNvSpPr>
          <p:nvPr>
            <p:ph type="subTitle" idx="3"/>
          </p:nvPr>
        </p:nvSpPr>
        <p:spPr>
          <a:xfrm>
            <a:off x="3643829" y="3583200"/>
            <a:ext cx="202447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Write/Delete File</a:t>
            </a:r>
            <a:endParaRPr dirty="0"/>
          </a:p>
        </p:txBody>
      </p:sp>
      <p:sp>
        <p:nvSpPr>
          <p:cNvPr id="3172" name="Google Shape;3172;p57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 File</a:t>
            </a:r>
            <a:endParaRPr dirty="0"/>
          </a:p>
        </p:txBody>
      </p:sp>
      <p:grpSp>
        <p:nvGrpSpPr>
          <p:cNvPr id="3185" name="Google Shape;3185;p57"/>
          <p:cNvGrpSpPr/>
          <p:nvPr/>
        </p:nvGrpSpPr>
        <p:grpSpPr>
          <a:xfrm>
            <a:off x="4448192" y="3082152"/>
            <a:ext cx="260858" cy="271281"/>
            <a:chOff x="4398225" y="1626413"/>
            <a:chExt cx="417975" cy="434675"/>
          </a:xfrm>
        </p:grpSpPr>
        <p:sp>
          <p:nvSpPr>
            <p:cNvPr id="3186" name="Google Shape;3186;p57"/>
            <p:cNvSpPr/>
            <p:nvPr/>
          </p:nvSpPr>
          <p:spPr>
            <a:xfrm>
              <a:off x="4406600" y="1634763"/>
              <a:ext cx="401250" cy="417950"/>
            </a:xfrm>
            <a:custGeom>
              <a:avLst/>
              <a:gdLst/>
              <a:ahLst/>
              <a:cxnLst/>
              <a:rect l="l" t="t" r="r" b="b"/>
              <a:pathLst>
                <a:path w="16050" h="16718" extrusionOk="0">
                  <a:moveTo>
                    <a:pt x="0" y="0"/>
                  </a:moveTo>
                  <a:lnTo>
                    <a:pt x="0" y="16718"/>
                  </a:lnTo>
                  <a:lnTo>
                    <a:pt x="16049" y="16718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7"/>
            <p:cNvSpPr/>
            <p:nvPr/>
          </p:nvSpPr>
          <p:spPr>
            <a:xfrm>
              <a:off x="4398225" y="1626413"/>
              <a:ext cx="417975" cy="434675"/>
            </a:xfrm>
            <a:custGeom>
              <a:avLst/>
              <a:gdLst/>
              <a:ahLst/>
              <a:cxnLst/>
              <a:rect l="l" t="t" r="r" b="b"/>
              <a:pathLst>
                <a:path w="16719" h="17387" extrusionOk="0">
                  <a:moveTo>
                    <a:pt x="16050" y="669"/>
                  </a:moveTo>
                  <a:lnTo>
                    <a:pt x="16050" y="16718"/>
                  </a:lnTo>
                  <a:lnTo>
                    <a:pt x="670" y="16718"/>
                  </a:lnTo>
                  <a:lnTo>
                    <a:pt x="670" y="669"/>
                  </a:lnTo>
                  <a:close/>
                  <a:moveTo>
                    <a:pt x="1" y="0"/>
                  </a:moveTo>
                  <a:lnTo>
                    <a:pt x="1" y="17386"/>
                  </a:lnTo>
                  <a:lnTo>
                    <a:pt x="16718" y="17386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7"/>
            <p:cNvSpPr/>
            <p:nvPr/>
          </p:nvSpPr>
          <p:spPr>
            <a:xfrm>
              <a:off x="4468900" y="1701638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70"/>
                    <a:pt x="1520" y="3070"/>
                  </a:cubicBezTo>
                  <a:cubicBezTo>
                    <a:pt x="2371" y="3070"/>
                    <a:pt x="3071" y="2371"/>
                    <a:pt x="3071" y="1520"/>
                  </a:cubicBezTo>
                  <a:cubicBezTo>
                    <a:pt x="3071" y="699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7"/>
            <p:cNvSpPr/>
            <p:nvPr/>
          </p:nvSpPr>
          <p:spPr>
            <a:xfrm>
              <a:off x="4406600" y="1969113"/>
              <a:ext cx="401250" cy="83600"/>
            </a:xfrm>
            <a:custGeom>
              <a:avLst/>
              <a:gdLst/>
              <a:ahLst/>
              <a:cxnLst/>
              <a:rect l="l" t="t" r="r" b="b"/>
              <a:pathLst>
                <a:path w="16050" h="3344" extrusionOk="0">
                  <a:moveTo>
                    <a:pt x="0" y="0"/>
                  </a:moveTo>
                  <a:lnTo>
                    <a:pt x="0" y="3344"/>
                  </a:lnTo>
                  <a:lnTo>
                    <a:pt x="16049" y="3344"/>
                  </a:lnTo>
                  <a:lnTo>
                    <a:pt x="1604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7"/>
            <p:cNvSpPr/>
            <p:nvPr/>
          </p:nvSpPr>
          <p:spPr>
            <a:xfrm>
              <a:off x="4603400" y="1793588"/>
              <a:ext cx="196075" cy="175550"/>
            </a:xfrm>
            <a:custGeom>
              <a:avLst/>
              <a:gdLst/>
              <a:ahLst/>
              <a:cxnLst/>
              <a:rect l="l" t="t" r="r" b="b"/>
              <a:pathLst>
                <a:path w="7843" h="7022" extrusionOk="0">
                  <a:moveTo>
                    <a:pt x="3496" y="0"/>
                  </a:moveTo>
                  <a:lnTo>
                    <a:pt x="1" y="3860"/>
                  </a:lnTo>
                  <a:lnTo>
                    <a:pt x="1824" y="5684"/>
                  </a:lnTo>
                  <a:lnTo>
                    <a:pt x="3162" y="7021"/>
                  </a:lnTo>
                  <a:lnTo>
                    <a:pt x="7843" y="7021"/>
                  </a:lnTo>
                  <a:lnTo>
                    <a:pt x="7843" y="4043"/>
                  </a:lnTo>
                  <a:lnTo>
                    <a:pt x="7508" y="3678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7"/>
            <p:cNvSpPr/>
            <p:nvPr/>
          </p:nvSpPr>
          <p:spPr>
            <a:xfrm>
              <a:off x="4414950" y="1843738"/>
              <a:ext cx="267500" cy="125400"/>
            </a:xfrm>
            <a:custGeom>
              <a:avLst/>
              <a:gdLst/>
              <a:ahLst/>
              <a:cxnLst/>
              <a:rect l="l" t="t" r="r" b="b"/>
              <a:pathLst>
                <a:path w="10700" h="5016" extrusionOk="0">
                  <a:moveTo>
                    <a:pt x="5685" y="0"/>
                  </a:moveTo>
                  <a:lnTo>
                    <a:pt x="1" y="5015"/>
                  </a:lnTo>
                  <a:lnTo>
                    <a:pt x="10700" y="5015"/>
                  </a:lnTo>
                  <a:lnTo>
                    <a:pt x="9362" y="3678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3003;p55">
            <a:extLst>
              <a:ext uri="{FF2B5EF4-FFF2-40B4-BE49-F238E27FC236}">
                <a16:creationId xmlns:a16="http://schemas.microsoft.com/office/drawing/2014/main" id="{ED9FBD04-C8F7-4FF5-8357-5701F1AFB18B}"/>
              </a:ext>
            </a:extLst>
          </p:cNvPr>
          <p:cNvGrpSpPr/>
          <p:nvPr/>
        </p:nvGrpSpPr>
        <p:grpSpPr>
          <a:xfrm>
            <a:off x="2072563" y="2990136"/>
            <a:ext cx="375195" cy="373757"/>
            <a:chOff x="4254599" y="2013726"/>
            <a:chExt cx="484136" cy="451470"/>
          </a:xfrm>
        </p:grpSpPr>
        <p:sp>
          <p:nvSpPr>
            <p:cNvPr id="72" name="Google Shape;3004;p55">
              <a:extLst>
                <a:ext uri="{FF2B5EF4-FFF2-40B4-BE49-F238E27FC236}">
                  <a16:creationId xmlns:a16="http://schemas.microsoft.com/office/drawing/2014/main" id="{F9C05F22-4F4B-4602-9DB7-BFB61A1FD891}"/>
                </a:ext>
              </a:extLst>
            </p:cNvPr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05;p55">
              <a:extLst>
                <a:ext uri="{FF2B5EF4-FFF2-40B4-BE49-F238E27FC236}">
                  <a16:creationId xmlns:a16="http://schemas.microsoft.com/office/drawing/2014/main" id="{5C18B69D-7458-40E8-BE85-A6187CF67782}"/>
                </a:ext>
              </a:extLst>
            </p:cNvPr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06;p55">
              <a:extLst>
                <a:ext uri="{FF2B5EF4-FFF2-40B4-BE49-F238E27FC236}">
                  <a16:creationId xmlns:a16="http://schemas.microsoft.com/office/drawing/2014/main" id="{73C5B690-B194-43F3-AF3C-DD9AF483AA46}"/>
                </a:ext>
              </a:extLst>
            </p:cNvPr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07;p55">
              <a:extLst>
                <a:ext uri="{FF2B5EF4-FFF2-40B4-BE49-F238E27FC236}">
                  <a16:creationId xmlns:a16="http://schemas.microsoft.com/office/drawing/2014/main" id="{25C99A53-3442-46C1-9C0D-AE14DCC4C45F}"/>
                </a:ext>
              </a:extLst>
            </p:cNvPr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08;p55">
              <a:extLst>
                <a:ext uri="{FF2B5EF4-FFF2-40B4-BE49-F238E27FC236}">
                  <a16:creationId xmlns:a16="http://schemas.microsoft.com/office/drawing/2014/main" id="{CE7A5901-E011-4FDF-80F5-0BBFE2E2F234}"/>
                </a:ext>
              </a:extLst>
            </p:cNvPr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684;p53">
            <a:extLst>
              <a:ext uri="{FF2B5EF4-FFF2-40B4-BE49-F238E27FC236}">
                <a16:creationId xmlns:a16="http://schemas.microsoft.com/office/drawing/2014/main" id="{EF600037-6FF4-42AA-9EC2-933B1EFBB9DD}"/>
              </a:ext>
            </a:extLst>
          </p:cNvPr>
          <p:cNvGrpSpPr/>
          <p:nvPr/>
        </p:nvGrpSpPr>
        <p:grpSpPr>
          <a:xfrm>
            <a:off x="6770563" y="3050854"/>
            <a:ext cx="229069" cy="271264"/>
            <a:chOff x="936175" y="2956213"/>
            <a:chExt cx="375400" cy="444550"/>
          </a:xfrm>
        </p:grpSpPr>
        <p:sp>
          <p:nvSpPr>
            <p:cNvPr id="78" name="Google Shape;2685;p53">
              <a:extLst>
                <a:ext uri="{FF2B5EF4-FFF2-40B4-BE49-F238E27FC236}">
                  <a16:creationId xmlns:a16="http://schemas.microsoft.com/office/drawing/2014/main" id="{343A7E39-0399-4D45-A216-65B8D26EC748}"/>
                </a:ext>
              </a:extLst>
            </p:cNvPr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86;p53">
              <a:extLst>
                <a:ext uri="{FF2B5EF4-FFF2-40B4-BE49-F238E27FC236}">
                  <a16:creationId xmlns:a16="http://schemas.microsoft.com/office/drawing/2014/main" id="{121A7004-C88E-4237-A158-59385590EFA6}"/>
                </a:ext>
              </a:extLst>
            </p:cNvPr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87;p53">
              <a:extLst>
                <a:ext uri="{FF2B5EF4-FFF2-40B4-BE49-F238E27FC236}">
                  <a16:creationId xmlns:a16="http://schemas.microsoft.com/office/drawing/2014/main" id="{FE265F5D-0FF1-4585-95D4-67D71A4F586E}"/>
                </a:ext>
              </a:extLst>
            </p:cNvPr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88;p53">
              <a:extLst>
                <a:ext uri="{FF2B5EF4-FFF2-40B4-BE49-F238E27FC236}">
                  <a16:creationId xmlns:a16="http://schemas.microsoft.com/office/drawing/2014/main" id="{8FCE7E1C-AF66-4AD2-83DC-01922F72AD82}"/>
                </a:ext>
              </a:extLst>
            </p:cNvPr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89;p53">
              <a:extLst>
                <a:ext uri="{FF2B5EF4-FFF2-40B4-BE49-F238E27FC236}">
                  <a16:creationId xmlns:a16="http://schemas.microsoft.com/office/drawing/2014/main" id="{0F36F202-D21D-4DAD-BA32-A69061B881B8}"/>
                </a:ext>
              </a:extLst>
            </p:cNvPr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90;p53">
              <a:extLst>
                <a:ext uri="{FF2B5EF4-FFF2-40B4-BE49-F238E27FC236}">
                  <a16:creationId xmlns:a16="http://schemas.microsoft.com/office/drawing/2014/main" id="{AC11973A-EB26-4594-BCF0-FBCBF4EBA0BC}"/>
                </a:ext>
              </a:extLst>
            </p:cNvPr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91;p53">
              <a:extLst>
                <a:ext uri="{FF2B5EF4-FFF2-40B4-BE49-F238E27FC236}">
                  <a16:creationId xmlns:a16="http://schemas.microsoft.com/office/drawing/2014/main" id="{8897C3FD-CC65-4D4F-9470-C171D7450623}"/>
                </a:ext>
              </a:extLst>
            </p:cNvPr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92;p53">
              <a:extLst>
                <a:ext uri="{FF2B5EF4-FFF2-40B4-BE49-F238E27FC236}">
                  <a16:creationId xmlns:a16="http://schemas.microsoft.com/office/drawing/2014/main" id="{B407FB7D-FD5A-4457-B37A-A4F552654556}"/>
                </a:ext>
              </a:extLst>
            </p:cNvPr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93;p53">
              <a:extLst>
                <a:ext uri="{FF2B5EF4-FFF2-40B4-BE49-F238E27FC236}">
                  <a16:creationId xmlns:a16="http://schemas.microsoft.com/office/drawing/2014/main" id="{17974BEE-6FDA-4453-8B0A-B2066BF7F49D}"/>
                </a:ext>
              </a:extLst>
            </p:cNvPr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94;p53">
              <a:extLst>
                <a:ext uri="{FF2B5EF4-FFF2-40B4-BE49-F238E27FC236}">
                  <a16:creationId xmlns:a16="http://schemas.microsoft.com/office/drawing/2014/main" id="{1667E672-44E8-4313-9407-A3215D7FF838}"/>
                </a:ext>
              </a:extLst>
            </p:cNvPr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280332" y="187877"/>
            <a:ext cx="8551780" cy="8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&gt;&gt; Python has several functions for </a:t>
            </a:r>
            <a:r>
              <a:rPr lang="en-US" sz="2500" dirty="0">
                <a:solidFill>
                  <a:srgbClr val="FF0000"/>
                </a:solidFill>
              </a:rPr>
              <a:t>creating, </a:t>
            </a:r>
            <a:r>
              <a:rPr lang="en-US" sz="2500" dirty="0">
                <a:solidFill>
                  <a:srgbClr val="00B050"/>
                </a:solidFill>
              </a:rPr>
              <a:t>reading</a:t>
            </a:r>
            <a:r>
              <a:rPr lang="en-US" sz="2500" dirty="0">
                <a:solidFill>
                  <a:srgbClr val="FF0000"/>
                </a:solidFill>
              </a:rPr>
              <a:t>, </a:t>
            </a:r>
            <a:r>
              <a:rPr lang="en-US" sz="2500" dirty="0">
                <a:solidFill>
                  <a:srgbClr val="00B0F0"/>
                </a:solidFill>
              </a:rPr>
              <a:t>updating</a:t>
            </a:r>
            <a:r>
              <a:rPr lang="en-US" sz="2500" dirty="0">
                <a:solidFill>
                  <a:srgbClr val="FF0000"/>
                </a:solidFill>
              </a:rPr>
              <a:t> and </a:t>
            </a:r>
            <a:r>
              <a:rPr lang="en-US" sz="2500" dirty="0">
                <a:solidFill>
                  <a:srgbClr val="7030A0"/>
                </a:solidFill>
              </a:rPr>
              <a:t>deleting</a:t>
            </a:r>
            <a:r>
              <a:rPr lang="en-US" sz="2500" dirty="0">
                <a:solidFill>
                  <a:srgbClr val="FF0000"/>
                </a:solidFill>
              </a:rPr>
              <a:t> files</a:t>
            </a:r>
            <a:endParaRPr sz="2500" dirty="0"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280332" y="310384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 a File</a:t>
            </a:r>
            <a:endParaRPr dirty="0"/>
          </a:p>
        </p:txBody>
      </p:sp>
      <p:sp>
        <p:nvSpPr>
          <p:cNvPr id="2360" name="Google Shape;2360;p47"/>
          <p:cNvSpPr txBox="1">
            <a:spLocks noGrp="1"/>
          </p:cNvSpPr>
          <p:nvPr>
            <p:ph type="subTitle" idx="8"/>
          </p:nvPr>
        </p:nvSpPr>
        <p:spPr>
          <a:xfrm>
            <a:off x="219965" y="3306404"/>
            <a:ext cx="2306192" cy="1262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 open the file, use the built-in </a:t>
            </a:r>
            <a:r>
              <a:rPr lang="en-US" b="1" dirty="0">
                <a:solidFill>
                  <a:srgbClr val="FF0000"/>
                </a:solidFill>
              </a:rPr>
              <a:t>open() </a:t>
            </a:r>
            <a:r>
              <a:rPr lang="en-US" b="1" dirty="0"/>
              <a:t>function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open() </a:t>
            </a:r>
            <a:r>
              <a:rPr lang="en-US" b="1" dirty="0"/>
              <a:t>function returns a file object, which has a </a:t>
            </a:r>
            <a:r>
              <a:rPr lang="en-US" b="1" dirty="0">
                <a:solidFill>
                  <a:srgbClr val="FF0000"/>
                </a:solidFill>
              </a:rPr>
              <a:t>read() </a:t>
            </a:r>
            <a:r>
              <a:rPr lang="en-US" b="1" dirty="0"/>
              <a:t>method for reading the content of the file</a:t>
            </a:r>
            <a:endParaRPr b="1" dirty="0"/>
          </a:p>
        </p:txBody>
      </p:sp>
      <p:grpSp>
        <p:nvGrpSpPr>
          <p:cNvPr id="2365" name="Google Shape;2365;p47"/>
          <p:cNvGrpSpPr/>
          <p:nvPr/>
        </p:nvGrpSpPr>
        <p:grpSpPr>
          <a:xfrm>
            <a:off x="1047675" y="2611434"/>
            <a:ext cx="445314" cy="443581"/>
            <a:chOff x="1576325" y="2162175"/>
            <a:chExt cx="526625" cy="524575"/>
          </a:xfrm>
        </p:grpSpPr>
        <p:sp>
          <p:nvSpPr>
            <p:cNvPr id="2366" name="Google Shape;2366;p47"/>
            <p:cNvSpPr/>
            <p:nvPr/>
          </p:nvSpPr>
          <p:spPr>
            <a:xfrm>
              <a:off x="1576325" y="2406300"/>
              <a:ext cx="526625" cy="280450"/>
            </a:xfrm>
            <a:custGeom>
              <a:avLst/>
              <a:gdLst/>
              <a:ahLst/>
              <a:cxnLst/>
              <a:rect l="l" t="t" r="r" b="b"/>
              <a:pathLst>
                <a:path w="21065" h="11218" extrusionOk="0">
                  <a:moveTo>
                    <a:pt x="4321" y="1"/>
                  </a:moveTo>
                  <a:cubicBezTo>
                    <a:pt x="4060" y="1"/>
                    <a:pt x="3832" y="164"/>
                    <a:pt x="3767" y="425"/>
                  </a:cubicBezTo>
                  <a:lnTo>
                    <a:pt x="82" y="10500"/>
                  </a:lnTo>
                  <a:cubicBezTo>
                    <a:pt x="1" y="10859"/>
                    <a:pt x="262" y="11217"/>
                    <a:pt x="637" y="11217"/>
                  </a:cubicBezTo>
                  <a:lnTo>
                    <a:pt x="16842" y="11217"/>
                  </a:lnTo>
                  <a:cubicBezTo>
                    <a:pt x="17087" y="11217"/>
                    <a:pt x="17315" y="11038"/>
                    <a:pt x="17380" y="10793"/>
                  </a:cubicBezTo>
                  <a:lnTo>
                    <a:pt x="21065" y="718"/>
                  </a:lnTo>
                  <a:cubicBezTo>
                    <a:pt x="21065" y="359"/>
                    <a:pt x="20886" y="1"/>
                    <a:pt x="2051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2012450" y="2324800"/>
              <a:ext cx="36300" cy="81525"/>
            </a:xfrm>
            <a:custGeom>
              <a:avLst/>
              <a:gdLst/>
              <a:ahLst/>
              <a:cxnLst/>
              <a:rect l="l" t="t" r="r" b="b"/>
              <a:pathLst>
                <a:path w="1452" h="3261" extrusionOk="0">
                  <a:moveTo>
                    <a:pt x="1" y="0"/>
                  </a:moveTo>
                  <a:lnTo>
                    <a:pt x="1" y="3261"/>
                  </a:lnTo>
                  <a:lnTo>
                    <a:pt x="1452" y="3261"/>
                  </a:lnTo>
                  <a:lnTo>
                    <a:pt x="1452" y="636"/>
                  </a:lnTo>
                  <a:cubicBezTo>
                    <a:pt x="1452" y="277"/>
                    <a:pt x="1158" y="0"/>
                    <a:pt x="8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577975" y="2261625"/>
              <a:ext cx="36300" cy="402300"/>
            </a:xfrm>
            <a:custGeom>
              <a:avLst/>
              <a:gdLst/>
              <a:ahLst/>
              <a:cxnLst/>
              <a:rect l="l" t="t" r="r" b="b"/>
              <a:pathLst>
                <a:path w="1452" h="16092" extrusionOk="0">
                  <a:moveTo>
                    <a:pt x="636" y="0"/>
                  </a:moveTo>
                  <a:cubicBezTo>
                    <a:pt x="277" y="0"/>
                    <a:pt x="0" y="277"/>
                    <a:pt x="0" y="620"/>
                  </a:cubicBezTo>
                  <a:lnTo>
                    <a:pt x="0" y="16091"/>
                  </a:lnTo>
                  <a:lnTo>
                    <a:pt x="82" y="16091"/>
                  </a:lnTo>
                  <a:lnTo>
                    <a:pt x="1451" y="12342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1668450" y="2162175"/>
              <a:ext cx="344025" cy="260050"/>
            </a:xfrm>
            <a:custGeom>
              <a:avLst/>
              <a:gdLst/>
              <a:ahLst/>
              <a:cxnLst/>
              <a:rect l="l" t="t" r="r" b="b"/>
              <a:pathLst>
                <a:path w="13761" h="10402" extrusionOk="0">
                  <a:moveTo>
                    <a:pt x="0" y="0"/>
                  </a:moveTo>
                  <a:lnTo>
                    <a:pt x="0" y="10402"/>
                  </a:lnTo>
                  <a:lnTo>
                    <a:pt x="82" y="10190"/>
                  </a:lnTo>
                  <a:cubicBezTo>
                    <a:pt x="147" y="9929"/>
                    <a:pt x="375" y="9766"/>
                    <a:pt x="636" y="9766"/>
                  </a:cubicBezTo>
                  <a:lnTo>
                    <a:pt x="13761" y="9766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719800" y="2288525"/>
              <a:ext cx="241325" cy="18350"/>
            </a:xfrm>
            <a:custGeom>
              <a:avLst/>
              <a:gdLst/>
              <a:ahLst/>
              <a:cxnLst/>
              <a:rect l="l" t="t" r="r" b="b"/>
              <a:pathLst>
                <a:path w="9653" h="734" extrusionOk="0">
                  <a:moveTo>
                    <a:pt x="490" y="0"/>
                  </a:moveTo>
                  <a:cubicBezTo>
                    <a:pt x="1" y="0"/>
                    <a:pt x="1" y="734"/>
                    <a:pt x="490" y="734"/>
                  </a:cubicBezTo>
                  <a:lnTo>
                    <a:pt x="9163" y="734"/>
                  </a:lnTo>
                  <a:cubicBezTo>
                    <a:pt x="9652" y="734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1719800" y="2225350"/>
              <a:ext cx="114550" cy="17950"/>
            </a:xfrm>
            <a:custGeom>
              <a:avLst/>
              <a:gdLst/>
              <a:ahLst/>
              <a:cxnLst/>
              <a:rect l="l" t="t" r="r" b="b"/>
              <a:pathLst>
                <a:path w="4582" h="718" extrusionOk="0">
                  <a:moveTo>
                    <a:pt x="490" y="0"/>
                  </a:moveTo>
                  <a:cubicBezTo>
                    <a:pt x="1" y="0"/>
                    <a:pt x="1" y="717"/>
                    <a:pt x="490" y="717"/>
                  </a:cubicBezTo>
                  <a:lnTo>
                    <a:pt x="4109" y="717"/>
                  </a:lnTo>
                  <a:cubicBezTo>
                    <a:pt x="4582" y="717"/>
                    <a:pt x="4582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1719800" y="2352100"/>
              <a:ext cx="241325" cy="17950"/>
            </a:xfrm>
            <a:custGeom>
              <a:avLst/>
              <a:gdLst/>
              <a:ahLst/>
              <a:cxnLst/>
              <a:rect l="l" t="t" r="r" b="b"/>
              <a:pathLst>
                <a:path w="9653" h="718" extrusionOk="0">
                  <a:moveTo>
                    <a:pt x="490" y="0"/>
                  </a:moveTo>
                  <a:cubicBezTo>
                    <a:pt x="1" y="0"/>
                    <a:pt x="1" y="718"/>
                    <a:pt x="490" y="718"/>
                  </a:cubicBezTo>
                  <a:lnTo>
                    <a:pt x="9163" y="718"/>
                  </a:lnTo>
                  <a:cubicBezTo>
                    <a:pt x="9652" y="718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641550" y="2180100"/>
              <a:ext cx="26925" cy="316700"/>
            </a:xfrm>
            <a:custGeom>
              <a:avLst/>
              <a:gdLst/>
              <a:ahLst/>
              <a:cxnLst/>
              <a:rect l="l" t="t" r="r" b="b"/>
              <a:pathLst>
                <a:path w="1077" h="12668" extrusionOk="0">
                  <a:moveTo>
                    <a:pt x="0" y="0"/>
                  </a:moveTo>
                  <a:lnTo>
                    <a:pt x="0" y="12668"/>
                  </a:lnTo>
                  <a:lnTo>
                    <a:pt x="1076" y="9685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614250" y="2198025"/>
              <a:ext cx="27325" cy="372975"/>
            </a:xfrm>
            <a:custGeom>
              <a:avLst/>
              <a:gdLst/>
              <a:ahLst/>
              <a:cxnLst/>
              <a:rect l="l" t="t" r="r" b="b"/>
              <a:pathLst>
                <a:path w="1093" h="14919" extrusionOk="0">
                  <a:moveTo>
                    <a:pt x="0" y="1"/>
                  </a:moveTo>
                  <a:lnTo>
                    <a:pt x="0" y="14918"/>
                  </a:lnTo>
                  <a:lnTo>
                    <a:pt x="1092" y="11951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4652CAE-73A4-4C70-804E-3C33355B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79" y="1285404"/>
            <a:ext cx="3929045" cy="1665708"/>
          </a:xfrm>
          <a:prstGeom prst="rect">
            <a:avLst/>
          </a:prstGeom>
        </p:spPr>
      </p:pic>
      <p:sp>
        <p:nvSpPr>
          <p:cNvPr id="90" name="Google Shape;2359;p47">
            <a:extLst>
              <a:ext uri="{FF2B5EF4-FFF2-40B4-BE49-F238E27FC236}">
                <a16:creationId xmlns:a16="http://schemas.microsoft.com/office/drawing/2014/main" id="{DBD5988B-E73C-4E6F-B758-2B2ABD1C7429}"/>
              </a:ext>
            </a:extLst>
          </p:cNvPr>
          <p:cNvSpPr txBox="1">
            <a:spLocks/>
          </p:cNvSpPr>
          <p:nvPr/>
        </p:nvSpPr>
        <p:spPr>
          <a:xfrm>
            <a:off x="395933" y="1555990"/>
            <a:ext cx="2087468" cy="51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IN" dirty="0"/>
              <a:t>Create a File </a:t>
            </a:r>
            <a:r>
              <a:rPr lang="en-IN" dirty="0">
                <a:solidFill>
                  <a:srgbClr val="FF0000"/>
                </a:solidFill>
              </a:rPr>
              <a:t>demofile.txt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D747E5-E1CA-4C48-8AE7-7DC9C05E2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11" y="3119120"/>
            <a:ext cx="3910913" cy="1357851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7A2C25-690A-41CF-9FBC-CDC893108C98}"/>
              </a:ext>
            </a:extLst>
          </p:cNvPr>
          <p:cNvSpPr/>
          <p:nvPr/>
        </p:nvSpPr>
        <p:spPr>
          <a:xfrm>
            <a:off x="2347164" y="1610306"/>
            <a:ext cx="1656564" cy="404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1DC5CEA3-8F89-4D83-A012-7AA0286E6E30}"/>
              </a:ext>
            </a:extLst>
          </p:cNvPr>
          <p:cNvSpPr/>
          <p:nvPr/>
        </p:nvSpPr>
        <p:spPr>
          <a:xfrm>
            <a:off x="2418390" y="3479997"/>
            <a:ext cx="1656564" cy="404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48"/>
          <p:cNvSpPr txBox="1">
            <a:spLocks noGrp="1"/>
          </p:cNvSpPr>
          <p:nvPr>
            <p:ph type="title"/>
          </p:nvPr>
        </p:nvSpPr>
        <p:spPr>
          <a:xfrm>
            <a:off x="610594" y="3825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&gt;&gt; </a:t>
            </a:r>
            <a:r>
              <a:rPr lang="en-US" sz="2500" dirty="0"/>
              <a:t>Read Only Parts of the File</a:t>
            </a:r>
            <a:endParaRPr sz="2500" dirty="0"/>
          </a:p>
        </p:txBody>
      </p:sp>
      <p:sp>
        <p:nvSpPr>
          <p:cNvPr id="2505" name="Google Shape;2505;p48"/>
          <p:cNvSpPr txBox="1">
            <a:spLocks noGrp="1"/>
          </p:cNvSpPr>
          <p:nvPr>
            <p:ph type="title" idx="4294967295"/>
          </p:nvPr>
        </p:nvSpPr>
        <p:spPr>
          <a:xfrm>
            <a:off x="1002225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2012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09" name="Google Shape;2509;p48"/>
          <p:cNvSpPr txBox="1">
            <a:spLocks noGrp="1"/>
          </p:cNvSpPr>
          <p:nvPr>
            <p:ph type="title" idx="4294967295"/>
          </p:nvPr>
        </p:nvSpPr>
        <p:spPr>
          <a:xfrm>
            <a:off x="1926281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2015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0" name="Google Shape;2510;p48"/>
          <p:cNvSpPr txBox="1">
            <a:spLocks noGrp="1"/>
          </p:cNvSpPr>
          <p:nvPr>
            <p:ph type="title" idx="4294967295"/>
          </p:nvPr>
        </p:nvSpPr>
        <p:spPr>
          <a:xfrm>
            <a:off x="2850338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2018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1" name="Google Shape;2511;p48"/>
          <p:cNvSpPr txBox="1">
            <a:spLocks noGrp="1"/>
          </p:cNvSpPr>
          <p:nvPr>
            <p:ph type="title" idx="4294967295"/>
          </p:nvPr>
        </p:nvSpPr>
        <p:spPr>
          <a:xfrm>
            <a:off x="3774394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2" name="Google Shape;2512;p48"/>
          <p:cNvSpPr txBox="1">
            <a:spLocks noGrp="1"/>
          </p:cNvSpPr>
          <p:nvPr>
            <p:ph type="title" idx="4294967295"/>
          </p:nvPr>
        </p:nvSpPr>
        <p:spPr>
          <a:xfrm>
            <a:off x="4698450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2360;p47">
            <a:extLst>
              <a:ext uri="{FF2B5EF4-FFF2-40B4-BE49-F238E27FC236}">
                <a16:creationId xmlns:a16="http://schemas.microsoft.com/office/drawing/2014/main" id="{ACF94B93-7F67-40F4-BBC7-1EB7635407F5}"/>
              </a:ext>
            </a:extLst>
          </p:cNvPr>
          <p:cNvSpPr txBox="1">
            <a:spLocks/>
          </p:cNvSpPr>
          <p:nvPr/>
        </p:nvSpPr>
        <p:spPr>
          <a:xfrm>
            <a:off x="517450" y="2377550"/>
            <a:ext cx="4181000" cy="51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98" name="Google Shape;2360;p47">
            <a:extLst>
              <a:ext uri="{FF2B5EF4-FFF2-40B4-BE49-F238E27FC236}">
                <a16:creationId xmlns:a16="http://schemas.microsoft.com/office/drawing/2014/main" id="{B2A46377-BB35-444A-A048-BDBBF4190297}"/>
              </a:ext>
            </a:extLst>
          </p:cNvPr>
          <p:cNvSpPr txBox="1">
            <a:spLocks/>
          </p:cNvSpPr>
          <p:nvPr/>
        </p:nvSpPr>
        <p:spPr>
          <a:xfrm>
            <a:off x="610594" y="882582"/>
            <a:ext cx="4485946" cy="804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By default the </a:t>
            </a:r>
            <a:r>
              <a:rPr lang="en-US" b="1" dirty="0">
                <a:solidFill>
                  <a:srgbClr val="FF0000"/>
                </a:solidFill>
              </a:rPr>
              <a:t>read() </a:t>
            </a:r>
            <a:r>
              <a:rPr lang="en-US" b="1" dirty="0"/>
              <a:t>method returns the whole text, but you can also specify how many characters you want to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321" name="Google Shape;2422;p48">
            <a:extLst>
              <a:ext uri="{FF2B5EF4-FFF2-40B4-BE49-F238E27FC236}">
                <a16:creationId xmlns:a16="http://schemas.microsoft.com/office/drawing/2014/main" id="{33299DB8-FC00-4B40-9947-F14DED1920EC}"/>
              </a:ext>
            </a:extLst>
          </p:cNvPr>
          <p:cNvSpPr txBox="1">
            <a:spLocks/>
          </p:cNvSpPr>
          <p:nvPr/>
        </p:nvSpPr>
        <p:spPr>
          <a:xfrm>
            <a:off x="688764" y="1880683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2500" dirty="0"/>
              <a:t>&gt;&gt; Read Lines</a:t>
            </a:r>
          </a:p>
        </p:txBody>
      </p:sp>
      <p:sp>
        <p:nvSpPr>
          <p:cNvPr id="322" name="Google Shape;2360;p47">
            <a:extLst>
              <a:ext uri="{FF2B5EF4-FFF2-40B4-BE49-F238E27FC236}">
                <a16:creationId xmlns:a16="http://schemas.microsoft.com/office/drawing/2014/main" id="{DA9E50C7-4C5C-4425-ABB1-0976171D1E27}"/>
              </a:ext>
            </a:extLst>
          </p:cNvPr>
          <p:cNvSpPr txBox="1">
            <a:spLocks/>
          </p:cNvSpPr>
          <p:nvPr/>
        </p:nvSpPr>
        <p:spPr>
          <a:xfrm>
            <a:off x="553269" y="2408024"/>
            <a:ext cx="4436946" cy="1325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 can return one line by using the </a:t>
            </a:r>
            <a:r>
              <a:rPr lang="en-US" b="1" dirty="0" err="1">
                <a:solidFill>
                  <a:srgbClr val="FF0000"/>
                </a:solidFill>
              </a:rPr>
              <a:t>readline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/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By looping through the lines of the file, you can read the whole file, line by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C3365-97FD-47D8-9A05-9E367F43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78" y="2571750"/>
            <a:ext cx="3460502" cy="1538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04AF1-6372-440C-9733-18C3A9EE3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460" y="607098"/>
            <a:ext cx="3486220" cy="15081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50"/>
          <p:cNvGrpSpPr/>
          <p:nvPr/>
        </p:nvGrpSpPr>
        <p:grpSpPr>
          <a:xfrm>
            <a:off x="2133731" y="1649046"/>
            <a:ext cx="4876539" cy="3016882"/>
            <a:chOff x="2133731" y="1649046"/>
            <a:chExt cx="4876539" cy="3016882"/>
          </a:xfrm>
        </p:grpSpPr>
        <p:sp>
          <p:nvSpPr>
            <p:cNvPr id="2569" name="Google Shape;2569;p50"/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0"/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3" name="Google Shape;2573;p50"/>
          <p:cNvSpPr txBox="1">
            <a:spLocks noGrp="1"/>
          </p:cNvSpPr>
          <p:nvPr>
            <p:ph type="title"/>
          </p:nvPr>
        </p:nvSpPr>
        <p:spPr>
          <a:xfrm>
            <a:off x="753404" y="315788"/>
            <a:ext cx="7637192" cy="585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Close Files</a:t>
            </a:r>
            <a:endParaRPr dirty="0"/>
          </a:p>
        </p:txBody>
      </p:sp>
      <p:sp>
        <p:nvSpPr>
          <p:cNvPr id="2574" name="Google Shape;2574;p50"/>
          <p:cNvSpPr txBox="1">
            <a:spLocks noGrp="1"/>
          </p:cNvSpPr>
          <p:nvPr>
            <p:ph type="subTitle" idx="1"/>
          </p:nvPr>
        </p:nvSpPr>
        <p:spPr>
          <a:xfrm>
            <a:off x="1485022" y="941099"/>
            <a:ext cx="6255927" cy="585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It is a good practice to always close the file when you are done with it</a:t>
            </a:r>
            <a:endParaRPr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71804-247F-42C5-B4E9-7F67AD20D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16" y="1803054"/>
            <a:ext cx="4117568" cy="2522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48"/>
          <p:cNvSpPr txBox="1">
            <a:spLocks noGrp="1"/>
          </p:cNvSpPr>
          <p:nvPr>
            <p:ph type="title"/>
          </p:nvPr>
        </p:nvSpPr>
        <p:spPr>
          <a:xfrm>
            <a:off x="610594" y="3825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&gt;&gt; Write to an Existing File</a:t>
            </a:r>
            <a:endParaRPr sz="2500" dirty="0"/>
          </a:p>
        </p:txBody>
      </p:sp>
      <p:sp>
        <p:nvSpPr>
          <p:cNvPr id="2510" name="Google Shape;2510;p48"/>
          <p:cNvSpPr txBox="1">
            <a:spLocks noGrp="1"/>
          </p:cNvSpPr>
          <p:nvPr>
            <p:ph type="title" idx="4294967295"/>
          </p:nvPr>
        </p:nvSpPr>
        <p:spPr>
          <a:xfrm>
            <a:off x="2850338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2018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2" name="Google Shape;2512;p48"/>
          <p:cNvSpPr txBox="1">
            <a:spLocks noGrp="1"/>
          </p:cNvSpPr>
          <p:nvPr>
            <p:ph type="title" idx="4294967295"/>
          </p:nvPr>
        </p:nvSpPr>
        <p:spPr>
          <a:xfrm>
            <a:off x="4698450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2360;p47">
            <a:extLst>
              <a:ext uri="{FF2B5EF4-FFF2-40B4-BE49-F238E27FC236}">
                <a16:creationId xmlns:a16="http://schemas.microsoft.com/office/drawing/2014/main" id="{ACF94B93-7F67-40F4-BBC7-1EB7635407F5}"/>
              </a:ext>
            </a:extLst>
          </p:cNvPr>
          <p:cNvSpPr txBox="1">
            <a:spLocks/>
          </p:cNvSpPr>
          <p:nvPr/>
        </p:nvSpPr>
        <p:spPr>
          <a:xfrm>
            <a:off x="517450" y="2377550"/>
            <a:ext cx="4181000" cy="51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98" name="Google Shape;2360;p47">
            <a:extLst>
              <a:ext uri="{FF2B5EF4-FFF2-40B4-BE49-F238E27FC236}">
                <a16:creationId xmlns:a16="http://schemas.microsoft.com/office/drawing/2014/main" id="{B2A46377-BB35-444A-A048-BDBBF4190297}"/>
              </a:ext>
            </a:extLst>
          </p:cNvPr>
          <p:cNvSpPr txBox="1">
            <a:spLocks/>
          </p:cNvSpPr>
          <p:nvPr/>
        </p:nvSpPr>
        <p:spPr>
          <a:xfrm>
            <a:off x="610594" y="892994"/>
            <a:ext cx="4450504" cy="15699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write to an existing file, you must add a parameter to the </a:t>
            </a:r>
            <a:r>
              <a:rPr lang="en-US" b="1" dirty="0">
                <a:solidFill>
                  <a:srgbClr val="FF0000"/>
                </a:solidFill>
              </a:rPr>
              <a:t>open()</a:t>
            </a:r>
            <a:r>
              <a:rPr lang="en-US" b="1" dirty="0"/>
              <a:t>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"a"</a:t>
            </a:r>
            <a:r>
              <a:rPr lang="en-US" b="1" dirty="0"/>
              <a:t> - </a:t>
            </a:r>
            <a:r>
              <a:rPr lang="en-US" b="1" dirty="0">
                <a:solidFill>
                  <a:srgbClr val="00B050"/>
                </a:solidFill>
              </a:rPr>
              <a:t>Append</a:t>
            </a:r>
            <a:r>
              <a:rPr lang="en-US" b="1" dirty="0"/>
              <a:t> - will append to the end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"w"</a:t>
            </a:r>
            <a:r>
              <a:rPr lang="en-US" b="1" dirty="0"/>
              <a:t> -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b="1" dirty="0"/>
              <a:t> - will overwrite any existing content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FBB4D-FFA8-47FB-B141-BF20C0BE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48" y="442339"/>
            <a:ext cx="3608512" cy="188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C2E12-873E-4D3C-8FAC-22A04D13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00" y="2567204"/>
            <a:ext cx="3632060" cy="1883446"/>
          </a:xfrm>
          <a:prstGeom prst="rect">
            <a:avLst/>
          </a:prstGeom>
        </p:spPr>
      </p:pic>
      <p:sp>
        <p:nvSpPr>
          <p:cNvPr id="19" name="Google Shape;2422;p48">
            <a:extLst>
              <a:ext uri="{FF2B5EF4-FFF2-40B4-BE49-F238E27FC236}">
                <a16:creationId xmlns:a16="http://schemas.microsoft.com/office/drawing/2014/main" id="{E7B520E3-5211-4DC6-B27E-29347895DAA1}"/>
              </a:ext>
            </a:extLst>
          </p:cNvPr>
          <p:cNvSpPr txBox="1">
            <a:spLocks/>
          </p:cNvSpPr>
          <p:nvPr/>
        </p:nvSpPr>
        <p:spPr>
          <a:xfrm>
            <a:off x="511801" y="3508927"/>
            <a:ext cx="4450505" cy="5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400" dirty="0">
                <a:solidFill>
                  <a:srgbClr val="7030A0"/>
                </a:solidFill>
              </a:rPr>
              <a:t>&gt;&gt; Open the file "demofile3.txt" and overwrite the content</a:t>
            </a:r>
          </a:p>
        </p:txBody>
      </p:sp>
      <p:sp>
        <p:nvSpPr>
          <p:cNvPr id="20" name="Google Shape;2422;p48">
            <a:extLst>
              <a:ext uri="{FF2B5EF4-FFF2-40B4-BE49-F238E27FC236}">
                <a16:creationId xmlns:a16="http://schemas.microsoft.com/office/drawing/2014/main" id="{1ED8D031-F346-4FD8-8688-CF6DC36A6E6F}"/>
              </a:ext>
            </a:extLst>
          </p:cNvPr>
          <p:cNvSpPr txBox="1">
            <a:spLocks/>
          </p:cNvSpPr>
          <p:nvPr/>
        </p:nvSpPr>
        <p:spPr>
          <a:xfrm>
            <a:off x="511802" y="2668254"/>
            <a:ext cx="4450504" cy="75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l"/>
            <a:r>
              <a:rPr lang="en-US" sz="1400" dirty="0">
                <a:solidFill>
                  <a:srgbClr val="7030A0"/>
                </a:solidFill>
              </a:rPr>
              <a:t>&gt;&gt; Open the file "demofile2.txt" and append content to the file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F484E76-B3AD-4E02-91EB-97502102A3C7}"/>
              </a:ext>
            </a:extLst>
          </p:cNvPr>
          <p:cNvSpPr/>
          <p:nvPr/>
        </p:nvSpPr>
        <p:spPr>
          <a:xfrm>
            <a:off x="4537460" y="3618100"/>
            <a:ext cx="568793" cy="100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D7576F5-DE86-4FB9-BC3A-C8DD584E9068}"/>
              </a:ext>
            </a:extLst>
          </p:cNvPr>
          <p:cNvSpPr/>
          <p:nvPr/>
        </p:nvSpPr>
        <p:spPr>
          <a:xfrm rot="19372228">
            <a:off x="4708834" y="2538355"/>
            <a:ext cx="568793" cy="100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3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48"/>
          <p:cNvSpPr txBox="1">
            <a:spLocks noGrp="1"/>
          </p:cNvSpPr>
          <p:nvPr>
            <p:ph type="title"/>
          </p:nvPr>
        </p:nvSpPr>
        <p:spPr>
          <a:xfrm>
            <a:off x="600619" y="82172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&gt;&gt; Create a New File</a:t>
            </a:r>
            <a:endParaRPr sz="2500" dirty="0"/>
          </a:p>
        </p:txBody>
      </p:sp>
      <p:sp>
        <p:nvSpPr>
          <p:cNvPr id="2510" name="Google Shape;2510;p48"/>
          <p:cNvSpPr txBox="1">
            <a:spLocks noGrp="1"/>
          </p:cNvSpPr>
          <p:nvPr>
            <p:ph type="title" idx="4294967295"/>
          </p:nvPr>
        </p:nvSpPr>
        <p:spPr>
          <a:xfrm>
            <a:off x="2850338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2018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12" name="Google Shape;2512;p48"/>
          <p:cNvSpPr txBox="1">
            <a:spLocks noGrp="1"/>
          </p:cNvSpPr>
          <p:nvPr>
            <p:ph type="title" idx="4294967295"/>
          </p:nvPr>
        </p:nvSpPr>
        <p:spPr>
          <a:xfrm>
            <a:off x="4698450" y="4300500"/>
            <a:ext cx="688200" cy="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2360;p47">
            <a:extLst>
              <a:ext uri="{FF2B5EF4-FFF2-40B4-BE49-F238E27FC236}">
                <a16:creationId xmlns:a16="http://schemas.microsoft.com/office/drawing/2014/main" id="{ACF94B93-7F67-40F4-BBC7-1EB7635407F5}"/>
              </a:ext>
            </a:extLst>
          </p:cNvPr>
          <p:cNvSpPr txBox="1">
            <a:spLocks/>
          </p:cNvSpPr>
          <p:nvPr/>
        </p:nvSpPr>
        <p:spPr>
          <a:xfrm>
            <a:off x="517450" y="2377550"/>
            <a:ext cx="4181000" cy="51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98" name="Google Shape;2360;p47">
            <a:extLst>
              <a:ext uri="{FF2B5EF4-FFF2-40B4-BE49-F238E27FC236}">
                <a16:creationId xmlns:a16="http://schemas.microsoft.com/office/drawing/2014/main" id="{B2A46377-BB35-444A-A048-BDBBF4190297}"/>
              </a:ext>
            </a:extLst>
          </p:cNvPr>
          <p:cNvSpPr txBox="1">
            <a:spLocks/>
          </p:cNvSpPr>
          <p:nvPr/>
        </p:nvSpPr>
        <p:spPr>
          <a:xfrm>
            <a:off x="572683" y="1364583"/>
            <a:ext cx="4776056" cy="2544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create a new file in Python, use the </a:t>
            </a:r>
            <a:r>
              <a:rPr lang="en-US" b="1" dirty="0">
                <a:solidFill>
                  <a:srgbClr val="FF0000"/>
                </a:solidFill>
              </a:rPr>
              <a:t>open()</a:t>
            </a:r>
            <a:r>
              <a:rPr lang="en-US" b="1" dirty="0"/>
              <a:t> method, with one of the following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"x" </a:t>
            </a:r>
            <a:r>
              <a:rPr lang="en-US" b="1" dirty="0"/>
              <a:t>- </a:t>
            </a:r>
            <a:r>
              <a:rPr lang="en-US" b="1" dirty="0">
                <a:solidFill>
                  <a:srgbClr val="00B050"/>
                </a:solidFill>
              </a:rPr>
              <a:t>Create</a:t>
            </a:r>
            <a:r>
              <a:rPr lang="en-US" b="1" dirty="0"/>
              <a:t> - will create a file, returns an error if the file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"a"</a:t>
            </a:r>
            <a:r>
              <a:rPr lang="en-US" b="1" dirty="0"/>
              <a:t> - </a:t>
            </a:r>
            <a:r>
              <a:rPr lang="en-US" b="1" dirty="0">
                <a:solidFill>
                  <a:srgbClr val="00B050"/>
                </a:solidFill>
              </a:rPr>
              <a:t>Append</a:t>
            </a:r>
            <a:r>
              <a:rPr lang="en-US" b="1" dirty="0"/>
              <a:t> - will create a file if the specified file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"w" </a:t>
            </a:r>
            <a:r>
              <a:rPr lang="en-US" b="1" dirty="0"/>
              <a:t>-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b="1" dirty="0"/>
              <a:t> - will create a file if the specified file does not exist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oogle Shape;3756;p60">
            <a:extLst>
              <a:ext uri="{FF2B5EF4-FFF2-40B4-BE49-F238E27FC236}">
                <a16:creationId xmlns:a16="http://schemas.microsoft.com/office/drawing/2014/main" id="{D3F05C12-C4B9-4222-9BFD-0D810A911B35}"/>
              </a:ext>
            </a:extLst>
          </p:cNvPr>
          <p:cNvGrpSpPr/>
          <p:nvPr/>
        </p:nvGrpSpPr>
        <p:grpSpPr>
          <a:xfrm>
            <a:off x="5430178" y="1566531"/>
            <a:ext cx="3654084" cy="3180293"/>
            <a:chOff x="727564" y="1244980"/>
            <a:chExt cx="2723128" cy="1399944"/>
          </a:xfrm>
        </p:grpSpPr>
        <p:sp>
          <p:nvSpPr>
            <p:cNvPr id="14" name="Google Shape;3757;p60">
              <a:extLst>
                <a:ext uri="{FF2B5EF4-FFF2-40B4-BE49-F238E27FC236}">
                  <a16:creationId xmlns:a16="http://schemas.microsoft.com/office/drawing/2014/main" id="{ABF81C32-A220-4295-A72D-C343D09B3D5B}"/>
                </a:ext>
              </a:extLst>
            </p:cNvPr>
            <p:cNvSpPr/>
            <p:nvPr/>
          </p:nvSpPr>
          <p:spPr>
            <a:xfrm>
              <a:off x="727564" y="1638587"/>
              <a:ext cx="389888" cy="983230"/>
            </a:xfrm>
            <a:custGeom>
              <a:avLst/>
              <a:gdLst/>
              <a:ahLst/>
              <a:cxnLst/>
              <a:rect l="l" t="t" r="r" b="b"/>
              <a:pathLst>
                <a:path w="12165" h="30678" extrusionOk="0">
                  <a:moveTo>
                    <a:pt x="11897" y="1"/>
                  </a:moveTo>
                  <a:lnTo>
                    <a:pt x="1" y="418"/>
                  </a:lnTo>
                  <a:lnTo>
                    <a:pt x="1" y="30678"/>
                  </a:lnTo>
                  <a:lnTo>
                    <a:pt x="12165" y="30678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58;p60">
              <a:extLst>
                <a:ext uri="{FF2B5EF4-FFF2-40B4-BE49-F238E27FC236}">
                  <a16:creationId xmlns:a16="http://schemas.microsoft.com/office/drawing/2014/main" id="{517F7962-EC3D-4FA9-A373-2AFD42AC92D3}"/>
                </a:ext>
              </a:extLst>
            </p:cNvPr>
            <p:cNvSpPr/>
            <p:nvPr/>
          </p:nvSpPr>
          <p:spPr>
            <a:xfrm>
              <a:off x="727564" y="1646086"/>
              <a:ext cx="174608" cy="975730"/>
            </a:xfrm>
            <a:custGeom>
              <a:avLst/>
              <a:gdLst/>
              <a:ahLst/>
              <a:cxnLst/>
              <a:rect l="l" t="t" r="r" b="b"/>
              <a:pathLst>
                <a:path w="5448" h="30444" extrusionOk="0">
                  <a:moveTo>
                    <a:pt x="5348" y="1"/>
                  </a:moveTo>
                  <a:lnTo>
                    <a:pt x="1" y="184"/>
                  </a:lnTo>
                  <a:lnTo>
                    <a:pt x="1" y="30444"/>
                  </a:lnTo>
                  <a:lnTo>
                    <a:pt x="5448" y="30444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59;p60">
              <a:extLst>
                <a:ext uri="{FF2B5EF4-FFF2-40B4-BE49-F238E27FC236}">
                  <a16:creationId xmlns:a16="http://schemas.microsoft.com/office/drawing/2014/main" id="{835CCD31-A8F2-4045-AF08-3DF423981AA7}"/>
                </a:ext>
              </a:extLst>
            </p:cNvPr>
            <p:cNvSpPr/>
            <p:nvPr/>
          </p:nvSpPr>
          <p:spPr>
            <a:xfrm>
              <a:off x="911788" y="1650926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65" y="4294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60;p60">
              <a:extLst>
                <a:ext uri="{FF2B5EF4-FFF2-40B4-BE49-F238E27FC236}">
                  <a16:creationId xmlns:a16="http://schemas.microsoft.com/office/drawing/2014/main" id="{79731EA1-6C30-4172-BC95-2F9D7494B643}"/>
                </a:ext>
              </a:extLst>
            </p:cNvPr>
            <p:cNvSpPr/>
            <p:nvPr/>
          </p:nvSpPr>
          <p:spPr>
            <a:xfrm>
              <a:off x="976048" y="1686790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61;p60">
              <a:extLst>
                <a:ext uri="{FF2B5EF4-FFF2-40B4-BE49-F238E27FC236}">
                  <a16:creationId xmlns:a16="http://schemas.microsoft.com/office/drawing/2014/main" id="{8BAEB54B-116B-4820-88F5-A96193A1C271}"/>
                </a:ext>
              </a:extLst>
            </p:cNvPr>
            <p:cNvSpPr/>
            <p:nvPr/>
          </p:nvSpPr>
          <p:spPr>
            <a:xfrm>
              <a:off x="974445" y="1726404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822" y="252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62;p60">
              <a:extLst>
                <a:ext uri="{FF2B5EF4-FFF2-40B4-BE49-F238E27FC236}">
                  <a16:creationId xmlns:a16="http://schemas.microsoft.com/office/drawing/2014/main" id="{5366553B-758D-4B42-874B-0AC836344BE9}"/>
                </a:ext>
              </a:extLst>
            </p:cNvPr>
            <p:cNvSpPr/>
            <p:nvPr/>
          </p:nvSpPr>
          <p:spPr>
            <a:xfrm>
              <a:off x="911788" y="2133951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65" y="4294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63;p60">
              <a:extLst>
                <a:ext uri="{FF2B5EF4-FFF2-40B4-BE49-F238E27FC236}">
                  <a16:creationId xmlns:a16="http://schemas.microsoft.com/office/drawing/2014/main" id="{92A5CE05-ADDC-4217-91A3-5134CB5B71ED}"/>
                </a:ext>
              </a:extLst>
            </p:cNvPr>
            <p:cNvSpPr/>
            <p:nvPr/>
          </p:nvSpPr>
          <p:spPr>
            <a:xfrm>
              <a:off x="976048" y="216981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64;p60">
              <a:extLst>
                <a:ext uri="{FF2B5EF4-FFF2-40B4-BE49-F238E27FC236}">
                  <a16:creationId xmlns:a16="http://schemas.microsoft.com/office/drawing/2014/main" id="{B6D465D4-3CB2-47DA-931C-0EE54BE39678}"/>
                </a:ext>
              </a:extLst>
            </p:cNvPr>
            <p:cNvSpPr/>
            <p:nvPr/>
          </p:nvSpPr>
          <p:spPr>
            <a:xfrm>
              <a:off x="974445" y="2209461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5;p60">
              <a:extLst>
                <a:ext uri="{FF2B5EF4-FFF2-40B4-BE49-F238E27FC236}">
                  <a16:creationId xmlns:a16="http://schemas.microsoft.com/office/drawing/2014/main" id="{F5FD1503-C451-4BF9-A175-DDCB32A5093A}"/>
                </a:ext>
              </a:extLst>
            </p:cNvPr>
            <p:cNvSpPr/>
            <p:nvPr/>
          </p:nvSpPr>
          <p:spPr>
            <a:xfrm>
              <a:off x="911788" y="1806208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1"/>
                  </a:moveTo>
                  <a:lnTo>
                    <a:pt x="1" y="201"/>
                  </a:lnTo>
                  <a:lnTo>
                    <a:pt x="1" y="4295"/>
                  </a:lnTo>
                  <a:lnTo>
                    <a:pt x="5765" y="4295"/>
                  </a:lnTo>
                  <a:lnTo>
                    <a:pt x="57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66;p60">
              <a:extLst>
                <a:ext uri="{FF2B5EF4-FFF2-40B4-BE49-F238E27FC236}">
                  <a16:creationId xmlns:a16="http://schemas.microsoft.com/office/drawing/2014/main" id="{CA826A8F-5AB9-4EEC-BDC1-4AF8D7AD0C02}"/>
                </a:ext>
              </a:extLst>
            </p:cNvPr>
            <p:cNvSpPr/>
            <p:nvPr/>
          </p:nvSpPr>
          <p:spPr>
            <a:xfrm>
              <a:off x="976048" y="1842104"/>
              <a:ext cx="56793" cy="22499"/>
            </a:xfrm>
            <a:custGeom>
              <a:avLst/>
              <a:gdLst/>
              <a:ahLst/>
              <a:cxnLst/>
              <a:rect l="l" t="t" r="r" b="b"/>
              <a:pathLst>
                <a:path w="1772" h="702" extrusionOk="0">
                  <a:moveTo>
                    <a:pt x="1" y="0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67;p60">
              <a:extLst>
                <a:ext uri="{FF2B5EF4-FFF2-40B4-BE49-F238E27FC236}">
                  <a16:creationId xmlns:a16="http://schemas.microsoft.com/office/drawing/2014/main" id="{3B36A9CB-76BC-4A89-B01B-2B2B7D99A943}"/>
                </a:ext>
              </a:extLst>
            </p:cNvPr>
            <p:cNvSpPr/>
            <p:nvPr/>
          </p:nvSpPr>
          <p:spPr>
            <a:xfrm>
              <a:off x="974445" y="1881718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68;p60">
              <a:extLst>
                <a:ext uri="{FF2B5EF4-FFF2-40B4-BE49-F238E27FC236}">
                  <a16:creationId xmlns:a16="http://schemas.microsoft.com/office/drawing/2014/main" id="{D2578C26-9DF5-4BC4-932C-FC6900162624}"/>
                </a:ext>
              </a:extLst>
            </p:cNvPr>
            <p:cNvSpPr/>
            <p:nvPr/>
          </p:nvSpPr>
          <p:spPr>
            <a:xfrm>
              <a:off x="911788" y="2289234"/>
              <a:ext cx="184800" cy="137655"/>
            </a:xfrm>
            <a:custGeom>
              <a:avLst/>
              <a:gdLst/>
              <a:ahLst/>
              <a:cxnLst/>
              <a:rect l="l" t="t" r="r" b="b"/>
              <a:pathLst>
                <a:path w="5766" h="4295" extrusionOk="0">
                  <a:moveTo>
                    <a:pt x="5765" y="1"/>
                  </a:moveTo>
                  <a:lnTo>
                    <a:pt x="1" y="201"/>
                  </a:lnTo>
                  <a:lnTo>
                    <a:pt x="1" y="4295"/>
                  </a:lnTo>
                  <a:lnTo>
                    <a:pt x="5765" y="4295"/>
                  </a:lnTo>
                  <a:lnTo>
                    <a:pt x="57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69;p60">
              <a:extLst>
                <a:ext uri="{FF2B5EF4-FFF2-40B4-BE49-F238E27FC236}">
                  <a16:creationId xmlns:a16="http://schemas.microsoft.com/office/drawing/2014/main" id="{682E92C4-CA96-4893-A66C-7AEDBE1F367D}"/>
                </a:ext>
              </a:extLst>
            </p:cNvPr>
            <p:cNvSpPr/>
            <p:nvPr/>
          </p:nvSpPr>
          <p:spPr>
            <a:xfrm>
              <a:off x="976048" y="2325130"/>
              <a:ext cx="56793" cy="22499"/>
            </a:xfrm>
            <a:custGeom>
              <a:avLst/>
              <a:gdLst/>
              <a:ahLst/>
              <a:cxnLst/>
              <a:rect l="l" t="t" r="r" b="b"/>
              <a:pathLst>
                <a:path w="1772" h="702" extrusionOk="0">
                  <a:moveTo>
                    <a:pt x="1" y="0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70;p60">
              <a:extLst>
                <a:ext uri="{FF2B5EF4-FFF2-40B4-BE49-F238E27FC236}">
                  <a16:creationId xmlns:a16="http://schemas.microsoft.com/office/drawing/2014/main" id="{67790990-CBD2-4F1D-AC23-F46F81D7F5D4}"/>
                </a:ext>
              </a:extLst>
            </p:cNvPr>
            <p:cNvSpPr/>
            <p:nvPr/>
          </p:nvSpPr>
          <p:spPr>
            <a:xfrm>
              <a:off x="974445" y="2364743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822" y="25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71;p60">
              <a:extLst>
                <a:ext uri="{FF2B5EF4-FFF2-40B4-BE49-F238E27FC236}">
                  <a16:creationId xmlns:a16="http://schemas.microsoft.com/office/drawing/2014/main" id="{BB810C27-E00C-4DFC-A2EC-2235A58CA8F3}"/>
                </a:ext>
              </a:extLst>
            </p:cNvPr>
            <p:cNvSpPr/>
            <p:nvPr/>
          </p:nvSpPr>
          <p:spPr>
            <a:xfrm>
              <a:off x="913935" y="2444548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5748" y="0"/>
                  </a:moveTo>
                  <a:lnTo>
                    <a:pt x="1" y="201"/>
                  </a:lnTo>
                  <a:lnTo>
                    <a:pt x="1" y="4294"/>
                  </a:lnTo>
                  <a:lnTo>
                    <a:pt x="5748" y="4294"/>
                  </a:lnTo>
                  <a:lnTo>
                    <a:pt x="57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72;p60">
              <a:extLst>
                <a:ext uri="{FF2B5EF4-FFF2-40B4-BE49-F238E27FC236}">
                  <a16:creationId xmlns:a16="http://schemas.microsoft.com/office/drawing/2014/main" id="{1A05DBB4-B4E2-452A-9CD9-B64DF4FBFEA3}"/>
                </a:ext>
              </a:extLst>
            </p:cNvPr>
            <p:cNvSpPr/>
            <p:nvPr/>
          </p:nvSpPr>
          <p:spPr>
            <a:xfrm>
              <a:off x="978195" y="2480412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" y="1"/>
                  </a:moveTo>
                  <a:lnTo>
                    <a:pt x="1" y="702"/>
                  </a:lnTo>
                  <a:lnTo>
                    <a:pt x="1772" y="702"/>
                  </a:lnTo>
                  <a:lnTo>
                    <a:pt x="1772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73;p60">
              <a:extLst>
                <a:ext uri="{FF2B5EF4-FFF2-40B4-BE49-F238E27FC236}">
                  <a16:creationId xmlns:a16="http://schemas.microsoft.com/office/drawing/2014/main" id="{3212BB9E-7C86-46B3-90C3-72789B17110F}"/>
                </a:ext>
              </a:extLst>
            </p:cNvPr>
            <p:cNvSpPr/>
            <p:nvPr/>
          </p:nvSpPr>
          <p:spPr>
            <a:xfrm>
              <a:off x="976593" y="2520058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2" y="251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74;p60">
              <a:extLst>
                <a:ext uri="{FF2B5EF4-FFF2-40B4-BE49-F238E27FC236}">
                  <a16:creationId xmlns:a16="http://schemas.microsoft.com/office/drawing/2014/main" id="{8D4AE44D-C931-4452-AC2D-440F8BC6F0AF}"/>
                </a:ext>
              </a:extLst>
            </p:cNvPr>
            <p:cNvSpPr/>
            <p:nvPr/>
          </p:nvSpPr>
          <p:spPr>
            <a:xfrm>
              <a:off x="914480" y="1971137"/>
              <a:ext cx="184223" cy="138200"/>
            </a:xfrm>
            <a:custGeom>
              <a:avLst/>
              <a:gdLst/>
              <a:ahLst/>
              <a:cxnLst/>
              <a:rect l="l" t="t" r="r" b="b"/>
              <a:pathLst>
                <a:path w="5748" h="4312" extrusionOk="0">
                  <a:moveTo>
                    <a:pt x="0" y="1"/>
                  </a:moveTo>
                  <a:lnTo>
                    <a:pt x="0" y="4312"/>
                  </a:lnTo>
                  <a:lnTo>
                    <a:pt x="5748" y="431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75;p60">
              <a:extLst>
                <a:ext uri="{FF2B5EF4-FFF2-40B4-BE49-F238E27FC236}">
                  <a16:creationId xmlns:a16="http://schemas.microsoft.com/office/drawing/2014/main" id="{84B00861-CF26-498A-9EDF-28FA47F70579}"/>
                </a:ext>
              </a:extLst>
            </p:cNvPr>
            <p:cNvSpPr/>
            <p:nvPr/>
          </p:nvSpPr>
          <p:spPr>
            <a:xfrm>
              <a:off x="980887" y="2031648"/>
              <a:ext cx="53043" cy="20929"/>
            </a:xfrm>
            <a:custGeom>
              <a:avLst/>
              <a:gdLst/>
              <a:ahLst/>
              <a:cxnLst/>
              <a:rect l="l" t="t" r="r" b="b"/>
              <a:pathLst>
                <a:path w="1655" h="653" extrusionOk="0">
                  <a:moveTo>
                    <a:pt x="0" y="1"/>
                  </a:moveTo>
                  <a:lnTo>
                    <a:pt x="0" y="652"/>
                  </a:lnTo>
                  <a:lnTo>
                    <a:pt x="1654" y="652"/>
                  </a:lnTo>
                  <a:lnTo>
                    <a:pt x="165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76;p60">
              <a:extLst>
                <a:ext uri="{FF2B5EF4-FFF2-40B4-BE49-F238E27FC236}">
                  <a16:creationId xmlns:a16="http://schemas.microsoft.com/office/drawing/2014/main" id="{7F5313D7-E2E6-4709-AA5F-67563E8D86B5}"/>
                </a:ext>
              </a:extLst>
            </p:cNvPr>
            <p:cNvSpPr/>
            <p:nvPr/>
          </p:nvSpPr>
          <p:spPr>
            <a:xfrm>
              <a:off x="979253" y="2068601"/>
              <a:ext cx="54677" cy="8077"/>
            </a:xfrm>
            <a:custGeom>
              <a:avLst/>
              <a:gdLst/>
              <a:ahLst/>
              <a:cxnLst/>
              <a:rect l="l" t="t" r="r" b="b"/>
              <a:pathLst>
                <a:path w="170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705" y="251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77;p60">
              <a:extLst>
                <a:ext uri="{FF2B5EF4-FFF2-40B4-BE49-F238E27FC236}">
                  <a16:creationId xmlns:a16="http://schemas.microsoft.com/office/drawing/2014/main" id="{10262C42-40FD-45FE-B07B-D84FBCBC698D}"/>
                </a:ext>
              </a:extLst>
            </p:cNvPr>
            <p:cNvSpPr/>
            <p:nvPr/>
          </p:nvSpPr>
          <p:spPr>
            <a:xfrm>
              <a:off x="2245741" y="2501821"/>
              <a:ext cx="369537" cy="120540"/>
            </a:xfrm>
            <a:custGeom>
              <a:avLst/>
              <a:gdLst/>
              <a:ahLst/>
              <a:cxnLst/>
              <a:rect l="l" t="t" r="r" b="b"/>
              <a:pathLst>
                <a:path w="11530" h="3761" extrusionOk="0">
                  <a:moveTo>
                    <a:pt x="1" y="1"/>
                  </a:moveTo>
                  <a:lnTo>
                    <a:pt x="1" y="3760"/>
                  </a:lnTo>
                  <a:lnTo>
                    <a:pt x="11530" y="3760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78;p60">
              <a:extLst>
                <a:ext uri="{FF2B5EF4-FFF2-40B4-BE49-F238E27FC236}">
                  <a16:creationId xmlns:a16="http://schemas.microsoft.com/office/drawing/2014/main" id="{60D5AD02-92FB-4CC2-AFB9-67A70DC13B9B}"/>
                </a:ext>
              </a:extLst>
            </p:cNvPr>
            <p:cNvSpPr/>
            <p:nvPr/>
          </p:nvSpPr>
          <p:spPr>
            <a:xfrm>
              <a:off x="2230228" y="2468617"/>
              <a:ext cx="397901" cy="33236"/>
            </a:xfrm>
            <a:custGeom>
              <a:avLst/>
              <a:gdLst/>
              <a:ahLst/>
              <a:cxnLst/>
              <a:rect l="l" t="t" r="r" b="b"/>
              <a:pathLst>
                <a:path w="12415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15" y="1037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79;p60">
              <a:extLst>
                <a:ext uri="{FF2B5EF4-FFF2-40B4-BE49-F238E27FC236}">
                  <a16:creationId xmlns:a16="http://schemas.microsoft.com/office/drawing/2014/main" id="{99D9BCB8-76B1-47BF-BC2F-96BC8F636BA5}"/>
                </a:ext>
              </a:extLst>
            </p:cNvPr>
            <p:cNvSpPr/>
            <p:nvPr/>
          </p:nvSpPr>
          <p:spPr>
            <a:xfrm>
              <a:off x="2421407" y="2468617"/>
              <a:ext cx="206722" cy="153744"/>
            </a:xfrm>
            <a:custGeom>
              <a:avLst/>
              <a:gdLst/>
              <a:ahLst/>
              <a:cxnLst/>
              <a:rect l="l" t="t" r="r" b="b"/>
              <a:pathLst>
                <a:path w="6450" h="4797" extrusionOk="0">
                  <a:moveTo>
                    <a:pt x="0" y="1"/>
                  </a:moveTo>
                  <a:lnTo>
                    <a:pt x="0" y="953"/>
                  </a:lnTo>
                  <a:lnTo>
                    <a:pt x="251" y="4796"/>
                  </a:lnTo>
                  <a:lnTo>
                    <a:pt x="6049" y="4796"/>
                  </a:lnTo>
                  <a:lnTo>
                    <a:pt x="6049" y="1037"/>
                  </a:lnTo>
                  <a:lnTo>
                    <a:pt x="6450" y="103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0;p60">
              <a:extLst>
                <a:ext uri="{FF2B5EF4-FFF2-40B4-BE49-F238E27FC236}">
                  <a16:creationId xmlns:a16="http://schemas.microsoft.com/office/drawing/2014/main" id="{5AB6C237-DD95-44CA-AD56-03E96DFE39F4}"/>
                </a:ext>
              </a:extLst>
            </p:cNvPr>
            <p:cNvSpPr/>
            <p:nvPr/>
          </p:nvSpPr>
          <p:spPr>
            <a:xfrm>
              <a:off x="2297694" y="2521660"/>
              <a:ext cx="74452" cy="17692"/>
            </a:xfrm>
            <a:custGeom>
              <a:avLst/>
              <a:gdLst/>
              <a:ahLst/>
              <a:cxnLst/>
              <a:rect l="l" t="t" r="r" b="b"/>
              <a:pathLst>
                <a:path w="2323" h="552" extrusionOk="0">
                  <a:moveTo>
                    <a:pt x="0" y="0"/>
                  </a:moveTo>
                  <a:lnTo>
                    <a:pt x="0" y="552"/>
                  </a:lnTo>
                  <a:lnTo>
                    <a:pt x="2323" y="55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81;p60">
              <a:extLst>
                <a:ext uri="{FF2B5EF4-FFF2-40B4-BE49-F238E27FC236}">
                  <a16:creationId xmlns:a16="http://schemas.microsoft.com/office/drawing/2014/main" id="{D2280F8E-AABA-4181-BB87-E6AA6CF2A6EC}"/>
                </a:ext>
              </a:extLst>
            </p:cNvPr>
            <p:cNvSpPr/>
            <p:nvPr/>
          </p:nvSpPr>
          <p:spPr>
            <a:xfrm>
              <a:off x="2288047" y="2562332"/>
              <a:ext cx="95894" cy="38075"/>
            </a:xfrm>
            <a:custGeom>
              <a:avLst/>
              <a:gdLst/>
              <a:ahLst/>
              <a:cxnLst/>
              <a:rect l="l" t="t" r="r" b="b"/>
              <a:pathLst>
                <a:path w="2992" h="1188" extrusionOk="0">
                  <a:moveTo>
                    <a:pt x="1" y="1"/>
                  </a:moveTo>
                  <a:lnTo>
                    <a:pt x="1" y="1187"/>
                  </a:lnTo>
                  <a:lnTo>
                    <a:pt x="2992" y="118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82;p60">
              <a:extLst>
                <a:ext uri="{FF2B5EF4-FFF2-40B4-BE49-F238E27FC236}">
                  <a16:creationId xmlns:a16="http://schemas.microsoft.com/office/drawing/2014/main" id="{96551E86-BB0B-4478-8751-5C706033D392}"/>
                </a:ext>
              </a:extLst>
            </p:cNvPr>
            <p:cNvSpPr/>
            <p:nvPr/>
          </p:nvSpPr>
          <p:spPr>
            <a:xfrm>
              <a:off x="2722901" y="2348141"/>
              <a:ext cx="369504" cy="120508"/>
            </a:xfrm>
            <a:custGeom>
              <a:avLst/>
              <a:gdLst/>
              <a:ahLst/>
              <a:cxnLst/>
              <a:rect l="l" t="t" r="r" b="b"/>
              <a:pathLst>
                <a:path w="11529" h="3760" extrusionOk="0">
                  <a:moveTo>
                    <a:pt x="0" y="1"/>
                  </a:moveTo>
                  <a:lnTo>
                    <a:pt x="0" y="3760"/>
                  </a:lnTo>
                  <a:lnTo>
                    <a:pt x="11529" y="376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83;p60">
              <a:extLst>
                <a:ext uri="{FF2B5EF4-FFF2-40B4-BE49-F238E27FC236}">
                  <a16:creationId xmlns:a16="http://schemas.microsoft.com/office/drawing/2014/main" id="{39A72A51-591D-4856-B23A-5426062024EE}"/>
                </a:ext>
              </a:extLst>
            </p:cNvPr>
            <p:cNvSpPr/>
            <p:nvPr/>
          </p:nvSpPr>
          <p:spPr>
            <a:xfrm>
              <a:off x="2707902" y="2314938"/>
              <a:ext cx="397901" cy="33236"/>
            </a:xfrm>
            <a:custGeom>
              <a:avLst/>
              <a:gdLst/>
              <a:ahLst/>
              <a:cxnLst/>
              <a:rect l="l" t="t" r="r" b="b"/>
              <a:pathLst>
                <a:path w="12415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15" y="1037"/>
                  </a:lnTo>
                  <a:lnTo>
                    <a:pt x="1241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84;p60">
              <a:extLst>
                <a:ext uri="{FF2B5EF4-FFF2-40B4-BE49-F238E27FC236}">
                  <a16:creationId xmlns:a16="http://schemas.microsoft.com/office/drawing/2014/main" id="{DBEDD0D5-3FBA-457C-89CF-6B9AF0CC6844}"/>
                </a:ext>
              </a:extLst>
            </p:cNvPr>
            <p:cNvSpPr/>
            <p:nvPr/>
          </p:nvSpPr>
          <p:spPr>
            <a:xfrm>
              <a:off x="2899080" y="2314938"/>
              <a:ext cx="206722" cy="153712"/>
            </a:xfrm>
            <a:custGeom>
              <a:avLst/>
              <a:gdLst/>
              <a:ahLst/>
              <a:cxnLst/>
              <a:rect l="l" t="t" r="r" b="b"/>
              <a:pathLst>
                <a:path w="6450" h="4796" extrusionOk="0">
                  <a:moveTo>
                    <a:pt x="0" y="1"/>
                  </a:moveTo>
                  <a:lnTo>
                    <a:pt x="0" y="953"/>
                  </a:lnTo>
                  <a:lnTo>
                    <a:pt x="234" y="4796"/>
                  </a:lnTo>
                  <a:lnTo>
                    <a:pt x="6032" y="4796"/>
                  </a:lnTo>
                  <a:lnTo>
                    <a:pt x="6032" y="1037"/>
                  </a:lnTo>
                  <a:lnTo>
                    <a:pt x="6450" y="103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85;p60">
              <a:extLst>
                <a:ext uri="{FF2B5EF4-FFF2-40B4-BE49-F238E27FC236}">
                  <a16:creationId xmlns:a16="http://schemas.microsoft.com/office/drawing/2014/main" id="{AAC81FC1-9DE6-4A20-BAC7-25565A0DE650}"/>
                </a:ext>
              </a:extLst>
            </p:cNvPr>
            <p:cNvSpPr/>
            <p:nvPr/>
          </p:nvSpPr>
          <p:spPr>
            <a:xfrm>
              <a:off x="2774822" y="2367436"/>
              <a:ext cx="75029" cy="18236"/>
            </a:xfrm>
            <a:custGeom>
              <a:avLst/>
              <a:gdLst/>
              <a:ahLst/>
              <a:cxnLst/>
              <a:rect l="l" t="t" r="r" b="b"/>
              <a:pathLst>
                <a:path w="2341" h="569" extrusionOk="0">
                  <a:moveTo>
                    <a:pt x="1" y="0"/>
                  </a:moveTo>
                  <a:lnTo>
                    <a:pt x="1" y="568"/>
                  </a:lnTo>
                  <a:lnTo>
                    <a:pt x="2340" y="568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86;p60">
              <a:extLst>
                <a:ext uri="{FF2B5EF4-FFF2-40B4-BE49-F238E27FC236}">
                  <a16:creationId xmlns:a16="http://schemas.microsoft.com/office/drawing/2014/main" id="{7F33730E-64B0-43B6-BEAC-C8BAC86ADABF}"/>
                </a:ext>
              </a:extLst>
            </p:cNvPr>
            <p:cNvSpPr/>
            <p:nvPr/>
          </p:nvSpPr>
          <p:spPr>
            <a:xfrm>
              <a:off x="2765207" y="2408107"/>
              <a:ext cx="96406" cy="38588"/>
            </a:xfrm>
            <a:custGeom>
              <a:avLst/>
              <a:gdLst/>
              <a:ahLst/>
              <a:cxnLst/>
              <a:rect l="l" t="t" r="r" b="b"/>
              <a:pathLst>
                <a:path w="3008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3008" y="1204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87;p60">
              <a:extLst>
                <a:ext uri="{FF2B5EF4-FFF2-40B4-BE49-F238E27FC236}">
                  <a16:creationId xmlns:a16="http://schemas.microsoft.com/office/drawing/2014/main" id="{3708C199-CF98-4833-8878-C887FB3497B2}"/>
                </a:ext>
              </a:extLst>
            </p:cNvPr>
            <p:cNvSpPr/>
            <p:nvPr/>
          </p:nvSpPr>
          <p:spPr>
            <a:xfrm>
              <a:off x="2705209" y="2501821"/>
              <a:ext cx="369537" cy="120540"/>
            </a:xfrm>
            <a:custGeom>
              <a:avLst/>
              <a:gdLst/>
              <a:ahLst/>
              <a:cxnLst/>
              <a:rect l="l" t="t" r="r" b="b"/>
              <a:pathLst>
                <a:path w="11530" h="3761" extrusionOk="0">
                  <a:moveTo>
                    <a:pt x="1" y="1"/>
                  </a:moveTo>
                  <a:lnTo>
                    <a:pt x="1" y="3760"/>
                  </a:lnTo>
                  <a:lnTo>
                    <a:pt x="11530" y="3760"/>
                  </a:lnTo>
                  <a:lnTo>
                    <a:pt x="1153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88;p60">
              <a:extLst>
                <a:ext uri="{FF2B5EF4-FFF2-40B4-BE49-F238E27FC236}">
                  <a16:creationId xmlns:a16="http://schemas.microsoft.com/office/drawing/2014/main" id="{08E55A62-E1F1-41F0-B7DD-5B93DFBB0395}"/>
                </a:ext>
              </a:extLst>
            </p:cNvPr>
            <p:cNvSpPr/>
            <p:nvPr/>
          </p:nvSpPr>
          <p:spPr>
            <a:xfrm>
              <a:off x="2689697" y="2468617"/>
              <a:ext cx="398446" cy="33236"/>
            </a:xfrm>
            <a:custGeom>
              <a:avLst/>
              <a:gdLst/>
              <a:ahLst/>
              <a:cxnLst/>
              <a:rect l="l" t="t" r="r" b="b"/>
              <a:pathLst>
                <a:path w="12432" h="1037" extrusionOk="0">
                  <a:moveTo>
                    <a:pt x="0" y="1"/>
                  </a:moveTo>
                  <a:lnTo>
                    <a:pt x="0" y="1037"/>
                  </a:lnTo>
                  <a:lnTo>
                    <a:pt x="12431" y="1037"/>
                  </a:lnTo>
                  <a:lnTo>
                    <a:pt x="124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89;p60">
              <a:extLst>
                <a:ext uri="{FF2B5EF4-FFF2-40B4-BE49-F238E27FC236}">
                  <a16:creationId xmlns:a16="http://schemas.microsoft.com/office/drawing/2014/main" id="{80C4D766-DBDD-4A7A-ABA2-B47942F9CBF2}"/>
                </a:ext>
              </a:extLst>
            </p:cNvPr>
            <p:cNvSpPr/>
            <p:nvPr/>
          </p:nvSpPr>
          <p:spPr>
            <a:xfrm>
              <a:off x="2881388" y="2468617"/>
              <a:ext cx="206210" cy="153744"/>
            </a:xfrm>
            <a:custGeom>
              <a:avLst/>
              <a:gdLst/>
              <a:ahLst/>
              <a:cxnLst/>
              <a:rect l="l" t="t" r="r" b="b"/>
              <a:pathLst>
                <a:path w="6434" h="4797" extrusionOk="0">
                  <a:moveTo>
                    <a:pt x="1" y="1"/>
                  </a:moveTo>
                  <a:lnTo>
                    <a:pt x="1" y="953"/>
                  </a:lnTo>
                  <a:lnTo>
                    <a:pt x="235" y="4796"/>
                  </a:lnTo>
                  <a:lnTo>
                    <a:pt x="6033" y="4796"/>
                  </a:lnTo>
                  <a:lnTo>
                    <a:pt x="6033" y="1037"/>
                  </a:lnTo>
                  <a:lnTo>
                    <a:pt x="6434" y="1037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90;p60">
              <a:extLst>
                <a:ext uri="{FF2B5EF4-FFF2-40B4-BE49-F238E27FC236}">
                  <a16:creationId xmlns:a16="http://schemas.microsoft.com/office/drawing/2014/main" id="{ABDEC6D2-E1F7-4195-8B6F-71B6C75CCD7A}"/>
                </a:ext>
              </a:extLst>
            </p:cNvPr>
            <p:cNvSpPr/>
            <p:nvPr/>
          </p:nvSpPr>
          <p:spPr>
            <a:xfrm>
              <a:off x="2757162" y="2521660"/>
              <a:ext cx="74997" cy="17692"/>
            </a:xfrm>
            <a:custGeom>
              <a:avLst/>
              <a:gdLst/>
              <a:ahLst/>
              <a:cxnLst/>
              <a:rect l="l" t="t" r="r" b="b"/>
              <a:pathLst>
                <a:path w="2340" h="552" extrusionOk="0">
                  <a:moveTo>
                    <a:pt x="0" y="0"/>
                  </a:moveTo>
                  <a:lnTo>
                    <a:pt x="0" y="552"/>
                  </a:lnTo>
                  <a:lnTo>
                    <a:pt x="2340" y="552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91;p60">
              <a:extLst>
                <a:ext uri="{FF2B5EF4-FFF2-40B4-BE49-F238E27FC236}">
                  <a16:creationId xmlns:a16="http://schemas.microsoft.com/office/drawing/2014/main" id="{156F63C2-FB7D-4501-BDA5-B9F2D7D86A2E}"/>
                </a:ext>
              </a:extLst>
            </p:cNvPr>
            <p:cNvSpPr/>
            <p:nvPr/>
          </p:nvSpPr>
          <p:spPr>
            <a:xfrm>
              <a:off x="2747515" y="2562332"/>
              <a:ext cx="96438" cy="38075"/>
            </a:xfrm>
            <a:custGeom>
              <a:avLst/>
              <a:gdLst/>
              <a:ahLst/>
              <a:cxnLst/>
              <a:rect l="l" t="t" r="r" b="b"/>
              <a:pathLst>
                <a:path w="3009" h="1188" extrusionOk="0">
                  <a:moveTo>
                    <a:pt x="1" y="1"/>
                  </a:moveTo>
                  <a:lnTo>
                    <a:pt x="1" y="1187"/>
                  </a:lnTo>
                  <a:lnTo>
                    <a:pt x="3008" y="1187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92;p60">
              <a:extLst>
                <a:ext uri="{FF2B5EF4-FFF2-40B4-BE49-F238E27FC236}">
                  <a16:creationId xmlns:a16="http://schemas.microsoft.com/office/drawing/2014/main" id="{D35BBA14-8669-41C5-9C95-F5E7F524093E}"/>
                </a:ext>
              </a:extLst>
            </p:cNvPr>
            <p:cNvSpPr/>
            <p:nvPr/>
          </p:nvSpPr>
          <p:spPr>
            <a:xfrm>
              <a:off x="3060804" y="1638074"/>
              <a:ext cx="389888" cy="983198"/>
            </a:xfrm>
            <a:custGeom>
              <a:avLst/>
              <a:gdLst/>
              <a:ahLst/>
              <a:cxnLst/>
              <a:rect l="l" t="t" r="r" b="b"/>
              <a:pathLst>
                <a:path w="12165" h="30677" extrusionOk="0">
                  <a:moveTo>
                    <a:pt x="284" y="0"/>
                  </a:moveTo>
                  <a:lnTo>
                    <a:pt x="0" y="30677"/>
                  </a:lnTo>
                  <a:lnTo>
                    <a:pt x="12164" y="30677"/>
                  </a:lnTo>
                  <a:lnTo>
                    <a:pt x="12164" y="418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93;p60">
              <a:extLst>
                <a:ext uri="{FF2B5EF4-FFF2-40B4-BE49-F238E27FC236}">
                  <a16:creationId xmlns:a16="http://schemas.microsoft.com/office/drawing/2014/main" id="{CCC1422D-14B8-409F-A0CA-649C7F72FEA3}"/>
                </a:ext>
              </a:extLst>
            </p:cNvPr>
            <p:cNvSpPr/>
            <p:nvPr/>
          </p:nvSpPr>
          <p:spPr>
            <a:xfrm>
              <a:off x="3276084" y="1645541"/>
              <a:ext cx="174608" cy="975730"/>
            </a:xfrm>
            <a:custGeom>
              <a:avLst/>
              <a:gdLst/>
              <a:ahLst/>
              <a:cxnLst/>
              <a:rect l="l" t="t" r="r" b="b"/>
              <a:pathLst>
                <a:path w="5448" h="30444" extrusionOk="0">
                  <a:moveTo>
                    <a:pt x="100" y="1"/>
                  </a:moveTo>
                  <a:lnTo>
                    <a:pt x="0" y="30444"/>
                  </a:lnTo>
                  <a:lnTo>
                    <a:pt x="5447" y="30444"/>
                  </a:lnTo>
                  <a:lnTo>
                    <a:pt x="5447" y="185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94;p60">
              <a:extLst>
                <a:ext uri="{FF2B5EF4-FFF2-40B4-BE49-F238E27FC236}">
                  <a16:creationId xmlns:a16="http://schemas.microsoft.com/office/drawing/2014/main" id="{F737D9B6-364A-4A81-B28B-EBA3E394BD7A}"/>
                </a:ext>
              </a:extLst>
            </p:cNvPr>
            <p:cNvSpPr/>
            <p:nvPr/>
          </p:nvSpPr>
          <p:spPr>
            <a:xfrm>
              <a:off x="3082214" y="1650381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4"/>
                  </a:lnTo>
                  <a:lnTo>
                    <a:pt x="5748" y="4294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95;p60">
              <a:extLst>
                <a:ext uri="{FF2B5EF4-FFF2-40B4-BE49-F238E27FC236}">
                  <a16:creationId xmlns:a16="http://schemas.microsoft.com/office/drawing/2014/main" id="{B049E6AE-3D27-4447-AB44-6CDF3C1630D9}"/>
                </a:ext>
              </a:extLst>
            </p:cNvPr>
            <p:cNvSpPr/>
            <p:nvPr/>
          </p:nvSpPr>
          <p:spPr>
            <a:xfrm>
              <a:off x="3145416" y="168624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71" y="703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96;p60">
              <a:extLst>
                <a:ext uri="{FF2B5EF4-FFF2-40B4-BE49-F238E27FC236}">
                  <a16:creationId xmlns:a16="http://schemas.microsoft.com/office/drawing/2014/main" id="{7BB5B57C-5891-4A87-A1B8-B5C55DDCF802}"/>
                </a:ext>
              </a:extLst>
            </p:cNvPr>
            <p:cNvSpPr/>
            <p:nvPr/>
          </p:nvSpPr>
          <p:spPr>
            <a:xfrm>
              <a:off x="3145416" y="1725891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97;p60">
              <a:extLst>
                <a:ext uri="{FF2B5EF4-FFF2-40B4-BE49-F238E27FC236}">
                  <a16:creationId xmlns:a16="http://schemas.microsoft.com/office/drawing/2014/main" id="{47E666FB-0A65-46C1-83E5-8A09C63CDEBD}"/>
                </a:ext>
              </a:extLst>
            </p:cNvPr>
            <p:cNvSpPr/>
            <p:nvPr/>
          </p:nvSpPr>
          <p:spPr>
            <a:xfrm>
              <a:off x="3082214" y="2133406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98;p60">
              <a:extLst>
                <a:ext uri="{FF2B5EF4-FFF2-40B4-BE49-F238E27FC236}">
                  <a16:creationId xmlns:a16="http://schemas.microsoft.com/office/drawing/2014/main" id="{0330A4D9-149C-4D02-ACB6-1143C73250AC}"/>
                </a:ext>
              </a:extLst>
            </p:cNvPr>
            <p:cNvSpPr/>
            <p:nvPr/>
          </p:nvSpPr>
          <p:spPr>
            <a:xfrm>
              <a:off x="3145416" y="2169270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71" y="703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99;p60">
              <a:extLst>
                <a:ext uri="{FF2B5EF4-FFF2-40B4-BE49-F238E27FC236}">
                  <a16:creationId xmlns:a16="http://schemas.microsoft.com/office/drawing/2014/main" id="{B65B53A3-028E-4366-AC3A-E25CBCE3B31F}"/>
                </a:ext>
              </a:extLst>
            </p:cNvPr>
            <p:cNvSpPr/>
            <p:nvPr/>
          </p:nvSpPr>
          <p:spPr>
            <a:xfrm>
              <a:off x="3145416" y="2208916"/>
              <a:ext cx="58395" cy="8045"/>
            </a:xfrm>
            <a:custGeom>
              <a:avLst/>
              <a:gdLst/>
              <a:ahLst/>
              <a:cxnLst/>
              <a:rect l="l" t="t" r="r" b="b"/>
              <a:pathLst>
                <a:path w="1822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00;p60">
              <a:extLst>
                <a:ext uri="{FF2B5EF4-FFF2-40B4-BE49-F238E27FC236}">
                  <a16:creationId xmlns:a16="http://schemas.microsoft.com/office/drawing/2014/main" id="{49B62B45-1A31-4EF2-9961-3B80F950CC62}"/>
                </a:ext>
              </a:extLst>
            </p:cNvPr>
            <p:cNvSpPr/>
            <p:nvPr/>
          </p:nvSpPr>
          <p:spPr>
            <a:xfrm>
              <a:off x="3082214" y="1805663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1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1;p60">
              <a:extLst>
                <a:ext uri="{FF2B5EF4-FFF2-40B4-BE49-F238E27FC236}">
                  <a16:creationId xmlns:a16="http://schemas.microsoft.com/office/drawing/2014/main" id="{329056D8-DE8C-460C-9843-40861C10D8B2}"/>
                </a:ext>
              </a:extLst>
            </p:cNvPr>
            <p:cNvSpPr/>
            <p:nvPr/>
          </p:nvSpPr>
          <p:spPr>
            <a:xfrm>
              <a:off x="3145416" y="1841559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0"/>
                  </a:moveTo>
                  <a:lnTo>
                    <a:pt x="0" y="67"/>
                  </a:lnTo>
                  <a:lnTo>
                    <a:pt x="0" y="702"/>
                  </a:lnTo>
                  <a:lnTo>
                    <a:pt x="1771" y="70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02;p60">
              <a:extLst>
                <a:ext uri="{FF2B5EF4-FFF2-40B4-BE49-F238E27FC236}">
                  <a16:creationId xmlns:a16="http://schemas.microsoft.com/office/drawing/2014/main" id="{8D0AAAAA-5F11-48E5-8760-24B881A6353D}"/>
                </a:ext>
              </a:extLst>
            </p:cNvPr>
            <p:cNvSpPr/>
            <p:nvPr/>
          </p:nvSpPr>
          <p:spPr>
            <a:xfrm>
              <a:off x="3145416" y="1881173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0" y="1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03;p60">
              <a:extLst>
                <a:ext uri="{FF2B5EF4-FFF2-40B4-BE49-F238E27FC236}">
                  <a16:creationId xmlns:a16="http://schemas.microsoft.com/office/drawing/2014/main" id="{0C04363C-1D21-4F5F-B972-A12692D47F73}"/>
                </a:ext>
              </a:extLst>
            </p:cNvPr>
            <p:cNvSpPr/>
            <p:nvPr/>
          </p:nvSpPr>
          <p:spPr>
            <a:xfrm>
              <a:off x="3082214" y="2288689"/>
              <a:ext cx="184255" cy="137687"/>
            </a:xfrm>
            <a:custGeom>
              <a:avLst/>
              <a:gdLst/>
              <a:ahLst/>
              <a:cxnLst/>
              <a:rect l="l" t="t" r="r" b="b"/>
              <a:pathLst>
                <a:path w="5749" h="4296" extrusionOk="0">
                  <a:moveTo>
                    <a:pt x="1" y="1"/>
                  </a:moveTo>
                  <a:lnTo>
                    <a:pt x="1" y="4295"/>
                  </a:lnTo>
                  <a:lnTo>
                    <a:pt x="5748" y="4295"/>
                  </a:lnTo>
                  <a:lnTo>
                    <a:pt x="5748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04;p60">
              <a:extLst>
                <a:ext uri="{FF2B5EF4-FFF2-40B4-BE49-F238E27FC236}">
                  <a16:creationId xmlns:a16="http://schemas.microsoft.com/office/drawing/2014/main" id="{420D908B-D9A7-4FC3-9348-528446B5BE75}"/>
                </a:ext>
              </a:extLst>
            </p:cNvPr>
            <p:cNvSpPr/>
            <p:nvPr/>
          </p:nvSpPr>
          <p:spPr>
            <a:xfrm>
              <a:off x="3145416" y="2324585"/>
              <a:ext cx="56793" cy="22531"/>
            </a:xfrm>
            <a:custGeom>
              <a:avLst/>
              <a:gdLst/>
              <a:ahLst/>
              <a:cxnLst/>
              <a:rect l="l" t="t" r="r" b="b"/>
              <a:pathLst>
                <a:path w="1772" h="703" extrusionOk="0">
                  <a:moveTo>
                    <a:pt x="1771" y="0"/>
                  </a:moveTo>
                  <a:lnTo>
                    <a:pt x="0" y="67"/>
                  </a:lnTo>
                  <a:lnTo>
                    <a:pt x="0" y="702"/>
                  </a:lnTo>
                  <a:lnTo>
                    <a:pt x="1771" y="70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05;p60">
              <a:extLst>
                <a:ext uri="{FF2B5EF4-FFF2-40B4-BE49-F238E27FC236}">
                  <a16:creationId xmlns:a16="http://schemas.microsoft.com/office/drawing/2014/main" id="{1F9885F9-FC19-46A4-BBB9-9BB976CE21D6}"/>
                </a:ext>
              </a:extLst>
            </p:cNvPr>
            <p:cNvSpPr/>
            <p:nvPr/>
          </p:nvSpPr>
          <p:spPr>
            <a:xfrm>
              <a:off x="3145416" y="2364199"/>
              <a:ext cx="58395" cy="8077"/>
            </a:xfrm>
            <a:custGeom>
              <a:avLst/>
              <a:gdLst/>
              <a:ahLst/>
              <a:cxnLst/>
              <a:rect l="l" t="t" r="r" b="b"/>
              <a:pathLst>
                <a:path w="1822" h="252" extrusionOk="0">
                  <a:moveTo>
                    <a:pt x="0" y="1"/>
                  </a:moveTo>
                  <a:lnTo>
                    <a:pt x="0" y="251"/>
                  </a:lnTo>
                  <a:lnTo>
                    <a:pt x="1821" y="25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06;p60">
              <a:extLst>
                <a:ext uri="{FF2B5EF4-FFF2-40B4-BE49-F238E27FC236}">
                  <a16:creationId xmlns:a16="http://schemas.microsoft.com/office/drawing/2014/main" id="{544046C8-9CBC-42E7-B7A2-D7E1F207D333}"/>
                </a:ext>
              </a:extLst>
            </p:cNvPr>
            <p:cNvSpPr/>
            <p:nvPr/>
          </p:nvSpPr>
          <p:spPr>
            <a:xfrm>
              <a:off x="3080066" y="2444003"/>
              <a:ext cx="184255" cy="137655"/>
            </a:xfrm>
            <a:custGeom>
              <a:avLst/>
              <a:gdLst/>
              <a:ahLst/>
              <a:cxnLst/>
              <a:rect l="l" t="t" r="r" b="b"/>
              <a:pathLst>
                <a:path w="5749" h="4295" extrusionOk="0">
                  <a:moveTo>
                    <a:pt x="1" y="0"/>
                  </a:moveTo>
                  <a:lnTo>
                    <a:pt x="1" y="4294"/>
                  </a:lnTo>
                  <a:lnTo>
                    <a:pt x="5748" y="4294"/>
                  </a:lnTo>
                  <a:lnTo>
                    <a:pt x="5748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07;p60">
              <a:extLst>
                <a:ext uri="{FF2B5EF4-FFF2-40B4-BE49-F238E27FC236}">
                  <a16:creationId xmlns:a16="http://schemas.microsoft.com/office/drawing/2014/main" id="{A7F2F277-5E1A-47B8-9C02-3560441C3D0D}"/>
                </a:ext>
              </a:extLst>
            </p:cNvPr>
            <p:cNvSpPr/>
            <p:nvPr/>
          </p:nvSpPr>
          <p:spPr>
            <a:xfrm>
              <a:off x="3143814" y="2479867"/>
              <a:ext cx="56248" cy="22531"/>
            </a:xfrm>
            <a:custGeom>
              <a:avLst/>
              <a:gdLst/>
              <a:ahLst/>
              <a:cxnLst/>
              <a:rect l="l" t="t" r="r" b="b"/>
              <a:pathLst>
                <a:path w="1755" h="703" extrusionOk="0">
                  <a:moveTo>
                    <a:pt x="1754" y="1"/>
                  </a:moveTo>
                  <a:lnTo>
                    <a:pt x="0" y="68"/>
                  </a:lnTo>
                  <a:lnTo>
                    <a:pt x="0" y="703"/>
                  </a:lnTo>
                  <a:lnTo>
                    <a:pt x="1754" y="703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08;p60">
              <a:extLst>
                <a:ext uri="{FF2B5EF4-FFF2-40B4-BE49-F238E27FC236}">
                  <a16:creationId xmlns:a16="http://schemas.microsoft.com/office/drawing/2014/main" id="{EECD8737-AB81-43F4-A29A-DD7398E4FDD5}"/>
                </a:ext>
              </a:extLst>
            </p:cNvPr>
            <p:cNvSpPr/>
            <p:nvPr/>
          </p:nvSpPr>
          <p:spPr>
            <a:xfrm>
              <a:off x="3143814" y="2519513"/>
              <a:ext cx="57850" cy="8045"/>
            </a:xfrm>
            <a:custGeom>
              <a:avLst/>
              <a:gdLst/>
              <a:ahLst/>
              <a:cxnLst/>
              <a:rect l="l" t="t" r="r" b="b"/>
              <a:pathLst>
                <a:path w="1805" h="251" extrusionOk="0">
                  <a:moveTo>
                    <a:pt x="0" y="0"/>
                  </a:moveTo>
                  <a:lnTo>
                    <a:pt x="0" y="251"/>
                  </a:lnTo>
                  <a:lnTo>
                    <a:pt x="1805" y="251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09;p60">
              <a:extLst>
                <a:ext uri="{FF2B5EF4-FFF2-40B4-BE49-F238E27FC236}">
                  <a16:creationId xmlns:a16="http://schemas.microsoft.com/office/drawing/2014/main" id="{EEF1F0C5-4D64-40C9-B9B9-27714FEF3A12}"/>
                </a:ext>
              </a:extLst>
            </p:cNvPr>
            <p:cNvSpPr/>
            <p:nvPr/>
          </p:nvSpPr>
          <p:spPr>
            <a:xfrm>
              <a:off x="3079553" y="1970625"/>
              <a:ext cx="184768" cy="138168"/>
            </a:xfrm>
            <a:custGeom>
              <a:avLst/>
              <a:gdLst/>
              <a:ahLst/>
              <a:cxnLst/>
              <a:rect l="l" t="t" r="r" b="b"/>
              <a:pathLst>
                <a:path w="5765" h="4311" extrusionOk="0">
                  <a:moveTo>
                    <a:pt x="0" y="0"/>
                  </a:moveTo>
                  <a:lnTo>
                    <a:pt x="0" y="4311"/>
                  </a:lnTo>
                  <a:lnTo>
                    <a:pt x="5764" y="431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10;p60">
              <a:extLst>
                <a:ext uri="{FF2B5EF4-FFF2-40B4-BE49-F238E27FC236}">
                  <a16:creationId xmlns:a16="http://schemas.microsoft.com/office/drawing/2014/main" id="{18CBF317-4FE5-4787-8B3D-249BA75F0B31}"/>
                </a:ext>
              </a:extLst>
            </p:cNvPr>
            <p:cNvSpPr/>
            <p:nvPr/>
          </p:nvSpPr>
          <p:spPr>
            <a:xfrm>
              <a:off x="3144326" y="2031135"/>
              <a:ext cx="53043" cy="20897"/>
            </a:xfrm>
            <a:custGeom>
              <a:avLst/>
              <a:gdLst/>
              <a:ahLst/>
              <a:cxnLst/>
              <a:rect l="l" t="t" r="r" b="b"/>
              <a:pathLst>
                <a:path w="1655" h="652" extrusionOk="0">
                  <a:moveTo>
                    <a:pt x="1655" y="0"/>
                  </a:moveTo>
                  <a:lnTo>
                    <a:pt x="1" y="50"/>
                  </a:lnTo>
                  <a:lnTo>
                    <a:pt x="1" y="652"/>
                  </a:lnTo>
                  <a:lnTo>
                    <a:pt x="1655" y="652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11;p60">
              <a:extLst>
                <a:ext uri="{FF2B5EF4-FFF2-40B4-BE49-F238E27FC236}">
                  <a16:creationId xmlns:a16="http://schemas.microsoft.com/office/drawing/2014/main" id="{C6518F9C-4A82-4A17-AA0D-9DD80526810D}"/>
                </a:ext>
              </a:extLst>
            </p:cNvPr>
            <p:cNvSpPr/>
            <p:nvPr/>
          </p:nvSpPr>
          <p:spPr>
            <a:xfrm>
              <a:off x="3144326" y="2068089"/>
              <a:ext cx="54677" cy="8045"/>
            </a:xfrm>
            <a:custGeom>
              <a:avLst/>
              <a:gdLst/>
              <a:ahLst/>
              <a:cxnLst/>
              <a:rect l="l" t="t" r="r" b="b"/>
              <a:pathLst>
                <a:path w="170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705" y="25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12;p60">
              <a:extLst>
                <a:ext uri="{FF2B5EF4-FFF2-40B4-BE49-F238E27FC236}">
                  <a16:creationId xmlns:a16="http://schemas.microsoft.com/office/drawing/2014/main" id="{43A25BE4-3024-45F6-BAF5-DD0749CC3A38}"/>
                </a:ext>
              </a:extLst>
            </p:cNvPr>
            <p:cNvSpPr/>
            <p:nvPr/>
          </p:nvSpPr>
          <p:spPr>
            <a:xfrm>
              <a:off x="1497117" y="1455998"/>
              <a:ext cx="1011049" cy="577285"/>
            </a:xfrm>
            <a:custGeom>
              <a:avLst/>
              <a:gdLst/>
              <a:ahLst/>
              <a:cxnLst/>
              <a:rect l="l" t="t" r="r" b="b"/>
              <a:pathLst>
                <a:path w="31546" h="18012" extrusionOk="0">
                  <a:moveTo>
                    <a:pt x="1103" y="0"/>
                  </a:moveTo>
                  <a:cubicBezTo>
                    <a:pt x="485" y="0"/>
                    <a:pt x="0" y="518"/>
                    <a:pt x="34" y="1136"/>
                  </a:cubicBezTo>
                  <a:lnTo>
                    <a:pt x="969" y="16909"/>
                  </a:lnTo>
                  <a:cubicBezTo>
                    <a:pt x="1003" y="17477"/>
                    <a:pt x="1454" y="17912"/>
                    <a:pt x="2022" y="17912"/>
                  </a:cubicBezTo>
                  <a:lnTo>
                    <a:pt x="30443" y="18012"/>
                  </a:lnTo>
                  <a:cubicBezTo>
                    <a:pt x="31028" y="18012"/>
                    <a:pt x="31513" y="17527"/>
                    <a:pt x="31513" y="16943"/>
                  </a:cubicBezTo>
                  <a:lnTo>
                    <a:pt x="31546" y="4645"/>
                  </a:lnTo>
                  <a:cubicBezTo>
                    <a:pt x="31546" y="4060"/>
                    <a:pt x="31061" y="3576"/>
                    <a:pt x="30477" y="3576"/>
                  </a:cubicBezTo>
                  <a:lnTo>
                    <a:pt x="12999" y="3643"/>
                  </a:lnTo>
                  <a:cubicBezTo>
                    <a:pt x="12715" y="3643"/>
                    <a:pt x="12448" y="3526"/>
                    <a:pt x="12248" y="3325"/>
                  </a:cubicBezTo>
                  <a:lnTo>
                    <a:pt x="9223" y="334"/>
                  </a:lnTo>
                  <a:cubicBezTo>
                    <a:pt x="9023" y="134"/>
                    <a:pt x="8755" y="17"/>
                    <a:pt x="8471" y="1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13;p60">
              <a:extLst>
                <a:ext uri="{FF2B5EF4-FFF2-40B4-BE49-F238E27FC236}">
                  <a16:creationId xmlns:a16="http://schemas.microsoft.com/office/drawing/2014/main" id="{23EFF01B-4957-4E48-A783-62F55B85330D}"/>
                </a:ext>
              </a:extLst>
            </p:cNvPr>
            <p:cNvSpPr/>
            <p:nvPr/>
          </p:nvSpPr>
          <p:spPr>
            <a:xfrm>
              <a:off x="1497117" y="1455998"/>
              <a:ext cx="1011049" cy="577285"/>
            </a:xfrm>
            <a:custGeom>
              <a:avLst/>
              <a:gdLst/>
              <a:ahLst/>
              <a:cxnLst/>
              <a:rect l="l" t="t" r="r" b="b"/>
              <a:pathLst>
                <a:path w="31546" h="18012" extrusionOk="0">
                  <a:moveTo>
                    <a:pt x="1103" y="0"/>
                  </a:moveTo>
                  <a:cubicBezTo>
                    <a:pt x="485" y="0"/>
                    <a:pt x="0" y="518"/>
                    <a:pt x="34" y="1136"/>
                  </a:cubicBezTo>
                  <a:lnTo>
                    <a:pt x="969" y="16909"/>
                  </a:lnTo>
                  <a:cubicBezTo>
                    <a:pt x="1003" y="17477"/>
                    <a:pt x="1454" y="17912"/>
                    <a:pt x="2022" y="17912"/>
                  </a:cubicBezTo>
                  <a:lnTo>
                    <a:pt x="30443" y="18012"/>
                  </a:lnTo>
                  <a:cubicBezTo>
                    <a:pt x="31028" y="18012"/>
                    <a:pt x="31513" y="17527"/>
                    <a:pt x="31513" y="16943"/>
                  </a:cubicBezTo>
                  <a:lnTo>
                    <a:pt x="31546" y="4645"/>
                  </a:lnTo>
                  <a:cubicBezTo>
                    <a:pt x="31546" y="4060"/>
                    <a:pt x="31061" y="3576"/>
                    <a:pt x="30477" y="3576"/>
                  </a:cubicBezTo>
                  <a:lnTo>
                    <a:pt x="12999" y="3643"/>
                  </a:lnTo>
                  <a:cubicBezTo>
                    <a:pt x="12715" y="3643"/>
                    <a:pt x="12448" y="3526"/>
                    <a:pt x="12248" y="3325"/>
                  </a:cubicBezTo>
                  <a:lnTo>
                    <a:pt x="9223" y="334"/>
                  </a:lnTo>
                  <a:cubicBezTo>
                    <a:pt x="9023" y="134"/>
                    <a:pt x="8755" y="17"/>
                    <a:pt x="8471" y="1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14;p60">
              <a:extLst>
                <a:ext uri="{FF2B5EF4-FFF2-40B4-BE49-F238E27FC236}">
                  <a16:creationId xmlns:a16="http://schemas.microsoft.com/office/drawing/2014/main" id="{9767C202-4301-4790-A5BE-630FC1C63283}"/>
                </a:ext>
              </a:extLst>
            </p:cNvPr>
            <p:cNvSpPr/>
            <p:nvPr/>
          </p:nvSpPr>
          <p:spPr>
            <a:xfrm>
              <a:off x="1508879" y="1265877"/>
              <a:ext cx="613725" cy="632475"/>
            </a:xfrm>
            <a:custGeom>
              <a:avLst/>
              <a:gdLst/>
              <a:ahLst/>
              <a:cxnLst/>
              <a:rect l="l" t="t" r="r" b="b"/>
              <a:pathLst>
                <a:path w="19149" h="19734" extrusionOk="0">
                  <a:moveTo>
                    <a:pt x="9341" y="1"/>
                  </a:moveTo>
                  <a:lnTo>
                    <a:pt x="1" y="12265"/>
                  </a:lnTo>
                  <a:lnTo>
                    <a:pt x="9792" y="19733"/>
                  </a:lnTo>
                  <a:lnTo>
                    <a:pt x="19149" y="7469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15;p60">
              <a:extLst>
                <a:ext uri="{FF2B5EF4-FFF2-40B4-BE49-F238E27FC236}">
                  <a16:creationId xmlns:a16="http://schemas.microsoft.com/office/drawing/2014/main" id="{BF529741-F71A-488D-B5CA-4343885B0F04}"/>
                </a:ext>
              </a:extLst>
            </p:cNvPr>
            <p:cNvSpPr/>
            <p:nvPr/>
          </p:nvSpPr>
          <p:spPr>
            <a:xfrm>
              <a:off x="1507277" y="1265877"/>
              <a:ext cx="616418" cy="634077"/>
            </a:xfrm>
            <a:custGeom>
              <a:avLst/>
              <a:gdLst/>
              <a:ahLst/>
              <a:cxnLst/>
              <a:rect l="l" t="t" r="r" b="b"/>
              <a:pathLst>
                <a:path w="19233" h="19784" extrusionOk="0">
                  <a:moveTo>
                    <a:pt x="9391" y="1"/>
                  </a:moveTo>
                  <a:lnTo>
                    <a:pt x="9391" y="1"/>
                  </a:lnTo>
                  <a:cubicBezTo>
                    <a:pt x="9391" y="1"/>
                    <a:pt x="9422" y="32"/>
                    <a:pt x="9500" y="85"/>
                  </a:cubicBezTo>
                  <a:lnTo>
                    <a:pt x="9500" y="85"/>
                  </a:lnTo>
                  <a:cubicBezTo>
                    <a:pt x="9424" y="23"/>
                    <a:pt x="9391" y="1"/>
                    <a:pt x="9391" y="1"/>
                  </a:cubicBezTo>
                  <a:close/>
                  <a:moveTo>
                    <a:pt x="9500" y="85"/>
                  </a:moveTo>
                  <a:lnTo>
                    <a:pt x="9500" y="85"/>
                  </a:lnTo>
                  <a:cubicBezTo>
                    <a:pt x="9517" y="99"/>
                    <a:pt x="9536" y="116"/>
                    <a:pt x="9558" y="134"/>
                  </a:cubicBezTo>
                  <a:lnTo>
                    <a:pt x="9791" y="302"/>
                  </a:lnTo>
                  <a:lnTo>
                    <a:pt x="9791" y="302"/>
                  </a:lnTo>
                  <a:lnTo>
                    <a:pt x="9575" y="134"/>
                  </a:lnTo>
                  <a:cubicBezTo>
                    <a:pt x="9546" y="116"/>
                    <a:pt x="9521" y="100"/>
                    <a:pt x="9500" y="85"/>
                  </a:cubicBezTo>
                  <a:close/>
                  <a:moveTo>
                    <a:pt x="9341" y="51"/>
                  </a:moveTo>
                  <a:lnTo>
                    <a:pt x="9207" y="218"/>
                  </a:lnTo>
                  <a:lnTo>
                    <a:pt x="8706" y="886"/>
                  </a:lnTo>
                  <a:lnTo>
                    <a:pt x="6784" y="3376"/>
                  </a:lnTo>
                  <a:lnTo>
                    <a:pt x="17" y="12248"/>
                  </a:lnTo>
                  <a:lnTo>
                    <a:pt x="1" y="12265"/>
                  </a:lnTo>
                  <a:lnTo>
                    <a:pt x="17" y="12281"/>
                  </a:lnTo>
                  <a:lnTo>
                    <a:pt x="9825" y="19767"/>
                  </a:lnTo>
                  <a:lnTo>
                    <a:pt x="9859" y="19784"/>
                  </a:lnTo>
                  <a:lnTo>
                    <a:pt x="9875" y="19750"/>
                  </a:lnTo>
                  <a:lnTo>
                    <a:pt x="19215" y="7486"/>
                  </a:lnTo>
                  <a:lnTo>
                    <a:pt x="19232" y="7469"/>
                  </a:lnTo>
                  <a:lnTo>
                    <a:pt x="19215" y="7453"/>
                  </a:lnTo>
                  <a:lnTo>
                    <a:pt x="12081" y="2022"/>
                  </a:lnTo>
                  <a:lnTo>
                    <a:pt x="10093" y="519"/>
                  </a:lnTo>
                  <a:lnTo>
                    <a:pt x="9791" y="302"/>
                  </a:lnTo>
                  <a:lnTo>
                    <a:pt x="9791" y="302"/>
                  </a:lnTo>
                  <a:lnTo>
                    <a:pt x="10093" y="535"/>
                  </a:lnTo>
                  <a:lnTo>
                    <a:pt x="12064" y="2056"/>
                  </a:lnTo>
                  <a:lnTo>
                    <a:pt x="19155" y="7466"/>
                  </a:lnTo>
                  <a:lnTo>
                    <a:pt x="19155" y="7466"/>
                  </a:lnTo>
                  <a:lnTo>
                    <a:pt x="9852" y="19682"/>
                  </a:lnTo>
                  <a:lnTo>
                    <a:pt x="9852" y="19682"/>
                  </a:lnTo>
                  <a:lnTo>
                    <a:pt x="84" y="12260"/>
                  </a:lnTo>
                  <a:lnTo>
                    <a:pt x="84" y="12260"/>
                  </a:lnTo>
                  <a:lnTo>
                    <a:pt x="6801" y="3409"/>
                  </a:lnTo>
                  <a:lnTo>
                    <a:pt x="8706" y="903"/>
                  </a:lnTo>
                  <a:lnTo>
                    <a:pt x="9207" y="235"/>
                  </a:lnTo>
                  <a:lnTo>
                    <a:pt x="9341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16;p60">
              <a:extLst>
                <a:ext uri="{FF2B5EF4-FFF2-40B4-BE49-F238E27FC236}">
                  <a16:creationId xmlns:a16="http://schemas.microsoft.com/office/drawing/2014/main" id="{CF29C652-DA84-499E-AED3-B2F4FC48F64E}"/>
                </a:ext>
              </a:extLst>
            </p:cNvPr>
            <p:cNvSpPr/>
            <p:nvPr/>
          </p:nvSpPr>
          <p:spPr>
            <a:xfrm>
              <a:off x="1538878" y="1294786"/>
              <a:ext cx="553215" cy="575169"/>
            </a:xfrm>
            <a:custGeom>
              <a:avLst/>
              <a:gdLst/>
              <a:ahLst/>
              <a:cxnLst/>
              <a:rect l="l" t="t" r="r" b="b"/>
              <a:pathLst>
                <a:path w="17261" h="17946" extrusionOk="0">
                  <a:moveTo>
                    <a:pt x="8689" y="1"/>
                  </a:moveTo>
                  <a:lnTo>
                    <a:pt x="0" y="11413"/>
                  </a:lnTo>
                  <a:lnTo>
                    <a:pt x="8572" y="17946"/>
                  </a:lnTo>
                  <a:lnTo>
                    <a:pt x="17260" y="6534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17;p60">
              <a:extLst>
                <a:ext uri="{FF2B5EF4-FFF2-40B4-BE49-F238E27FC236}">
                  <a16:creationId xmlns:a16="http://schemas.microsoft.com/office/drawing/2014/main" id="{2529A295-ABC3-46EF-AFA7-ED63067E223D}"/>
                </a:ext>
              </a:extLst>
            </p:cNvPr>
            <p:cNvSpPr/>
            <p:nvPr/>
          </p:nvSpPr>
          <p:spPr>
            <a:xfrm>
              <a:off x="1739703" y="1508464"/>
              <a:ext cx="352390" cy="365787"/>
            </a:xfrm>
            <a:custGeom>
              <a:avLst/>
              <a:gdLst/>
              <a:ahLst/>
              <a:cxnLst/>
              <a:rect l="l" t="t" r="r" b="b"/>
              <a:pathLst>
                <a:path w="10995" h="11413" extrusionOk="0">
                  <a:moveTo>
                    <a:pt x="10994" y="1"/>
                  </a:moveTo>
                  <a:lnTo>
                    <a:pt x="4712" y="402"/>
                  </a:lnTo>
                  <a:lnTo>
                    <a:pt x="5213" y="3443"/>
                  </a:lnTo>
                  <a:lnTo>
                    <a:pt x="5213" y="3443"/>
                  </a:lnTo>
                  <a:lnTo>
                    <a:pt x="0" y="3359"/>
                  </a:lnTo>
                  <a:lnTo>
                    <a:pt x="0" y="3359"/>
                  </a:lnTo>
                  <a:lnTo>
                    <a:pt x="2306" y="11413"/>
                  </a:lnTo>
                  <a:lnTo>
                    <a:pt x="1099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18;p60">
              <a:extLst>
                <a:ext uri="{FF2B5EF4-FFF2-40B4-BE49-F238E27FC236}">
                  <a16:creationId xmlns:a16="http://schemas.microsoft.com/office/drawing/2014/main" id="{5A4DB076-87A2-4824-BD47-2B1EBB83162E}"/>
                </a:ext>
              </a:extLst>
            </p:cNvPr>
            <p:cNvSpPr/>
            <p:nvPr/>
          </p:nvSpPr>
          <p:spPr>
            <a:xfrm>
              <a:off x="1735921" y="1475805"/>
              <a:ext cx="94291" cy="72657"/>
            </a:xfrm>
            <a:custGeom>
              <a:avLst/>
              <a:gdLst/>
              <a:ahLst/>
              <a:cxnLst/>
              <a:rect l="l" t="t" r="r" b="b"/>
              <a:pathLst>
                <a:path w="2942" h="2267" extrusionOk="0">
                  <a:moveTo>
                    <a:pt x="1473" y="0"/>
                  </a:moveTo>
                  <a:cubicBezTo>
                    <a:pt x="1132" y="0"/>
                    <a:pt x="796" y="156"/>
                    <a:pt x="569" y="452"/>
                  </a:cubicBezTo>
                  <a:cubicBezTo>
                    <a:pt x="1" y="1210"/>
                    <a:pt x="552" y="2267"/>
                    <a:pt x="1461" y="2267"/>
                  </a:cubicBezTo>
                  <a:cubicBezTo>
                    <a:pt x="1514" y="2267"/>
                    <a:pt x="1567" y="2263"/>
                    <a:pt x="1622" y="2256"/>
                  </a:cubicBezTo>
                  <a:cubicBezTo>
                    <a:pt x="2608" y="2122"/>
                    <a:pt x="2942" y="853"/>
                    <a:pt x="2157" y="234"/>
                  </a:cubicBezTo>
                  <a:cubicBezTo>
                    <a:pt x="1951" y="76"/>
                    <a:pt x="1711" y="0"/>
                    <a:pt x="14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19;p60">
              <a:extLst>
                <a:ext uri="{FF2B5EF4-FFF2-40B4-BE49-F238E27FC236}">
                  <a16:creationId xmlns:a16="http://schemas.microsoft.com/office/drawing/2014/main" id="{E89C45AC-0510-4E28-8247-AFBAB7BE0060}"/>
                </a:ext>
              </a:extLst>
            </p:cNvPr>
            <p:cNvSpPr/>
            <p:nvPr/>
          </p:nvSpPr>
          <p:spPr>
            <a:xfrm>
              <a:off x="1852135" y="1261582"/>
              <a:ext cx="709587" cy="577861"/>
            </a:xfrm>
            <a:custGeom>
              <a:avLst/>
              <a:gdLst/>
              <a:ahLst/>
              <a:cxnLst/>
              <a:rect l="l" t="t" r="r" b="b"/>
              <a:pathLst>
                <a:path w="22140" h="18030" extrusionOk="0">
                  <a:moveTo>
                    <a:pt x="703" y="1"/>
                  </a:moveTo>
                  <a:lnTo>
                    <a:pt x="1" y="17144"/>
                  </a:lnTo>
                  <a:lnTo>
                    <a:pt x="21438" y="18029"/>
                  </a:lnTo>
                  <a:lnTo>
                    <a:pt x="22140" y="88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20;p60">
              <a:extLst>
                <a:ext uri="{FF2B5EF4-FFF2-40B4-BE49-F238E27FC236}">
                  <a16:creationId xmlns:a16="http://schemas.microsoft.com/office/drawing/2014/main" id="{60CA2390-BED9-4B7E-80A7-6876CFEEA732}"/>
                </a:ext>
              </a:extLst>
            </p:cNvPr>
            <p:cNvSpPr/>
            <p:nvPr/>
          </p:nvSpPr>
          <p:spPr>
            <a:xfrm>
              <a:off x="1850532" y="1260525"/>
              <a:ext cx="711190" cy="579464"/>
            </a:xfrm>
            <a:custGeom>
              <a:avLst/>
              <a:gdLst/>
              <a:ahLst/>
              <a:cxnLst/>
              <a:rect l="l" t="t" r="r" b="b"/>
              <a:pathLst>
                <a:path w="22190" h="18080" extrusionOk="0">
                  <a:moveTo>
                    <a:pt x="22090" y="903"/>
                  </a:moveTo>
                  <a:cubicBezTo>
                    <a:pt x="22156" y="920"/>
                    <a:pt x="22190" y="920"/>
                    <a:pt x="22190" y="920"/>
                  </a:cubicBezTo>
                  <a:cubicBezTo>
                    <a:pt x="22190" y="920"/>
                    <a:pt x="22156" y="903"/>
                    <a:pt x="22090" y="903"/>
                  </a:cubicBezTo>
                  <a:close/>
                  <a:moveTo>
                    <a:pt x="719" y="1"/>
                  </a:moveTo>
                  <a:lnTo>
                    <a:pt x="719" y="34"/>
                  </a:lnTo>
                  <a:cubicBezTo>
                    <a:pt x="502" y="5130"/>
                    <a:pt x="268" y="10978"/>
                    <a:pt x="18" y="17177"/>
                  </a:cubicBezTo>
                  <a:lnTo>
                    <a:pt x="1" y="17210"/>
                  </a:lnTo>
                  <a:lnTo>
                    <a:pt x="34" y="17210"/>
                  </a:lnTo>
                  <a:lnTo>
                    <a:pt x="21488" y="18079"/>
                  </a:lnTo>
                  <a:lnTo>
                    <a:pt x="21521" y="18079"/>
                  </a:lnTo>
                  <a:lnTo>
                    <a:pt x="21521" y="18062"/>
                  </a:lnTo>
                  <a:cubicBezTo>
                    <a:pt x="21722" y="12883"/>
                    <a:pt x="21889" y="8589"/>
                    <a:pt x="22006" y="5598"/>
                  </a:cubicBezTo>
                  <a:cubicBezTo>
                    <a:pt x="22073" y="4094"/>
                    <a:pt x="22123" y="2925"/>
                    <a:pt x="22156" y="2123"/>
                  </a:cubicBezTo>
                  <a:cubicBezTo>
                    <a:pt x="22156" y="1738"/>
                    <a:pt x="22173" y="1421"/>
                    <a:pt x="22190" y="1220"/>
                  </a:cubicBezTo>
                  <a:cubicBezTo>
                    <a:pt x="22190" y="1020"/>
                    <a:pt x="22190" y="920"/>
                    <a:pt x="22190" y="920"/>
                  </a:cubicBezTo>
                  <a:cubicBezTo>
                    <a:pt x="22190" y="920"/>
                    <a:pt x="22190" y="1020"/>
                    <a:pt x="22173" y="1220"/>
                  </a:cubicBezTo>
                  <a:cubicBezTo>
                    <a:pt x="22173" y="1437"/>
                    <a:pt x="22156" y="1738"/>
                    <a:pt x="22140" y="2139"/>
                  </a:cubicBezTo>
                  <a:cubicBezTo>
                    <a:pt x="22106" y="2941"/>
                    <a:pt x="22056" y="4111"/>
                    <a:pt x="21989" y="5615"/>
                  </a:cubicBezTo>
                  <a:cubicBezTo>
                    <a:pt x="21856" y="8599"/>
                    <a:pt x="21673" y="12864"/>
                    <a:pt x="21456" y="18028"/>
                  </a:cubicBezTo>
                  <a:lnTo>
                    <a:pt x="21456" y="18028"/>
                  </a:lnTo>
                  <a:lnTo>
                    <a:pt x="86" y="17145"/>
                  </a:lnTo>
                  <a:lnTo>
                    <a:pt x="86" y="17145"/>
                  </a:lnTo>
                  <a:cubicBezTo>
                    <a:pt x="335" y="10972"/>
                    <a:pt x="568" y="5148"/>
                    <a:pt x="785" y="69"/>
                  </a:cubicBezTo>
                  <a:lnTo>
                    <a:pt x="785" y="69"/>
                  </a:lnTo>
                  <a:lnTo>
                    <a:pt x="16242" y="686"/>
                  </a:lnTo>
                  <a:lnTo>
                    <a:pt x="20619" y="853"/>
                  </a:lnTo>
                  <a:lnTo>
                    <a:pt x="21789" y="903"/>
                  </a:lnTo>
                  <a:lnTo>
                    <a:pt x="22090" y="903"/>
                  </a:lnTo>
                  <a:lnTo>
                    <a:pt x="21806" y="886"/>
                  </a:lnTo>
                  <a:lnTo>
                    <a:pt x="20636" y="836"/>
                  </a:lnTo>
                  <a:lnTo>
                    <a:pt x="16258" y="652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21;p60">
              <a:extLst>
                <a:ext uri="{FF2B5EF4-FFF2-40B4-BE49-F238E27FC236}">
                  <a16:creationId xmlns:a16="http://schemas.microsoft.com/office/drawing/2014/main" id="{B523BEFA-562B-4F5F-AD80-E25484E48BDE}"/>
                </a:ext>
              </a:extLst>
            </p:cNvPr>
            <p:cNvSpPr/>
            <p:nvPr/>
          </p:nvSpPr>
          <p:spPr>
            <a:xfrm>
              <a:off x="1876781" y="1296934"/>
              <a:ext cx="659236" cy="506614"/>
            </a:xfrm>
            <a:custGeom>
              <a:avLst/>
              <a:gdLst/>
              <a:ahLst/>
              <a:cxnLst/>
              <a:rect l="l" t="t" r="r" b="b"/>
              <a:pathLst>
                <a:path w="20569" h="15807" extrusionOk="0">
                  <a:moveTo>
                    <a:pt x="619" y="1"/>
                  </a:moveTo>
                  <a:lnTo>
                    <a:pt x="1" y="14988"/>
                  </a:lnTo>
                  <a:lnTo>
                    <a:pt x="19951" y="15807"/>
                  </a:lnTo>
                  <a:lnTo>
                    <a:pt x="20569" y="819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22;p60">
              <a:extLst>
                <a:ext uri="{FF2B5EF4-FFF2-40B4-BE49-F238E27FC236}">
                  <a16:creationId xmlns:a16="http://schemas.microsoft.com/office/drawing/2014/main" id="{60465D57-0B50-4395-BB4D-A139C90C4935}"/>
                </a:ext>
              </a:extLst>
            </p:cNvPr>
            <p:cNvSpPr/>
            <p:nvPr/>
          </p:nvSpPr>
          <p:spPr>
            <a:xfrm>
              <a:off x="1876781" y="1488112"/>
              <a:ext cx="639430" cy="315436"/>
            </a:xfrm>
            <a:custGeom>
              <a:avLst/>
              <a:gdLst/>
              <a:ahLst/>
              <a:cxnLst/>
              <a:rect l="l" t="t" r="r" b="b"/>
              <a:pathLst>
                <a:path w="19951" h="9842" extrusionOk="0">
                  <a:moveTo>
                    <a:pt x="7352" y="1"/>
                  </a:moveTo>
                  <a:lnTo>
                    <a:pt x="1" y="9023"/>
                  </a:lnTo>
                  <a:lnTo>
                    <a:pt x="19951" y="9842"/>
                  </a:lnTo>
                  <a:lnTo>
                    <a:pt x="14487" y="3008"/>
                  </a:lnTo>
                  <a:lnTo>
                    <a:pt x="11429" y="5999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23;p60">
              <a:extLst>
                <a:ext uri="{FF2B5EF4-FFF2-40B4-BE49-F238E27FC236}">
                  <a16:creationId xmlns:a16="http://schemas.microsoft.com/office/drawing/2014/main" id="{2E840922-6EFE-4242-8305-4CE9002B305E}"/>
                </a:ext>
              </a:extLst>
            </p:cNvPr>
            <p:cNvSpPr/>
            <p:nvPr/>
          </p:nvSpPr>
          <p:spPr>
            <a:xfrm>
              <a:off x="2193852" y="1407186"/>
              <a:ext cx="118329" cy="100637"/>
            </a:xfrm>
            <a:custGeom>
              <a:avLst/>
              <a:gdLst/>
              <a:ahLst/>
              <a:cxnLst/>
              <a:rect l="l" t="t" r="r" b="b"/>
              <a:pathLst>
                <a:path w="3692" h="3140" extrusionOk="0">
                  <a:moveTo>
                    <a:pt x="2073" y="1"/>
                  </a:moveTo>
                  <a:cubicBezTo>
                    <a:pt x="722" y="1"/>
                    <a:pt x="1" y="1627"/>
                    <a:pt x="935" y="2626"/>
                  </a:cubicBezTo>
                  <a:cubicBezTo>
                    <a:pt x="1255" y="2980"/>
                    <a:pt x="1667" y="3139"/>
                    <a:pt x="2073" y="3139"/>
                  </a:cubicBezTo>
                  <a:cubicBezTo>
                    <a:pt x="2855" y="3139"/>
                    <a:pt x="3614" y="2552"/>
                    <a:pt x="3658" y="1640"/>
                  </a:cubicBezTo>
                  <a:cubicBezTo>
                    <a:pt x="3692" y="771"/>
                    <a:pt x="3023" y="36"/>
                    <a:pt x="2154" y="3"/>
                  </a:cubicBezTo>
                  <a:cubicBezTo>
                    <a:pt x="2127" y="1"/>
                    <a:pt x="2100" y="1"/>
                    <a:pt x="2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24;p60">
              <a:extLst>
                <a:ext uri="{FF2B5EF4-FFF2-40B4-BE49-F238E27FC236}">
                  <a16:creationId xmlns:a16="http://schemas.microsoft.com/office/drawing/2014/main" id="{6BEA5E6F-3328-4132-98D8-0EA5A3FEDDAE}"/>
                </a:ext>
              </a:extLst>
            </p:cNvPr>
            <p:cNvSpPr/>
            <p:nvPr/>
          </p:nvSpPr>
          <p:spPr>
            <a:xfrm>
              <a:off x="1664193" y="1526123"/>
              <a:ext cx="1021786" cy="809743"/>
            </a:xfrm>
            <a:custGeom>
              <a:avLst/>
              <a:gdLst/>
              <a:ahLst/>
              <a:cxnLst/>
              <a:rect l="l" t="t" r="r" b="b"/>
              <a:pathLst>
                <a:path w="31881" h="25265" extrusionOk="0">
                  <a:moveTo>
                    <a:pt x="29040" y="1"/>
                  </a:moveTo>
                  <a:lnTo>
                    <a:pt x="0" y="3994"/>
                  </a:lnTo>
                  <a:lnTo>
                    <a:pt x="3075" y="25264"/>
                  </a:lnTo>
                  <a:lnTo>
                    <a:pt x="31880" y="21204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25;p60">
              <a:extLst>
                <a:ext uri="{FF2B5EF4-FFF2-40B4-BE49-F238E27FC236}">
                  <a16:creationId xmlns:a16="http://schemas.microsoft.com/office/drawing/2014/main" id="{F7CCACA8-542F-43AC-9926-4E11600CAA6E}"/>
                </a:ext>
              </a:extLst>
            </p:cNvPr>
            <p:cNvSpPr/>
            <p:nvPr/>
          </p:nvSpPr>
          <p:spPr>
            <a:xfrm>
              <a:off x="1678648" y="1440998"/>
              <a:ext cx="1056592" cy="864324"/>
            </a:xfrm>
            <a:custGeom>
              <a:avLst/>
              <a:gdLst/>
              <a:ahLst/>
              <a:cxnLst/>
              <a:rect l="l" t="t" r="r" b="b"/>
              <a:pathLst>
                <a:path w="32967" h="26968" extrusionOk="0">
                  <a:moveTo>
                    <a:pt x="28706" y="0"/>
                  </a:moveTo>
                  <a:lnTo>
                    <a:pt x="0" y="5949"/>
                  </a:lnTo>
                  <a:lnTo>
                    <a:pt x="4495" y="26968"/>
                  </a:lnTo>
                  <a:lnTo>
                    <a:pt x="32966" y="20970"/>
                  </a:lnTo>
                  <a:lnTo>
                    <a:pt x="287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26;p60">
              <a:extLst>
                <a:ext uri="{FF2B5EF4-FFF2-40B4-BE49-F238E27FC236}">
                  <a16:creationId xmlns:a16="http://schemas.microsoft.com/office/drawing/2014/main" id="{F9665335-2536-4E19-8997-A84607CA4C6A}"/>
                </a:ext>
              </a:extLst>
            </p:cNvPr>
            <p:cNvSpPr/>
            <p:nvPr/>
          </p:nvSpPr>
          <p:spPr>
            <a:xfrm>
              <a:off x="1630990" y="1365488"/>
              <a:ext cx="1111750" cy="960186"/>
            </a:xfrm>
            <a:custGeom>
              <a:avLst/>
              <a:gdLst/>
              <a:ahLst/>
              <a:cxnLst/>
              <a:rect l="l" t="t" r="r" b="b"/>
              <a:pathLst>
                <a:path w="34688" h="29959" extrusionOk="0">
                  <a:moveTo>
                    <a:pt x="27653" y="0"/>
                  </a:moveTo>
                  <a:lnTo>
                    <a:pt x="0" y="9725"/>
                  </a:lnTo>
                  <a:lnTo>
                    <a:pt x="7269" y="29959"/>
                  </a:lnTo>
                  <a:lnTo>
                    <a:pt x="34687" y="20218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27;p60">
              <a:extLst>
                <a:ext uri="{FF2B5EF4-FFF2-40B4-BE49-F238E27FC236}">
                  <a16:creationId xmlns:a16="http://schemas.microsoft.com/office/drawing/2014/main" id="{B74B0E7C-E0B2-4AC9-BF36-6869C767A8C8}"/>
                </a:ext>
              </a:extLst>
            </p:cNvPr>
            <p:cNvSpPr/>
            <p:nvPr/>
          </p:nvSpPr>
          <p:spPr>
            <a:xfrm>
              <a:off x="1629387" y="1365488"/>
              <a:ext cx="1114411" cy="961276"/>
            </a:xfrm>
            <a:custGeom>
              <a:avLst/>
              <a:gdLst/>
              <a:ahLst/>
              <a:cxnLst/>
              <a:rect l="l" t="t" r="r" b="b"/>
              <a:pathLst>
                <a:path w="34771" h="29993" extrusionOk="0">
                  <a:moveTo>
                    <a:pt x="27703" y="0"/>
                  </a:moveTo>
                  <a:lnTo>
                    <a:pt x="27703" y="0"/>
                  </a:lnTo>
                  <a:lnTo>
                    <a:pt x="27703" y="0"/>
                  </a:lnTo>
                  <a:close/>
                  <a:moveTo>
                    <a:pt x="27703" y="0"/>
                  </a:moveTo>
                  <a:lnTo>
                    <a:pt x="34" y="9691"/>
                  </a:lnTo>
                  <a:lnTo>
                    <a:pt x="0" y="9708"/>
                  </a:lnTo>
                  <a:lnTo>
                    <a:pt x="17" y="9742"/>
                  </a:lnTo>
                  <a:lnTo>
                    <a:pt x="7235" y="29825"/>
                  </a:lnTo>
                  <a:cubicBezTo>
                    <a:pt x="7252" y="29875"/>
                    <a:pt x="7268" y="29925"/>
                    <a:pt x="7285" y="29959"/>
                  </a:cubicBezTo>
                  <a:lnTo>
                    <a:pt x="7302" y="29992"/>
                  </a:lnTo>
                  <a:lnTo>
                    <a:pt x="7335" y="29992"/>
                  </a:lnTo>
                  <a:lnTo>
                    <a:pt x="34737" y="20234"/>
                  </a:lnTo>
                  <a:lnTo>
                    <a:pt x="34771" y="20234"/>
                  </a:lnTo>
                  <a:lnTo>
                    <a:pt x="34754" y="20201"/>
                  </a:lnTo>
                  <a:lnTo>
                    <a:pt x="27703" y="0"/>
                  </a:lnTo>
                  <a:lnTo>
                    <a:pt x="34695" y="20193"/>
                  </a:lnTo>
                  <a:lnTo>
                    <a:pt x="34695" y="20193"/>
                  </a:lnTo>
                  <a:lnTo>
                    <a:pt x="7342" y="29911"/>
                  </a:lnTo>
                  <a:lnTo>
                    <a:pt x="7342" y="29911"/>
                  </a:lnTo>
                  <a:cubicBezTo>
                    <a:pt x="7328" y="29871"/>
                    <a:pt x="7315" y="29832"/>
                    <a:pt x="7302" y="29792"/>
                  </a:cubicBezTo>
                  <a:lnTo>
                    <a:pt x="96" y="9742"/>
                  </a:lnTo>
                  <a:lnTo>
                    <a:pt x="96" y="9742"/>
                  </a:lnTo>
                  <a:lnTo>
                    <a:pt x="277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28;p60">
              <a:extLst>
                <a:ext uri="{FF2B5EF4-FFF2-40B4-BE49-F238E27FC236}">
                  <a16:creationId xmlns:a16="http://schemas.microsoft.com/office/drawing/2014/main" id="{0FFAE6E3-FD98-4E32-8F6A-367B9A08BBA8}"/>
                </a:ext>
              </a:extLst>
            </p:cNvPr>
            <p:cNvSpPr/>
            <p:nvPr/>
          </p:nvSpPr>
          <p:spPr>
            <a:xfrm>
              <a:off x="2356602" y="1490804"/>
              <a:ext cx="187460" cy="496455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17"/>
                    <a:pt x="1237" y="3509"/>
                    <a:pt x="2824" y="7786"/>
                  </a:cubicBezTo>
                  <a:cubicBezTo>
                    <a:pt x="4408" y="12053"/>
                    <a:pt x="5742" y="15489"/>
                    <a:pt x="5798" y="15489"/>
                  </a:cubicBezTo>
                  <a:cubicBezTo>
                    <a:pt x="5798" y="15489"/>
                    <a:pt x="5798" y="15489"/>
                    <a:pt x="5798" y="15489"/>
                  </a:cubicBezTo>
                  <a:cubicBezTo>
                    <a:pt x="5848" y="15472"/>
                    <a:pt x="4612" y="11980"/>
                    <a:pt x="3025" y="7703"/>
                  </a:cubicBezTo>
                  <a:cubicBezTo>
                    <a:pt x="1441" y="3452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29;p60">
              <a:extLst>
                <a:ext uri="{FF2B5EF4-FFF2-40B4-BE49-F238E27FC236}">
                  <a16:creationId xmlns:a16="http://schemas.microsoft.com/office/drawing/2014/main" id="{B5BAF217-2697-46BE-A876-58374EA57576}"/>
                </a:ext>
              </a:extLst>
            </p:cNvPr>
            <p:cNvSpPr/>
            <p:nvPr/>
          </p:nvSpPr>
          <p:spPr>
            <a:xfrm>
              <a:off x="2281092" y="1525610"/>
              <a:ext cx="187460" cy="495910"/>
            </a:xfrm>
            <a:custGeom>
              <a:avLst/>
              <a:gdLst/>
              <a:ahLst/>
              <a:cxnLst/>
              <a:rect l="l" t="t" r="r" b="b"/>
              <a:pathLst>
                <a:path w="5849" h="15473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1" y="17"/>
                    <a:pt x="1237" y="3509"/>
                    <a:pt x="2824" y="7770"/>
                  </a:cubicBezTo>
                  <a:cubicBezTo>
                    <a:pt x="4404" y="12027"/>
                    <a:pt x="5719" y="15473"/>
                    <a:pt x="5781" y="15473"/>
                  </a:cubicBezTo>
                  <a:cubicBezTo>
                    <a:pt x="5781" y="15473"/>
                    <a:pt x="5781" y="15473"/>
                    <a:pt x="5782" y="15472"/>
                  </a:cubicBezTo>
                  <a:cubicBezTo>
                    <a:pt x="5849" y="15456"/>
                    <a:pt x="4595" y="11980"/>
                    <a:pt x="3008" y="7703"/>
                  </a:cubicBezTo>
                  <a:cubicBezTo>
                    <a:pt x="1425" y="3436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30;p60">
              <a:extLst>
                <a:ext uri="{FF2B5EF4-FFF2-40B4-BE49-F238E27FC236}">
                  <a16:creationId xmlns:a16="http://schemas.microsoft.com/office/drawing/2014/main" id="{0AA75E4A-242F-4DB3-B528-3132E06DA831}"/>
                </a:ext>
              </a:extLst>
            </p:cNvPr>
            <p:cNvSpPr/>
            <p:nvPr/>
          </p:nvSpPr>
          <p:spPr>
            <a:xfrm>
              <a:off x="2046005" y="1624132"/>
              <a:ext cx="185858" cy="495910"/>
            </a:xfrm>
            <a:custGeom>
              <a:avLst/>
              <a:gdLst/>
              <a:ahLst/>
              <a:cxnLst/>
              <a:rect l="l" t="t" r="r" b="b"/>
              <a:pathLst>
                <a:path w="5799" h="15473" extrusionOk="0">
                  <a:moveTo>
                    <a:pt x="51" y="0"/>
                  </a:moveTo>
                  <a:cubicBezTo>
                    <a:pt x="51" y="0"/>
                    <a:pt x="51" y="0"/>
                    <a:pt x="51" y="1"/>
                  </a:cubicBezTo>
                  <a:cubicBezTo>
                    <a:pt x="0" y="17"/>
                    <a:pt x="1237" y="3493"/>
                    <a:pt x="2824" y="7770"/>
                  </a:cubicBezTo>
                  <a:cubicBezTo>
                    <a:pt x="4346" y="11871"/>
                    <a:pt x="5622" y="15204"/>
                    <a:pt x="5784" y="15457"/>
                  </a:cubicBezTo>
                  <a:lnTo>
                    <a:pt x="5784" y="15457"/>
                  </a:lnTo>
                  <a:cubicBezTo>
                    <a:pt x="5757" y="15202"/>
                    <a:pt x="4538" y="11825"/>
                    <a:pt x="3008" y="7703"/>
                  </a:cubicBezTo>
                  <a:cubicBezTo>
                    <a:pt x="1428" y="3446"/>
                    <a:pt x="113" y="0"/>
                    <a:pt x="51" y="0"/>
                  </a:cubicBezTo>
                  <a:close/>
                  <a:moveTo>
                    <a:pt x="5784" y="15457"/>
                  </a:moveTo>
                  <a:cubicBezTo>
                    <a:pt x="5785" y="15467"/>
                    <a:pt x="5784" y="15472"/>
                    <a:pt x="5782" y="15473"/>
                  </a:cubicBezTo>
                  <a:lnTo>
                    <a:pt x="5797" y="15473"/>
                  </a:lnTo>
                  <a:cubicBezTo>
                    <a:pt x="5794" y="15472"/>
                    <a:pt x="5790" y="15467"/>
                    <a:pt x="5784" y="15457"/>
                  </a:cubicBezTo>
                  <a:close/>
                  <a:moveTo>
                    <a:pt x="5797" y="15473"/>
                  </a:moveTo>
                  <a:cubicBezTo>
                    <a:pt x="5797" y="15473"/>
                    <a:pt x="5798" y="15473"/>
                    <a:pt x="5798" y="15473"/>
                  </a:cubicBezTo>
                  <a:cubicBezTo>
                    <a:pt x="5798" y="15473"/>
                    <a:pt x="5798" y="15473"/>
                    <a:pt x="5798" y="1547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31;p60">
              <a:extLst>
                <a:ext uri="{FF2B5EF4-FFF2-40B4-BE49-F238E27FC236}">
                  <a16:creationId xmlns:a16="http://schemas.microsoft.com/office/drawing/2014/main" id="{C6DB056B-04FD-42F6-8C35-43C5FF2C135E}"/>
                </a:ext>
              </a:extLst>
            </p:cNvPr>
            <p:cNvSpPr/>
            <p:nvPr/>
          </p:nvSpPr>
          <p:spPr>
            <a:xfrm>
              <a:off x="2120425" y="1594133"/>
              <a:ext cx="188005" cy="495942"/>
            </a:xfrm>
            <a:custGeom>
              <a:avLst/>
              <a:gdLst/>
              <a:ahLst/>
              <a:cxnLst/>
              <a:rect l="l" t="t" r="r" b="b"/>
              <a:pathLst>
                <a:path w="5866" h="15474" extrusionOk="0">
                  <a:moveTo>
                    <a:pt x="69" y="1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1" y="18"/>
                    <a:pt x="1254" y="3493"/>
                    <a:pt x="2841" y="7770"/>
                  </a:cubicBezTo>
                  <a:cubicBezTo>
                    <a:pt x="4425" y="12037"/>
                    <a:pt x="5742" y="15473"/>
                    <a:pt x="5798" y="15473"/>
                  </a:cubicBezTo>
                  <a:cubicBezTo>
                    <a:pt x="5799" y="15473"/>
                    <a:pt x="5799" y="15473"/>
                    <a:pt x="5799" y="15473"/>
                  </a:cubicBezTo>
                  <a:cubicBezTo>
                    <a:pt x="5866" y="15456"/>
                    <a:pt x="4613" y="11981"/>
                    <a:pt x="3025" y="7704"/>
                  </a:cubicBezTo>
                  <a:cubicBezTo>
                    <a:pt x="1445" y="3447"/>
                    <a:pt x="13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32;p60">
              <a:extLst>
                <a:ext uri="{FF2B5EF4-FFF2-40B4-BE49-F238E27FC236}">
                  <a16:creationId xmlns:a16="http://schemas.microsoft.com/office/drawing/2014/main" id="{B3924D3C-9593-4CE6-BBE8-37F8832B8F72}"/>
                </a:ext>
              </a:extLst>
            </p:cNvPr>
            <p:cNvSpPr/>
            <p:nvPr/>
          </p:nvSpPr>
          <p:spPr>
            <a:xfrm>
              <a:off x="2195422" y="1563622"/>
              <a:ext cx="187460" cy="496454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6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0" y="17"/>
                    <a:pt x="1253" y="3509"/>
                    <a:pt x="2841" y="7787"/>
                  </a:cubicBezTo>
                  <a:cubicBezTo>
                    <a:pt x="4424" y="12037"/>
                    <a:pt x="5742" y="15489"/>
                    <a:pt x="5798" y="15489"/>
                  </a:cubicBezTo>
                  <a:cubicBezTo>
                    <a:pt x="5798" y="15489"/>
                    <a:pt x="5798" y="15489"/>
                    <a:pt x="5798" y="15489"/>
                  </a:cubicBezTo>
                  <a:cubicBezTo>
                    <a:pt x="5848" y="15456"/>
                    <a:pt x="4612" y="11981"/>
                    <a:pt x="3024" y="7703"/>
                  </a:cubicBezTo>
                  <a:cubicBezTo>
                    <a:pt x="1441" y="3436"/>
                    <a:pt x="123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33;p60">
              <a:extLst>
                <a:ext uri="{FF2B5EF4-FFF2-40B4-BE49-F238E27FC236}">
                  <a16:creationId xmlns:a16="http://schemas.microsoft.com/office/drawing/2014/main" id="{1E0A706D-19B4-489D-B10B-2FB27378EDAA}"/>
                </a:ext>
              </a:extLst>
            </p:cNvPr>
            <p:cNvSpPr/>
            <p:nvPr/>
          </p:nvSpPr>
          <p:spPr>
            <a:xfrm>
              <a:off x="1959246" y="1648778"/>
              <a:ext cx="187460" cy="496454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1" y="34"/>
                    <a:pt x="1237" y="3509"/>
                    <a:pt x="2824" y="7786"/>
                  </a:cubicBezTo>
                  <a:cubicBezTo>
                    <a:pt x="4408" y="12053"/>
                    <a:pt x="5725" y="15489"/>
                    <a:pt x="5781" y="15489"/>
                  </a:cubicBezTo>
                  <a:cubicBezTo>
                    <a:pt x="5782" y="15489"/>
                    <a:pt x="5782" y="15489"/>
                    <a:pt x="5782" y="15489"/>
                  </a:cubicBezTo>
                  <a:cubicBezTo>
                    <a:pt x="5849" y="15472"/>
                    <a:pt x="4596" y="11980"/>
                    <a:pt x="3008" y="7720"/>
                  </a:cubicBezTo>
                  <a:cubicBezTo>
                    <a:pt x="1425" y="3452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34;p60">
              <a:extLst>
                <a:ext uri="{FF2B5EF4-FFF2-40B4-BE49-F238E27FC236}">
                  <a16:creationId xmlns:a16="http://schemas.microsoft.com/office/drawing/2014/main" id="{1E59F51B-334B-41B7-82DB-946F597FD3E7}"/>
                </a:ext>
              </a:extLst>
            </p:cNvPr>
            <p:cNvSpPr/>
            <p:nvPr/>
          </p:nvSpPr>
          <p:spPr>
            <a:xfrm>
              <a:off x="1876236" y="1679290"/>
              <a:ext cx="187460" cy="496455"/>
            </a:xfrm>
            <a:custGeom>
              <a:avLst/>
              <a:gdLst/>
              <a:ahLst/>
              <a:cxnLst/>
              <a:rect l="l" t="t" r="r" b="b"/>
              <a:pathLst>
                <a:path w="5849" h="15490" extrusionOk="0">
                  <a:moveTo>
                    <a:pt x="51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1" y="17"/>
                    <a:pt x="1237" y="3509"/>
                    <a:pt x="2825" y="7787"/>
                  </a:cubicBezTo>
                  <a:cubicBezTo>
                    <a:pt x="4408" y="12037"/>
                    <a:pt x="5726" y="15489"/>
                    <a:pt x="5782" y="15489"/>
                  </a:cubicBezTo>
                  <a:cubicBezTo>
                    <a:pt x="5782" y="15489"/>
                    <a:pt x="5782" y="15489"/>
                    <a:pt x="5782" y="15489"/>
                  </a:cubicBezTo>
                  <a:cubicBezTo>
                    <a:pt x="5849" y="15473"/>
                    <a:pt x="4596" y="11981"/>
                    <a:pt x="3008" y="7703"/>
                  </a:cubicBezTo>
                  <a:cubicBezTo>
                    <a:pt x="1425" y="3436"/>
                    <a:pt x="107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35;p60">
              <a:extLst>
                <a:ext uri="{FF2B5EF4-FFF2-40B4-BE49-F238E27FC236}">
                  <a16:creationId xmlns:a16="http://schemas.microsoft.com/office/drawing/2014/main" id="{8D4D4AA0-C3B0-45A1-93C2-36A1FC21F136}"/>
                </a:ext>
              </a:extLst>
            </p:cNvPr>
            <p:cNvSpPr/>
            <p:nvPr/>
          </p:nvSpPr>
          <p:spPr>
            <a:xfrm>
              <a:off x="1793259" y="1709802"/>
              <a:ext cx="185826" cy="496455"/>
            </a:xfrm>
            <a:custGeom>
              <a:avLst/>
              <a:gdLst/>
              <a:ahLst/>
              <a:cxnLst/>
              <a:rect l="l" t="t" r="r" b="b"/>
              <a:pathLst>
                <a:path w="5798" h="15490" extrusionOk="0">
                  <a:moveTo>
                    <a:pt x="51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0" y="18"/>
                    <a:pt x="1236" y="3510"/>
                    <a:pt x="2824" y="7770"/>
                  </a:cubicBezTo>
                  <a:cubicBezTo>
                    <a:pt x="4346" y="11873"/>
                    <a:pt x="5623" y="15222"/>
                    <a:pt x="5783" y="15475"/>
                  </a:cubicBezTo>
                  <a:lnTo>
                    <a:pt x="5783" y="15475"/>
                  </a:lnTo>
                  <a:cubicBezTo>
                    <a:pt x="5762" y="15219"/>
                    <a:pt x="4541" y="11836"/>
                    <a:pt x="3008" y="7704"/>
                  </a:cubicBezTo>
                  <a:cubicBezTo>
                    <a:pt x="1424" y="3437"/>
                    <a:pt x="107" y="1"/>
                    <a:pt x="51" y="1"/>
                  </a:cubicBezTo>
                  <a:close/>
                  <a:moveTo>
                    <a:pt x="5783" y="15475"/>
                  </a:moveTo>
                  <a:cubicBezTo>
                    <a:pt x="5784" y="15484"/>
                    <a:pt x="5783" y="15489"/>
                    <a:pt x="5781" y="15490"/>
                  </a:cubicBezTo>
                  <a:lnTo>
                    <a:pt x="5797" y="15490"/>
                  </a:lnTo>
                  <a:cubicBezTo>
                    <a:pt x="5794" y="15489"/>
                    <a:pt x="5790" y="15484"/>
                    <a:pt x="5783" y="15475"/>
                  </a:cubicBezTo>
                  <a:close/>
                  <a:moveTo>
                    <a:pt x="5797" y="15490"/>
                  </a:moveTo>
                  <a:lnTo>
                    <a:pt x="5797" y="15490"/>
                  </a:lnTo>
                  <a:cubicBezTo>
                    <a:pt x="5797" y="15490"/>
                    <a:pt x="5797" y="15490"/>
                    <a:pt x="5797" y="15490"/>
                  </a:cubicBezTo>
                  <a:cubicBezTo>
                    <a:pt x="5798" y="15490"/>
                    <a:pt x="5798" y="15490"/>
                    <a:pt x="5798" y="154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36;p60">
              <a:extLst>
                <a:ext uri="{FF2B5EF4-FFF2-40B4-BE49-F238E27FC236}">
                  <a16:creationId xmlns:a16="http://schemas.microsoft.com/office/drawing/2014/main" id="{2119B334-1D02-4209-9EFA-E50409639493}"/>
                </a:ext>
              </a:extLst>
            </p:cNvPr>
            <p:cNvSpPr/>
            <p:nvPr/>
          </p:nvSpPr>
          <p:spPr>
            <a:xfrm>
              <a:off x="1478367" y="1744640"/>
              <a:ext cx="1140660" cy="667249"/>
            </a:xfrm>
            <a:custGeom>
              <a:avLst/>
              <a:gdLst/>
              <a:ahLst/>
              <a:cxnLst/>
              <a:rect l="l" t="t" r="r" b="b"/>
              <a:pathLst>
                <a:path w="35590" h="20819" extrusionOk="0">
                  <a:moveTo>
                    <a:pt x="719" y="0"/>
                  </a:moveTo>
                  <a:cubicBezTo>
                    <a:pt x="318" y="0"/>
                    <a:pt x="0" y="351"/>
                    <a:pt x="34" y="769"/>
                  </a:cubicBezTo>
                  <a:lnTo>
                    <a:pt x="2356" y="20117"/>
                  </a:lnTo>
                  <a:cubicBezTo>
                    <a:pt x="2390" y="20468"/>
                    <a:pt x="2690" y="20719"/>
                    <a:pt x="3025" y="20719"/>
                  </a:cubicBezTo>
                  <a:lnTo>
                    <a:pt x="33284" y="20819"/>
                  </a:lnTo>
                  <a:cubicBezTo>
                    <a:pt x="33651" y="20819"/>
                    <a:pt x="33952" y="20535"/>
                    <a:pt x="33969" y="20184"/>
                  </a:cubicBezTo>
                  <a:lnTo>
                    <a:pt x="35556" y="835"/>
                  </a:lnTo>
                  <a:cubicBezTo>
                    <a:pt x="35590" y="451"/>
                    <a:pt x="35272" y="100"/>
                    <a:pt x="34871" y="100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37;p60">
              <a:extLst>
                <a:ext uri="{FF2B5EF4-FFF2-40B4-BE49-F238E27FC236}">
                  <a16:creationId xmlns:a16="http://schemas.microsoft.com/office/drawing/2014/main" id="{3174B6E9-5727-4AEB-88C2-FC1FF11F1B0A}"/>
                </a:ext>
              </a:extLst>
            </p:cNvPr>
            <p:cNvSpPr/>
            <p:nvPr/>
          </p:nvSpPr>
          <p:spPr>
            <a:xfrm>
              <a:off x="2633449" y="1596281"/>
              <a:ext cx="62145" cy="116790"/>
            </a:xfrm>
            <a:custGeom>
              <a:avLst/>
              <a:gdLst/>
              <a:ahLst/>
              <a:cxnLst/>
              <a:rect l="l" t="t" r="r" b="b"/>
              <a:pathLst>
                <a:path w="1939" h="3644" extrusionOk="0">
                  <a:moveTo>
                    <a:pt x="1020" y="1"/>
                  </a:moveTo>
                  <a:lnTo>
                    <a:pt x="1" y="719"/>
                  </a:lnTo>
                  <a:lnTo>
                    <a:pt x="602" y="3643"/>
                  </a:lnTo>
                  <a:lnTo>
                    <a:pt x="1939" y="2457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38;p60">
              <a:extLst>
                <a:ext uri="{FF2B5EF4-FFF2-40B4-BE49-F238E27FC236}">
                  <a16:creationId xmlns:a16="http://schemas.microsoft.com/office/drawing/2014/main" id="{A16095D1-F7E3-40FF-95AE-56D1AE92F8AA}"/>
                </a:ext>
              </a:extLst>
            </p:cNvPr>
            <p:cNvSpPr/>
            <p:nvPr/>
          </p:nvSpPr>
          <p:spPr>
            <a:xfrm>
              <a:off x="2673608" y="2235165"/>
              <a:ext cx="333673" cy="107111"/>
            </a:xfrm>
            <a:custGeom>
              <a:avLst/>
              <a:gdLst/>
              <a:ahLst/>
              <a:cxnLst/>
              <a:rect l="l" t="t" r="r" b="b"/>
              <a:pathLst>
                <a:path w="10411" h="3342" extrusionOk="0">
                  <a:moveTo>
                    <a:pt x="4245" y="0"/>
                  </a:moveTo>
                  <a:lnTo>
                    <a:pt x="1" y="2055"/>
                  </a:lnTo>
                  <a:cubicBezTo>
                    <a:pt x="222" y="2407"/>
                    <a:pt x="768" y="2535"/>
                    <a:pt x="1244" y="2535"/>
                  </a:cubicBezTo>
                  <a:cubicBezTo>
                    <a:pt x="1378" y="2535"/>
                    <a:pt x="1507" y="2525"/>
                    <a:pt x="1622" y="2506"/>
                  </a:cubicBezTo>
                  <a:cubicBezTo>
                    <a:pt x="2156" y="2440"/>
                    <a:pt x="2641" y="2206"/>
                    <a:pt x="3176" y="2139"/>
                  </a:cubicBezTo>
                  <a:cubicBezTo>
                    <a:pt x="3296" y="2124"/>
                    <a:pt x="3417" y="2116"/>
                    <a:pt x="3538" y="2116"/>
                  </a:cubicBezTo>
                  <a:cubicBezTo>
                    <a:pt x="4083" y="2116"/>
                    <a:pt x="4618" y="2269"/>
                    <a:pt x="5097" y="2556"/>
                  </a:cubicBezTo>
                  <a:cubicBezTo>
                    <a:pt x="5398" y="2740"/>
                    <a:pt x="5682" y="2957"/>
                    <a:pt x="5999" y="3125"/>
                  </a:cubicBezTo>
                  <a:cubicBezTo>
                    <a:pt x="6249" y="3269"/>
                    <a:pt x="6529" y="3341"/>
                    <a:pt x="6808" y="3341"/>
                  </a:cubicBezTo>
                  <a:cubicBezTo>
                    <a:pt x="6884" y="3341"/>
                    <a:pt x="6960" y="3336"/>
                    <a:pt x="7035" y="3325"/>
                  </a:cubicBezTo>
                  <a:cubicBezTo>
                    <a:pt x="7436" y="3225"/>
                    <a:pt x="7737" y="2924"/>
                    <a:pt x="8038" y="2657"/>
                  </a:cubicBezTo>
                  <a:cubicBezTo>
                    <a:pt x="8328" y="2397"/>
                    <a:pt x="8659" y="2166"/>
                    <a:pt x="9020" y="2166"/>
                  </a:cubicBezTo>
                  <a:cubicBezTo>
                    <a:pt x="9055" y="2166"/>
                    <a:pt x="9089" y="2168"/>
                    <a:pt x="9124" y="2172"/>
                  </a:cubicBezTo>
                  <a:cubicBezTo>
                    <a:pt x="9324" y="2206"/>
                    <a:pt x="9525" y="2272"/>
                    <a:pt x="9725" y="2339"/>
                  </a:cubicBezTo>
                  <a:cubicBezTo>
                    <a:pt x="9785" y="2364"/>
                    <a:pt x="9848" y="2376"/>
                    <a:pt x="9910" y="2376"/>
                  </a:cubicBezTo>
                  <a:cubicBezTo>
                    <a:pt x="10058" y="2376"/>
                    <a:pt x="10204" y="2311"/>
                    <a:pt x="10310" y="2206"/>
                  </a:cubicBezTo>
                  <a:cubicBezTo>
                    <a:pt x="10377" y="2072"/>
                    <a:pt x="10410" y="1922"/>
                    <a:pt x="10360" y="1771"/>
                  </a:cubicBezTo>
                  <a:cubicBezTo>
                    <a:pt x="10293" y="1320"/>
                    <a:pt x="10043" y="919"/>
                    <a:pt x="9692" y="652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39;p60">
              <a:extLst>
                <a:ext uri="{FF2B5EF4-FFF2-40B4-BE49-F238E27FC236}">
                  <a16:creationId xmlns:a16="http://schemas.microsoft.com/office/drawing/2014/main" id="{3EE84A32-E923-4CD3-9CE0-280C024F7CCC}"/>
                </a:ext>
              </a:extLst>
            </p:cNvPr>
            <p:cNvSpPr/>
            <p:nvPr/>
          </p:nvSpPr>
          <p:spPr>
            <a:xfrm>
              <a:off x="2726651" y="1832970"/>
              <a:ext cx="270983" cy="769585"/>
            </a:xfrm>
            <a:custGeom>
              <a:avLst/>
              <a:gdLst/>
              <a:ahLst/>
              <a:cxnLst/>
              <a:rect l="l" t="t" r="r" b="b"/>
              <a:pathLst>
                <a:path w="8455" h="24012" extrusionOk="0">
                  <a:moveTo>
                    <a:pt x="5648" y="1"/>
                  </a:moveTo>
                  <a:lnTo>
                    <a:pt x="1821" y="34"/>
                  </a:lnTo>
                  <a:cubicBezTo>
                    <a:pt x="1821" y="34"/>
                    <a:pt x="1821" y="51"/>
                    <a:pt x="1805" y="68"/>
                  </a:cubicBezTo>
                  <a:lnTo>
                    <a:pt x="0" y="118"/>
                  </a:lnTo>
                  <a:lnTo>
                    <a:pt x="802" y="23677"/>
                  </a:lnTo>
                  <a:lnTo>
                    <a:pt x="3158" y="23861"/>
                  </a:lnTo>
                  <a:lnTo>
                    <a:pt x="3141" y="16075"/>
                  </a:lnTo>
                  <a:lnTo>
                    <a:pt x="3141" y="16075"/>
                  </a:lnTo>
                  <a:cubicBezTo>
                    <a:pt x="4628" y="19834"/>
                    <a:pt x="6349" y="24011"/>
                    <a:pt x="6349" y="24011"/>
                  </a:cubicBezTo>
                  <a:lnTo>
                    <a:pt x="8455" y="23025"/>
                  </a:lnTo>
                  <a:cubicBezTo>
                    <a:pt x="8455" y="23025"/>
                    <a:pt x="4979" y="11179"/>
                    <a:pt x="4912" y="10795"/>
                  </a:cubicBezTo>
                  <a:cubicBezTo>
                    <a:pt x="4862" y="10461"/>
                    <a:pt x="5397" y="2156"/>
                    <a:pt x="5648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40;p60">
              <a:extLst>
                <a:ext uri="{FF2B5EF4-FFF2-40B4-BE49-F238E27FC236}">
                  <a16:creationId xmlns:a16="http://schemas.microsoft.com/office/drawing/2014/main" id="{CB84C830-DB64-4F9A-A9C1-67D15D2B05D1}"/>
                </a:ext>
              </a:extLst>
            </p:cNvPr>
            <p:cNvSpPr/>
            <p:nvPr/>
          </p:nvSpPr>
          <p:spPr>
            <a:xfrm>
              <a:off x="2775367" y="2161803"/>
              <a:ext cx="57337" cy="201370"/>
            </a:xfrm>
            <a:custGeom>
              <a:avLst/>
              <a:gdLst/>
              <a:ahLst/>
              <a:cxnLst/>
              <a:rect l="l" t="t" r="r" b="b"/>
              <a:pathLst>
                <a:path w="1789" h="6283" extrusionOk="0">
                  <a:moveTo>
                    <a:pt x="67" y="0"/>
                  </a:moveTo>
                  <a:cubicBezTo>
                    <a:pt x="67" y="17"/>
                    <a:pt x="67" y="33"/>
                    <a:pt x="51" y="50"/>
                  </a:cubicBezTo>
                  <a:cubicBezTo>
                    <a:pt x="51" y="100"/>
                    <a:pt x="34" y="167"/>
                    <a:pt x="34" y="251"/>
                  </a:cubicBezTo>
                  <a:cubicBezTo>
                    <a:pt x="1" y="485"/>
                    <a:pt x="1" y="718"/>
                    <a:pt x="17" y="952"/>
                  </a:cubicBezTo>
                  <a:cubicBezTo>
                    <a:pt x="34" y="1303"/>
                    <a:pt x="84" y="1654"/>
                    <a:pt x="168" y="1988"/>
                  </a:cubicBezTo>
                  <a:cubicBezTo>
                    <a:pt x="218" y="2189"/>
                    <a:pt x="285" y="2389"/>
                    <a:pt x="351" y="2590"/>
                  </a:cubicBezTo>
                  <a:cubicBezTo>
                    <a:pt x="435" y="2790"/>
                    <a:pt x="502" y="3008"/>
                    <a:pt x="585" y="3208"/>
                  </a:cubicBezTo>
                  <a:cubicBezTo>
                    <a:pt x="903" y="4060"/>
                    <a:pt x="1204" y="4829"/>
                    <a:pt x="1421" y="5380"/>
                  </a:cubicBezTo>
                  <a:lnTo>
                    <a:pt x="1688" y="6048"/>
                  </a:lnTo>
                  <a:cubicBezTo>
                    <a:pt x="1705" y="6132"/>
                    <a:pt x="1738" y="6199"/>
                    <a:pt x="1788" y="6282"/>
                  </a:cubicBezTo>
                  <a:cubicBezTo>
                    <a:pt x="1772" y="6199"/>
                    <a:pt x="1738" y="6115"/>
                    <a:pt x="1705" y="6032"/>
                  </a:cubicBezTo>
                  <a:cubicBezTo>
                    <a:pt x="1655" y="5865"/>
                    <a:pt x="1571" y="5647"/>
                    <a:pt x="1471" y="5363"/>
                  </a:cubicBezTo>
                  <a:cubicBezTo>
                    <a:pt x="1270" y="4812"/>
                    <a:pt x="986" y="4043"/>
                    <a:pt x="652" y="3191"/>
                  </a:cubicBezTo>
                  <a:cubicBezTo>
                    <a:pt x="485" y="2790"/>
                    <a:pt x="351" y="2389"/>
                    <a:pt x="234" y="1972"/>
                  </a:cubicBezTo>
                  <a:cubicBezTo>
                    <a:pt x="151" y="1637"/>
                    <a:pt x="101" y="1303"/>
                    <a:pt x="67" y="952"/>
                  </a:cubicBezTo>
                  <a:cubicBezTo>
                    <a:pt x="51" y="718"/>
                    <a:pt x="51" y="485"/>
                    <a:pt x="51" y="251"/>
                  </a:cubicBezTo>
                  <a:cubicBezTo>
                    <a:pt x="67" y="84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41;p60">
              <a:extLst>
                <a:ext uri="{FF2B5EF4-FFF2-40B4-BE49-F238E27FC236}">
                  <a16:creationId xmlns:a16="http://schemas.microsoft.com/office/drawing/2014/main" id="{142A7F28-4A02-4CD9-B54F-844DFA19183D}"/>
                </a:ext>
              </a:extLst>
            </p:cNvPr>
            <p:cNvSpPr/>
            <p:nvPr/>
          </p:nvSpPr>
          <p:spPr>
            <a:xfrm>
              <a:off x="2800526" y="2280612"/>
              <a:ext cx="28973" cy="158071"/>
            </a:xfrm>
            <a:custGeom>
              <a:avLst/>
              <a:gdLst/>
              <a:ahLst/>
              <a:cxnLst/>
              <a:rect l="l" t="t" r="r" b="b"/>
              <a:pathLst>
                <a:path w="904" h="4932" extrusionOk="0">
                  <a:moveTo>
                    <a:pt x="20" y="0"/>
                  </a:moveTo>
                  <a:cubicBezTo>
                    <a:pt x="19" y="0"/>
                    <a:pt x="18" y="1"/>
                    <a:pt x="18" y="2"/>
                  </a:cubicBezTo>
                  <a:cubicBezTo>
                    <a:pt x="1" y="69"/>
                    <a:pt x="853" y="4931"/>
                    <a:pt x="853" y="4931"/>
                  </a:cubicBezTo>
                  <a:cubicBezTo>
                    <a:pt x="853" y="4864"/>
                    <a:pt x="903" y="2308"/>
                    <a:pt x="903" y="2308"/>
                  </a:cubicBezTo>
                  <a:cubicBezTo>
                    <a:pt x="903" y="2308"/>
                    <a:pt x="80" y="0"/>
                    <a:pt x="20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42;p60">
              <a:extLst>
                <a:ext uri="{FF2B5EF4-FFF2-40B4-BE49-F238E27FC236}">
                  <a16:creationId xmlns:a16="http://schemas.microsoft.com/office/drawing/2014/main" id="{10A9B6D6-25E9-47F9-8CD8-00C04505388A}"/>
                </a:ext>
              </a:extLst>
            </p:cNvPr>
            <p:cNvSpPr/>
            <p:nvPr/>
          </p:nvSpPr>
          <p:spPr>
            <a:xfrm>
              <a:off x="2680595" y="2582683"/>
              <a:ext cx="147815" cy="31185"/>
            </a:xfrm>
            <a:custGeom>
              <a:avLst/>
              <a:gdLst/>
              <a:ahLst/>
              <a:cxnLst/>
              <a:rect l="l" t="t" r="r" b="b"/>
              <a:pathLst>
                <a:path w="4612" h="973" extrusionOk="0">
                  <a:moveTo>
                    <a:pt x="2122" y="1"/>
                  </a:moveTo>
                  <a:lnTo>
                    <a:pt x="2105" y="268"/>
                  </a:lnTo>
                  <a:cubicBezTo>
                    <a:pt x="2105" y="268"/>
                    <a:pt x="0" y="703"/>
                    <a:pt x="501" y="870"/>
                  </a:cubicBezTo>
                  <a:cubicBezTo>
                    <a:pt x="737" y="948"/>
                    <a:pt x="1619" y="972"/>
                    <a:pt x="2504" y="972"/>
                  </a:cubicBezTo>
                  <a:cubicBezTo>
                    <a:pt x="3310" y="972"/>
                    <a:pt x="4118" y="953"/>
                    <a:pt x="4445" y="937"/>
                  </a:cubicBezTo>
                  <a:lnTo>
                    <a:pt x="4595" y="937"/>
                  </a:lnTo>
                  <a:lnTo>
                    <a:pt x="4612" y="51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43;p60">
              <a:extLst>
                <a:ext uri="{FF2B5EF4-FFF2-40B4-BE49-F238E27FC236}">
                  <a16:creationId xmlns:a16="http://schemas.microsoft.com/office/drawing/2014/main" id="{380E81F3-43A1-4BFD-995D-ADBFDB411C7F}"/>
                </a:ext>
              </a:extLst>
            </p:cNvPr>
            <p:cNvSpPr/>
            <p:nvPr/>
          </p:nvSpPr>
          <p:spPr>
            <a:xfrm>
              <a:off x="2799468" y="2589029"/>
              <a:ext cx="28941" cy="22082"/>
            </a:xfrm>
            <a:custGeom>
              <a:avLst/>
              <a:gdLst/>
              <a:ahLst/>
              <a:cxnLst/>
              <a:rect l="l" t="t" r="r" b="b"/>
              <a:pathLst>
                <a:path w="903" h="689" extrusionOk="0">
                  <a:moveTo>
                    <a:pt x="828" y="0"/>
                  </a:moveTo>
                  <a:cubicBezTo>
                    <a:pt x="649" y="0"/>
                    <a:pt x="464" y="53"/>
                    <a:pt x="318" y="170"/>
                  </a:cubicBezTo>
                  <a:cubicBezTo>
                    <a:pt x="151" y="304"/>
                    <a:pt x="34" y="488"/>
                    <a:pt x="0" y="688"/>
                  </a:cubicBezTo>
                  <a:lnTo>
                    <a:pt x="886" y="688"/>
                  </a:lnTo>
                  <a:lnTo>
                    <a:pt x="903" y="3"/>
                  </a:lnTo>
                  <a:cubicBezTo>
                    <a:pt x="878" y="1"/>
                    <a:pt x="853" y="0"/>
                    <a:pt x="828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44;p60">
              <a:extLst>
                <a:ext uri="{FF2B5EF4-FFF2-40B4-BE49-F238E27FC236}">
                  <a16:creationId xmlns:a16="http://schemas.microsoft.com/office/drawing/2014/main" id="{44BC9F6C-5C9A-492E-B88E-7A0592F399B7}"/>
                </a:ext>
              </a:extLst>
            </p:cNvPr>
            <p:cNvSpPr/>
            <p:nvPr/>
          </p:nvSpPr>
          <p:spPr>
            <a:xfrm>
              <a:off x="2691300" y="2599285"/>
              <a:ext cx="136565" cy="14775"/>
            </a:xfrm>
            <a:custGeom>
              <a:avLst/>
              <a:gdLst/>
              <a:ahLst/>
              <a:cxnLst/>
              <a:rect l="l" t="t" r="r" b="b"/>
              <a:pathLst>
                <a:path w="4261" h="461" extrusionOk="0">
                  <a:moveTo>
                    <a:pt x="735" y="1"/>
                  </a:moveTo>
                  <a:cubicBezTo>
                    <a:pt x="735" y="1"/>
                    <a:pt x="0" y="201"/>
                    <a:pt x="84" y="335"/>
                  </a:cubicBezTo>
                  <a:cubicBezTo>
                    <a:pt x="150" y="412"/>
                    <a:pt x="1396" y="460"/>
                    <a:pt x="2598" y="460"/>
                  </a:cubicBezTo>
                  <a:cubicBezTo>
                    <a:pt x="3221" y="460"/>
                    <a:pt x="3833" y="447"/>
                    <a:pt x="4261" y="419"/>
                  </a:cubicBezTo>
                  <a:lnTo>
                    <a:pt x="4261" y="352"/>
                  </a:lnTo>
                  <a:lnTo>
                    <a:pt x="953" y="318"/>
                  </a:lnTo>
                  <a:cubicBezTo>
                    <a:pt x="953" y="318"/>
                    <a:pt x="886" y="18"/>
                    <a:pt x="735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45;p60">
              <a:extLst>
                <a:ext uri="{FF2B5EF4-FFF2-40B4-BE49-F238E27FC236}">
                  <a16:creationId xmlns:a16="http://schemas.microsoft.com/office/drawing/2014/main" id="{E45A1DD6-A6C2-42EA-94C8-0A0BBC60D53E}"/>
                </a:ext>
              </a:extLst>
            </p:cNvPr>
            <p:cNvSpPr/>
            <p:nvPr/>
          </p:nvSpPr>
          <p:spPr>
            <a:xfrm>
              <a:off x="2695562" y="2608387"/>
              <a:ext cx="132302" cy="3109"/>
            </a:xfrm>
            <a:custGeom>
              <a:avLst/>
              <a:gdLst/>
              <a:ahLst/>
              <a:cxnLst/>
              <a:rect l="l" t="t" r="r" b="b"/>
              <a:pathLst>
                <a:path w="4128" h="97" extrusionOk="0">
                  <a:moveTo>
                    <a:pt x="1" y="1"/>
                  </a:moveTo>
                  <a:lnTo>
                    <a:pt x="118" y="18"/>
                  </a:lnTo>
                  <a:lnTo>
                    <a:pt x="569" y="34"/>
                  </a:lnTo>
                  <a:cubicBezTo>
                    <a:pt x="953" y="68"/>
                    <a:pt x="1488" y="84"/>
                    <a:pt x="2056" y="84"/>
                  </a:cubicBezTo>
                  <a:cubicBezTo>
                    <a:pt x="2349" y="93"/>
                    <a:pt x="2628" y="97"/>
                    <a:pt x="2883" y="97"/>
                  </a:cubicBezTo>
                  <a:cubicBezTo>
                    <a:pt x="3138" y="97"/>
                    <a:pt x="3368" y="93"/>
                    <a:pt x="3560" y="84"/>
                  </a:cubicBezTo>
                  <a:lnTo>
                    <a:pt x="4011" y="84"/>
                  </a:lnTo>
                  <a:lnTo>
                    <a:pt x="4128" y="68"/>
                  </a:lnTo>
                  <a:lnTo>
                    <a:pt x="2073" y="68"/>
                  </a:lnTo>
                  <a:cubicBezTo>
                    <a:pt x="1488" y="51"/>
                    <a:pt x="953" y="34"/>
                    <a:pt x="569" y="18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846;p60">
              <a:extLst>
                <a:ext uri="{FF2B5EF4-FFF2-40B4-BE49-F238E27FC236}">
                  <a16:creationId xmlns:a16="http://schemas.microsoft.com/office/drawing/2014/main" id="{8FE4B238-4AA9-4502-950D-A3108AD16596}"/>
                </a:ext>
              </a:extLst>
            </p:cNvPr>
            <p:cNvSpPr/>
            <p:nvPr/>
          </p:nvSpPr>
          <p:spPr>
            <a:xfrm>
              <a:off x="2714312" y="2598228"/>
              <a:ext cx="8077" cy="12884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" y="0"/>
                  </a:moveTo>
                  <a:lnTo>
                    <a:pt x="1" y="0"/>
                  </a:lnTo>
                  <a:cubicBezTo>
                    <a:pt x="134" y="101"/>
                    <a:pt x="218" y="251"/>
                    <a:pt x="235" y="401"/>
                  </a:cubicBezTo>
                  <a:cubicBezTo>
                    <a:pt x="251" y="234"/>
                    <a:pt x="1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47;p60">
              <a:extLst>
                <a:ext uri="{FF2B5EF4-FFF2-40B4-BE49-F238E27FC236}">
                  <a16:creationId xmlns:a16="http://schemas.microsoft.com/office/drawing/2014/main" id="{C8B85858-DCC8-4F00-904C-17158E65847F}"/>
                </a:ext>
              </a:extLst>
            </p:cNvPr>
            <p:cNvSpPr/>
            <p:nvPr/>
          </p:nvSpPr>
          <p:spPr>
            <a:xfrm>
              <a:off x="2741105" y="2592875"/>
              <a:ext cx="4840" cy="6570"/>
            </a:xfrm>
            <a:custGeom>
              <a:avLst/>
              <a:gdLst/>
              <a:ahLst/>
              <a:cxnLst/>
              <a:rect l="l" t="t" r="r" b="b"/>
              <a:pathLst>
                <a:path w="151" h="205" extrusionOk="0">
                  <a:moveTo>
                    <a:pt x="17" y="0"/>
                  </a:moveTo>
                  <a:cubicBezTo>
                    <a:pt x="0" y="0"/>
                    <a:pt x="34" y="50"/>
                    <a:pt x="67" y="117"/>
                  </a:cubicBezTo>
                  <a:cubicBezTo>
                    <a:pt x="96" y="161"/>
                    <a:pt x="125" y="204"/>
                    <a:pt x="143" y="204"/>
                  </a:cubicBezTo>
                  <a:cubicBezTo>
                    <a:pt x="146" y="204"/>
                    <a:pt x="148" y="203"/>
                    <a:pt x="151" y="201"/>
                  </a:cubicBezTo>
                  <a:cubicBezTo>
                    <a:pt x="151" y="201"/>
                    <a:pt x="134" y="151"/>
                    <a:pt x="84" y="101"/>
                  </a:cubicBezTo>
                  <a:cubicBezTo>
                    <a:pt x="50" y="3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48;p60">
              <a:extLst>
                <a:ext uri="{FF2B5EF4-FFF2-40B4-BE49-F238E27FC236}">
                  <a16:creationId xmlns:a16="http://schemas.microsoft.com/office/drawing/2014/main" id="{C1B5F7DA-0396-4533-BC95-A25ED6DD158D}"/>
                </a:ext>
              </a:extLst>
            </p:cNvPr>
            <p:cNvSpPr/>
            <p:nvPr/>
          </p:nvSpPr>
          <p:spPr>
            <a:xfrm>
              <a:off x="2746971" y="2591657"/>
              <a:ext cx="5416" cy="4615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5"/>
                    <a:pt x="34" y="38"/>
                    <a:pt x="68" y="88"/>
                  </a:cubicBezTo>
                  <a:cubicBezTo>
                    <a:pt x="109" y="116"/>
                    <a:pt x="139" y="143"/>
                    <a:pt x="157" y="143"/>
                  </a:cubicBezTo>
                  <a:cubicBezTo>
                    <a:pt x="161" y="143"/>
                    <a:pt x="165" y="142"/>
                    <a:pt x="168" y="139"/>
                  </a:cubicBezTo>
                  <a:cubicBezTo>
                    <a:pt x="168" y="139"/>
                    <a:pt x="135" y="105"/>
                    <a:pt x="101" y="55"/>
                  </a:cubicBezTo>
                  <a:cubicBezTo>
                    <a:pt x="60" y="28"/>
                    <a:pt x="31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49;p60">
              <a:extLst>
                <a:ext uri="{FF2B5EF4-FFF2-40B4-BE49-F238E27FC236}">
                  <a16:creationId xmlns:a16="http://schemas.microsoft.com/office/drawing/2014/main" id="{82780ADB-38D2-4AF5-82E4-F0022AF26771}"/>
                </a:ext>
              </a:extLst>
            </p:cNvPr>
            <p:cNvSpPr/>
            <p:nvPr/>
          </p:nvSpPr>
          <p:spPr>
            <a:xfrm>
              <a:off x="2748605" y="2583228"/>
              <a:ext cx="9134" cy="1538"/>
            </a:xfrm>
            <a:custGeom>
              <a:avLst/>
              <a:gdLst/>
              <a:ahLst/>
              <a:cxnLst/>
              <a:rect l="l" t="t" r="r" b="b"/>
              <a:pathLst>
                <a:path w="285" h="48" extrusionOk="0">
                  <a:moveTo>
                    <a:pt x="284" y="1"/>
                  </a:moveTo>
                  <a:cubicBezTo>
                    <a:pt x="234" y="1"/>
                    <a:pt x="184" y="17"/>
                    <a:pt x="134" y="17"/>
                  </a:cubicBezTo>
                  <a:lnTo>
                    <a:pt x="0" y="17"/>
                  </a:lnTo>
                  <a:cubicBezTo>
                    <a:pt x="35" y="38"/>
                    <a:pt x="76" y="48"/>
                    <a:pt x="118" y="48"/>
                  </a:cubicBezTo>
                  <a:cubicBezTo>
                    <a:pt x="176" y="48"/>
                    <a:pt x="236" y="30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50;p60">
              <a:extLst>
                <a:ext uri="{FF2B5EF4-FFF2-40B4-BE49-F238E27FC236}">
                  <a16:creationId xmlns:a16="http://schemas.microsoft.com/office/drawing/2014/main" id="{187FF87B-621F-46FE-B286-330626EECA89}"/>
                </a:ext>
              </a:extLst>
            </p:cNvPr>
            <p:cNvSpPr/>
            <p:nvPr/>
          </p:nvSpPr>
          <p:spPr>
            <a:xfrm>
              <a:off x="2728253" y="2585183"/>
              <a:ext cx="15031" cy="8782"/>
            </a:xfrm>
            <a:custGeom>
              <a:avLst/>
              <a:gdLst/>
              <a:ahLst/>
              <a:cxnLst/>
              <a:rect l="l" t="t" r="r" b="b"/>
              <a:pathLst>
                <a:path w="469" h="274" extrusionOk="0">
                  <a:moveTo>
                    <a:pt x="151" y="29"/>
                  </a:moveTo>
                  <a:cubicBezTo>
                    <a:pt x="179" y="29"/>
                    <a:pt x="206" y="33"/>
                    <a:pt x="234" y="40"/>
                  </a:cubicBezTo>
                  <a:cubicBezTo>
                    <a:pt x="284" y="57"/>
                    <a:pt x="334" y="90"/>
                    <a:pt x="368" y="140"/>
                  </a:cubicBezTo>
                  <a:cubicBezTo>
                    <a:pt x="389" y="162"/>
                    <a:pt x="404" y="190"/>
                    <a:pt x="416" y="221"/>
                  </a:cubicBezTo>
                  <a:lnTo>
                    <a:pt x="416" y="221"/>
                  </a:lnTo>
                  <a:cubicBezTo>
                    <a:pt x="387" y="219"/>
                    <a:pt x="348" y="215"/>
                    <a:pt x="301" y="207"/>
                  </a:cubicBezTo>
                  <a:cubicBezTo>
                    <a:pt x="251" y="190"/>
                    <a:pt x="201" y="174"/>
                    <a:pt x="134" y="157"/>
                  </a:cubicBezTo>
                  <a:cubicBezTo>
                    <a:pt x="117" y="140"/>
                    <a:pt x="84" y="140"/>
                    <a:pt x="50" y="123"/>
                  </a:cubicBezTo>
                  <a:cubicBezTo>
                    <a:pt x="17" y="107"/>
                    <a:pt x="17" y="73"/>
                    <a:pt x="34" y="57"/>
                  </a:cubicBezTo>
                  <a:cubicBezTo>
                    <a:pt x="73" y="37"/>
                    <a:pt x="112" y="29"/>
                    <a:pt x="151" y="29"/>
                  </a:cubicBezTo>
                  <a:close/>
                  <a:moveTo>
                    <a:pt x="139" y="1"/>
                  </a:moveTo>
                  <a:cubicBezTo>
                    <a:pt x="99" y="1"/>
                    <a:pt x="57" y="8"/>
                    <a:pt x="17" y="23"/>
                  </a:cubicBezTo>
                  <a:cubicBezTo>
                    <a:pt x="0" y="40"/>
                    <a:pt x="0" y="73"/>
                    <a:pt x="0" y="90"/>
                  </a:cubicBezTo>
                  <a:cubicBezTo>
                    <a:pt x="0" y="107"/>
                    <a:pt x="17" y="123"/>
                    <a:pt x="34" y="140"/>
                  </a:cubicBezTo>
                  <a:cubicBezTo>
                    <a:pt x="67" y="157"/>
                    <a:pt x="100" y="174"/>
                    <a:pt x="134" y="190"/>
                  </a:cubicBezTo>
                  <a:cubicBezTo>
                    <a:pt x="184" y="207"/>
                    <a:pt x="251" y="224"/>
                    <a:pt x="301" y="224"/>
                  </a:cubicBezTo>
                  <a:cubicBezTo>
                    <a:pt x="326" y="232"/>
                    <a:pt x="351" y="236"/>
                    <a:pt x="378" y="236"/>
                  </a:cubicBezTo>
                  <a:cubicBezTo>
                    <a:pt x="392" y="236"/>
                    <a:pt x="406" y="235"/>
                    <a:pt x="421" y="233"/>
                  </a:cubicBezTo>
                  <a:lnTo>
                    <a:pt x="421" y="233"/>
                  </a:lnTo>
                  <a:cubicBezTo>
                    <a:pt x="425" y="246"/>
                    <a:pt x="430" y="260"/>
                    <a:pt x="435" y="274"/>
                  </a:cubicBezTo>
                  <a:cubicBezTo>
                    <a:pt x="435" y="259"/>
                    <a:pt x="435" y="245"/>
                    <a:pt x="435" y="231"/>
                  </a:cubicBezTo>
                  <a:lnTo>
                    <a:pt x="435" y="231"/>
                  </a:lnTo>
                  <a:cubicBezTo>
                    <a:pt x="445" y="229"/>
                    <a:pt x="456" y="227"/>
                    <a:pt x="468" y="224"/>
                  </a:cubicBezTo>
                  <a:cubicBezTo>
                    <a:pt x="468" y="224"/>
                    <a:pt x="456" y="224"/>
                    <a:pt x="434" y="222"/>
                  </a:cubicBezTo>
                  <a:lnTo>
                    <a:pt x="434" y="222"/>
                  </a:lnTo>
                  <a:cubicBezTo>
                    <a:pt x="417" y="189"/>
                    <a:pt x="401" y="156"/>
                    <a:pt x="384" y="123"/>
                  </a:cubicBezTo>
                  <a:cubicBezTo>
                    <a:pt x="326" y="42"/>
                    <a:pt x="23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51;p60">
              <a:extLst>
                <a:ext uri="{FF2B5EF4-FFF2-40B4-BE49-F238E27FC236}">
                  <a16:creationId xmlns:a16="http://schemas.microsoft.com/office/drawing/2014/main" id="{558169D3-EA48-4890-A949-E426A4FB9B00}"/>
                </a:ext>
              </a:extLst>
            </p:cNvPr>
            <p:cNvSpPr/>
            <p:nvPr/>
          </p:nvSpPr>
          <p:spPr>
            <a:xfrm>
              <a:off x="2741105" y="2582683"/>
              <a:ext cx="7532" cy="10224"/>
            </a:xfrm>
            <a:custGeom>
              <a:avLst/>
              <a:gdLst/>
              <a:ahLst/>
              <a:cxnLst/>
              <a:rect l="l" t="t" r="r" b="b"/>
              <a:pathLst>
                <a:path w="235" h="319" extrusionOk="0">
                  <a:moveTo>
                    <a:pt x="184" y="1"/>
                  </a:moveTo>
                  <a:cubicBezTo>
                    <a:pt x="134" y="1"/>
                    <a:pt x="84" y="34"/>
                    <a:pt x="50" y="84"/>
                  </a:cubicBezTo>
                  <a:cubicBezTo>
                    <a:pt x="17" y="118"/>
                    <a:pt x="17" y="168"/>
                    <a:pt x="0" y="201"/>
                  </a:cubicBezTo>
                  <a:cubicBezTo>
                    <a:pt x="0" y="235"/>
                    <a:pt x="0" y="285"/>
                    <a:pt x="17" y="318"/>
                  </a:cubicBezTo>
                  <a:cubicBezTo>
                    <a:pt x="17" y="285"/>
                    <a:pt x="17" y="235"/>
                    <a:pt x="17" y="201"/>
                  </a:cubicBezTo>
                  <a:cubicBezTo>
                    <a:pt x="34" y="168"/>
                    <a:pt x="50" y="135"/>
                    <a:pt x="67" y="101"/>
                  </a:cubicBezTo>
                  <a:cubicBezTo>
                    <a:pt x="100" y="68"/>
                    <a:pt x="134" y="34"/>
                    <a:pt x="184" y="34"/>
                  </a:cubicBezTo>
                  <a:cubicBezTo>
                    <a:pt x="217" y="51"/>
                    <a:pt x="201" y="101"/>
                    <a:pt x="184" y="135"/>
                  </a:cubicBezTo>
                  <a:cubicBezTo>
                    <a:pt x="167" y="168"/>
                    <a:pt x="134" y="201"/>
                    <a:pt x="117" y="235"/>
                  </a:cubicBezTo>
                  <a:cubicBezTo>
                    <a:pt x="67" y="285"/>
                    <a:pt x="34" y="302"/>
                    <a:pt x="34" y="318"/>
                  </a:cubicBezTo>
                  <a:cubicBezTo>
                    <a:pt x="67" y="302"/>
                    <a:pt x="100" y="268"/>
                    <a:pt x="117" y="252"/>
                  </a:cubicBezTo>
                  <a:cubicBezTo>
                    <a:pt x="151" y="218"/>
                    <a:pt x="184" y="185"/>
                    <a:pt x="201" y="151"/>
                  </a:cubicBezTo>
                  <a:cubicBezTo>
                    <a:pt x="217" y="135"/>
                    <a:pt x="234" y="101"/>
                    <a:pt x="234" y="84"/>
                  </a:cubicBezTo>
                  <a:cubicBezTo>
                    <a:pt x="234" y="51"/>
                    <a:pt x="217" y="18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2;p60">
              <a:extLst>
                <a:ext uri="{FF2B5EF4-FFF2-40B4-BE49-F238E27FC236}">
                  <a16:creationId xmlns:a16="http://schemas.microsoft.com/office/drawing/2014/main" id="{9CB1BF2E-8CC8-4BC0-90C4-98E3EA3835BA}"/>
                </a:ext>
              </a:extLst>
            </p:cNvPr>
            <p:cNvSpPr/>
            <p:nvPr/>
          </p:nvSpPr>
          <p:spPr>
            <a:xfrm>
              <a:off x="2799468" y="2588036"/>
              <a:ext cx="28396" cy="23076"/>
            </a:xfrm>
            <a:custGeom>
              <a:avLst/>
              <a:gdLst/>
              <a:ahLst/>
              <a:cxnLst/>
              <a:rect l="l" t="t" r="r" b="b"/>
              <a:pathLst>
                <a:path w="886" h="720" extrusionOk="0">
                  <a:moveTo>
                    <a:pt x="702" y="1"/>
                  </a:moveTo>
                  <a:cubicBezTo>
                    <a:pt x="385" y="18"/>
                    <a:pt x="117" y="235"/>
                    <a:pt x="34" y="536"/>
                  </a:cubicBezTo>
                  <a:cubicBezTo>
                    <a:pt x="17" y="569"/>
                    <a:pt x="0" y="619"/>
                    <a:pt x="0" y="669"/>
                  </a:cubicBezTo>
                  <a:cubicBezTo>
                    <a:pt x="0" y="686"/>
                    <a:pt x="0" y="703"/>
                    <a:pt x="0" y="719"/>
                  </a:cubicBezTo>
                  <a:cubicBezTo>
                    <a:pt x="0" y="719"/>
                    <a:pt x="0" y="636"/>
                    <a:pt x="51" y="536"/>
                  </a:cubicBezTo>
                  <a:cubicBezTo>
                    <a:pt x="151" y="252"/>
                    <a:pt x="401" y="51"/>
                    <a:pt x="702" y="34"/>
                  </a:cubicBezTo>
                  <a:cubicBezTo>
                    <a:pt x="761" y="26"/>
                    <a:pt x="807" y="26"/>
                    <a:pt x="838" y="26"/>
                  </a:cubicBezTo>
                  <a:cubicBezTo>
                    <a:pt x="869" y="26"/>
                    <a:pt x="886" y="26"/>
                    <a:pt x="886" y="18"/>
                  </a:cubicBezTo>
                  <a:lnTo>
                    <a:pt x="836" y="18"/>
                  </a:lnTo>
                  <a:cubicBezTo>
                    <a:pt x="802" y="1"/>
                    <a:pt x="752" y="1"/>
                    <a:pt x="7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53;p60">
              <a:extLst>
                <a:ext uri="{FF2B5EF4-FFF2-40B4-BE49-F238E27FC236}">
                  <a16:creationId xmlns:a16="http://schemas.microsoft.com/office/drawing/2014/main" id="{BEFB6BE3-C53F-4870-9729-8A62D5B1DF0C}"/>
                </a:ext>
              </a:extLst>
            </p:cNvPr>
            <p:cNvSpPr/>
            <p:nvPr/>
          </p:nvSpPr>
          <p:spPr>
            <a:xfrm>
              <a:off x="2766265" y="2603035"/>
              <a:ext cx="23044" cy="1314"/>
            </a:xfrm>
            <a:custGeom>
              <a:avLst/>
              <a:gdLst/>
              <a:ahLst/>
              <a:cxnLst/>
              <a:rect l="l" t="t" r="r" b="b"/>
              <a:pathLst>
                <a:path w="719" h="41" extrusionOk="0">
                  <a:moveTo>
                    <a:pt x="0" y="1"/>
                  </a:moveTo>
                  <a:cubicBezTo>
                    <a:pt x="129" y="28"/>
                    <a:pt x="263" y="41"/>
                    <a:pt x="396" y="41"/>
                  </a:cubicBezTo>
                  <a:cubicBezTo>
                    <a:pt x="505" y="41"/>
                    <a:pt x="614" y="33"/>
                    <a:pt x="719" y="18"/>
                  </a:cubicBezTo>
                  <a:cubicBezTo>
                    <a:pt x="719" y="12"/>
                    <a:pt x="700" y="10"/>
                    <a:pt x="668" y="10"/>
                  </a:cubicBezTo>
                  <a:cubicBezTo>
                    <a:pt x="604" y="10"/>
                    <a:pt x="485" y="18"/>
                    <a:pt x="351" y="18"/>
                  </a:cubicBezTo>
                  <a:cubicBezTo>
                    <a:pt x="151" y="1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54;p60">
              <a:extLst>
                <a:ext uri="{FF2B5EF4-FFF2-40B4-BE49-F238E27FC236}">
                  <a16:creationId xmlns:a16="http://schemas.microsoft.com/office/drawing/2014/main" id="{9D541FB8-5181-4FD9-A88E-65FEB7E787FF}"/>
                </a:ext>
              </a:extLst>
            </p:cNvPr>
            <p:cNvSpPr/>
            <p:nvPr/>
          </p:nvSpPr>
          <p:spPr>
            <a:xfrm>
              <a:off x="2802129" y="2603580"/>
              <a:ext cx="3269" cy="4455"/>
            </a:xfrm>
            <a:custGeom>
              <a:avLst/>
              <a:gdLst/>
              <a:ahLst/>
              <a:cxnLst/>
              <a:rect l="l" t="t" r="r" b="b"/>
              <a:pathLst>
                <a:path w="102" h="139" extrusionOk="0">
                  <a:moveTo>
                    <a:pt x="85" y="1"/>
                  </a:moveTo>
                  <a:cubicBezTo>
                    <a:pt x="85" y="1"/>
                    <a:pt x="51" y="17"/>
                    <a:pt x="34" y="67"/>
                  </a:cubicBezTo>
                  <a:cubicBezTo>
                    <a:pt x="1" y="101"/>
                    <a:pt x="18" y="134"/>
                    <a:pt x="18" y="134"/>
                  </a:cubicBezTo>
                  <a:cubicBezTo>
                    <a:pt x="21" y="137"/>
                    <a:pt x="23" y="139"/>
                    <a:pt x="25" y="139"/>
                  </a:cubicBezTo>
                  <a:cubicBezTo>
                    <a:pt x="35" y="139"/>
                    <a:pt x="37" y="109"/>
                    <a:pt x="51" y="67"/>
                  </a:cubicBezTo>
                  <a:cubicBezTo>
                    <a:pt x="68" y="34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55;p60">
              <a:extLst>
                <a:ext uri="{FF2B5EF4-FFF2-40B4-BE49-F238E27FC236}">
                  <a16:creationId xmlns:a16="http://schemas.microsoft.com/office/drawing/2014/main" id="{68220238-8B34-47F1-B7D5-194BF7A18C39}"/>
                </a:ext>
              </a:extLst>
            </p:cNvPr>
            <p:cNvSpPr/>
            <p:nvPr/>
          </p:nvSpPr>
          <p:spPr>
            <a:xfrm>
              <a:off x="2807513" y="2596401"/>
              <a:ext cx="3750" cy="3141"/>
            </a:xfrm>
            <a:custGeom>
              <a:avLst/>
              <a:gdLst/>
              <a:ahLst/>
              <a:cxnLst/>
              <a:rect l="l" t="t" r="r" b="b"/>
              <a:pathLst>
                <a:path w="117" h="98" extrusionOk="0">
                  <a:moveTo>
                    <a:pt x="97" y="1"/>
                  </a:moveTo>
                  <a:cubicBezTo>
                    <a:pt x="90" y="1"/>
                    <a:pt x="75" y="16"/>
                    <a:pt x="50" y="41"/>
                  </a:cubicBezTo>
                  <a:cubicBezTo>
                    <a:pt x="17" y="57"/>
                    <a:pt x="0" y="91"/>
                    <a:pt x="17" y="91"/>
                  </a:cubicBezTo>
                  <a:cubicBezTo>
                    <a:pt x="17" y="95"/>
                    <a:pt x="19" y="97"/>
                    <a:pt x="23" y="97"/>
                  </a:cubicBezTo>
                  <a:cubicBezTo>
                    <a:pt x="33" y="97"/>
                    <a:pt x="55" y="82"/>
                    <a:pt x="67" y="57"/>
                  </a:cubicBezTo>
                  <a:cubicBezTo>
                    <a:pt x="100" y="24"/>
                    <a:pt x="117" y="7"/>
                    <a:pt x="100" y="7"/>
                  </a:cubicBezTo>
                  <a:cubicBezTo>
                    <a:pt x="100" y="3"/>
                    <a:pt x="99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56;p60">
              <a:extLst>
                <a:ext uri="{FF2B5EF4-FFF2-40B4-BE49-F238E27FC236}">
                  <a16:creationId xmlns:a16="http://schemas.microsoft.com/office/drawing/2014/main" id="{72AE9555-979C-4057-AAC7-75C6A07BFD97}"/>
                </a:ext>
              </a:extLst>
            </p:cNvPr>
            <p:cNvSpPr/>
            <p:nvPr/>
          </p:nvSpPr>
          <p:spPr>
            <a:xfrm>
              <a:off x="2814468" y="2592651"/>
              <a:ext cx="4840" cy="2083"/>
            </a:xfrm>
            <a:custGeom>
              <a:avLst/>
              <a:gdLst/>
              <a:ahLst/>
              <a:cxnLst/>
              <a:rect l="l" t="t" r="r" b="b"/>
              <a:pathLst>
                <a:path w="151" h="65" extrusionOk="0">
                  <a:moveTo>
                    <a:pt x="106" y="0"/>
                  </a:moveTo>
                  <a:cubicBezTo>
                    <a:pt x="95" y="0"/>
                    <a:pt x="82" y="2"/>
                    <a:pt x="67" y="7"/>
                  </a:cubicBezTo>
                  <a:cubicBezTo>
                    <a:pt x="34" y="24"/>
                    <a:pt x="0" y="57"/>
                    <a:pt x="17" y="57"/>
                  </a:cubicBezTo>
                  <a:cubicBezTo>
                    <a:pt x="17" y="62"/>
                    <a:pt x="20" y="64"/>
                    <a:pt x="25" y="64"/>
                  </a:cubicBezTo>
                  <a:cubicBezTo>
                    <a:pt x="37" y="64"/>
                    <a:pt x="60" y="53"/>
                    <a:pt x="84" y="41"/>
                  </a:cubicBezTo>
                  <a:cubicBezTo>
                    <a:pt x="117" y="24"/>
                    <a:pt x="151" y="24"/>
                    <a:pt x="151" y="24"/>
                  </a:cubicBezTo>
                  <a:cubicBezTo>
                    <a:pt x="151" y="12"/>
                    <a:pt x="134" y="0"/>
                    <a:pt x="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57;p60">
              <a:extLst>
                <a:ext uri="{FF2B5EF4-FFF2-40B4-BE49-F238E27FC236}">
                  <a16:creationId xmlns:a16="http://schemas.microsoft.com/office/drawing/2014/main" id="{62BBE7B7-2CDF-4E6B-B221-8525C8D729F1}"/>
                </a:ext>
              </a:extLst>
            </p:cNvPr>
            <p:cNvSpPr/>
            <p:nvPr/>
          </p:nvSpPr>
          <p:spPr>
            <a:xfrm>
              <a:off x="2823025" y="2591401"/>
              <a:ext cx="2724" cy="1506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57" y="0"/>
                  </a:moveTo>
                  <a:cubicBezTo>
                    <a:pt x="51" y="0"/>
                    <a:pt x="42" y="5"/>
                    <a:pt x="34" y="13"/>
                  </a:cubicBezTo>
                  <a:cubicBezTo>
                    <a:pt x="17" y="13"/>
                    <a:pt x="1" y="30"/>
                    <a:pt x="1" y="46"/>
                  </a:cubicBezTo>
                  <a:lnTo>
                    <a:pt x="51" y="46"/>
                  </a:lnTo>
                  <a:cubicBezTo>
                    <a:pt x="67" y="30"/>
                    <a:pt x="84" y="13"/>
                    <a:pt x="67" y="13"/>
                  </a:cubicBezTo>
                  <a:cubicBezTo>
                    <a:pt x="67" y="5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58;p60">
              <a:extLst>
                <a:ext uri="{FF2B5EF4-FFF2-40B4-BE49-F238E27FC236}">
                  <a16:creationId xmlns:a16="http://schemas.microsoft.com/office/drawing/2014/main" id="{93F97C95-8D4F-4C69-A9C2-C83246FBCE84}"/>
                </a:ext>
              </a:extLst>
            </p:cNvPr>
            <p:cNvSpPr/>
            <p:nvPr/>
          </p:nvSpPr>
          <p:spPr>
            <a:xfrm>
              <a:off x="2878151" y="2562332"/>
              <a:ext cx="132879" cy="82593"/>
            </a:xfrm>
            <a:custGeom>
              <a:avLst/>
              <a:gdLst/>
              <a:ahLst/>
              <a:cxnLst/>
              <a:rect l="l" t="t" r="r" b="b"/>
              <a:pathLst>
                <a:path w="4146" h="2577" extrusionOk="0">
                  <a:moveTo>
                    <a:pt x="3761" y="1"/>
                  </a:moveTo>
                  <a:lnTo>
                    <a:pt x="1505" y="1070"/>
                  </a:lnTo>
                  <a:lnTo>
                    <a:pt x="1622" y="1304"/>
                  </a:lnTo>
                  <a:cubicBezTo>
                    <a:pt x="1622" y="1304"/>
                    <a:pt x="0" y="2577"/>
                    <a:pt x="418" y="2577"/>
                  </a:cubicBezTo>
                  <a:cubicBezTo>
                    <a:pt x="428" y="2577"/>
                    <a:pt x="440" y="2576"/>
                    <a:pt x="453" y="2574"/>
                  </a:cubicBezTo>
                  <a:cubicBezTo>
                    <a:pt x="921" y="2491"/>
                    <a:pt x="3410" y="1187"/>
                    <a:pt x="4012" y="870"/>
                  </a:cubicBezTo>
                  <a:lnTo>
                    <a:pt x="4145" y="786"/>
                  </a:lnTo>
                  <a:lnTo>
                    <a:pt x="376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59;p60">
              <a:extLst>
                <a:ext uri="{FF2B5EF4-FFF2-40B4-BE49-F238E27FC236}">
                  <a16:creationId xmlns:a16="http://schemas.microsoft.com/office/drawing/2014/main" id="{244E898F-FD83-42DB-B4B0-A196A1331301}"/>
                </a:ext>
              </a:extLst>
            </p:cNvPr>
            <p:cNvSpPr/>
            <p:nvPr/>
          </p:nvSpPr>
          <p:spPr>
            <a:xfrm>
              <a:off x="2982602" y="2566626"/>
              <a:ext cx="27883" cy="32691"/>
            </a:xfrm>
            <a:custGeom>
              <a:avLst/>
              <a:gdLst/>
              <a:ahLst/>
              <a:cxnLst/>
              <a:rect l="l" t="t" r="r" b="b"/>
              <a:pathLst>
                <a:path w="870" h="1020" extrusionOk="0">
                  <a:moveTo>
                    <a:pt x="569" y="1"/>
                  </a:moveTo>
                  <a:cubicBezTo>
                    <a:pt x="368" y="67"/>
                    <a:pt x="218" y="218"/>
                    <a:pt x="118" y="418"/>
                  </a:cubicBezTo>
                  <a:cubicBezTo>
                    <a:pt x="34" y="602"/>
                    <a:pt x="1" y="819"/>
                    <a:pt x="68" y="1020"/>
                  </a:cubicBezTo>
                  <a:lnTo>
                    <a:pt x="870" y="61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60;p60">
              <a:extLst>
                <a:ext uri="{FF2B5EF4-FFF2-40B4-BE49-F238E27FC236}">
                  <a16:creationId xmlns:a16="http://schemas.microsoft.com/office/drawing/2014/main" id="{A780471F-1EEB-40D8-924C-13ACF2016537}"/>
                </a:ext>
              </a:extLst>
            </p:cNvPr>
            <p:cNvSpPr/>
            <p:nvPr/>
          </p:nvSpPr>
          <p:spPr>
            <a:xfrm>
              <a:off x="2885683" y="2585920"/>
              <a:ext cx="125348" cy="59004"/>
            </a:xfrm>
            <a:custGeom>
              <a:avLst/>
              <a:gdLst/>
              <a:ahLst/>
              <a:cxnLst/>
              <a:rect l="l" t="t" r="r" b="b"/>
              <a:pathLst>
                <a:path w="3911" h="1841" extrusionOk="0">
                  <a:moveTo>
                    <a:pt x="3877" y="0"/>
                  </a:moveTo>
                  <a:lnTo>
                    <a:pt x="903" y="1454"/>
                  </a:lnTo>
                  <a:cubicBezTo>
                    <a:pt x="903" y="1454"/>
                    <a:pt x="737" y="1247"/>
                    <a:pt x="607" y="1247"/>
                  </a:cubicBezTo>
                  <a:cubicBezTo>
                    <a:pt x="593" y="1247"/>
                    <a:pt x="581" y="1249"/>
                    <a:pt x="569" y="1253"/>
                  </a:cubicBezTo>
                  <a:cubicBezTo>
                    <a:pt x="569" y="1253"/>
                    <a:pt x="0" y="1771"/>
                    <a:pt x="134" y="1838"/>
                  </a:cubicBezTo>
                  <a:cubicBezTo>
                    <a:pt x="138" y="1840"/>
                    <a:pt x="143" y="1841"/>
                    <a:pt x="150" y="1841"/>
                  </a:cubicBezTo>
                  <a:cubicBezTo>
                    <a:pt x="402" y="1841"/>
                    <a:pt x="2853" y="668"/>
                    <a:pt x="3910" y="50"/>
                  </a:cubicBezTo>
                  <a:lnTo>
                    <a:pt x="3877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61;p60">
              <a:extLst>
                <a:ext uri="{FF2B5EF4-FFF2-40B4-BE49-F238E27FC236}">
                  <a16:creationId xmlns:a16="http://schemas.microsoft.com/office/drawing/2014/main" id="{D8CC9716-0DA4-4E37-9E7A-755625F91C49}"/>
                </a:ext>
              </a:extLst>
            </p:cNvPr>
            <p:cNvSpPr/>
            <p:nvPr/>
          </p:nvSpPr>
          <p:spPr>
            <a:xfrm>
              <a:off x="2889433" y="2585376"/>
              <a:ext cx="121598" cy="58395"/>
            </a:xfrm>
            <a:custGeom>
              <a:avLst/>
              <a:gdLst/>
              <a:ahLst/>
              <a:cxnLst/>
              <a:rect l="l" t="t" r="r" b="b"/>
              <a:pathLst>
                <a:path w="3794" h="1822" extrusionOk="0">
                  <a:moveTo>
                    <a:pt x="3793" y="0"/>
                  </a:moveTo>
                  <a:cubicBezTo>
                    <a:pt x="3793" y="0"/>
                    <a:pt x="3777" y="17"/>
                    <a:pt x="3760" y="17"/>
                  </a:cubicBezTo>
                  <a:lnTo>
                    <a:pt x="3643" y="67"/>
                  </a:lnTo>
                  <a:lnTo>
                    <a:pt x="3242" y="284"/>
                  </a:lnTo>
                  <a:cubicBezTo>
                    <a:pt x="2908" y="452"/>
                    <a:pt x="2440" y="685"/>
                    <a:pt x="1905" y="936"/>
                  </a:cubicBezTo>
                  <a:cubicBezTo>
                    <a:pt x="1387" y="1187"/>
                    <a:pt x="903" y="1404"/>
                    <a:pt x="552" y="1571"/>
                  </a:cubicBezTo>
                  <a:lnTo>
                    <a:pt x="151" y="1755"/>
                  </a:lnTo>
                  <a:lnTo>
                    <a:pt x="569" y="1588"/>
                  </a:lnTo>
                  <a:cubicBezTo>
                    <a:pt x="919" y="1437"/>
                    <a:pt x="1404" y="1220"/>
                    <a:pt x="1922" y="970"/>
                  </a:cubicBezTo>
                  <a:cubicBezTo>
                    <a:pt x="2457" y="719"/>
                    <a:pt x="2924" y="468"/>
                    <a:pt x="3259" y="301"/>
                  </a:cubicBezTo>
                  <a:lnTo>
                    <a:pt x="3660" y="84"/>
                  </a:lnTo>
                  <a:lnTo>
                    <a:pt x="3760" y="34"/>
                  </a:lnTo>
                  <a:cubicBezTo>
                    <a:pt x="3777" y="17"/>
                    <a:pt x="3793" y="17"/>
                    <a:pt x="3793" y="0"/>
                  </a:cubicBezTo>
                  <a:close/>
                  <a:moveTo>
                    <a:pt x="34" y="1805"/>
                  </a:moveTo>
                  <a:cubicBezTo>
                    <a:pt x="17" y="1805"/>
                    <a:pt x="17" y="1822"/>
                    <a:pt x="0" y="1822"/>
                  </a:cubicBezTo>
                  <a:cubicBezTo>
                    <a:pt x="17" y="1822"/>
                    <a:pt x="17" y="1822"/>
                    <a:pt x="34" y="1805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62;p60">
              <a:extLst>
                <a:ext uri="{FF2B5EF4-FFF2-40B4-BE49-F238E27FC236}">
                  <a16:creationId xmlns:a16="http://schemas.microsoft.com/office/drawing/2014/main" id="{87B7CEA8-0493-429B-BFD1-83BCFF4EFC9F}"/>
                </a:ext>
              </a:extLst>
            </p:cNvPr>
            <p:cNvSpPr/>
            <p:nvPr/>
          </p:nvSpPr>
          <p:spPr>
            <a:xfrm>
              <a:off x="2903343" y="2625534"/>
              <a:ext cx="11826" cy="8077"/>
            </a:xfrm>
            <a:custGeom>
              <a:avLst/>
              <a:gdLst/>
              <a:ahLst/>
              <a:cxnLst/>
              <a:rect l="l" t="t" r="r" b="b"/>
              <a:pathLst>
                <a:path w="369" h="252" extrusionOk="0">
                  <a:moveTo>
                    <a:pt x="1" y="1"/>
                  </a:moveTo>
                  <a:cubicBezTo>
                    <a:pt x="68" y="34"/>
                    <a:pt x="135" y="51"/>
                    <a:pt x="201" y="101"/>
                  </a:cubicBezTo>
                  <a:cubicBezTo>
                    <a:pt x="268" y="134"/>
                    <a:pt x="318" y="201"/>
                    <a:pt x="368" y="251"/>
                  </a:cubicBezTo>
                  <a:cubicBezTo>
                    <a:pt x="318" y="101"/>
                    <a:pt x="1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63;p60">
              <a:extLst>
                <a:ext uri="{FF2B5EF4-FFF2-40B4-BE49-F238E27FC236}">
                  <a16:creationId xmlns:a16="http://schemas.microsoft.com/office/drawing/2014/main" id="{885FB97E-00F5-4E44-8D04-782923359836}"/>
                </a:ext>
              </a:extLst>
            </p:cNvPr>
            <p:cNvSpPr/>
            <p:nvPr/>
          </p:nvSpPr>
          <p:spPr>
            <a:xfrm>
              <a:off x="2924784" y="2608387"/>
              <a:ext cx="6987" cy="4487"/>
            </a:xfrm>
            <a:custGeom>
              <a:avLst/>
              <a:gdLst/>
              <a:ahLst/>
              <a:cxnLst/>
              <a:rect l="l" t="t" r="r" b="b"/>
              <a:pathLst>
                <a:path w="218" h="140" extrusionOk="0">
                  <a:moveTo>
                    <a:pt x="0" y="1"/>
                  </a:moveTo>
                  <a:cubicBezTo>
                    <a:pt x="0" y="18"/>
                    <a:pt x="34" y="51"/>
                    <a:pt x="100" y="84"/>
                  </a:cubicBezTo>
                  <a:cubicBezTo>
                    <a:pt x="141" y="112"/>
                    <a:pt x="182" y="139"/>
                    <a:pt x="196" y="139"/>
                  </a:cubicBezTo>
                  <a:cubicBezTo>
                    <a:pt x="199" y="139"/>
                    <a:pt x="201" y="138"/>
                    <a:pt x="201" y="135"/>
                  </a:cubicBezTo>
                  <a:cubicBezTo>
                    <a:pt x="217" y="135"/>
                    <a:pt x="167" y="101"/>
                    <a:pt x="117" y="68"/>
                  </a:cubicBezTo>
                  <a:cubicBezTo>
                    <a:pt x="50" y="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64;p60">
              <a:extLst>
                <a:ext uri="{FF2B5EF4-FFF2-40B4-BE49-F238E27FC236}">
                  <a16:creationId xmlns:a16="http://schemas.microsoft.com/office/drawing/2014/main" id="{7AB86D32-062A-4A7D-AC67-8C9BE4FA1A36}"/>
                </a:ext>
              </a:extLst>
            </p:cNvPr>
            <p:cNvSpPr/>
            <p:nvPr/>
          </p:nvSpPr>
          <p:spPr>
            <a:xfrm>
              <a:off x="2929047" y="2604958"/>
              <a:ext cx="7019" cy="2083"/>
            </a:xfrm>
            <a:custGeom>
              <a:avLst/>
              <a:gdLst/>
              <a:ahLst/>
              <a:cxnLst/>
              <a:rect l="l" t="t" r="r" b="b"/>
              <a:pathLst>
                <a:path w="219" h="65" extrusionOk="0">
                  <a:moveTo>
                    <a:pt x="26" y="1"/>
                  </a:moveTo>
                  <a:cubicBezTo>
                    <a:pt x="20" y="1"/>
                    <a:pt x="18" y="3"/>
                    <a:pt x="18" y="8"/>
                  </a:cubicBezTo>
                  <a:cubicBezTo>
                    <a:pt x="1" y="8"/>
                    <a:pt x="51" y="24"/>
                    <a:pt x="101" y="41"/>
                  </a:cubicBezTo>
                  <a:cubicBezTo>
                    <a:pt x="148" y="53"/>
                    <a:pt x="179" y="65"/>
                    <a:pt x="199" y="65"/>
                  </a:cubicBezTo>
                  <a:cubicBezTo>
                    <a:pt x="207" y="65"/>
                    <a:pt x="213" y="63"/>
                    <a:pt x="218" y="58"/>
                  </a:cubicBezTo>
                  <a:cubicBezTo>
                    <a:pt x="218" y="58"/>
                    <a:pt x="168" y="41"/>
                    <a:pt x="118" y="24"/>
                  </a:cubicBezTo>
                  <a:cubicBezTo>
                    <a:pt x="71" y="1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65;p60">
              <a:extLst>
                <a:ext uri="{FF2B5EF4-FFF2-40B4-BE49-F238E27FC236}">
                  <a16:creationId xmlns:a16="http://schemas.microsoft.com/office/drawing/2014/main" id="{A9BBB825-707B-409B-A6B3-57F323E4E36B}"/>
                </a:ext>
              </a:extLst>
            </p:cNvPr>
            <p:cNvSpPr/>
            <p:nvPr/>
          </p:nvSpPr>
          <p:spPr>
            <a:xfrm>
              <a:off x="2928534" y="2598228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01" y="17"/>
                    <a:pt x="151" y="17"/>
                    <a:pt x="117" y="51"/>
                  </a:cubicBezTo>
                  <a:cubicBezTo>
                    <a:pt x="50" y="84"/>
                    <a:pt x="0" y="117"/>
                    <a:pt x="0" y="117"/>
                  </a:cubicBezTo>
                  <a:cubicBezTo>
                    <a:pt x="50" y="117"/>
                    <a:pt x="100" y="101"/>
                    <a:pt x="134" y="84"/>
                  </a:cubicBezTo>
                  <a:cubicBezTo>
                    <a:pt x="201" y="51"/>
                    <a:pt x="251" y="17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66;p60">
              <a:extLst>
                <a:ext uri="{FF2B5EF4-FFF2-40B4-BE49-F238E27FC236}">
                  <a16:creationId xmlns:a16="http://schemas.microsoft.com/office/drawing/2014/main" id="{75DCD507-5745-4912-A486-57307DE79DF4}"/>
                </a:ext>
              </a:extLst>
            </p:cNvPr>
            <p:cNvSpPr/>
            <p:nvPr/>
          </p:nvSpPr>
          <p:spPr>
            <a:xfrm>
              <a:off x="2926931" y="2592875"/>
              <a:ext cx="8589" cy="4840"/>
            </a:xfrm>
            <a:custGeom>
              <a:avLst/>
              <a:gdLst/>
              <a:ahLst/>
              <a:cxnLst/>
              <a:rect l="l" t="t" r="r" b="b"/>
              <a:pathLst>
                <a:path w="268" h="151" extrusionOk="0">
                  <a:moveTo>
                    <a:pt x="251" y="0"/>
                  </a:moveTo>
                  <a:cubicBezTo>
                    <a:pt x="167" y="50"/>
                    <a:pt x="84" y="101"/>
                    <a:pt x="0" y="151"/>
                  </a:cubicBezTo>
                  <a:cubicBezTo>
                    <a:pt x="50" y="151"/>
                    <a:pt x="100" y="134"/>
                    <a:pt x="150" y="101"/>
                  </a:cubicBezTo>
                  <a:cubicBezTo>
                    <a:pt x="217" y="67"/>
                    <a:pt x="267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67;p60">
              <a:extLst>
                <a:ext uri="{FF2B5EF4-FFF2-40B4-BE49-F238E27FC236}">
                  <a16:creationId xmlns:a16="http://schemas.microsoft.com/office/drawing/2014/main" id="{8A3C604F-1E33-40BE-A48C-B7D9062E7314}"/>
                </a:ext>
              </a:extLst>
            </p:cNvPr>
            <p:cNvSpPr/>
            <p:nvPr/>
          </p:nvSpPr>
          <p:spPr>
            <a:xfrm>
              <a:off x="2910329" y="2604638"/>
              <a:ext cx="15544" cy="6698"/>
            </a:xfrm>
            <a:custGeom>
              <a:avLst/>
              <a:gdLst/>
              <a:ahLst/>
              <a:cxnLst/>
              <a:rect l="l" t="t" r="r" b="b"/>
              <a:pathLst>
                <a:path w="485" h="209" extrusionOk="0">
                  <a:moveTo>
                    <a:pt x="248" y="27"/>
                  </a:moveTo>
                  <a:cubicBezTo>
                    <a:pt x="288" y="27"/>
                    <a:pt x="332" y="39"/>
                    <a:pt x="368" y="51"/>
                  </a:cubicBezTo>
                  <a:cubicBezTo>
                    <a:pt x="390" y="62"/>
                    <a:pt x="420" y="81"/>
                    <a:pt x="447" y="107"/>
                  </a:cubicBezTo>
                  <a:lnTo>
                    <a:pt x="447" y="107"/>
                  </a:lnTo>
                  <a:cubicBezTo>
                    <a:pt x="422" y="118"/>
                    <a:pt x="385" y="135"/>
                    <a:pt x="334" y="151"/>
                  </a:cubicBezTo>
                  <a:cubicBezTo>
                    <a:pt x="284" y="151"/>
                    <a:pt x="234" y="168"/>
                    <a:pt x="167" y="168"/>
                  </a:cubicBezTo>
                  <a:cubicBezTo>
                    <a:pt x="134" y="185"/>
                    <a:pt x="100" y="185"/>
                    <a:pt x="67" y="185"/>
                  </a:cubicBezTo>
                  <a:cubicBezTo>
                    <a:pt x="34" y="168"/>
                    <a:pt x="17" y="151"/>
                    <a:pt x="34" y="118"/>
                  </a:cubicBezTo>
                  <a:cubicBezTo>
                    <a:pt x="67" y="68"/>
                    <a:pt x="134" y="34"/>
                    <a:pt x="201" y="34"/>
                  </a:cubicBezTo>
                  <a:cubicBezTo>
                    <a:pt x="215" y="29"/>
                    <a:pt x="231" y="27"/>
                    <a:pt x="248" y="27"/>
                  </a:cubicBezTo>
                  <a:close/>
                  <a:moveTo>
                    <a:pt x="239" y="0"/>
                  </a:moveTo>
                  <a:cubicBezTo>
                    <a:pt x="153" y="0"/>
                    <a:pt x="66" y="41"/>
                    <a:pt x="0" y="118"/>
                  </a:cubicBezTo>
                  <a:cubicBezTo>
                    <a:pt x="0" y="135"/>
                    <a:pt x="0" y="168"/>
                    <a:pt x="17" y="185"/>
                  </a:cubicBezTo>
                  <a:cubicBezTo>
                    <a:pt x="34" y="201"/>
                    <a:pt x="50" y="201"/>
                    <a:pt x="67" y="201"/>
                  </a:cubicBezTo>
                  <a:cubicBezTo>
                    <a:pt x="78" y="207"/>
                    <a:pt x="89" y="209"/>
                    <a:pt x="100" y="209"/>
                  </a:cubicBezTo>
                  <a:cubicBezTo>
                    <a:pt x="123" y="209"/>
                    <a:pt x="145" y="201"/>
                    <a:pt x="167" y="201"/>
                  </a:cubicBezTo>
                  <a:cubicBezTo>
                    <a:pt x="234" y="201"/>
                    <a:pt x="284" y="185"/>
                    <a:pt x="351" y="168"/>
                  </a:cubicBezTo>
                  <a:cubicBezTo>
                    <a:pt x="389" y="156"/>
                    <a:pt x="426" y="134"/>
                    <a:pt x="457" y="116"/>
                  </a:cubicBezTo>
                  <a:lnTo>
                    <a:pt x="457" y="116"/>
                  </a:lnTo>
                  <a:cubicBezTo>
                    <a:pt x="467" y="127"/>
                    <a:pt x="476" y="139"/>
                    <a:pt x="485" y="151"/>
                  </a:cubicBezTo>
                  <a:cubicBezTo>
                    <a:pt x="485" y="151"/>
                    <a:pt x="485" y="137"/>
                    <a:pt x="471" y="108"/>
                  </a:cubicBezTo>
                  <a:lnTo>
                    <a:pt x="471" y="108"/>
                  </a:lnTo>
                  <a:cubicBezTo>
                    <a:pt x="476" y="106"/>
                    <a:pt x="480" y="103"/>
                    <a:pt x="485" y="101"/>
                  </a:cubicBezTo>
                  <a:cubicBezTo>
                    <a:pt x="485" y="98"/>
                    <a:pt x="483" y="97"/>
                    <a:pt x="480" y="97"/>
                  </a:cubicBezTo>
                  <a:cubicBezTo>
                    <a:pt x="476" y="97"/>
                    <a:pt x="472" y="98"/>
                    <a:pt x="466" y="100"/>
                  </a:cubicBezTo>
                  <a:lnTo>
                    <a:pt x="466" y="100"/>
                  </a:lnTo>
                  <a:cubicBezTo>
                    <a:pt x="433" y="83"/>
                    <a:pt x="400" y="51"/>
                    <a:pt x="368" y="34"/>
                  </a:cubicBezTo>
                  <a:cubicBezTo>
                    <a:pt x="328" y="11"/>
                    <a:pt x="283" y="0"/>
                    <a:pt x="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68;p60">
              <a:extLst>
                <a:ext uri="{FF2B5EF4-FFF2-40B4-BE49-F238E27FC236}">
                  <a16:creationId xmlns:a16="http://schemas.microsoft.com/office/drawing/2014/main" id="{D2EA3BC0-EE81-4302-B80B-C849308BCF23}"/>
                </a:ext>
              </a:extLst>
            </p:cNvPr>
            <p:cNvSpPr/>
            <p:nvPr/>
          </p:nvSpPr>
          <p:spPr>
            <a:xfrm>
              <a:off x="2922092" y="2597170"/>
              <a:ext cx="5929" cy="11250"/>
            </a:xfrm>
            <a:custGeom>
              <a:avLst/>
              <a:gdLst/>
              <a:ahLst/>
              <a:cxnLst/>
              <a:rect l="l" t="t" r="r" b="b"/>
              <a:pathLst>
                <a:path w="185" h="351" extrusionOk="0">
                  <a:moveTo>
                    <a:pt x="101" y="0"/>
                  </a:moveTo>
                  <a:cubicBezTo>
                    <a:pt x="51" y="33"/>
                    <a:pt x="17" y="84"/>
                    <a:pt x="17" y="134"/>
                  </a:cubicBezTo>
                  <a:cubicBezTo>
                    <a:pt x="1" y="184"/>
                    <a:pt x="17" y="217"/>
                    <a:pt x="17" y="267"/>
                  </a:cubicBezTo>
                  <a:cubicBezTo>
                    <a:pt x="34" y="301"/>
                    <a:pt x="51" y="334"/>
                    <a:pt x="84" y="351"/>
                  </a:cubicBezTo>
                  <a:cubicBezTo>
                    <a:pt x="68" y="317"/>
                    <a:pt x="51" y="284"/>
                    <a:pt x="51" y="251"/>
                  </a:cubicBezTo>
                  <a:cubicBezTo>
                    <a:pt x="34" y="217"/>
                    <a:pt x="34" y="184"/>
                    <a:pt x="34" y="134"/>
                  </a:cubicBezTo>
                  <a:cubicBezTo>
                    <a:pt x="51" y="100"/>
                    <a:pt x="68" y="50"/>
                    <a:pt x="101" y="33"/>
                  </a:cubicBezTo>
                  <a:cubicBezTo>
                    <a:pt x="106" y="32"/>
                    <a:pt x="111" y="31"/>
                    <a:pt x="116" y="31"/>
                  </a:cubicBezTo>
                  <a:cubicBezTo>
                    <a:pt x="151" y="31"/>
                    <a:pt x="151" y="87"/>
                    <a:pt x="151" y="117"/>
                  </a:cubicBezTo>
                  <a:cubicBezTo>
                    <a:pt x="151" y="167"/>
                    <a:pt x="151" y="201"/>
                    <a:pt x="134" y="234"/>
                  </a:cubicBezTo>
                  <a:cubicBezTo>
                    <a:pt x="118" y="301"/>
                    <a:pt x="101" y="351"/>
                    <a:pt x="101" y="351"/>
                  </a:cubicBezTo>
                  <a:cubicBezTo>
                    <a:pt x="118" y="317"/>
                    <a:pt x="151" y="284"/>
                    <a:pt x="151" y="251"/>
                  </a:cubicBezTo>
                  <a:cubicBezTo>
                    <a:pt x="168" y="201"/>
                    <a:pt x="184" y="167"/>
                    <a:pt x="184" y="134"/>
                  </a:cubicBezTo>
                  <a:cubicBezTo>
                    <a:pt x="184" y="100"/>
                    <a:pt x="184" y="84"/>
                    <a:pt x="168" y="50"/>
                  </a:cubicBezTo>
                  <a:cubicBezTo>
                    <a:pt x="168" y="17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69;p60">
              <a:extLst>
                <a:ext uri="{FF2B5EF4-FFF2-40B4-BE49-F238E27FC236}">
                  <a16:creationId xmlns:a16="http://schemas.microsoft.com/office/drawing/2014/main" id="{0C4F123C-6146-415C-BF84-2622CA53B179}"/>
                </a:ext>
              </a:extLst>
            </p:cNvPr>
            <p:cNvSpPr/>
            <p:nvPr/>
          </p:nvSpPr>
          <p:spPr>
            <a:xfrm>
              <a:off x="2981545" y="2566626"/>
              <a:ext cx="18781" cy="32178"/>
            </a:xfrm>
            <a:custGeom>
              <a:avLst/>
              <a:gdLst/>
              <a:ahLst/>
              <a:cxnLst/>
              <a:rect l="l" t="t" r="r" b="b"/>
              <a:pathLst>
                <a:path w="586" h="1004" extrusionOk="0">
                  <a:moveTo>
                    <a:pt x="535" y="1"/>
                  </a:moveTo>
                  <a:cubicBezTo>
                    <a:pt x="502" y="17"/>
                    <a:pt x="451" y="34"/>
                    <a:pt x="418" y="67"/>
                  </a:cubicBezTo>
                  <a:cubicBezTo>
                    <a:pt x="151" y="218"/>
                    <a:pt x="0" y="519"/>
                    <a:pt x="34" y="836"/>
                  </a:cubicBezTo>
                  <a:cubicBezTo>
                    <a:pt x="50" y="869"/>
                    <a:pt x="67" y="920"/>
                    <a:pt x="67" y="970"/>
                  </a:cubicBezTo>
                  <a:cubicBezTo>
                    <a:pt x="84" y="986"/>
                    <a:pt x="84" y="1003"/>
                    <a:pt x="101" y="1003"/>
                  </a:cubicBezTo>
                  <a:cubicBezTo>
                    <a:pt x="101" y="1003"/>
                    <a:pt x="67" y="936"/>
                    <a:pt x="67" y="836"/>
                  </a:cubicBezTo>
                  <a:cubicBezTo>
                    <a:pt x="34" y="535"/>
                    <a:pt x="167" y="235"/>
                    <a:pt x="418" y="84"/>
                  </a:cubicBezTo>
                  <a:cubicBezTo>
                    <a:pt x="518" y="17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70;p60">
              <a:extLst>
                <a:ext uri="{FF2B5EF4-FFF2-40B4-BE49-F238E27FC236}">
                  <a16:creationId xmlns:a16="http://schemas.microsoft.com/office/drawing/2014/main" id="{A7B5DC46-DC39-4E69-8009-DEE1B8B3F356}"/>
                </a:ext>
              </a:extLst>
            </p:cNvPr>
            <p:cNvSpPr/>
            <p:nvPr/>
          </p:nvSpPr>
          <p:spPr>
            <a:xfrm>
              <a:off x="2951001" y="2596625"/>
              <a:ext cx="21474" cy="10192"/>
            </a:xfrm>
            <a:custGeom>
              <a:avLst/>
              <a:gdLst/>
              <a:ahLst/>
              <a:cxnLst/>
              <a:rect l="l" t="t" r="r" b="b"/>
              <a:pathLst>
                <a:path w="670" h="318" extrusionOk="0">
                  <a:moveTo>
                    <a:pt x="669" y="0"/>
                  </a:moveTo>
                  <a:cubicBezTo>
                    <a:pt x="653" y="0"/>
                    <a:pt x="519" y="84"/>
                    <a:pt x="335" y="167"/>
                  </a:cubicBezTo>
                  <a:cubicBezTo>
                    <a:pt x="168" y="251"/>
                    <a:pt x="1" y="318"/>
                    <a:pt x="18" y="318"/>
                  </a:cubicBezTo>
                  <a:cubicBezTo>
                    <a:pt x="252" y="251"/>
                    <a:pt x="469" y="15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71;p60">
              <a:extLst>
                <a:ext uri="{FF2B5EF4-FFF2-40B4-BE49-F238E27FC236}">
                  <a16:creationId xmlns:a16="http://schemas.microsoft.com/office/drawing/2014/main" id="{AFDE8E92-543F-4A95-9F0A-638B3931B8F4}"/>
                </a:ext>
              </a:extLst>
            </p:cNvPr>
            <p:cNvSpPr/>
            <p:nvPr/>
          </p:nvSpPr>
          <p:spPr>
            <a:xfrm>
              <a:off x="2985294" y="2590183"/>
              <a:ext cx="1635" cy="4872"/>
            </a:xfrm>
            <a:custGeom>
              <a:avLst/>
              <a:gdLst/>
              <a:ahLst/>
              <a:cxnLst/>
              <a:rect l="l" t="t" r="r" b="b"/>
              <a:pathLst>
                <a:path w="51" h="152" extrusionOk="0">
                  <a:moveTo>
                    <a:pt x="34" y="1"/>
                  </a:moveTo>
                  <a:cubicBezTo>
                    <a:pt x="34" y="1"/>
                    <a:pt x="0" y="34"/>
                    <a:pt x="17" y="68"/>
                  </a:cubicBezTo>
                  <a:cubicBezTo>
                    <a:pt x="17" y="118"/>
                    <a:pt x="34" y="151"/>
                    <a:pt x="34" y="151"/>
                  </a:cubicBezTo>
                  <a:cubicBezTo>
                    <a:pt x="50" y="151"/>
                    <a:pt x="34" y="118"/>
                    <a:pt x="34" y="68"/>
                  </a:cubicBezTo>
                  <a:cubicBezTo>
                    <a:pt x="34" y="34"/>
                    <a:pt x="5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72;p60">
              <a:extLst>
                <a:ext uri="{FF2B5EF4-FFF2-40B4-BE49-F238E27FC236}">
                  <a16:creationId xmlns:a16="http://schemas.microsoft.com/office/drawing/2014/main" id="{5C0C14F2-653C-453C-B18F-F0A9E8C135B1}"/>
                </a:ext>
              </a:extLst>
            </p:cNvPr>
            <p:cNvSpPr/>
            <p:nvPr/>
          </p:nvSpPr>
          <p:spPr>
            <a:xfrm>
              <a:off x="2986897" y="2580953"/>
              <a:ext cx="2179" cy="3910"/>
            </a:xfrm>
            <a:custGeom>
              <a:avLst/>
              <a:gdLst/>
              <a:ahLst/>
              <a:cxnLst/>
              <a:rect l="l" t="t" r="r" b="b"/>
              <a:pathLst>
                <a:path w="68" h="122" extrusionOk="0">
                  <a:moveTo>
                    <a:pt x="49" y="0"/>
                  </a:moveTo>
                  <a:cubicBezTo>
                    <a:pt x="44" y="0"/>
                    <a:pt x="31" y="28"/>
                    <a:pt x="17" y="55"/>
                  </a:cubicBezTo>
                  <a:cubicBezTo>
                    <a:pt x="0" y="88"/>
                    <a:pt x="0" y="122"/>
                    <a:pt x="0" y="122"/>
                  </a:cubicBezTo>
                  <a:cubicBezTo>
                    <a:pt x="17" y="122"/>
                    <a:pt x="34" y="105"/>
                    <a:pt x="51" y="72"/>
                  </a:cubicBezTo>
                  <a:cubicBezTo>
                    <a:pt x="51" y="38"/>
                    <a:pt x="67" y="5"/>
                    <a:pt x="51" y="5"/>
                  </a:cubicBezTo>
                  <a:cubicBezTo>
                    <a:pt x="51" y="2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73;p60">
              <a:extLst>
                <a:ext uri="{FF2B5EF4-FFF2-40B4-BE49-F238E27FC236}">
                  <a16:creationId xmlns:a16="http://schemas.microsoft.com/office/drawing/2014/main" id="{95ADE3F7-AD67-4C39-AFCD-846329484733}"/>
                </a:ext>
              </a:extLst>
            </p:cNvPr>
            <p:cNvSpPr/>
            <p:nvPr/>
          </p:nvSpPr>
          <p:spPr>
            <a:xfrm>
              <a:off x="2991192" y="2574126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7" y="1"/>
                  </a:moveTo>
                  <a:cubicBezTo>
                    <a:pt x="100" y="1"/>
                    <a:pt x="67" y="1"/>
                    <a:pt x="34" y="34"/>
                  </a:cubicBezTo>
                  <a:cubicBezTo>
                    <a:pt x="0" y="67"/>
                    <a:pt x="0" y="101"/>
                    <a:pt x="0" y="101"/>
                  </a:cubicBezTo>
                  <a:cubicBezTo>
                    <a:pt x="3" y="104"/>
                    <a:pt x="6" y="105"/>
                    <a:pt x="9" y="105"/>
                  </a:cubicBezTo>
                  <a:cubicBezTo>
                    <a:pt x="23" y="105"/>
                    <a:pt x="37" y="78"/>
                    <a:pt x="50" y="51"/>
                  </a:cubicBezTo>
                  <a:cubicBezTo>
                    <a:pt x="84" y="34"/>
                    <a:pt x="117" y="17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74;p60">
              <a:extLst>
                <a:ext uri="{FF2B5EF4-FFF2-40B4-BE49-F238E27FC236}">
                  <a16:creationId xmlns:a16="http://schemas.microsoft.com/office/drawing/2014/main" id="{86DEEC5A-67EB-474D-8543-0D5383BE4DF9}"/>
                </a:ext>
              </a:extLst>
            </p:cNvPr>
            <p:cNvSpPr/>
            <p:nvPr/>
          </p:nvSpPr>
          <p:spPr>
            <a:xfrm>
              <a:off x="2997602" y="2570152"/>
              <a:ext cx="2179" cy="2083"/>
            </a:xfrm>
            <a:custGeom>
              <a:avLst/>
              <a:gdLst/>
              <a:ahLst/>
              <a:cxnLst/>
              <a:rect l="l" t="t" r="r" b="b"/>
              <a:pathLst>
                <a:path w="68" h="65" extrusionOk="0">
                  <a:moveTo>
                    <a:pt x="47" y="1"/>
                  </a:moveTo>
                  <a:cubicBezTo>
                    <a:pt x="41" y="1"/>
                    <a:pt x="29" y="12"/>
                    <a:pt x="17" y="24"/>
                  </a:cubicBezTo>
                  <a:cubicBezTo>
                    <a:pt x="1" y="41"/>
                    <a:pt x="1" y="58"/>
                    <a:pt x="1" y="58"/>
                  </a:cubicBezTo>
                  <a:cubicBezTo>
                    <a:pt x="1" y="63"/>
                    <a:pt x="2" y="65"/>
                    <a:pt x="4" y="65"/>
                  </a:cubicBezTo>
                  <a:cubicBezTo>
                    <a:pt x="10" y="65"/>
                    <a:pt x="22" y="53"/>
                    <a:pt x="34" y="41"/>
                  </a:cubicBezTo>
                  <a:cubicBezTo>
                    <a:pt x="51" y="24"/>
                    <a:pt x="67" y="8"/>
                    <a:pt x="51" y="8"/>
                  </a:cubicBezTo>
                  <a:cubicBezTo>
                    <a:pt x="51" y="3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75;p60">
              <a:extLst>
                <a:ext uri="{FF2B5EF4-FFF2-40B4-BE49-F238E27FC236}">
                  <a16:creationId xmlns:a16="http://schemas.microsoft.com/office/drawing/2014/main" id="{06683632-AAB1-49A5-9F79-E001A3848F91}"/>
                </a:ext>
              </a:extLst>
            </p:cNvPr>
            <p:cNvSpPr/>
            <p:nvPr/>
          </p:nvSpPr>
          <p:spPr>
            <a:xfrm>
              <a:off x="2648449" y="1526476"/>
              <a:ext cx="352390" cy="780033"/>
            </a:xfrm>
            <a:custGeom>
              <a:avLst/>
              <a:gdLst/>
              <a:ahLst/>
              <a:cxnLst/>
              <a:rect l="l" t="t" r="r" b="b"/>
              <a:pathLst>
                <a:path w="10995" h="24338" extrusionOk="0">
                  <a:moveTo>
                    <a:pt x="5977" y="0"/>
                  </a:moveTo>
                  <a:cubicBezTo>
                    <a:pt x="5917" y="0"/>
                    <a:pt x="5858" y="2"/>
                    <a:pt x="5798" y="7"/>
                  </a:cubicBezTo>
                  <a:lnTo>
                    <a:pt x="3676" y="140"/>
                  </a:lnTo>
                  <a:cubicBezTo>
                    <a:pt x="3676" y="140"/>
                    <a:pt x="3624" y="129"/>
                    <a:pt x="3524" y="129"/>
                  </a:cubicBezTo>
                  <a:cubicBezTo>
                    <a:pt x="3179" y="129"/>
                    <a:pt x="2276" y="260"/>
                    <a:pt x="1070" y="1427"/>
                  </a:cubicBezTo>
                  <a:lnTo>
                    <a:pt x="1" y="2413"/>
                  </a:lnTo>
                  <a:lnTo>
                    <a:pt x="1354" y="4986"/>
                  </a:lnTo>
                  <a:lnTo>
                    <a:pt x="1421" y="6139"/>
                  </a:lnTo>
                  <a:lnTo>
                    <a:pt x="2390" y="9313"/>
                  </a:lnTo>
                  <a:lnTo>
                    <a:pt x="2123" y="10717"/>
                  </a:lnTo>
                  <a:cubicBezTo>
                    <a:pt x="2022" y="11786"/>
                    <a:pt x="585" y="24017"/>
                    <a:pt x="786" y="24201"/>
                  </a:cubicBezTo>
                  <a:cubicBezTo>
                    <a:pt x="800" y="24215"/>
                    <a:pt x="826" y="24222"/>
                    <a:pt x="864" y="24222"/>
                  </a:cubicBezTo>
                  <a:cubicBezTo>
                    <a:pt x="1288" y="24222"/>
                    <a:pt x="3120" y="23382"/>
                    <a:pt x="4146" y="23382"/>
                  </a:cubicBezTo>
                  <a:cubicBezTo>
                    <a:pt x="4380" y="23382"/>
                    <a:pt x="4572" y="23426"/>
                    <a:pt x="4696" y="23532"/>
                  </a:cubicBezTo>
                  <a:cubicBezTo>
                    <a:pt x="5255" y="24001"/>
                    <a:pt x="6260" y="24337"/>
                    <a:pt x="7072" y="24337"/>
                  </a:cubicBezTo>
                  <a:cubicBezTo>
                    <a:pt x="7303" y="24337"/>
                    <a:pt x="7518" y="24310"/>
                    <a:pt x="7703" y="24251"/>
                  </a:cubicBezTo>
                  <a:cubicBezTo>
                    <a:pt x="8320" y="24049"/>
                    <a:pt x="9173" y="23071"/>
                    <a:pt x="10085" y="23071"/>
                  </a:cubicBezTo>
                  <a:cubicBezTo>
                    <a:pt x="10384" y="23071"/>
                    <a:pt x="10689" y="23176"/>
                    <a:pt x="10995" y="23449"/>
                  </a:cubicBezTo>
                  <a:cubicBezTo>
                    <a:pt x="10995" y="23449"/>
                    <a:pt x="10594" y="12605"/>
                    <a:pt x="7987" y="8896"/>
                  </a:cubicBezTo>
                  <a:cubicBezTo>
                    <a:pt x="6935" y="7091"/>
                    <a:pt x="6667" y="7292"/>
                    <a:pt x="7018" y="6239"/>
                  </a:cubicBezTo>
                  <a:lnTo>
                    <a:pt x="8054" y="2814"/>
                  </a:lnTo>
                  <a:lnTo>
                    <a:pt x="7620" y="658"/>
                  </a:lnTo>
                  <a:cubicBezTo>
                    <a:pt x="7178" y="232"/>
                    <a:pt x="6584" y="0"/>
                    <a:pt x="5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76;p60">
              <a:extLst>
                <a:ext uri="{FF2B5EF4-FFF2-40B4-BE49-F238E27FC236}">
                  <a16:creationId xmlns:a16="http://schemas.microsoft.com/office/drawing/2014/main" id="{1C9E3A0D-B03E-4432-A5EE-FDA5A540DBE3}"/>
                </a:ext>
              </a:extLst>
            </p:cNvPr>
            <p:cNvSpPr/>
            <p:nvPr/>
          </p:nvSpPr>
          <p:spPr>
            <a:xfrm>
              <a:off x="2806968" y="1530963"/>
              <a:ext cx="130700" cy="147302"/>
            </a:xfrm>
            <a:custGeom>
              <a:avLst/>
              <a:gdLst/>
              <a:ahLst/>
              <a:cxnLst/>
              <a:rect l="l" t="t" r="r" b="b"/>
              <a:pathLst>
                <a:path w="4078" h="4596" extrusionOk="0">
                  <a:moveTo>
                    <a:pt x="1855" y="0"/>
                  </a:moveTo>
                  <a:lnTo>
                    <a:pt x="0" y="3409"/>
                  </a:lnTo>
                  <a:lnTo>
                    <a:pt x="2523" y="4595"/>
                  </a:lnTo>
                  <a:cubicBezTo>
                    <a:pt x="2523" y="4595"/>
                    <a:pt x="3593" y="2974"/>
                    <a:pt x="3760" y="2189"/>
                  </a:cubicBezTo>
                  <a:cubicBezTo>
                    <a:pt x="4077" y="602"/>
                    <a:pt x="1855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77;p60">
              <a:extLst>
                <a:ext uri="{FF2B5EF4-FFF2-40B4-BE49-F238E27FC236}">
                  <a16:creationId xmlns:a16="http://schemas.microsoft.com/office/drawing/2014/main" id="{F294BD78-343A-4C05-89DA-507AFCCDAD11}"/>
                </a:ext>
              </a:extLst>
            </p:cNvPr>
            <p:cNvSpPr/>
            <p:nvPr/>
          </p:nvSpPr>
          <p:spPr>
            <a:xfrm>
              <a:off x="2703607" y="1827970"/>
              <a:ext cx="119450" cy="199095"/>
            </a:xfrm>
            <a:custGeom>
              <a:avLst/>
              <a:gdLst/>
              <a:ahLst/>
              <a:cxnLst/>
              <a:rect l="l" t="t" r="r" b="b"/>
              <a:pathLst>
                <a:path w="3727" h="6212" extrusionOk="0">
                  <a:moveTo>
                    <a:pt x="579" y="535"/>
                  </a:moveTo>
                  <a:lnTo>
                    <a:pt x="569" y="541"/>
                  </a:lnTo>
                  <a:cubicBezTo>
                    <a:pt x="569" y="542"/>
                    <a:pt x="569" y="543"/>
                    <a:pt x="569" y="544"/>
                  </a:cubicBezTo>
                  <a:lnTo>
                    <a:pt x="569" y="544"/>
                  </a:lnTo>
                  <a:cubicBezTo>
                    <a:pt x="572" y="541"/>
                    <a:pt x="576" y="538"/>
                    <a:pt x="579" y="535"/>
                  </a:cubicBezTo>
                  <a:close/>
                  <a:moveTo>
                    <a:pt x="569" y="544"/>
                  </a:moveTo>
                  <a:lnTo>
                    <a:pt x="569" y="544"/>
                  </a:lnTo>
                  <a:cubicBezTo>
                    <a:pt x="563" y="549"/>
                    <a:pt x="557" y="553"/>
                    <a:pt x="552" y="558"/>
                  </a:cubicBezTo>
                  <a:cubicBezTo>
                    <a:pt x="552" y="558"/>
                    <a:pt x="567" y="558"/>
                    <a:pt x="569" y="544"/>
                  </a:cubicBezTo>
                  <a:close/>
                  <a:moveTo>
                    <a:pt x="1" y="4969"/>
                  </a:moveTo>
                  <a:cubicBezTo>
                    <a:pt x="1" y="4977"/>
                    <a:pt x="4" y="4981"/>
                    <a:pt x="8" y="4983"/>
                  </a:cubicBezTo>
                  <a:lnTo>
                    <a:pt x="8" y="4983"/>
                  </a:lnTo>
                  <a:cubicBezTo>
                    <a:pt x="3" y="4978"/>
                    <a:pt x="1" y="4974"/>
                    <a:pt x="1" y="4969"/>
                  </a:cubicBezTo>
                  <a:close/>
                  <a:moveTo>
                    <a:pt x="1976" y="0"/>
                  </a:moveTo>
                  <a:cubicBezTo>
                    <a:pt x="1600" y="0"/>
                    <a:pt x="1241" y="101"/>
                    <a:pt x="920" y="291"/>
                  </a:cubicBezTo>
                  <a:cubicBezTo>
                    <a:pt x="796" y="368"/>
                    <a:pt x="687" y="445"/>
                    <a:pt x="579" y="535"/>
                  </a:cubicBezTo>
                  <a:lnTo>
                    <a:pt x="579" y="535"/>
                  </a:lnTo>
                  <a:lnTo>
                    <a:pt x="652" y="491"/>
                  </a:lnTo>
                  <a:cubicBezTo>
                    <a:pt x="736" y="441"/>
                    <a:pt x="836" y="374"/>
                    <a:pt x="936" y="324"/>
                  </a:cubicBezTo>
                  <a:cubicBezTo>
                    <a:pt x="1277" y="138"/>
                    <a:pt x="1662" y="38"/>
                    <a:pt x="2049" y="38"/>
                  </a:cubicBezTo>
                  <a:cubicBezTo>
                    <a:pt x="2079" y="38"/>
                    <a:pt x="2109" y="39"/>
                    <a:pt x="2139" y="40"/>
                  </a:cubicBezTo>
                  <a:cubicBezTo>
                    <a:pt x="2423" y="57"/>
                    <a:pt x="2691" y="140"/>
                    <a:pt x="2941" y="291"/>
                  </a:cubicBezTo>
                  <a:cubicBezTo>
                    <a:pt x="3225" y="458"/>
                    <a:pt x="3443" y="725"/>
                    <a:pt x="3560" y="1026"/>
                  </a:cubicBezTo>
                  <a:cubicBezTo>
                    <a:pt x="3626" y="1193"/>
                    <a:pt x="3660" y="1360"/>
                    <a:pt x="3643" y="1527"/>
                  </a:cubicBezTo>
                  <a:cubicBezTo>
                    <a:pt x="3626" y="1711"/>
                    <a:pt x="3576" y="1895"/>
                    <a:pt x="3493" y="2062"/>
                  </a:cubicBezTo>
                  <a:cubicBezTo>
                    <a:pt x="3309" y="2379"/>
                    <a:pt x="3025" y="2680"/>
                    <a:pt x="2841" y="3031"/>
                  </a:cubicBezTo>
                  <a:cubicBezTo>
                    <a:pt x="2741" y="3215"/>
                    <a:pt x="2674" y="3415"/>
                    <a:pt x="2657" y="3616"/>
                  </a:cubicBezTo>
                  <a:cubicBezTo>
                    <a:pt x="2641" y="3816"/>
                    <a:pt x="2641" y="4000"/>
                    <a:pt x="2657" y="4200"/>
                  </a:cubicBezTo>
                  <a:cubicBezTo>
                    <a:pt x="2707" y="4568"/>
                    <a:pt x="2707" y="4919"/>
                    <a:pt x="2657" y="5286"/>
                  </a:cubicBezTo>
                  <a:cubicBezTo>
                    <a:pt x="2624" y="5454"/>
                    <a:pt x="2557" y="5604"/>
                    <a:pt x="2473" y="5754"/>
                  </a:cubicBezTo>
                  <a:cubicBezTo>
                    <a:pt x="2390" y="5888"/>
                    <a:pt x="2290" y="6005"/>
                    <a:pt x="2139" y="6072"/>
                  </a:cubicBezTo>
                  <a:cubicBezTo>
                    <a:pt x="2042" y="6127"/>
                    <a:pt x="1923" y="6160"/>
                    <a:pt x="1799" y="6160"/>
                  </a:cubicBezTo>
                  <a:cubicBezTo>
                    <a:pt x="1773" y="6160"/>
                    <a:pt x="1747" y="6158"/>
                    <a:pt x="1722" y="6155"/>
                  </a:cubicBezTo>
                  <a:cubicBezTo>
                    <a:pt x="1588" y="6122"/>
                    <a:pt x="1471" y="6088"/>
                    <a:pt x="1354" y="6005"/>
                  </a:cubicBezTo>
                  <a:cubicBezTo>
                    <a:pt x="1153" y="5871"/>
                    <a:pt x="970" y="5721"/>
                    <a:pt x="803" y="5554"/>
                  </a:cubicBezTo>
                  <a:cubicBezTo>
                    <a:pt x="669" y="5437"/>
                    <a:pt x="535" y="5320"/>
                    <a:pt x="402" y="5203"/>
                  </a:cubicBezTo>
                  <a:cubicBezTo>
                    <a:pt x="301" y="5136"/>
                    <a:pt x="201" y="5069"/>
                    <a:pt x="101" y="5019"/>
                  </a:cubicBezTo>
                  <a:cubicBezTo>
                    <a:pt x="84" y="5002"/>
                    <a:pt x="51" y="5002"/>
                    <a:pt x="17" y="4986"/>
                  </a:cubicBezTo>
                  <a:cubicBezTo>
                    <a:pt x="17" y="4986"/>
                    <a:pt x="13" y="4986"/>
                    <a:pt x="8" y="4983"/>
                  </a:cubicBezTo>
                  <a:lnTo>
                    <a:pt x="8" y="4983"/>
                  </a:lnTo>
                  <a:cubicBezTo>
                    <a:pt x="22" y="4996"/>
                    <a:pt x="53" y="5012"/>
                    <a:pt x="101" y="5036"/>
                  </a:cubicBezTo>
                  <a:cubicBezTo>
                    <a:pt x="201" y="5086"/>
                    <a:pt x="285" y="5153"/>
                    <a:pt x="385" y="5220"/>
                  </a:cubicBezTo>
                  <a:cubicBezTo>
                    <a:pt x="519" y="5337"/>
                    <a:pt x="652" y="5454"/>
                    <a:pt x="786" y="5587"/>
                  </a:cubicBezTo>
                  <a:cubicBezTo>
                    <a:pt x="936" y="5754"/>
                    <a:pt x="1120" y="5921"/>
                    <a:pt x="1321" y="6055"/>
                  </a:cubicBezTo>
                  <a:cubicBezTo>
                    <a:pt x="1438" y="6122"/>
                    <a:pt x="1571" y="6172"/>
                    <a:pt x="1722" y="6205"/>
                  </a:cubicBezTo>
                  <a:cubicBezTo>
                    <a:pt x="1755" y="6209"/>
                    <a:pt x="1790" y="6211"/>
                    <a:pt x="1825" y="6211"/>
                  </a:cubicBezTo>
                  <a:cubicBezTo>
                    <a:pt x="1945" y="6211"/>
                    <a:pt x="2069" y="6187"/>
                    <a:pt x="2173" y="6122"/>
                  </a:cubicBezTo>
                  <a:cubicBezTo>
                    <a:pt x="2323" y="6038"/>
                    <a:pt x="2440" y="5921"/>
                    <a:pt x="2524" y="5788"/>
                  </a:cubicBezTo>
                  <a:cubicBezTo>
                    <a:pt x="2624" y="5637"/>
                    <a:pt x="2674" y="5470"/>
                    <a:pt x="2724" y="5303"/>
                  </a:cubicBezTo>
                  <a:cubicBezTo>
                    <a:pt x="2774" y="4936"/>
                    <a:pt x="2774" y="4568"/>
                    <a:pt x="2724" y="4200"/>
                  </a:cubicBezTo>
                  <a:cubicBezTo>
                    <a:pt x="2657" y="3816"/>
                    <a:pt x="2724" y="3415"/>
                    <a:pt x="2891" y="3064"/>
                  </a:cubicBezTo>
                  <a:cubicBezTo>
                    <a:pt x="3092" y="2713"/>
                    <a:pt x="3359" y="2429"/>
                    <a:pt x="3543" y="2078"/>
                  </a:cubicBezTo>
                  <a:cubicBezTo>
                    <a:pt x="3643" y="1911"/>
                    <a:pt x="3693" y="1728"/>
                    <a:pt x="3710" y="1544"/>
                  </a:cubicBezTo>
                  <a:cubicBezTo>
                    <a:pt x="3727" y="1360"/>
                    <a:pt x="3693" y="1176"/>
                    <a:pt x="3626" y="1009"/>
                  </a:cubicBezTo>
                  <a:cubicBezTo>
                    <a:pt x="3493" y="692"/>
                    <a:pt x="3259" y="424"/>
                    <a:pt x="2975" y="241"/>
                  </a:cubicBezTo>
                  <a:cubicBezTo>
                    <a:pt x="2724" y="90"/>
                    <a:pt x="2423" y="7"/>
                    <a:pt x="2139" y="7"/>
                  </a:cubicBezTo>
                  <a:cubicBezTo>
                    <a:pt x="2085" y="2"/>
                    <a:pt x="2030" y="0"/>
                    <a:pt x="1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78;p60">
              <a:extLst>
                <a:ext uri="{FF2B5EF4-FFF2-40B4-BE49-F238E27FC236}">
                  <a16:creationId xmlns:a16="http://schemas.microsoft.com/office/drawing/2014/main" id="{5A099234-E178-44DC-ACEA-DE16B6C47D6B}"/>
                </a:ext>
              </a:extLst>
            </p:cNvPr>
            <p:cNvSpPr/>
            <p:nvPr/>
          </p:nvSpPr>
          <p:spPr>
            <a:xfrm>
              <a:off x="2827833" y="1916524"/>
              <a:ext cx="160154" cy="261368"/>
            </a:xfrm>
            <a:custGeom>
              <a:avLst/>
              <a:gdLst/>
              <a:ahLst/>
              <a:cxnLst/>
              <a:rect l="l" t="t" r="r" b="b"/>
              <a:pathLst>
                <a:path w="4997" h="8155" extrusionOk="0">
                  <a:moveTo>
                    <a:pt x="3526" y="1"/>
                  </a:moveTo>
                  <a:cubicBezTo>
                    <a:pt x="3393" y="17"/>
                    <a:pt x="3259" y="51"/>
                    <a:pt x="3142" y="84"/>
                  </a:cubicBezTo>
                  <a:cubicBezTo>
                    <a:pt x="2942" y="151"/>
                    <a:pt x="2741" y="251"/>
                    <a:pt x="2574" y="368"/>
                  </a:cubicBezTo>
                  <a:cubicBezTo>
                    <a:pt x="2056" y="752"/>
                    <a:pt x="1755" y="1337"/>
                    <a:pt x="1772" y="1972"/>
                  </a:cubicBezTo>
                  <a:cubicBezTo>
                    <a:pt x="1772" y="2356"/>
                    <a:pt x="1755" y="2741"/>
                    <a:pt x="1705" y="3125"/>
                  </a:cubicBezTo>
                  <a:cubicBezTo>
                    <a:pt x="1655" y="3325"/>
                    <a:pt x="1572" y="3526"/>
                    <a:pt x="1455" y="3676"/>
                  </a:cubicBezTo>
                  <a:cubicBezTo>
                    <a:pt x="1304" y="3843"/>
                    <a:pt x="1154" y="3994"/>
                    <a:pt x="970" y="4128"/>
                  </a:cubicBezTo>
                  <a:cubicBezTo>
                    <a:pt x="803" y="4261"/>
                    <a:pt x="619" y="4412"/>
                    <a:pt x="469" y="4579"/>
                  </a:cubicBezTo>
                  <a:cubicBezTo>
                    <a:pt x="302" y="4762"/>
                    <a:pt x="201" y="4963"/>
                    <a:pt x="135" y="5197"/>
                  </a:cubicBezTo>
                  <a:cubicBezTo>
                    <a:pt x="1" y="5648"/>
                    <a:pt x="51" y="6133"/>
                    <a:pt x="235" y="6567"/>
                  </a:cubicBezTo>
                  <a:cubicBezTo>
                    <a:pt x="419" y="6968"/>
                    <a:pt x="703" y="7302"/>
                    <a:pt x="1070" y="7536"/>
                  </a:cubicBezTo>
                  <a:cubicBezTo>
                    <a:pt x="1404" y="7753"/>
                    <a:pt x="1755" y="7920"/>
                    <a:pt x="2140" y="8021"/>
                  </a:cubicBezTo>
                  <a:cubicBezTo>
                    <a:pt x="2474" y="8104"/>
                    <a:pt x="2808" y="8138"/>
                    <a:pt x="3142" y="8154"/>
                  </a:cubicBezTo>
                  <a:cubicBezTo>
                    <a:pt x="3627" y="8154"/>
                    <a:pt x="4128" y="8121"/>
                    <a:pt x="4613" y="8054"/>
                  </a:cubicBezTo>
                  <a:cubicBezTo>
                    <a:pt x="4780" y="8037"/>
                    <a:pt x="4913" y="8004"/>
                    <a:pt x="4997" y="7987"/>
                  </a:cubicBezTo>
                  <a:lnTo>
                    <a:pt x="4997" y="7987"/>
                  </a:lnTo>
                  <a:lnTo>
                    <a:pt x="4596" y="8021"/>
                  </a:lnTo>
                  <a:cubicBezTo>
                    <a:pt x="4194" y="8076"/>
                    <a:pt x="3793" y="8108"/>
                    <a:pt x="3392" y="8108"/>
                  </a:cubicBezTo>
                  <a:cubicBezTo>
                    <a:pt x="3308" y="8108"/>
                    <a:pt x="3225" y="8107"/>
                    <a:pt x="3142" y="8104"/>
                  </a:cubicBezTo>
                  <a:cubicBezTo>
                    <a:pt x="2808" y="8087"/>
                    <a:pt x="2474" y="8037"/>
                    <a:pt x="2156" y="7954"/>
                  </a:cubicBezTo>
                  <a:cubicBezTo>
                    <a:pt x="1772" y="7870"/>
                    <a:pt x="1421" y="7703"/>
                    <a:pt x="1104" y="7486"/>
                  </a:cubicBezTo>
                  <a:cubicBezTo>
                    <a:pt x="753" y="7252"/>
                    <a:pt x="469" y="6918"/>
                    <a:pt x="302" y="6534"/>
                  </a:cubicBezTo>
                  <a:cubicBezTo>
                    <a:pt x="118" y="6116"/>
                    <a:pt x="85" y="5665"/>
                    <a:pt x="185" y="5214"/>
                  </a:cubicBezTo>
                  <a:cubicBezTo>
                    <a:pt x="252" y="4996"/>
                    <a:pt x="369" y="4796"/>
                    <a:pt x="519" y="4629"/>
                  </a:cubicBezTo>
                  <a:cubicBezTo>
                    <a:pt x="669" y="4462"/>
                    <a:pt x="836" y="4311"/>
                    <a:pt x="1020" y="4178"/>
                  </a:cubicBezTo>
                  <a:cubicBezTo>
                    <a:pt x="1204" y="4044"/>
                    <a:pt x="1354" y="3894"/>
                    <a:pt x="1505" y="3727"/>
                  </a:cubicBezTo>
                  <a:cubicBezTo>
                    <a:pt x="1638" y="3543"/>
                    <a:pt x="1722" y="3359"/>
                    <a:pt x="1772" y="3142"/>
                  </a:cubicBezTo>
                  <a:cubicBezTo>
                    <a:pt x="1822" y="2757"/>
                    <a:pt x="1839" y="2373"/>
                    <a:pt x="1822" y="1972"/>
                  </a:cubicBezTo>
                  <a:cubicBezTo>
                    <a:pt x="1805" y="1354"/>
                    <a:pt x="2106" y="769"/>
                    <a:pt x="2608" y="402"/>
                  </a:cubicBezTo>
                  <a:cubicBezTo>
                    <a:pt x="2758" y="285"/>
                    <a:pt x="2958" y="184"/>
                    <a:pt x="3142" y="117"/>
                  </a:cubicBezTo>
                  <a:cubicBezTo>
                    <a:pt x="3326" y="51"/>
                    <a:pt x="3493" y="17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79;p60">
              <a:extLst>
                <a:ext uri="{FF2B5EF4-FFF2-40B4-BE49-F238E27FC236}">
                  <a16:creationId xmlns:a16="http://schemas.microsoft.com/office/drawing/2014/main" id="{E3228F28-F4B3-4DE0-BF31-93A2AFADAF12}"/>
                </a:ext>
              </a:extLst>
            </p:cNvPr>
            <p:cNvSpPr/>
            <p:nvPr/>
          </p:nvSpPr>
          <p:spPr>
            <a:xfrm>
              <a:off x="2680595" y="2183533"/>
              <a:ext cx="118906" cy="93426"/>
            </a:xfrm>
            <a:custGeom>
              <a:avLst/>
              <a:gdLst/>
              <a:ahLst/>
              <a:cxnLst/>
              <a:rect l="l" t="t" r="r" b="b"/>
              <a:pathLst>
                <a:path w="3710" h="2915" extrusionOk="0">
                  <a:moveTo>
                    <a:pt x="962" y="0"/>
                  </a:moveTo>
                  <a:cubicBezTo>
                    <a:pt x="869" y="0"/>
                    <a:pt x="776" y="8"/>
                    <a:pt x="685" y="24"/>
                  </a:cubicBezTo>
                  <a:cubicBezTo>
                    <a:pt x="485" y="74"/>
                    <a:pt x="301" y="157"/>
                    <a:pt x="150" y="274"/>
                  </a:cubicBezTo>
                  <a:cubicBezTo>
                    <a:pt x="117" y="308"/>
                    <a:pt x="67" y="358"/>
                    <a:pt x="34" y="391"/>
                  </a:cubicBezTo>
                  <a:cubicBezTo>
                    <a:pt x="17" y="425"/>
                    <a:pt x="0" y="441"/>
                    <a:pt x="0" y="441"/>
                  </a:cubicBezTo>
                  <a:cubicBezTo>
                    <a:pt x="17" y="441"/>
                    <a:pt x="67" y="391"/>
                    <a:pt x="167" y="308"/>
                  </a:cubicBezTo>
                  <a:cubicBezTo>
                    <a:pt x="318" y="191"/>
                    <a:pt x="501" y="107"/>
                    <a:pt x="702" y="74"/>
                  </a:cubicBezTo>
                  <a:cubicBezTo>
                    <a:pt x="783" y="64"/>
                    <a:pt x="867" y="58"/>
                    <a:pt x="952" y="58"/>
                  </a:cubicBezTo>
                  <a:cubicBezTo>
                    <a:pt x="1148" y="58"/>
                    <a:pt x="1351" y="88"/>
                    <a:pt x="1537" y="157"/>
                  </a:cubicBezTo>
                  <a:cubicBezTo>
                    <a:pt x="1871" y="274"/>
                    <a:pt x="2172" y="458"/>
                    <a:pt x="2423" y="709"/>
                  </a:cubicBezTo>
                  <a:cubicBezTo>
                    <a:pt x="2673" y="943"/>
                    <a:pt x="2891" y="1227"/>
                    <a:pt x="3074" y="1528"/>
                  </a:cubicBezTo>
                  <a:cubicBezTo>
                    <a:pt x="3242" y="1795"/>
                    <a:pt x="3392" y="2062"/>
                    <a:pt x="3509" y="2279"/>
                  </a:cubicBezTo>
                  <a:cubicBezTo>
                    <a:pt x="3559" y="2363"/>
                    <a:pt x="3609" y="2463"/>
                    <a:pt x="3643" y="2563"/>
                  </a:cubicBezTo>
                  <a:cubicBezTo>
                    <a:pt x="3676" y="2664"/>
                    <a:pt x="3693" y="2747"/>
                    <a:pt x="3643" y="2797"/>
                  </a:cubicBezTo>
                  <a:cubicBezTo>
                    <a:pt x="3609" y="2831"/>
                    <a:pt x="3576" y="2864"/>
                    <a:pt x="3526" y="2881"/>
                  </a:cubicBezTo>
                  <a:cubicBezTo>
                    <a:pt x="3492" y="2898"/>
                    <a:pt x="3475" y="2914"/>
                    <a:pt x="3475" y="2914"/>
                  </a:cubicBezTo>
                  <a:cubicBezTo>
                    <a:pt x="3492" y="2914"/>
                    <a:pt x="3509" y="2898"/>
                    <a:pt x="3526" y="2898"/>
                  </a:cubicBezTo>
                  <a:cubicBezTo>
                    <a:pt x="3576" y="2881"/>
                    <a:pt x="3626" y="2848"/>
                    <a:pt x="3676" y="2814"/>
                  </a:cubicBezTo>
                  <a:cubicBezTo>
                    <a:pt x="3693" y="2781"/>
                    <a:pt x="3709" y="2731"/>
                    <a:pt x="3709" y="2697"/>
                  </a:cubicBezTo>
                  <a:cubicBezTo>
                    <a:pt x="3709" y="2647"/>
                    <a:pt x="3693" y="2597"/>
                    <a:pt x="3693" y="2563"/>
                  </a:cubicBezTo>
                  <a:cubicBezTo>
                    <a:pt x="3643" y="2446"/>
                    <a:pt x="3609" y="2346"/>
                    <a:pt x="3542" y="2246"/>
                  </a:cubicBezTo>
                  <a:cubicBezTo>
                    <a:pt x="3425" y="2029"/>
                    <a:pt x="3292" y="1778"/>
                    <a:pt x="3125" y="1494"/>
                  </a:cubicBezTo>
                  <a:cubicBezTo>
                    <a:pt x="2941" y="1193"/>
                    <a:pt x="2724" y="909"/>
                    <a:pt x="2456" y="659"/>
                  </a:cubicBezTo>
                  <a:cubicBezTo>
                    <a:pt x="2206" y="408"/>
                    <a:pt x="1888" y="208"/>
                    <a:pt x="1554" y="91"/>
                  </a:cubicBezTo>
                  <a:cubicBezTo>
                    <a:pt x="1361" y="34"/>
                    <a:pt x="1160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80;p60">
              <a:extLst>
                <a:ext uri="{FF2B5EF4-FFF2-40B4-BE49-F238E27FC236}">
                  <a16:creationId xmlns:a16="http://schemas.microsoft.com/office/drawing/2014/main" id="{7F549E2A-0D03-447B-B4CE-8EADD11AF413}"/>
                </a:ext>
              </a:extLst>
            </p:cNvPr>
            <p:cNvSpPr/>
            <p:nvPr/>
          </p:nvSpPr>
          <p:spPr>
            <a:xfrm>
              <a:off x="2843922" y="1741948"/>
              <a:ext cx="40191" cy="46825"/>
            </a:xfrm>
            <a:custGeom>
              <a:avLst/>
              <a:gdLst/>
              <a:ahLst/>
              <a:cxnLst/>
              <a:rect l="l" t="t" r="r" b="b"/>
              <a:pathLst>
                <a:path w="1254" h="1461" extrusionOk="0">
                  <a:moveTo>
                    <a:pt x="100" y="1"/>
                  </a:moveTo>
                  <a:cubicBezTo>
                    <a:pt x="67" y="101"/>
                    <a:pt x="34" y="218"/>
                    <a:pt x="34" y="335"/>
                  </a:cubicBezTo>
                  <a:cubicBezTo>
                    <a:pt x="0" y="619"/>
                    <a:pt x="67" y="903"/>
                    <a:pt x="217" y="1137"/>
                  </a:cubicBezTo>
                  <a:cubicBezTo>
                    <a:pt x="318" y="1254"/>
                    <a:pt x="435" y="1354"/>
                    <a:pt x="585" y="1421"/>
                  </a:cubicBezTo>
                  <a:cubicBezTo>
                    <a:pt x="671" y="1445"/>
                    <a:pt x="765" y="1461"/>
                    <a:pt x="856" y="1461"/>
                  </a:cubicBezTo>
                  <a:cubicBezTo>
                    <a:pt x="889" y="1461"/>
                    <a:pt x="921" y="1459"/>
                    <a:pt x="953" y="1454"/>
                  </a:cubicBezTo>
                  <a:cubicBezTo>
                    <a:pt x="1036" y="1437"/>
                    <a:pt x="1120" y="1404"/>
                    <a:pt x="1187" y="1337"/>
                  </a:cubicBezTo>
                  <a:cubicBezTo>
                    <a:pt x="1237" y="1304"/>
                    <a:pt x="1253" y="1287"/>
                    <a:pt x="1253" y="1270"/>
                  </a:cubicBezTo>
                  <a:lnTo>
                    <a:pt x="1253" y="1270"/>
                  </a:lnTo>
                  <a:cubicBezTo>
                    <a:pt x="1153" y="1337"/>
                    <a:pt x="1053" y="1371"/>
                    <a:pt x="953" y="1404"/>
                  </a:cubicBezTo>
                  <a:cubicBezTo>
                    <a:pt x="923" y="1408"/>
                    <a:pt x="894" y="1410"/>
                    <a:pt x="865" y="1410"/>
                  </a:cubicBezTo>
                  <a:cubicBezTo>
                    <a:pt x="777" y="1410"/>
                    <a:pt x="689" y="1392"/>
                    <a:pt x="602" y="1354"/>
                  </a:cubicBezTo>
                  <a:cubicBezTo>
                    <a:pt x="468" y="1304"/>
                    <a:pt x="351" y="1204"/>
                    <a:pt x="284" y="1087"/>
                  </a:cubicBezTo>
                  <a:cubicBezTo>
                    <a:pt x="134" y="869"/>
                    <a:pt x="67" y="602"/>
                    <a:pt x="84" y="335"/>
                  </a:cubicBezTo>
                  <a:cubicBezTo>
                    <a:pt x="84" y="134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81;p60">
              <a:extLst>
                <a:ext uri="{FF2B5EF4-FFF2-40B4-BE49-F238E27FC236}">
                  <a16:creationId xmlns:a16="http://schemas.microsoft.com/office/drawing/2014/main" id="{C823AEC3-0AF8-4992-A3FF-63CBA2D71DC2}"/>
                </a:ext>
              </a:extLst>
            </p:cNvPr>
            <p:cNvSpPr/>
            <p:nvPr/>
          </p:nvSpPr>
          <p:spPr>
            <a:xfrm>
              <a:off x="2855171" y="1544648"/>
              <a:ext cx="36954" cy="118072"/>
            </a:xfrm>
            <a:custGeom>
              <a:avLst/>
              <a:gdLst/>
              <a:ahLst/>
              <a:cxnLst/>
              <a:rect l="l" t="t" r="r" b="b"/>
              <a:pathLst>
                <a:path w="1153" h="3684" extrusionOk="0">
                  <a:moveTo>
                    <a:pt x="1003" y="0"/>
                  </a:moveTo>
                  <a:cubicBezTo>
                    <a:pt x="986" y="0"/>
                    <a:pt x="969" y="2"/>
                    <a:pt x="952" y="8"/>
                  </a:cubicBezTo>
                  <a:cubicBezTo>
                    <a:pt x="769" y="8"/>
                    <a:pt x="585" y="108"/>
                    <a:pt x="468" y="242"/>
                  </a:cubicBezTo>
                  <a:cubicBezTo>
                    <a:pt x="384" y="342"/>
                    <a:pt x="334" y="476"/>
                    <a:pt x="318" y="609"/>
                  </a:cubicBezTo>
                  <a:cubicBezTo>
                    <a:pt x="301" y="760"/>
                    <a:pt x="334" y="910"/>
                    <a:pt x="418" y="1044"/>
                  </a:cubicBezTo>
                  <a:cubicBezTo>
                    <a:pt x="501" y="1161"/>
                    <a:pt x="568" y="1311"/>
                    <a:pt x="602" y="1461"/>
                  </a:cubicBezTo>
                  <a:cubicBezTo>
                    <a:pt x="618" y="1528"/>
                    <a:pt x="602" y="1612"/>
                    <a:pt x="568" y="1679"/>
                  </a:cubicBezTo>
                  <a:cubicBezTo>
                    <a:pt x="518" y="1762"/>
                    <a:pt x="485" y="1829"/>
                    <a:pt x="418" y="1879"/>
                  </a:cubicBezTo>
                  <a:cubicBezTo>
                    <a:pt x="301" y="2013"/>
                    <a:pt x="184" y="2146"/>
                    <a:pt x="100" y="2297"/>
                  </a:cubicBezTo>
                  <a:cubicBezTo>
                    <a:pt x="34" y="2447"/>
                    <a:pt x="0" y="2614"/>
                    <a:pt x="0" y="2765"/>
                  </a:cubicBezTo>
                  <a:cubicBezTo>
                    <a:pt x="17" y="2915"/>
                    <a:pt x="50" y="3065"/>
                    <a:pt x="117" y="3199"/>
                  </a:cubicBezTo>
                  <a:cubicBezTo>
                    <a:pt x="184" y="3316"/>
                    <a:pt x="267" y="3400"/>
                    <a:pt x="384" y="3483"/>
                  </a:cubicBezTo>
                  <a:cubicBezTo>
                    <a:pt x="518" y="3600"/>
                    <a:pt x="702" y="3667"/>
                    <a:pt x="886" y="3684"/>
                  </a:cubicBezTo>
                  <a:cubicBezTo>
                    <a:pt x="936" y="3684"/>
                    <a:pt x="986" y="3684"/>
                    <a:pt x="1036" y="3667"/>
                  </a:cubicBezTo>
                  <a:lnTo>
                    <a:pt x="1086" y="3667"/>
                  </a:lnTo>
                  <a:cubicBezTo>
                    <a:pt x="1086" y="3659"/>
                    <a:pt x="1069" y="3659"/>
                    <a:pt x="1036" y="3659"/>
                  </a:cubicBezTo>
                  <a:cubicBezTo>
                    <a:pt x="1003" y="3659"/>
                    <a:pt x="952" y="3659"/>
                    <a:pt x="886" y="3650"/>
                  </a:cubicBezTo>
                  <a:cubicBezTo>
                    <a:pt x="719" y="3634"/>
                    <a:pt x="551" y="3550"/>
                    <a:pt x="401" y="3450"/>
                  </a:cubicBezTo>
                  <a:cubicBezTo>
                    <a:pt x="201" y="3283"/>
                    <a:pt x="67" y="3032"/>
                    <a:pt x="67" y="2765"/>
                  </a:cubicBezTo>
                  <a:cubicBezTo>
                    <a:pt x="67" y="2614"/>
                    <a:pt x="100" y="2464"/>
                    <a:pt x="167" y="2330"/>
                  </a:cubicBezTo>
                  <a:cubicBezTo>
                    <a:pt x="251" y="2180"/>
                    <a:pt x="351" y="2046"/>
                    <a:pt x="468" y="1929"/>
                  </a:cubicBezTo>
                  <a:cubicBezTo>
                    <a:pt x="535" y="1862"/>
                    <a:pt x="585" y="1796"/>
                    <a:pt x="618" y="1712"/>
                  </a:cubicBezTo>
                  <a:cubicBezTo>
                    <a:pt x="668" y="1629"/>
                    <a:pt x="685" y="1545"/>
                    <a:pt x="668" y="1445"/>
                  </a:cubicBezTo>
                  <a:cubicBezTo>
                    <a:pt x="618" y="1294"/>
                    <a:pt x="551" y="1144"/>
                    <a:pt x="468" y="1010"/>
                  </a:cubicBezTo>
                  <a:cubicBezTo>
                    <a:pt x="334" y="776"/>
                    <a:pt x="351" y="492"/>
                    <a:pt x="501" y="275"/>
                  </a:cubicBezTo>
                  <a:cubicBezTo>
                    <a:pt x="618" y="141"/>
                    <a:pt x="785" y="41"/>
                    <a:pt x="952" y="24"/>
                  </a:cubicBezTo>
                  <a:lnTo>
                    <a:pt x="1153" y="24"/>
                  </a:lnTo>
                  <a:cubicBezTo>
                    <a:pt x="1136" y="24"/>
                    <a:pt x="1120" y="8"/>
                    <a:pt x="1103" y="8"/>
                  </a:cubicBezTo>
                  <a:cubicBezTo>
                    <a:pt x="1069" y="8"/>
                    <a:pt x="1036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82;p60">
              <a:extLst>
                <a:ext uri="{FF2B5EF4-FFF2-40B4-BE49-F238E27FC236}">
                  <a16:creationId xmlns:a16="http://schemas.microsoft.com/office/drawing/2014/main" id="{CC6665A1-A66C-488A-A583-A460B9C49B41}"/>
                </a:ext>
              </a:extLst>
            </p:cNvPr>
            <p:cNvSpPr/>
            <p:nvPr/>
          </p:nvSpPr>
          <p:spPr>
            <a:xfrm>
              <a:off x="2681108" y="1575929"/>
              <a:ext cx="50927" cy="127495"/>
            </a:xfrm>
            <a:custGeom>
              <a:avLst/>
              <a:gdLst/>
              <a:ahLst/>
              <a:cxnLst/>
              <a:rect l="l" t="t" r="r" b="b"/>
              <a:pathLst>
                <a:path w="1589" h="3978" extrusionOk="0">
                  <a:moveTo>
                    <a:pt x="51" y="1"/>
                  </a:moveTo>
                  <a:cubicBezTo>
                    <a:pt x="34" y="18"/>
                    <a:pt x="18" y="18"/>
                    <a:pt x="1" y="18"/>
                  </a:cubicBezTo>
                  <a:cubicBezTo>
                    <a:pt x="68" y="18"/>
                    <a:pt x="134" y="18"/>
                    <a:pt x="201" y="34"/>
                  </a:cubicBezTo>
                  <a:cubicBezTo>
                    <a:pt x="402" y="68"/>
                    <a:pt x="569" y="151"/>
                    <a:pt x="686" y="302"/>
                  </a:cubicBezTo>
                  <a:cubicBezTo>
                    <a:pt x="769" y="419"/>
                    <a:pt x="820" y="536"/>
                    <a:pt x="836" y="669"/>
                  </a:cubicBezTo>
                  <a:cubicBezTo>
                    <a:pt x="836" y="820"/>
                    <a:pt x="836" y="970"/>
                    <a:pt x="803" y="1120"/>
                  </a:cubicBezTo>
                  <a:cubicBezTo>
                    <a:pt x="769" y="1271"/>
                    <a:pt x="736" y="1438"/>
                    <a:pt x="719" y="1622"/>
                  </a:cubicBezTo>
                  <a:cubicBezTo>
                    <a:pt x="686" y="1805"/>
                    <a:pt x="719" y="2006"/>
                    <a:pt x="803" y="2173"/>
                  </a:cubicBezTo>
                  <a:cubicBezTo>
                    <a:pt x="903" y="2323"/>
                    <a:pt x="1037" y="2457"/>
                    <a:pt x="1187" y="2574"/>
                  </a:cubicBezTo>
                  <a:cubicBezTo>
                    <a:pt x="1321" y="2674"/>
                    <a:pt x="1404" y="2825"/>
                    <a:pt x="1438" y="2975"/>
                  </a:cubicBezTo>
                  <a:cubicBezTo>
                    <a:pt x="1521" y="3259"/>
                    <a:pt x="1438" y="3543"/>
                    <a:pt x="1237" y="3744"/>
                  </a:cubicBezTo>
                  <a:cubicBezTo>
                    <a:pt x="1087" y="3877"/>
                    <a:pt x="903" y="3944"/>
                    <a:pt x="719" y="3961"/>
                  </a:cubicBezTo>
                  <a:cubicBezTo>
                    <a:pt x="636" y="3961"/>
                    <a:pt x="569" y="3961"/>
                    <a:pt x="502" y="3944"/>
                  </a:cubicBezTo>
                  <a:lnTo>
                    <a:pt x="502" y="3944"/>
                  </a:lnTo>
                  <a:cubicBezTo>
                    <a:pt x="519" y="3961"/>
                    <a:pt x="535" y="3961"/>
                    <a:pt x="552" y="3961"/>
                  </a:cubicBezTo>
                  <a:cubicBezTo>
                    <a:pt x="602" y="3978"/>
                    <a:pt x="669" y="3978"/>
                    <a:pt x="719" y="3978"/>
                  </a:cubicBezTo>
                  <a:cubicBezTo>
                    <a:pt x="920" y="3978"/>
                    <a:pt x="1104" y="3911"/>
                    <a:pt x="1254" y="3777"/>
                  </a:cubicBezTo>
                  <a:cubicBezTo>
                    <a:pt x="1488" y="3577"/>
                    <a:pt x="1588" y="3259"/>
                    <a:pt x="1505" y="2958"/>
                  </a:cubicBezTo>
                  <a:cubicBezTo>
                    <a:pt x="1471" y="2791"/>
                    <a:pt x="1371" y="2641"/>
                    <a:pt x="1237" y="2524"/>
                  </a:cubicBezTo>
                  <a:cubicBezTo>
                    <a:pt x="1087" y="2407"/>
                    <a:pt x="970" y="2290"/>
                    <a:pt x="853" y="2140"/>
                  </a:cubicBezTo>
                  <a:cubicBezTo>
                    <a:pt x="786" y="1972"/>
                    <a:pt x="753" y="1805"/>
                    <a:pt x="786" y="1622"/>
                  </a:cubicBezTo>
                  <a:cubicBezTo>
                    <a:pt x="803" y="1455"/>
                    <a:pt x="836" y="1287"/>
                    <a:pt x="870" y="1120"/>
                  </a:cubicBezTo>
                  <a:cubicBezTo>
                    <a:pt x="903" y="970"/>
                    <a:pt x="903" y="820"/>
                    <a:pt x="886" y="653"/>
                  </a:cubicBezTo>
                  <a:cubicBezTo>
                    <a:pt x="870" y="519"/>
                    <a:pt x="820" y="385"/>
                    <a:pt x="719" y="285"/>
                  </a:cubicBezTo>
                  <a:cubicBezTo>
                    <a:pt x="602" y="118"/>
                    <a:pt x="419" y="18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83;p60">
              <a:extLst>
                <a:ext uri="{FF2B5EF4-FFF2-40B4-BE49-F238E27FC236}">
                  <a16:creationId xmlns:a16="http://schemas.microsoft.com/office/drawing/2014/main" id="{686B5DA9-C141-4918-AFCB-A47673BEEF7A}"/>
                </a:ext>
              </a:extLst>
            </p:cNvPr>
            <p:cNvSpPr/>
            <p:nvPr/>
          </p:nvSpPr>
          <p:spPr>
            <a:xfrm>
              <a:off x="2659154" y="1319401"/>
              <a:ext cx="237266" cy="196114"/>
            </a:xfrm>
            <a:custGeom>
              <a:avLst/>
              <a:gdLst/>
              <a:ahLst/>
              <a:cxnLst/>
              <a:rect l="l" t="t" r="r" b="b"/>
              <a:pathLst>
                <a:path w="7403" h="6119" extrusionOk="0">
                  <a:moveTo>
                    <a:pt x="4751" y="1"/>
                  </a:moveTo>
                  <a:cubicBezTo>
                    <a:pt x="4645" y="1"/>
                    <a:pt x="4537" y="12"/>
                    <a:pt x="4429" y="35"/>
                  </a:cubicBezTo>
                  <a:lnTo>
                    <a:pt x="2006" y="453"/>
                  </a:lnTo>
                  <a:cubicBezTo>
                    <a:pt x="1722" y="586"/>
                    <a:pt x="1354" y="1104"/>
                    <a:pt x="1237" y="1388"/>
                  </a:cubicBezTo>
                  <a:cubicBezTo>
                    <a:pt x="1170" y="1606"/>
                    <a:pt x="1070" y="2057"/>
                    <a:pt x="970" y="2257"/>
                  </a:cubicBezTo>
                  <a:cubicBezTo>
                    <a:pt x="853" y="2491"/>
                    <a:pt x="619" y="2658"/>
                    <a:pt x="452" y="2859"/>
                  </a:cubicBezTo>
                  <a:cubicBezTo>
                    <a:pt x="1" y="3443"/>
                    <a:pt x="218" y="4312"/>
                    <a:pt x="886" y="4613"/>
                  </a:cubicBezTo>
                  <a:cubicBezTo>
                    <a:pt x="652" y="4964"/>
                    <a:pt x="686" y="5448"/>
                    <a:pt x="1003" y="5766"/>
                  </a:cubicBezTo>
                  <a:cubicBezTo>
                    <a:pt x="1233" y="5996"/>
                    <a:pt x="1551" y="6119"/>
                    <a:pt x="1875" y="6119"/>
                  </a:cubicBezTo>
                  <a:cubicBezTo>
                    <a:pt x="1975" y="6119"/>
                    <a:pt x="2075" y="6107"/>
                    <a:pt x="2173" y="6083"/>
                  </a:cubicBezTo>
                  <a:cubicBezTo>
                    <a:pt x="2591" y="5983"/>
                    <a:pt x="2958" y="5766"/>
                    <a:pt x="3259" y="5465"/>
                  </a:cubicBezTo>
                  <a:cubicBezTo>
                    <a:pt x="3459" y="5281"/>
                    <a:pt x="3660" y="5064"/>
                    <a:pt x="3927" y="5031"/>
                  </a:cubicBezTo>
                  <a:cubicBezTo>
                    <a:pt x="4004" y="5019"/>
                    <a:pt x="4104" y="5007"/>
                    <a:pt x="4201" y="5007"/>
                  </a:cubicBezTo>
                  <a:cubicBezTo>
                    <a:pt x="4380" y="5007"/>
                    <a:pt x="4551" y="5047"/>
                    <a:pt x="4562" y="5198"/>
                  </a:cubicBezTo>
                  <a:cubicBezTo>
                    <a:pt x="4618" y="5767"/>
                    <a:pt x="5100" y="6013"/>
                    <a:pt x="5635" y="6013"/>
                  </a:cubicBezTo>
                  <a:cubicBezTo>
                    <a:pt x="5744" y="6013"/>
                    <a:pt x="5855" y="6003"/>
                    <a:pt x="5966" y="5983"/>
                  </a:cubicBezTo>
                  <a:cubicBezTo>
                    <a:pt x="6450" y="5900"/>
                    <a:pt x="7319" y="5749"/>
                    <a:pt x="6968" y="4496"/>
                  </a:cubicBezTo>
                  <a:cubicBezTo>
                    <a:pt x="6918" y="4245"/>
                    <a:pt x="6952" y="3995"/>
                    <a:pt x="7052" y="3761"/>
                  </a:cubicBezTo>
                  <a:cubicBezTo>
                    <a:pt x="7102" y="3611"/>
                    <a:pt x="7219" y="3477"/>
                    <a:pt x="7286" y="3310"/>
                  </a:cubicBezTo>
                  <a:cubicBezTo>
                    <a:pt x="7403" y="2992"/>
                    <a:pt x="7269" y="2625"/>
                    <a:pt x="6968" y="2458"/>
                  </a:cubicBezTo>
                  <a:cubicBezTo>
                    <a:pt x="6801" y="2391"/>
                    <a:pt x="6634" y="2324"/>
                    <a:pt x="6484" y="2224"/>
                  </a:cubicBezTo>
                  <a:cubicBezTo>
                    <a:pt x="6317" y="2040"/>
                    <a:pt x="6350" y="1739"/>
                    <a:pt x="6333" y="1489"/>
                  </a:cubicBezTo>
                  <a:cubicBezTo>
                    <a:pt x="6274" y="647"/>
                    <a:pt x="5562" y="1"/>
                    <a:pt x="4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84;p60">
              <a:extLst>
                <a:ext uri="{FF2B5EF4-FFF2-40B4-BE49-F238E27FC236}">
                  <a16:creationId xmlns:a16="http://schemas.microsoft.com/office/drawing/2014/main" id="{B55B19C3-4767-4CB3-B59B-AA660C97B69C}"/>
                </a:ext>
              </a:extLst>
            </p:cNvPr>
            <p:cNvSpPr/>
            <p:nvPr/>
          </p:nvSpPr>
          <p:spPr>
            <a:xfrm>
              <a:off x="2714312" y="1338534"/>
              <a:ext cx="124290" cy="201018"/>
            </a:xfrm>
            <a:custGeom>
              <a:avLst/>
              <a:gdLst/>
              <a:ahLst/>
              <a:cxnLst/>
              <a:rect l="l" t="t" r="r" b="b"/>
              <a:pathLst>
                <a:path w="3878" h="6272" extrusionOk="0">
                  <a:moveTo>
                    <a:pt x="1714" y="1"/>
                  </a:moveTo>
                  <a:cubicBezTo>
                    <a:pt x="1123" y="1"/>
                    <a:pt x="532" y="147"/>
                    <a:pt x="1" y="440"/>
                  </a:cubicBezTo>
                  <a:cubicBezTo>
                    <a:pt x="1" y="440"/>
                    <a:pt x="51" y="2780"/>
                    <a:pt x="151" y="3799"/>
                  </a:cubicBezTo>
                  <a:cubicBezTo>
                    <a:pt x="251" y="4818"/>
                    <a:pt x="1287" y="4885"/>
                    <a:pt x="1287" y="4885"/>
                  </a:cubicBezTo>
                  <a:cubicBezTo>
                    <a:pt x="1287" y="4885"/>
                    <a:pt x="1371" y="5988"/>
                    <a:pt x="1421" y="6272"/>
                  </a:cubicBezTo>
                  <a:lnTo>
                    <a:pt x="3877" y="6238"/>
                  </a:lnTo>
                  <a:lnTo>
                    <a:pt x="3760" y="641"/>
                  </a:lnTo>
                  <a:lnTo>
                    <a:pt x="3593" y="541"/>
                  </a:lnTo>
                  <a:cubicBezTo>
                    <a:pt x="3022" y="181"/>
                    <a:pt x="2368" y="1"/>
                    <a:pt x="1714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85;p60">
              <a:extLst>
                <a:ext uri="{FF2B5EF4-FFF2-40B4-BE49-F238E27FC236}">
                  <a16:creationId xmlns:a16="http://schemas.microsoft.com/office/drawing/2014/main" id="{D3D59AF7-E9B7-4440-84BB-D3EAE87C7BD9}"/>
                </a:ext>
              </a:extLst>
            </p:cNvPr>
            <p:cNvSpPr/>
            <p:nvPr/>
          </p:nvSpPr>
          <p:spPr>
            <a:xfrm>
              <a:off x="2741105" y="1399750"/>
              <a:ext cx="11794" cy="40415"/>
            </a:xfrm>
            <a:custGeom>
              <a:avLst/>
              <a:gdLst/>
              <a:ahLst/>
              <a:cxnLst/>
              <a:rect l="l" t="t" r="r" b="b"/>
              <a:pathLst>
                <a:path w="368" h="1261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34" y="251"/>
                    <a:pt x="151" y="502"/>
                    <a:pt x="100" y="753"/>
                  </a:cubicBezTo>
                  <a:cubicBezTo>
                    <a:pt x="67" y="853"/>
                    <a:pt x="34" y="953"/>
                    <a:pt x="17" y="1053"/>
                  </a:cubicBezTo>
                  <a:cubicBezTo>
                    <a:pt x="0" y="1104"/>
                    <a:pt x="0" y="1154"/>
                    <a:pt x="17" y="1204"/>
                  </a:cubicBezTo>
                  <a:cubicBezTo>
                    <a:pt x="17" y="1237"/>
                    <a:pt x="50" y="1254"/>
                    <a:pt x="84" y="1254"/>
                  </a:cubicBezTo>
                  <a:lnTo>
                    <a:pt x="134" y="1254"/>
                  </a:lnTo>
                  <a:cubicBezTo>
                    <a:pt x="158" y="1259"/>
                    <a:pt x="183" y="1261"/>
                    <a:pt x="207" y="1261"/>
                  </a:cubicBezTo>
                  <a:cubicBezTo>
                    <a:pt x="265" y="1261"/>
                    <a:pt x="321" y="1249"/>
                    <a:pt x="368" y="1237"/>
                  </a:cubicBezTo>
                  <a:cubicBezTo>
                    <a:pt x="301" y="1204"/>
                    <a:pt x="217" y="1204"/>
                    <a:pt x="134" y="1204"/>
                  </a:cubicBezTo>
                  <a:cubicBezTo>
                    <a:pt x="100" y="1204"/>
                    <a:pt x="67" y="1204"/>
                    <a:pt x="67" y="1170"/>
                  </a:cubicBezTo>
                  <a:cubicBezTo>
                    <a:pt x="67" y="1137"/>
                    <a:pt x="67" y="1104"/>
                    <a:pt x="84" y="1070"/>
                  </a:cubicBezTo>
                  <a:lnTo>
                    <a:pt x="167" y="769"/>
                  </a:lnTo>
                  <a:cubicBezTo>
                    <a:pt x="251" y="519"/>
                    <a:pt x="301" y="268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86;p60">
              <a:extLst>
                <a:ext uri="{FF2B5EF4-FFF2-40B4-BE49-F238E27FC236}">
                  <a16:creationId xmlns:a16="http://schemas.microsoft.com/office/drawing/2014/main" id="{AD13E6AD-139F-4E9D-B31E-DE813DD823C3}"/>
                </a:ext>
              </a:extLst>
            </p:cNvPr>
            <p:cNvSpPr/>
            <p:nvPr/>
          </p:nvSpPr>
          <p:spPr>
            <a:xfrm>
              <a:off x="2755560" y="1478465"/>
              <a:ext cx="41248" cy="24678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287" y="1"/>
                  </a:moveTo>
                  <a:cubicBezTo>
                    <a:pt x="919" y="285"/>
                    <a:pt x="468" y="469"/>
                    <a:pt x="0" y="502"/>
                  </a:cubicBezTo>
                  <a:lnTo>
                    <a:pt x="17" y="770"/>
                  </a:lnTo>
                  <a:cubicBezTo>
                    <a:pt x="1053" y="753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87;p60">
              <a:extLst>
                <a:ext uri="{FF2B5EF4-FFF2-40B4-BE49-F238E27FC236}">
                  <a16:creationId xmlns:a16="http://schemas.microsoft.com/office/drawing/2014/main" id="{667185D6-6711-4C80-BE1F-A67C2693483A}"/>
                </a:ext>
              </a:extLst>
            </p:cNvPr>
            <p:cNvSpPr/>
            <p:nvPr/>
          </p:nvSpPr>
          <p:spPr>
            <a:xfrm>
              <a:off x="2769470" y="1401352"/>
              <a:ext cx="8077" cy="8077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18" y="1"/>
                  </a:moveTo>
                  <a:cubicBezTo>
                    <a:pt x="51" y="1"/>
                    <a:pt x="1" y="51"/>
                    <a:pt x="1" y="135"/>
                  </a:cubicBezTo>
                  <a:cubicBezTo>
                    <a:pt x="1" y="201"/>
                    <a:pt x="51" y="252"/>
                    <a:pt x="134" y="252"/>
                  </a:cubicBezTo>
                  <a:cubicBezTo>
                    <a:pt x="201" y="252"/>
                    <a:pt x="251" y="185"/>
                    <a:pt x="251" y="118"/>
                  </a:cubicBezTo>
                  <a:cubicBezTo>
                    <a:pt x="251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88;p60">
              <a:extLst>
                <a:ext uri="{FF2B5EF4-FFF2-40B4-BE49-F238E27FC236}">
                  <a16:creationId xmlns:a16="http://schemas.microsoft.com/office/drawing/2014/main" id="{0F4C3086-5895-446D-AB9C-0ACE94964935}"/>
                </a:ext>
              </a:extLst>
            </p:cNvPr>
            <p:cNvSpPr/>
            <p:nvPr/>
          </p:nvSpPr>
          <p:spPr>
            <a:xfrm>
              <a:off x="2767867" y="1396000"/>
              <a:ext cx="16634" cy="4936"/>
            </a:xfrm>
            <a:custGeom>
              <a:avLst/>
              <a:gdLst/>
              <a:ahLst/>
              <a:cxnLst/>
              <a:rect l="l" t="t" r="r" b="b"/>
              <a:pathLst>
                <a:path w="519" h="154" extrusionOk="0">
                  <a:moveTo>
                    <a:pt x="268" y="1"/>
                  </a:moveTo>
                  <a:cubicBezTo>
                    <a:pt x="201" y="1"/>
                    <a:pt x="118" y="18"/>
                    <a:pt x="67" y="68"/>
                  </a:cubicBezTo>
                  <a:cubicBezTo>
                    <a:pt x="17" y="101"/>
                    <a:pt x="1" y="118"/>
                    <a:pt x="1" y="134"/>
                  </a:cubicBezTo>
                  <a:cubicBezTo>
                    <a:pt x="2" y="136"/>
                    <a:pt x="6" y="137"/>
                    <a:pt x="10" y="137"/>
                  </a:cubicBezTo>
                  <a:cubicBezTo>
                    <a:pt x="44" y="137"/>
                    <a:pt x="149" y="84"/>
                    <a:pt x="268" y="84"/>
                  </a:cubicBezTo>
                  <a:cubicBezTo>
                    <a:pt x="389" y="84"/>
                    <a:pt x="483" y="153"/>
                    <a:pt x="512" y="153"/>
                  </a:cubicBezTo>
                  <a:cubicBezTo>
                    <a:pt x="515" y="153"/>
                    <a:pt x="517" y="153"/>
                    <a:pt x="519" y="151"/>
                  </a:cubicBezTo>
                  <a:cubicBezTo>
                    <a:pt x="519" y="134"/>
                    <a:pt x="502" y="101"/>
                    <a:pt x="468" y="68"/>
                  </a:cubicBezTo>
                  <a:cubicBezTo>
                    <a:pt x="402" y="34"/>
                    <a:pt x="33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89;p60">
              <a:extLst>
                <a:ext uri="{FF2B5EF4-FFF2-40B4-BE49-F238E27FC236}">
                  <a16:creationId xmlns:a16="http://schemas.microsoft.com/office/drawing/2014/main" id="{633F3200-041F-48A3-9B13-E39DDAEEB6A0}"/>
                </a:ext>
              </a:extLst>
            </p:cNvPr>
            <p:cNvSpPr/>
            <p:nvPr/>
          </p:nvSpPr>
          <p:spPr>
            <a:xfrm>
              <a:off x="2723959" y="1401288"/>
              <a:ext cx="8077" cy="7692"/>
            </a:xfrm>
            <a:custGeom>
              <a:avLst/>
              <a:gdLst/>
              <a:ahLst/>
              <a:cxnLst/>
              <a:rect l="l" t="t" r="r" b="b"/>
              <a:pathLst>
                <a:path w="252" h="240" extrusionOk="0">
                  <a:moveTo>
                    <a:pt x="139" y="0"/>
                  </a:moveTo>
                  <a:cubicBezTo>
                    <a:pt x="132" y="0"/>
                    <a:pt x="125" y="1"/>
                    <a:pt x="117" y="3"/>
                  </a:cubicBezTo>
                  <a:cubicBezTo>
                    <a:pt x="51" y="3"/>
                    <a:pt x="1" y="53"/>
                    <a:pt x="1" y="120"/>
                  </a:cubicBezTo>
                  <a:cubicBezTo>
                    <a:pt x="1" y="180"/>
                    <a:pt x="41" y="239"/>
                    <a:pt x="109" y="239"/>
                  </a:cubicBezTo>
                  <a:cubicBezTo>
                    <a:pt x="117" y="239"/>
                    <a:pt x="125" y="239"/>
                    <a:pt x="134" y="237"/>
                  </a:cubicBezTo>
                  <a:cubicBezTo>
                    <a:pt x="201" y="237"/>
                    <a:pt x="251" y="187"/>
                    <a:pt x="251" y="120"/>
                  </a:cubicBezTo>
                  <a:cubicBezTo>
                    <a:pt x="251" y="60"/>
                    <a:pt x="198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90;p60">
              <a:extLst>
                <a:ext uri="{FF2B5EF4-FFF2-40B4-BE49-F238E27FC236}">
                  <a16:creationId xmlns:a16="http://schemas.microsoft.com/office/drawing/2014/main" id="{AF1C025B-5D38-47F1-BD09-0D6EDC5E3FAB}"/>
                </a:ext>
              </a:extLst>
            </p:cNvPr>
            <p:cNvSpPr/>
            <p:nvPr/>
          </p:nvSpPr>
          <p:spPr>
            <a:xfrm>
              <a:off x="2721266" y="1396545"/>
              <a:ext cx="17179" cy="4936"/>
            </a:xfrm>
            <a:custGeom>
              <a:avLst/>
              <a:gdLst/>
              <a:ahLst/>
              <a:cxnLst/>
              <a:rect l="l" t="t" r="r" b="b"/>
              <a:pathLst>
                <a:path w="536" h="154" extrusionOk="0">
                  <a:moveTo>
                    <a:pt x="268" y="1"/>
                  </a:moveTo>
                  <a:cubicBezTo>
                    <a:pt x="201" y="1"/>
                    <a:pt x="135" y="34"/>
                    <a:pt x="68" y="67"/>
                  </a:cubicBezTo>
                  <a:cubicBezTo>
                    <a:pt x="18" y="101"/>
                    <a:pt x="1" y="134"/>
                    <a:pt x="18" y="134"/>
                  </a:cubicBezTo>
                  <a:cubicBezTo>
                    <a:pt x="20" y="136"/>
                    <a:pt x="22" y="137"/>
                    <a:pt x="26" y="137"/>
                  </a:cubicBezTo>
                  <a:cubicBezTo>
                    <a:pt x="57" y="137"/>
                    <a:pt x="149" y="84"/>
                    <a:pt x="268" y="84"/>
                  </a:cubicBezTo>
                  <a:cubicBezTo>
                    <a:pt x="390" y="84"/>
                    <a:pt x="484" y="153"/>
                    <a:pt x="512" y="153"/>
                  </a:cubicBezTo>
                  <a:cubicBezTo>
                    <a:pt x="515" y="153"/>
                    <a:pt x="517" y="152"/>
                    <a:pt x="519" y="151"/>
                  </a:cubicBezTo>
                  <a:cubicBezTo>
                    <a:pt x="536" y="134"/>
                    <a:pt x="519" y="117"/>
                    <a:pt x="469" y="84"/>
                  </a:cubicBezTo>
                  <a:cubicBezTo>
                    <a:pt x="419" y="34"/>
                    <a:pt x="352" y="17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91;p60">
              <a:extLst>
                <a:ext uri="{FF2B5EF4-FFF2-40B4-BE49-F238E27FC236}">
                  <a16:creationId xmlns:a16="http://schemas.microsoft.com/office/drawing/2014/main" id="{D76A56ED-97E3-4FB9-A44F-5F55A79F3775}"/>
                </a:ext>
              </a:extLst>
            </p:cNvPr>
            <p:cNvSpPr/>
            <p:nvPr/>
          </p:nvSpPr>
          <p:spPr>
            <a:xfrm>
              <a:off x="2759823" y="1439396"/>
              <a:ext cx="15576" cy="13397"/>
            </a:xfrm>
            <a:custGeom>
              <a:avLst/>
              <a:gdLst/>
              <a:ahLst/>
              <a:cxnLst/>
              <a:rect l="l" t="t" r="r" b="b"/>
              <a:pathLst>
                <a:path w="486" h="418" extrusionOk="0">
                  <a:moveTo>
                    <a:pt x="302" y="0"/>
                  </a:moveTo>
                  <a:cubicBezTo>
                    <a:pt x="252" y="0"/>
                    <a:pt x="201" y="17"/>
                    <a:pt x="168" y="50"/>
                  </a:cubicBezTo>
                  <a:cubicBezTo>
                    <a:pt x="151" y="84"/>
                    <a:pt x="151" y="134"/>
                    <a:pt x="135" y="151"/>
                  </a:cubicBezTo>
                  <a:cubicBezTo>
                    <a:pt x="118" y="159"/>
                    <a:pt x="105" y="159"/>
                    <a:pt x="93" y="159"/>
                  </a:cubicBezTo>
                  <a:cubicBezTo>
                    <a:pt x="80" y="159"/>
                    <a:pt x="68" y="159"/>
                    <a:pt x="51" y="167"/>
                  </a:cubicBezTo>
                  <a:cubicBezTo>
                    <a:pt x="18" y="184"/>
                    <a:pt x="1" y="217"/>
                    <a:pt x="1" y="251"/>
                  </a:cubicBezTo>
                  <a:cubicBezTo>
                    <a:pt x="1" y="284"/>
                    <a:pt x="1" y="318"/>
                    <a:pt x="18" y="351"/>
                  </a:cubicBezTo>
                  <a:lnTo>
                    <a:pt x="18" y="368"/>
                  </a:lnTo>
                  <a:cubicBezTo>
                    <a:pt x="18" y="385"/>
                    <a:pt x="18" y="401"/>
                    <a:pt x="34" y="401"/>
                  </a:cubicBezTo>
                  <a:cubicBezTo>
                    <a:pt x="51" y="401"/>
                    <a:pt x="68" y="418"/>
                    <a:pt x="85" y="418"/>
                  </a:cubicBezTo>
                  <a:cubicBezTo>
                    <a:pt x="151" y="418"/>
                    <a:pt x="201" y="418"/>
                    <a:pt x="268" y="401"/>
                  </a:cubicBezTo>
                  <a:cubicBezTo>
                    <a:pt x="318" y="401"/>
                    <a:pt x="369" y="385"/>
                    <a:pt x="419" y="351"/>
                  </a:cubicBezTo>
                  <a:cubicBezTo>
                    <a:pt x="452" y="318"/>
                    <a:pt x="486" y="268"/>
                    <a:pt x="486" y="217"/>
                  </a:cubicBezTo>
                  <a:cubicBezTo>
                    <a:pt x="486" y="167"/>
                    <a:pt x="452" y="117"/>
                    <a:pt x="419" y="84"/>
                  </a:cubicBezTo>
                  <a:cubicBezTo>
                    <a:pt x="385" y="50"/>
                    <a:pt x="335" y="17"/>
                    <a:pt x="302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92;p60">
              <a:extLst>
                <a:ext uri="{FF2B5EF4-FFF2-40B4-BE49-F238E27FC236}">
                  <a16:creationId xmlns:a16="http://schemas.microsoft.com/office/drawing/2014/main" id="{AE139B75-EFA3-4EDA-B4A1-3BF23CA98A0E}"/>
                </a:ext>
              </a:extLst>
            </p:cNvPr>
            <p:cNvSpPr/>
            <p:nvPr/>
          </p:nvSpPr>
          <p:spPr>
            <a:xfrm>
              <a:off x="2757162" y="1438851"/>
              <a:ext cx="17179" cy="12339"/>
            </a:xfrm>
            <a:custGeom>
              <a:avLst/>
              <a:gdLst/>
              <a:ahLst/>
              <a:cxnLst/>
              <a:rect l="l" t="t" r="r" b="b"/>
              <a:pathLst>
                <a:path w="536" h="385" extrusionOk="0">
                  <a:moveTo>
                    <a:pt x="535" y="1"/>
                  </a:moveTo>
                  <a:lnTo>
                    <a:pt x="0" y="385"/>
                  </a:lnTo>
                  <a:cubicBezTo>
                    <a:pt x="234" y="368"/>
                    <a:pt x="435" y="218"/>
                    <a:pt x="535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93;p60">
              <a:extLst>
                <a:ext uri="{FF2B5EF4-FFF2-40B4-BE49-F238E27FC236}">
                  <a16:creationId xmlns:a16="http://schemas.microsoft.com/office/drawing/2014/main" id="{FFD42E3E-FBE0-4ED4-BD01-CB6ABF4DD0E6}"/>
                </a:ext>
              </a:extLst>
            </p:cNvPr>
            <p:cNvSpPr/>
            <p:nvPr/>
          </p:nvSpPr>
          <p:spPr>
            <a:xfrm>
              <a:off x="2757162" y="1438819"/>
              <a:ext cx="17179" cy="12403"/>
            </a:xfrm>
            <a:custGeom>
              <a:avLst/>
              <a:gdLst/>
              <a:ahLst/>
              <a:cxnLst/>
              <a:rect l="l" t="t" r="r" b="b"/>
              <a:pathLst>
                <a:path w="536" h="387" extrusionOk="0">
                  <a:moveTo>
                    <a:pt x="532" y="0"/>
                  </a:moveTo>
                  <a:cubicBezTo>
                    <a:pt x="511" y="0"/>
                    <a:pt x="444" y="140"/>
                    <a:pt x="301" y="235"/>
                  </a:cubicBezTo>
                  <a:cubicBezTo>
                    <a:pt x="201" y="286"/>
                    <a:pt x="101" y="352"/>
                    <a:pt x="0" y="386"/>
                  </a:cubicBezTo>
                  <a:cubicBezTo>
                    <a:pt x="12" y="387"/>
                    <a:pt x="24" y="387"/>
                    <a:pt x="35" y="387"/>
                  </a:cubicBezTo>
                  <a:cubicBezTo>
                    <a:pt x="272" y="387"/>
                    <a:pt x="487" y="225"/>
                    <a:pt x="535" y="2"/>
                  </a:cubicBezTo>
                  <a:cubicBezTo>
                    <a:pt x="534" y="1"/>
                    <a:pt x="533" y="0"/>
                    <a:pt x="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94;p60">
              <a:extLst>
                <a:ext uri="{FF2B5EF4-FFF2-40B4-BE49-F238E27FC236}">
                  <a16:creationId xmlns:a16="http://schemas.microsoft.com/office/drawing/2014/main" id="{5C55F369-C121-43B4-8FA5-E31EFABE9DF4}"/>
                </a:ext>
              </a:extLst>
            </p:cNvPr>
            <p:cNvSpPr/>
            <p:nvPr/>
          </p:nvSpPr>
          <p:spPr>
            <a:xfrm>
              <a:off x="2721811" y="1387411"/>
              <a:ext cx="12339" cy="1667"/>
            </a:xfrm>
            <a:custGeom>
              <a:avLst/>
              <a:gdLst/>
              <a:ahLst/>
              <a:cxnLst/>
              <a:rect l="l" t="t" r="r" b="b"/>
              <a:pathLst>
                <a:path w="385" h="52" extrusionOk="0">
                  <a:moveTo>
                    <a:pt x="244" y="1"/>
                  </a:moveTo>
                  <a:cubicBezTo>
                    <a:pt x="159" y="1"/>
                    <a:pt x="76" y="19"/>
                    <a:pt x="1" y="52"/>
                  </a:cubicBezTo>
                  <a:lnTo>
                    <a:pt x="385" y="18"/>
                  </a:lnTo>
                  <a:cubicBezTo>
                    <a:pt x="338" y="6"/>
                    <a:pt x="290" y="1"/>
                    <a:pt x="244" y="1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95;p60">
              <a:extLst>
                <a:ext uri="{FF2B5EF4-FFF2-40B4-BE49-F238E27FC236}">
                  <a16:creationId xmlns:a16="http://schemas.microsoft.com/office/drawing/2014/main" id="{53AF6E18-D272-4BF5-A483-4D9F3A236671}"/>
                </a:ext>
              </a:extLst>
            </p:cNvPr>
            <p:cNvSpPr/>
            <p:nvPr/>
          </p:nvSpPr>
          <p:spPr>
            <a:xfrm>
              <a:off x="2721266" y="1385231"/>
              <a:ext cx="12884" cy="4743"/>
            </a:xfrm>
            <a:custGeom>
              <a:avLst/>
              <a:gdLst/>
              <a:ahLst/>
              <a:cxnLst/>
              <a:rect l="l" t="t" r="r" b="b"/>
              <a:pathLst>
                <a:path w="402" h="148" extrusionOk="0">
                  <a:moveTo>
                    <a:pt x="238" y="0"/>
                  </a:moveTo>
                  <a:cubicBezTo>
                    <a:pt x="226" y="0"/>
                    <a:pt x="214" y="1"/>
                    <a:pt x="201" y="3"/>
                  </a:cubicBezTo>
                  <a:cubicBezTo>
                    <a:pt x="68" y="19"/>
                    <a:pt x="1" y="86"/>
                    <a:pt x="18" y="120"/>
                  </a:cubicBezTo>
                  <a:cubicBezTo>
                    <a:pt x="27" y="139"/>
                    <a:pt x="60" y="147"/>
                    <a:pt x="106" y="147"/>
                  </a:cubicBezTo>
                  <a:cubicBezTo>
                    <a:pt x="138" y="147"/>
                    <a:pt x="177" y="143"/>
                    <a:pt x="218" y="136"/>
                  </a:cubicBezTo>
                  <a:cubicBezTo>
                    <a:pt x="302" y="136"/>
                    <a:pt x="385" y="120"/>
                    <a:pt x="402" y="86"/>
                  </a:cubicBezTo>
                  <a:cubicBezTo>
                    <a:pt x="402" y="56"/>
                    <a:pt x="336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96;p60">
              <a:extLst>
                <a:ext uri="{FF2B5EF4-FFF2-40B4-BE49-F238E27FC236}">
                  <a16:creationId xmlns:a16="http://schemas.microsoft.com/office/drawing/2014/main" id="{AF052ED5-CF34-4EBE-84FB-E9F6C08700C5}"/>
                </a:ext>
              </a:extLst>
            </p:cNvPr>
            <p:cNvSpPr/>
            <p:nvPr/>
          </p:nvSpPr>
          <p:spPr>
            <a:xfrm>
              <a:off x="2767867" y="1388276"/>
              <a:ext cx="17179" cy="2404"/>
            </a:xfrm>
            <a:custGeom>
              <a:avLst/>
              <a:gdLst/>
              <a:ahLst/>
              <a:cxnLst/>
              <a:rect l="l" t="t" r="r" b="b"/>
              <a:pathLst>
                <a:path w="536" h="75" extrusionOk="0">
                  <a:moveTo>
                    <a:pt x="222" y="0"/>
                  </a:moveTo>
                  <a:cubicBezTo>
                    <a:pt x="146" y="0"/>
                    <a:pt x="70" y="13"/>
                    <a:pt x="1" y="41"/>
                  </a:cubicBezTo>
                  <a:lnTo>
                    <a:pt x="535" y="75"/>
                  </a:lnTo>
                  <a:cubicBezTo>
                    <a:pt x="438" y="26"/>
                    <a:pt x="329" y="0"/>
                    <a:pt x="222" y="0"/>
                  </a:cubicBezTo>
                  <a:close/>
                </a:path>
              </a:pathLst>
            </a:custGeom>
            <a:solidFill>
              <a:srgbClr val="BF7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97;p60">
              <a:extLst>
                <a:ext uri="{FF2B5EF4-FFF2-40B4-BE49-F238E27FC236}">
                  <a16:creationId xmlns:a16="http://schemas.microsoft.com/office/drawing/2014/main" id="{7D6FB7BF-C862-4F1A-96ED-BF3ABF648613}"/>
                </a:ext>
              </a:extLst>
            </p:cNvPr>
            <p:cNvSpPr/>
            <p:nvPr/>
          </p:nvSpPr>
          <p:spPr>
            <a:xfrm>
              <a:off x="2767386" y="1386289"/>
              <a:ext cx="18172" cy="4872"/>
            </a:xfrm>
            <a:custGeom>
              <a:avLst/>
              <a:gdLst/>
              <a:ahLst/>
              <a:cxnLst/>
              <a:rect l="l" t="t" r="r" b="b"/>
              <a:pathLst>
                <a:path w="567" h="152" extrusionOk="0">
                  <a:moveTo>
                    <a:pt x="239" y="1"/>
                  </a:moveTo>
                  <a:cubicBezTo>
                    <a:pt x="96" y="1"/>
                    <a:pt x="0" y="73"/>
                    <a:pt x="16" y="103"/>
                  </a:cubicBezTo>
                  <a:cubicBezTo>
                    <a:pt x="16" y="137"/>
                    <a:pt x="133" y="137"/>
                    <a:pt x="283" y="137"/>
                  </a:cubicBezTo>
                  <a:cubicBezTo>
                    <a:pt x="372" y="137"/>
                    <a:pt x="454" y="152"/>
                    <a:pt x="503" y="152"/>
                  </a:cubicBezTo>
                  <a:cubicBezTo>
                    <a:pt x="528" y="152"/>
                    <a:pt x="545" y="148"/>
                    <a:pt x="550" y="137"/>
                  </a:cubicBezTo>
                  <a:cubicBezTo>
                    <a:pt x="567" y="103"/>
                    <a:pt x="450" y="3"/>
                    <a:pt x="283" y="3"/>
                  </a:cubicBezTo>
                  <a:cubicBezTo>
                    <a:pt x="268" y="2"/>
                    <a:pt x="254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98;p60">
              <a:extLst>
                <a:ext uri="{FF2B5EF4-FFF2-40B4-BE49-F238E27FC236}">
                  <a16:creationId xmlns:a16="http://schemas.microsoft.com/office/drawing/2014/main" id="{156DE147-E080-450D-8389-E57918609AFA}"/>
                </a:ext>
              </a:extLst>
            </p:cNvPr>
            <p:cNvSpPr/>
            <p:nvPr/>
          </p:nvSpPr>
          <p:spPr>
            <a:xfrm>
              <a:off x="2700402" y="1310555"/>
              <a:ext cx="134963" cy="74580"/>
            </a:xfrm>
            <a:custGeom>
              <a:avLst/>
              <a:gdLst/>
              <a:ahLst/>
              <a:cxnLst/>
              <a:rect l="l" t="t" r="r" b="b"/>
              <a:pathLst>
                <a:path w="4211" h="2327" extrusionOk="0">
                  <a:moveTo>
                    <a:pt x="1887" y="1"/>
                  </a:moveTo>
                  <a:cubicBezTo>
                    <a:pt x="1283" y="1"/>
                    <a:pt x="699" y="295"/>
                    <a:pt x="335" y="795"/>
                  </a:cubicBezTo>
                  <a:cubicBezTo>
                    <a:pt x="117" y="1113"/>
                    <a:pt x="0" y="1564"/>
                    <a:pt x="201" y="1898"/>
                  </a:cubicBezTo>
                  <a:cubicBezTo>
                    <a:pt x="340" y="2118"/>
                    <a:pt x="565" y="2222"/>
                    <a:pt x="789" y="2222"/>
                  </a:cubicBezTo>
                  <a:cubicBezTo>
                    <a:pt x="1076" y="2222"/>
                    <a:pt x="1360" y="2050"/>
                    <a:pt x="1454" y="1731"/>
                  </a:cubicBezTo>
                  <a:cubicBezTo>
                    <a:pt x="1454" y="2111"/>
                    <a:pt x="1736" y="2296"/>
                    <a:pt x="2019" y="2296"/>
                  </a:cubicBezTo>
                  <a:cubicBezTo>
                    <a:pt x="2321" y="2296"/>
                    <a:pt x="2625" y="2086"/>
                    <a:pt x="2590" y="1681"/>
                  </a:cubicBezTo>
                  <a:lnTo>
                    <a:pt x="2590" y="1681"/>
                  </a:lnTo>
                  <a:cubicBezTo>
                    <a:pt x="2657" y="1882"/>
                    <a:pt x="2791" y="2065"/>
                    <a:pt x="2958" y="2199"/>
                  </a:cubicBezTo>
                  <a:cubicBezTo>
                    <a:pt x="3028" y="2250"/>
                    <a:pt x="3109" y="2275"/>
                    <a:pt x="3188" y="2275"/>
                  </a:cubicBezTo>
                  <a:cubicBezTo>
                    <a:pt x="3317" y="2275"/>
                    <a:pt x="3443" y="2212"/>
                    <a:pt x="3526" y="2099"/>
                  </a:cubicBezTo>
                  <a:cubicBezTo>
                    <a:pt x="3626" y="2213"/>
                    <a:pt x="3750" y="2327"/>
                    <a:pt x="3898" y="2327"/>
                  </a:cubicBezTo>
                  <a:cubicBezTo>
                    <a:pt x="3924" y="2327"/>
                    <a:pt x="3950" y="2323"/>
                    <a:pt x="3977" y="2316"/>
                  </a:cubicBezTo>
                  <a:cubicBezTo>
                    <a:pt x="4127" y="2266"/>
                    <a:pt x="4211" y="2132"/>
                    <a:pt x="4211" y="1965"/>
                  </a:cubicBezTo>
                  <a:cubicBezTo>
                    <a:pt x="4194" y="1815"/>
                    <a:pt x="4144" y="1681"/>
                    <a:pt x="4061" y="1547"/>
                  </a:cubicBezTo>
                  <a:cubicBezTo>
                    <a:pt x="3739" y="985"/>
                    <a:pt x="3263" y="468"/>
                    <a:pt x="2647" y="266"/>
                  </a:cubicBezTo>
                  <a:lnTo>
                    <a:pt x="2647" y="266"/>
                  </a:lnTo>
                  <a:cubicBezTo>
                    <a:pt x="2498" y="106"/>
                    <a:pt x="2301" y="10"/>
                    <a:pt x="2072" y="10"/>
                  </a:cubicBezTo>
                  <a:cubicBezTo>
                    <a:pt x="2011" y="4"/>
                    <a:pt x="1949" y="1"/>
                    <a:pt x="1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99;p60">
              <a:extLst>
                <a:ext uri="{FF2B5EF4-FFF2-40B4-BE49-F238E27FC236}">
                  <a16:creationId xmlns:a16="http://schemas.microsoft.com/office/drawing/2014/main" id="{8CAD1527-7A09-4DB9-B735-6B15EBD51282}"/>
                </a:ext>
              </a:extLst>
            </p:cNvPr>
            <p:cNvSpPr/>
            <p:nvPr/>
          </p:nvSpPr>
          <p:spPr>
            <a:xfrm>
              <a:off x="2800013" y="1345137"/>
              <a:ext cx="71792" cy="167942"/>
            </a:xfrm>
            <a:custGeom>
              <a:avLst/>
              <a:gdLst/>
              <a:ahLst/>
              <a:cxnLst/>
              <a:rect l="l" t="t" r="r" b="b"/>
              <a:pathLst>
                <a:path w="2240" h="5240" extrusionOk="0">
                  <a:moveTo>
                    <a:pt x="1103" y="1"/>
                  </a:moveTo>
                  <a:lnTo>
                    <a:pt x="334" y="585"/>
                  </a:lnTo>
                  <a:cubicBezTo>
                    <a:pt x="652" y="1137"/>
                    <a:pt x="652" y="1805"/>
                    <a:pt x="351" y="2373"/>
                  </a:cubicBezTo>
                  <a:cubicBezTo>
                    <a:pt x="234" y="2523"/>
                    <a:pt x="151" y="2707"/>
                    <a:pt x="67" y="2874"/>
                  </a:cubicBezTo>
                  <a:cubicBezTo>
                    <a:pt x="0" y="3058"/>
                    <a:pt x="50" y="3275"/>
                    <a:pt x="184" y="3409"/>
                  </a:cubicBezTo>
                  <a:cubicBezTo>
                    <a:pt x="284" y="3493"/>
                    <a:pt x="435" y="3526"/>
                    <a:pt x="451" y="3643"/>
                  </a:cubicBezTo>
                  <a:cubicBezTo>
                    <a:pt x="451" y="3693"/>
                    <a:pt x="451" y="3760"/>
                    <a:pt x="418" y="3810"/>
                  </a:cubicBezTo>
                  <a:cubicBezTo>
                    <a:pt x="334" y="4044"/>
                    <a:pt x="318" y="4311"/>
                    <a:pt x="384" y="4545"/>
                  </a:cubicBezTo>
                  <a:cubicBezTo>
                    <a:pt x="418" y="4796"/>
                    <a:pt x="585" y="4996"/>
                    <a:pt x="819" y="5080"/>
                  </a:cubicBezTo>
                  <a:cubicBezTo>
                    <a:pt x="967" y="5142"/>
                    <a:pt x="1060" y="5240"/>
                    <a:pt x="1261" y="5240"/>
                  </a:cubicBezTo>
                  <a:cubicBezTo>
                    <a:pt x="1331" y="5240"/>
                    <a:pt x="1416" y="5227"/>
                    <a:pt x="1521" y="5197"/>
                  </a:cubicBezTo>
                  <a:cubicBezTo>
                    <a:pt x="2239" y="5013"/>
                    <a:pt x="1988" y="3409"/>
                    <a:pt x="1922" y="2674"/>
                  </a:cubicBezTo>
                  <a:cubicBezTo>
                    <a:pt x="1855" y="1939"/>
                    <a:pt x="1504" y="619"/>
                    <a:pt x="1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00;p60">
              <a:extLst>
                <a:ext uri="{FF2B5EF4-FFF2-40B4-BE49-F238E27FC236}">
                  <a16:creationId xmlns:a16="http://schemas.microsoft.com/office/drawing/2014/main" id="{4BD7E4C2-2535-46AE-B892-7E4D964BE21A}"/>
                </a:ext>
              </a:extLst>
            </p:cNvPr>
            <p:cNvSpPr/>
            <p:nvPr/>
          </p:nvSpPr>
          <p:spPr>
            <a:xfrm>
              <a:off x="2736298" y="1510066"/>
              <a:ext cx="102304" cy="96470"/>
            </a:xfrm>
            <a:custGeom>
              <a:avLst/>
              <a:gdLst/>
              <a:ahLst/>
              <a:cxnLst/>
              <a:rect l="l" t="t" r="r" b="b"/>
              <a:pathLst>
                <a:path w="3192" h="3010" extrusionOk="0">
                  <a:moveTo>
                    <a:pt x="2022" y="1"/>
                  </a:moveTo>
                  <a:lnTo>
                    <a:pt x="685" y="485"/>
                  </a:lnTo>
                  <a:cubicBezTo>
                    <a:pt x="685" y="485"/>
                    <a:pt x="1" y="3010"/>
                    <a:pt x="358" y="3010"/>
                  </a:cubicBezTo>
                  <a:cubicBezTo>
                    <a:pt x="376" y="3010"/>
                    <a:pt x="395" y="3004"/>
                    <a:pt x="418" y="2992"/>
                  </a:cubicBezTo>
                  <a:cubicBezTo>
                    <a:pt x="885" y="2708"/>
                    <a:pt x="3191" y="886"/>
                    <a:pt x="3191" y="886"/>
                  </a:cubicBezTo>
                  <a:lnTo>
                    <a:pt x="2022" y="1"/>
                  </a:ln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01;p60">
              <a:extLst>
                <a:ext uri="{FF2B5EF4-FFF2-40B4-BE49-F238E27FC236}">
                  <a16:creationId xmlns:a16="http://schemas.microsoft.com/office/drawing/2014/main" id="{4135D4A4-9740-428F-BEAD-3F054DCF9B3F}"/>
                </a:ext>
              </a:extLst>
            </p:cNvPr>
            <p:cNvSpPr/>
            <p:nvPr/>
          </p:nvSpPr>
          <p:spPr>
            <a:xfrm>
              <a:off x="2497974" y="1619741"/>
              <a:ext cx="390946" cy="174576"/>
            </a:xfrm>
            <a:custGeom>
              <a:avLst/>
              <a:gdLst/>
              <a:ahLst/>
              <a:cxnLst/>
              <a:rect l="l" t="t" r="r" b="b"/>
              <a:pathLst>
                <a:path w="12198" h="5447" extrusionOk="0">
                  <a:moveTo>
                    <a:pt x="2740" y="1"/>
                  </a:moveTo>
                  <a:cubicBezTo>
                    <a:pt x="2706" y="1"/>
                    <a:pt x="2671" y="12"/>
                    <a:pt x="2640" y="37"/>
                  </a:cubicBezTo>
                  <a:cubicBezTo>
                    <a:pt x="2540" y="121"/>
                    <a:pt x="2457" y="472"/>
                    <a:pt x="2540" y="906"/>
                  </a:cubicBezTo>
                  <a:cubicBezTo>
                    <a:pt x="2540" y="923"/>
                    <a:pt x="2540" y="923"/>
                    <a:pt x="2540" y="923"/>
                  </a:cubicBezTo>
                  <a:cubicBezTo>
                    <a:pt x="2560" y="1059"/>
                    <a:pt x="2529" y="1110"/>
                    <a:pt x="2469" y="1110"/>
                  </a:cubicBezTo>
                  <a:cubicBezTo>
                    <a:pt x="2332" y="1110"/>
                    <a:pt x="2045" y="839"/>
                    <a:pt x="1905" y="722"/>
                  </a:cubicBezTo>
                  <a:cubicBezTo>
                    <a:pt x="1724" y="558"/>
                    <a:pt x="1140" y="70"/>
                    <a:pt x="1025" y="70"/>
                  </a:cubicBezTo>
                  <a:cubicBezTo>
                    <a:pt x="1023" y="70"/>
                    <a:pt x="1021" y="71"/>
                    <a:pt x="1020" y="71"/>
                  </a:cubicBezTo>
                  <a:cubicBezTo>
                    <a:pt x="886" y="104"/>
                    <a:pt x="886" y="255"/>
                    <a:pt x="1070" y="422"/>
                  </a:cubicBezTo>
                  <a:cubicBezTo>
                    <a:pt x="1270" y="589"/>
                    <a:pt x="1805" y="1123"/>
                    <a:pt x="1705" y="1224"/>
                  </a:cubicBezTo>
                  <a:cubicBezTo>
                    <a:pt x="1700" y="1229"/>
                    <a:pt x="1693" y="1232"/>
                    <a:pt x="1684" y="1232"/>
                  </a:cubicBezTo>
                  <a:cubicBezTo>
                    <a:pt x="1524" y="1232"/>
                    <a:pt x="686" y="438"/>
                    <a:pt x="686" y="438"/>
                  </a:cubicBezTo>
                  <a:cubicBezTo>
                    <a:pt x="686" y="438"/>
                    <a:pt x="571" y="304"/>
                    <a:pt x="474" y="304"/>
                  </a:cubicBezTo>
                  <a:cubicBezTo>
                    <a:pt x="448" y="304"/>
                    <a:pt x="423" y="313"/>
                    <a:pt x="401" y="338"/>
                  </a:cubicBezTo>
                  <a:cubicBezTo>
                    <a:pt x="201" y="522"/>
                    <a:pt x="1270" y="1391"/>
                    <a:pt x="1371" y="1458"/>
                  </a:cubicBezTo>
                  <a:cubicBezTo>
                    <a:pt x="1422" y="1509"/>
                    <a:pt x="1385" y="1580"/>
                    <a:pt x="1327" y="1580"/>
                  </a:cubicBezTo>
                  <a:cubicBezTo>
                    <a:pt x="1309" y="1580"/>
                    <a:pt x="1290" y="1573"/>
                    <a:pt x="1270" y="1558"/>
                  </a:cubicBezTo>
                  <a:cubicBezTo>
                    <a:pt x="1211" y="1513"/>
                    <a:pt x="524" y="842"/>
                    <a:pt x="236" y="842"/>
                  </a:cubicBezTo>
                  <a:cubicBezTo>
                    <a:pt x="201" y="842"/>
                    <a:pt x="172" y="851"/>
                    <a:pt x="151" y="873"/>
                  </a:cubicBezTo>
                  <a:cubicBezTo>
                    <a:pt x="0" y="1023"/>
                    <a:pt x="1020" y="1575"/>
                    <a:pt x="1103" y="1859"/>
                  </a:cubicBezTo>
                  <a:cubicBezTo>
                    <a:pt x="1116" y="1898"/>
                    <a:pt x="1108" y="1915"/>
                    <a:pt x="1086" y="1915"/>
                  </a:cubicBezTo>
                  <a:cubicBezTo>
                    <a:pt x="973" y="1915"/>
                    <a:pt x="468" y="1472"/>
                    <a:pt x="272" y="1472"/>
                  </a:cubicBezTo>
                  <a:cubicBezTo>
                    <a:pt x="250" y="1472"/>
                    <a:pt x="231" y="1478"/>
                    <a:pt x="218" y="1491"/>
                  </a:cubicBezTo>
                  <a:cubicBezTo>
                    <a:pt x="168" y="1558"/>
                    <a:pt x="134" y="1608"/>
                    <a:pt x="669" y="1976"/>
                  </a:cubicBezTo>
                  <a:cubicBezTo>
                    <a:pt x="1120" y="2260"/>
                    <a:pt x="1571" y="2527"/>
                    <a:pt x="2039" y="2761"/>
                  </a:cubicBezTo>
                  <a:lnTo>
                    <a:pt x="2106" y="2778"/>
                  </a:lnTo>
                  <a:cubicBezTo>
                    <a:pt x="2106" y="2778"/>
                    <a:pt x="5784" y="5447"/>
                    <a:pt x="8386" y="5447"/>
                  </a:cubicBezTo>
                  <a:cubicBezTo>
                    <a:pt x="9167" y="5447"/>
                    <a:pt x="9851" y="5207"/>
                    <a:pt x="10310" y="4582"/>
                  </a:cubicBezTo>
                  <a:cubicBezTo>
                    <a:pt x="11011" y="3646"/>
                    <a:pt x="11646" y="2661"/>
                    <a:pt x="12198" y="1625"/>
                  </a:cubicBezTo>
                  <a:lnTo>
                    <a:pt x="9842" y="505"/>
                  </a:lnTo>
                  <a:cubicBezTo>
                    <a:pt x="9842" y="505"/>
                    <a:pt x="8275" y="2978"/>
                    <a:pt x="7894" y="2978"/>
                  </a:cubicBezTo>
                  <a:cubicBezTo>
                    <a:pt x="7892" y="2978"/>
                    <a:pt x="7889" y="2978"/>
                    <a:pt x="7887" y="2978"/>
                  </a:cubicBezTo>
                  <a:cubicBezTo>
                    <a:pt x="5899" y="2828"/>
                    <a:pt x="3927" y="1809"/>
                    <a:pt x="3225" y="1424"/>
                  </a:cubicBezTo>
                  <a:cubicBezTo>
                    <a:pt x="3175" y="1341"/>
                    <a:pt x="3108" y="1224"/>
                    <a:pt x="3025" y="1073"/>
                  </a:cubicBezTo>
                  <a:cubicBezTo>
                    <a:pt x="2975" y="956"/>
                    <a:pt x="2924" y="823"/>
                    <a:pt x="2908" y="689"/>
                  </a:cubicBezTo>
                  <a:cubicBezTo>
                    <a:pt x="2874" y="555"/>
                    <a:pt x="2874" y="405"/>
                    <a:pt x="2874" y="255"/>
                  </a:cubicBezTo>
                  <a:cubicBezTo>
                    <a:pt x="2874" y="238"/>
                    <a:pt x="2874" y="221"/>
                    <a:pt x="2891" y="221"/>
                  </a:cubicBezTo>
                  <a:cubicBezTo>
                    <a:pt x="2891" y="188"/>
                    <a:pt x="2891" y="171"/>
                    <a:pt x="2891" y="154"/>
                  </a:cubicBezTo>
                  <a:cubicBezTo>
                    <a:pt x="2891" y="61"/>
                    <a:pt x="2818" y="1"/>
                    <a:pt x="2740" y="1"/>
                  </a:cubicBezTo>
                  <a:close/>
                </a:path>
              </a:pathLst>
            </a:custGeom>
            <a:solidFill>
              <a:srgbClr val="D89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02;p60">
              <a:extLst>
                <a:ext uri="{FF2B5EF4-FFF2-40B4-BE49-F238E27FC236}">
                  <a16:creationId xmlns:a16="http://schemas.microsoft.com/office/drawing/2014/main" id="{6C2CC763-B5BB-4EF5-8DF5-A0336836194D}"/>
                </a:ext>
              </a:extLst>
            </p:cNvPr>
            <p:cNvSpPr/>
            <p:nvPr/>
          </p:nvSpPr>
          <p:spPr>
            <a:xfrm>
              <a:off x="1321451" y="2568229"/>
              <a:ext cx="119995" cy="52883"/>
            </a:xfrm>
            <a:custGeom>
              <a:avLst/>
              <a:gdLst/>
              <a:ahLst/>
              <a:cxnLst/>
              <a:rect l="l" t="t" r="r" b="b"/>
              <a:pathLst>
                <a:path w="3744" h="1650" extrusionOk="0">
                  <a:moveTo>
                    <a:pt x="2006" y="1"/>
                  </a:moveTo>
                  <a:lnTo>
                    <a:pt x="1" y="17"/>
                  </a:lnTo>
                  <a:lnTo>
                    <a:pt x="1" y="1588"/>
                  </a:lnTo>
                  <a:lnTo>
                    <a:pt x="118" y="1605"/>
                  </a:lnTo>
                  <a:cubicBezTo>
                    <a:pt x="451" y="1615"/>
                    <a:pt x="1416" y="1649"/>
                    <a:pt x="2211" y="1649"/>
                  </a:cubicBezTo>
                  <a:cubicBezTo>
                    <a:pt x="2732" y="1649"/>
                    <a:pt x="3180" y="1634"/>
                    <a:pt x="3326" y="1588"/>
                  </a:cubicBezTo>
                  <a:cubicBezTo>
                    <a:pt x="3743" y="1454"/>
                    <a:pt x="2022" y="1087"/>
                    <a:pt x="2022" y="1087"/>
                  </a:cubicBezTo>
                  <a:lnTo>
                    <a:pt x="200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03;p60">
              <a:extLst>
                <a:ext uri="{FF2B5EF4-FFF2-40B4-BE49-F238E27FC236}">
                  <a16:creationId xmlns:a16="http://schemas.microsoft.com/office/drawing/2014/main" id="{8B32B226-9A7D-4FE1-BE69-2478BE0740D1}"/>
                </a:ext>
              </a:extLst>
            </p:cNvPr>
            <p:cNvSpPr/>
            <p:nvPr/>
          </p:nvSpPr>
          <p:spPr>
            <a:xfrm>
              <a:off x="1320393" y="2616977"/>
              <a:ext cx="109803" cy="2179"/>
            </a:xfrm>
            <a:custGeom>
              <a:avLst/>
              <a:gdLst/>
              <a:ahLst/>
              <a:cxnLst/>
              <a:rect l="l" t="t" r="r" b="b"/>
              <a:pathLst>
                <a:path w="3426" h="68" extrusionOk="0">
                  <a:moveTo>
                    <a:pt x="3392" y="0"/>
                  </a:moveTo>
                  <a:lnTo>
                    <a:pt x="3292" y="17"/>
                  </a:lnTo>
                  <a:lnTo>
                    <a:pt x="3392" y="17"/>
                  </a:lnTo>
                  <a:cubicBezTo>
                    <a:pt x="3392" y="17"/>
                    <a:pt x="3409" y="17"/>
                    <a:pt x="3426" y="0"/>
                  </a:cubicBezTo>
                  <a:close/>
                  <a:moveTo>
                    <a:pt x="0" y="17"/>
                  </a:moveTo>
                  <a:cubicBezTo>
                    <a:pt x="17" y="17"/>
                    <a:pt x="17" y="17"/>
                    <a:pt x="34" y="34"/>
                  </a:cubicBezTo>
                  <a:lnTo>
                    <a:pt x="134" y="34"/>
                  </a:lnTo>
                  <a:lnTo>
                    <a:pt x="502" y="50"/>
                  </a:lnTo>
                  <a:cubicBezTo>
                    <a:pt x="802" y="50"/>
                    <a:pt x="1237" y="67"/>
                    <a:pt x="1705" y="67"/>
                  </a:cubicBezTo>
                  <a:cubicBezTo>
                    <a:pt x="2189" y="67"/>
                    <a:pt x="2607" y="50"/>
                    <a:pt x="2924" y="34"/>
                  </a:cubicBezTo>
                  <a:lnTo>
                    <a:pt x="3292" y="17"/>
                  </a:lnTo>
                  <a:lnTo>
                    <a:pt x="2924" y="17"/>
                  </a:lnTo>
                  <a:cubicBezTo>
                    <a:pt x="2607" y="34"/>
                    <a:pt x="2189" y="34"/>
                    <a:pt x="1705" y="34"/>
                  </a:cubicBezTo>
                  <a:lnTo>
                    <a:pt x="502" y="34"/>
                  </a:lnTo>
                  <a:lnTo>
                    <a:pt x="134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04;p60">
              <a:extLst>
                <a:ext uri="{FF2B5EF4-FFF2-40B4-BE49-F238E27FC236}">
                  <a16:creationId xmlns:a16="http://schemas.microsoft.com/office/drawing/2014/main" id="{213FCAA5-73F4-46E4-BAA7-EF6CD2694D69}"/>
                </a:ext>
              </a:extLst>
            </p:cNvPr>
            <p:cNvSpPr/>
            <p:nvPr/>
          </p:nvSpPr>
          <p:spPr>
            <a:xfrm>
              <a:off x="1407152" y="2608932"/>
              <a:ext cx="6442" cy="10224"/>
            </a:xfrm>
            <a:custGeom>
              <a:avLst/>
              <a:gdLst/>
              <a:ahLst/>
              <a:cxnLst/>
              <a:rect l="l" t="t" r="r" b="b"/>
              <a:pathLst>
                <a:path w="201" h="319" extrusionOk="0">
                  <a:moveTo>
                    <a:pt x="201" y="1"/>
                  </a:moveTo>
                  <a:cubicBezTo>
                    <a:pt x="84" y="51"/>
                    <a:pt x="0" y="184"/>
                    <a:pt x="0" y="318"/>
                  </a:cubicBezTo>
                  <a:cubicBezTo>
                    <a:pt x="17" y="251"/>
                    <a:pt x="50" y="201"/>
                    <a:pt x="67" y="134"/>
                  </a:cubicBezTo>
                  <a:cubicBezTo>
                    <a:pt x="117" y="84"/>
                    <a:pt x="151" y="34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05;p60">
              <a:extLst>
                <a:ext uri="{FF2B5EF4-FFF2-40B4-BE49-F238E27FC236}">
                  <a16:creationId xmlns:a16="http://schemas.microsoft.com/office/drawing/2014/main" id="{676D1094-BB80-42FE-B03F-566F32C6DDC1}"/>
                </a:ext>
              </a:extLst>
            </p:cNvPr>
            <p:cNvSpPr/>
            <p:nvPr/>
          </p:nvSpPr>
          <p:spPr>
            <a:xfrm>
              <a:off x="1387858" y="2604125"/>
              <a:ext cx="3782" cy="5384"/>
            </a:xfrm>
            <a:custGeom>
              <a:avLst/>
              <a:gdLst/>
              <a:ahLst/>
              <a:cxnLst/>
              <a:rect l="l" t="t" r="r" b="b"/>
              <a:pathLst>
                <a:path w="118" h="168" extrusionOk="0">
                  <a:moveTo>
                    <a:pt x="118" y="0"/>
                  </a:moveTo>
                  <a:cubicBezTo>
                    <a:pt x="118" y="0"/>
                    <a:pt x="84" y="34"/>
                    <a:pt x="51" y="84"/>
                  </a:cubicBezTo>
                  <a:cubicBezTo>
                    <a:pt x="34" y="117"/>
                    <a:pt x="1" y="167"/>
                    <a:pt x="17" y="167"/>
                  </a:cubicBezTo>
                  <a:cubicBezTo>
                    <a:pt x="17" y="167"/>
                    <a:pt x="51" y="134"/>
                    <a:pt x="84" y="84"/>
                  </a:cubicBezTo>
                  <a:cubicBezTo>
                    <a:pt x="101" y="50"/>
                    <a:pt x="1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06;p60">
              <a:extLst>
                <a:ext uri="{FF2B5EF4-FFF2-40B4-BE49-F238E27FC236}">
                  <a16:creationId xmlns:a16="http://schemas.microsoft.com/office/drawing/2014/main" id="{B197FC92-0D9F-4725-AEFA-4B09D142053A}"/>
                </a:ext>
              </a:extLst>
            </p:cNvPr>
            <p:cNvSpPr/>
            <p:nvPr/>
          </p:nvSpPr>
          <p:spPr>
            <a:xfrm>
              <a:off x="1383051" y="2603035"/>
              <a:ext cx="4295" cy="3782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117" y="1"/>
                  </a:moveTo>
                  <a:cubicBezTo>
                    <a:pt x="117" y="1"/>
                    <a:pt x="84" y="18"/>
                    <a:pt x="50" y="51"/>
                  </a:cubicBezTo>
                  <a:cubicBezTo>
                    <a:pt x="17" y="84"/>
                    <a:pt x="0" y="118"/>
                    <a:pt x="0" y="118"/>
                  </a:cubicBezTo>
                  <a:cubicBezTo>
                    <a:pt x="0" y="118"/>
                    <a:pt x="34" y="101"/>
                    <a:pt x="67" y="68"/>
                  </a:cubicBezTo>
                  <a:cubicBezTo>
                    <a:pt x="100" y="34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07;p60">
              <a:extLst>
                <a:ext uri="{FF2B5EF4-FFF2-40B4-BE49-F238E27FC236}">
                  <a16:creationId xmlns:a16="http://schemas.microsoft.com/office/drawing/2014/main" id="{5D09B7DA-E595-41C1-8761-FE661EEA78F5}"/>
                </a:ext>
              </a:extLst>
            </p:cNvPr>
            <p:cNvSpPr/>
            <p:nvPr/>
          </p:nvSpPr>
          <p:spPr>
            <a:xfrm>
              <a:off x="1378756" y="2596080"/>
              <a:ext cx="7532" cy="1314"/>
            </a:xfrm>
            <a:custGeom>
              <a:avLst/>
              <a:gdLst/>
              <a:ahLst/>
              <a:cxnLst/>
              <a:rect l="l" t="t" r="r" b="b"/>
              <a:pathLst>
                <a:path w="235" h="41" extrusionOk="0">
                  <a:moveTo>
                    <a:pt x="1" y="1"/>
                  </a:moveTo>
                  <a:cubicBezTo>
                    <a:pt x="37" y="28"/>
                    <a:pt x="79" y="41"/>
                    <a:pt x="123" y="41"/>
                  </a:cubicBezTo>
                  <a:cubicBezTo>
                    <a:pt x="159" y="41"/>
                    <a:pt x="197" y="32"/>
                    <a:pt x="234" y="17"/>
                  </a:cubicBezTo>
                  <a:cubicBezTo>
                    <a:pt x="151" y="17"/>
                    <a:pt x="67" y="1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08;p60">
              <a:extLst>
                <a:ext uri="{FF2B5EF4-FFF2-40B4-BE49-F238E27FC236}">
                  <a16:creationId xmlns:a16="http://schemas.microsoft.com/office/drawing/2014/main" id="{AF140A43-DD33-4740-93CF-34072EDA616B}"/>
                </a:ext>
              </a:extLst>
            </p:cNvPr>
            <p:cNvSpPr/>
            <p:nvPr/>
          </p:nvSpPr>
          <p:spPr>
            <a:xfrm>
              <a:off x="1390550" y="2598003"/>
              <a:ext cx="12339" cy="7211"/>
            </a:xfrm>
            <a:custGeom>
              <a:avLst/>
              <a:gdLst/>
              <a:ahLst/>
              <a:cxnLst/>
              <a:rect l="l" t="t" r="r" b="b"/>
              <a:pathLst>
                <a:path w="385" h="225" extrusionOk="0">
                  <a:moveTo>
                    <a:pt x="259" y="28"/>
                  </a:moveTo>
                  <a:cubicBezTo>
                    <a:pt x="284" y="28"/>
                    <a:pt x="309" y="33"/>
                    <a:pt x="334" y="41"/>
                  </a:cubicBezTo>
                  <a:cubicBezTo>
                    <a:pt x="368" y="58"/>
                    <a:pt x="351" y="74"/>
                    <a:pt x="334" y="91"/>
                  </a:cubicBezTo>
                  <a:cubicBezTo>
                    <a:pt x="301" y="108"/>
                    <a:pt x="284" y="124"/>
                    <a:pt x="251" y="124"/>
                  </a:cubicBezTo>
                  <a:cubicBezTo>
                    <a:pt x="217" y="141"/>
                    <a:pt x="167" y="158"/>
                    <a:pt x="117" y="158"/>
                  </a:cubicBezTo>
                  <a:cubicBezTo>
                    <a:pt x="85" y="166"/>
                    <a:pt x="57" y="170"/>
                    <a:pt x="37" y="172"/>
                  </a:cubicBezTo>
                  <a:lnTo>
                    <a:pt x="37" y="172"/>
                  </a:lnTo>
                  <a:cubicBezTo>
                    <a:pt x="47" y="148"/>
                    <a:pt x="57" y="128"/>
                    <a:pt x="67" y="108"/>
                  </a:cubicBezTo>
                  <a:cubicBezTo>
                    <a:pt x="100" y="74"/>
                    <a:pt x="151" y="41"/>
                    <a:pt x="184" y="41"/>
                  </a:cubicBezTo>
                  <a:cubicBezTo>
                    <a:pt x="209" y="33"/>
                    <a:pt x="234" y="28"/>
                    <a:pt x="259" y="28"/>
                  </a:cubicBezTo>
                  <a:close/>
                  <a:moveTo>
                    <a:pt x="252" y="1"/>
                  </a:moveTo>
                  <a:cubicBezTo>
                    <a:pt x="181" y="1"/>
                    <a:pt x="112" y="34"/>
                    <a:pt x="67" y="91"/>
                  </a:cubicBezTo>
                  <a:cubicBezTo>
                    <a:pt x="34" y="124"/>
                    <a:pt x="34" y="157"/>
                    <a:pt x="18" y="174"/>
                  </a:cubicBezTo>
                  <a:lnTo>
                    <a:pt x="18" y="174"/>
                  </a:lnTo>
                  <a:cubicBezTo>
                    <a:pt x="6" y="175"/>
                    <a:pt x="0" y="175"/>
                    <a:pt x="0" y="175"/>
                  </a:cubicBezTo>
                  <a:cubicBezTo>
                    <a:pt x="5" y="177"/>
                    <a:pt x="11" y="179"/>
                    <a:pt x="17" y="181"/>
                  </a:cubicBezTo>
                  <a:lnTo>
                    <a:pt x="17" y="181"/>
                  </a:lnTo>
                  <a:cubicBezTo>
                    <a:pt x="17" y="196"/>
                    <a:pt x="17" y="210"/>
                    <a:pt x="17" y="225"/>
                  </a:cubicBezTo>
                  <a:cubicBezTo>
                    <a:pt x="22" y="210"/>
                    <a:pt x="27" y="197"/>
                    <a:pt x="32" y="185"/>
                  </a:cubicBezTo>
                  <a:lnTo>
                    <a:pt x="32" y="185"/>
                  </a:lnTo>
                  <a:cubicBezTo>
                    <a:pt x="41" y="186"/>
                    <a:pt x="51" y="187"/>
                    <a:pt x="61" y="187"/>
                  </a:cubicBezTo>
                  <a:cubicBezTo>
                    <a:pt x="84" y="187"/>
                    <a:pt x="109" y="183"/>
                    <a:pt x="134" y="175"/>
                  </a:cubicBezTo>
                  <a:cubicBezTo>
                    <a:pt x="167" y="175"/>
                    <a:pt x="217" y="158"/>
                    <a:pt x="268" y="141"/>
                  </a:cubicBezTo>
                  <a:cubicBezTo>
                    <a:pt x="284" y="141"/>
                    <a:pt x="318" y="124"/>
                    <a:pt x="351" y="124"/>
                  </a:cubicBezTo>
                  <a:cubicBezTo>
                    <a:pt x="351" y="108"/>
                    <a:pt x="368" y="91"/>
                    <a:pt x="368" y="74"/>
                  </a:cubicBezTo>
                  <a:cubicBezTo>
                    <a:pt x="384" y="58"/>
                    <a:pt x="368" y="41"/>
                    <a:pt x="351" y="24"/>
                  </a:cubicBezTo>
                  <a:cubicBezTo>
                    <a:pt x="319" y="8"/>
                    <a:pt x="285" y="1"/>
                    <a:pt x="2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09;p60">
              <a:extLst>
                <a:ext uri="{FF2B5EF4-FFF2-40B4-BE49-F238E27FC236}">
                  <a16:creationId xmlns:a16="http://schemas.microsoft.com/office/drawing/2014/main" id="{35195706-2D7E-48A9-AF9F-1156CB98FD80}"/>
                </a:ext>
              </a:extLst>
            </p:cNvPr>
            <p:cNvSpPr/>
            <p:nvPr/>
          </p:nvSpPr>
          <p:spPr>
            <a:xfrm>
              <a:off x="1385711" y="2596080"/>
              <a:ext cx="6474" cy="8077"/>
            </a:xfrm>
            <a:custGeom>
              <a:avLst/>
              <a:gdLst/>
              <a:ahLst/>
              <a:cxnLst/>
              <a:rect l="l" t="t" r="r" b="b"/>
              <a:pathLst>
                <a:path w="202" h="252" extrusionOk="0">
                  <a:moveTo>
                    <a:pt x="51" y="1"/>
                  </a:moveTo>
                  <a:cubicBezTo>
                    <a:pt x="17" y="1"/>
                    <a:pt x="1" y="34"/>
                    <a:pt x="17" y="51"/>
                  </a:cubicBezTo>
                  <a:cubicBezTo>
                    <a:pt x="17" y="84"/>
                    <a:pt x="17" y="101"/>
                    <a:pt x="34" y="118"/>
                  </a:cubicBezTo>
                  <a:cubicBezTo>
                    <a:pt x="51" y="151"/>
                    <a:pt x="68" y="168"/>
                    <a:pt x="101" y="201"/>
                  </a:cubicBezTo>
                  <a:cubicBezTo>
                    <a:pt x="118" y="218"/>
                    <a:pt x="134" y="235"/>
                    <a:pt x="168" y="251"/>
                  </a:cubicBezTo>
                  <a:cubicBezTo>
                    <a:pt x="168" y="235"/>
                    <a:pt x="151" y="218"/>
                    <a:pt x="101" y="184"/>
                  </a:cubicBezTo>
                  <a:cubicBezTo>
                    <a:pt x="84" y="151"/>
                    <a:pt x="68" y="134"/>
                    <a:pt x="51" y="101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18" y="51"/>
                    <a:pt x="134" y="84"/>
                  </a:cubicBezTo>
                  <a:cubicBezTo>
                    <a:pt x="151" y="101"/>
                    <a:pt x="168" y="134"/>
                    <a:pt x="185" y="168"/>
                  </a:cubicBezTo>
                  <a:cubicBezTo>
                    <a:pt x="185" y="184"/>
                    <a:pt x="185" y="218"/>
                    <a:pt x="185" y="251"/>
                  </a:cubicBezTo>
                  <a:cubicBezTo>
                    <a:pt x="201" y="218"/>
                    <a:pt x="201" y="184"/>
                    <a:pt x="201" y="151"/>
                  </a:cubicBezTo>
                  <a:cubicBezTo>
                    <a:pt x="185" y="118"/>
                    <a:pt x="185" y="84"/>
                    <a:pt x="151" y="67"/>
                  </a:cubicBezTo>
                  <a:cubicBezTo>
                    <a:pt x="134" y="17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10;p60">
              <a:extLst>
                <a:ext uri="{FF2B5EF4-FFF2-40B4-BE49-F238E27FC236}">
                  <a16:creationId xmlns:a16="http://schemas.microsoft.com/office/drawing/2014/main" id="{B33B79A6-D5F0-44EB-8773-E6D609256501}"/>
                </a:ext>
              </a:extLst>
            </p:cNvPr>
            <p:cNvSpPr/>
            <p:nvPr/>
          </p:nvSpPr>
          <p:spPr>
            <a:xfrm>
              <a:off x="1321451" y="2599285"/>
              <a:ext cx="23076" cy="18781"/>
            </a:xfrm>
            <a:custGeom>
              <a:avLst/>
              <a:gdLst/>
              <a:ahLst/>
              <a:cxnLst/>
              <a:rect l="l" t="t" r="r" b="b"/>
              <a:pathLst>
                <a:path w="720" h="586" extrusionOk="0">
                  <a:moveTo>
                    <a:pt x="151" y="1"/>
                  </a:moveTo>
                  <a:cubicBezTo>
                    <a:pt x="118" y="1"/>
                    <a:pt x="84" y="1"/>
                    <a:pt x="51" y="18"/>
                  </a:cubicBezTo>
                  <a:lnTo>
                    <a:pt x="1" y="18"/>
                  </a:lnTo>
                  <a:cubicBezTo>
                    <a:pt x="1" y="26"/>
                    <a:pt x="17" y="26"/>
                    <a:pt x="45" y="26"/>
                  </a:cubicBezTo>
                  <a:cubicBezTo>
                    <a:pt x="72" y="26"/>
                    <a:pt x="109" y="26"/>
                    <a:pt x="151" y="34"/>
                  </a:cubicBezTo>
                  <a:cubicBezTo>
                    <a:pt x="402" y="51"/>
                    <a:pt x="602" y="218"/>
                    <a:pt x="686" y="452"/>
                  </a:cubicBezTo>
                  <a:cubicBezTo>
                    <a:pt x="719" y="536"/>
                    <a:pt x="719" y="586"/>
                    <a:pt x="719" y="586"/>
                  </a:cubicBezTo>
                  <a:cubicBezTo>
                    <a:pt x="719" y="569"/>
                    <a:pt x="719" y="552"/>
                    <a:pt x="719" y="552"/>
                  </a:cubicBezTo>
                  <a:cubicBezTo>
                    <a:pt x="719" y="502"/>
                    <a:pt x="703" y="469"/>
                    <a:pt x="703" y="435"/>
                  </a:cubicBezTo>
                  <a:cubicBezTo>
                    <a:pt x="619" y="201"/>
                    <a:pt x="402" y="18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11;p60">
              <a:extLst>
                <a:ext uri="{FF2B5EF4-FFF2-40B4-BE49-F238E27FC236}">
                  <a16:creationId xmlns:a16="http://schemas.microsoft.com/office/drawing/2014/main" id="{3B4E096F-0397-4738-9613-FD61FC158BE6}"/>
                </a:ext>
              </a:extLst>
            </p:cNvPr>
            <p:cNvSpPr/>
            <p:nvPr/>
          </p:nvSpPr>
          <p:spPr>
            <a:xfrm>
              <a:off x="1327348" y="2573068"/>
              <a:ext cx="1090" cy="26794"/>
            </a:xfrm>
            <a:custGeom>
              <a:avLst/>
              <a:gdLst/>
              <a:ahLst/>
              <a:cxnLst/>
              <a:rect l="l" t="t" r="r" b="b"/>
              <a:pathLst>
                <a:path w="34" h="836" extrusionOk="0">
                  <a:moveTo>
                    <a:pt x="17" y="0"/>
                  </a:moveTo>
                  <a:cubicBezTo>
                    <a:pt x="17" y="134"/>
                    <a:pt x="1" y="284"/>
                    <a:pt x="17" y="418"/>
                  </a:cubicBezTo>
                  <a:cubicBezTo>
                    <a:pt x="1" y="552"/>
                    <a:pt x="1" y="685"/>
                    <a:pt x="17" y="836"/>
                  </a:cubicBezTo>
                  <a:cubicBezTo>
                    <a:pt x="34" y="552"/>
                    <a:pt x="34" y="284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12;p60">
              <a:extLst>
                <a:ext uri="{FF2B5EF4-FFF2-40B4-BE49-F238E27FC236}">
                  <a16:creationId xmlns:a16="http://schemas.microsoft.com/office/drawing/2014/main" id="{19D0DC06-C894-4A8F-B07E-9C1E8B93BF9A}"/>
                </a:ext>
              </a:extLst>
            </p:cNvPr>
            <p:cNvSpPr/>
            <p:nvPr/>
          </p:nvSpPr>
          <p:spPr>
            <a:xfrm>
              <a:off x="1352507" y="2612137"/>
              <a:ext cx="19326" cy="833"/>
            </a:xfrm>
            <a:custGeom>
              <a:avLst/>
              <a:gdLst/>
              <a:ahLst/>
              <a:cxnLst/>
              <a:rect l="l" t="t" r="r" b="b"/>
              <a:pathLst>
                <a:path w="603" h="26" extrusionOk="0">
                  <a:moveTo>
                    <a:pt x="1" y="1"/>
                  </a:moveTo>
                  <a:cubicBezTo>
                    <a:pt x="101" y="18"/>
                    <a:pt x="201" y="26"/>
                    <a:pt x="302" y="26"/>
                  </a:cubicBezTo>
                  <a:cubicBezTo>
                    <a:pt x="402" y="26"/>
                    <a:pt x="502" y="18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13;p60">
              <a:extLst>
                <a:ext uri="{FF2B5EF4-FFF2-40B4-BE49-F238E27FC236}">
                  <a16:creationId xmlns:a16="http://schemas.microsoft.com/office/drawing/2014/main" id="{0E443A27-6312-4931-B156-5B0CB059FDB3}"/>
                </a:ext>
              </a:extLst>
            </p:cNvPr>
            <p:cNvSpPr/>
            <p:nvPr/>
          </p:nvSpPr>
          <p:spPr>
            <a:xfrm>
              <a:off x="1340200" y="261213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1" y="1"/>
                  </a:moveTo>
                  <a:cubicBezTo>
                    <a:pt x="1" y="1"/>
                    <a:pt x="1" y="34"/>
                    <a:pt x="17" y="68"/>
                  </a:cubicBezTo>
                  <a:cubicBezTo>
                    <a:pt x="34" y="84"/>
                    <a:pt x="51" y="118"/>
                    <a:pt x="51" y="118"/>
                  </a:cubicBezTo>
                  <a:cubicBezTo>
                    <a:pt x="51" y="118"/>
                    <a:pt x="67" y="84"/>
                    <a:pt x="51" y="51"/>
                  </a:cubicBezTo>
                  <a:cubicBezTo>
                    <a:pt x="34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14;p60">
              <a:extLst>
                <a:ext uri="{FF2B5EF4-FFF2-40B4-BE49-F238E27FC236}">
                  <a16:creationId xmlns:a16="http://schemas.microsoft.com/office/drawing/2014/main" id="{5EE8EA28-7E1D-4ABB-8A8D-B1D23AB59522}"/>
                </a:ext>
              </a:extLst>
            </p:cNvPr>
            <p:cNvSpPr/>
            <p:nvPr/>
          </p:nvSpPr>
          <p:spPr>
            <a:xfrm>
              <a:off x="1335392" y="2606272"/>
              <a:ext cx="2692" cy="26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0" y="0"/>
                  </a:moveTo>
                  <a:cubicBezTo>
                    <a:pt x="0" y="0"/>
                    <a:pt x="0" y="33"/>
                    <a:pt x="34" y="50"/>
                  </a:cubicBezTo>
                  <a:cubicBezTo>
                    <a:pt x="50" y="67"/>
                    <a:pt x="67" y="84"/>
                    <a:pt x="67" y="84"/>
                  </a:cubicBezTo>
                  <a:cubicBezTo>
                    <a:pt x="84" y="67"/>
                    <a:pt x="67" y="50"/>
                    <a:pt x="50" y="33"/>
                  </a:cubicBezTo>
                  <a:cubicBezTo>
                    <a:pt x="17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15;p60">
              <a:extLst>
                <a:ext uri="{FF2B5EF4-FFF2-40B4-BE49-F238E27FC236}">
                  <a16:creationId xmlns:a16="http://schemas.microsoft.com/office/drawing/2014/main" id="{A3FD2B2E-15BE-43FC-8F86-431132D4D3A7}"/>
                </a:ext>
              </a:extLst>
            </p:cNvPr>
            <p:cNvSpPr/>
            <p:nvPr/>
          </p:nvSpPr>
          <p:spPr>
            <a:xfrm>
              <a:off x="1328406" y="2603356"/>
              <a:ext cx="3782" cy="1538"/>
            </a:xfrm>
            <a:custGeom>
              <a:avLst/>
              <a:gdLst/>
              <a:ahLst/>
              <a:cxnLst/>
              <a:rect l="l" t="t" r="r" b="b"/>
              <a:pathLst>
                <a:path w="118" h="48" extrusionOk="0">
                  <a:moveTo>
                    <a:pt x="36" y="0"/>
                  </a:moveTo>
                  <a:cubicBezTo>
                    <a:pt x="16" y="0"/>
                    <a:pt x="1" y="8"/>
                    <a:pt x="1" y="8"/>
                  </a:cubicBezTo>
                  <a:cubicBezTo>
                    <a:pt x="1" y="8"/>
                    <a:pt x="34" y="8"/>
                    <a:pt x="68" y="24"/>
                  </a:cubicBezTo>
                  <a:cubicBezTo>
                    <a:pt x="80" y="36"/>
                    <a:pt x="100" y="48"/>
                    <a:pt x="111" y="48"/>
                  </a:cubicBezTo>
                  <a:cubicBezTo>
                    <a:pt x="115" y="48"/>
                    <a:pt x="118" y="46"/>
                    <a:pt x="118" y="41"/>
                  </a:cubicBezTo>
                  <a:cubicBezTo>
                    <a:pt x="118" y="41"/>
                    <a:pt x="101" y="8"/>
                    <a:pt x="68" y="8"/>
                  </a:cubicBezTo>
                  <a:cubicBezTo>
                    <a:pt x="57" y="2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16;p60">
              <a:extLst>
                <a:ext uri="{FF2B5EF4-FFF2-40B4-BE49-F238E27FC236}">
                  <a16:creationId xmlns:a16="http://schemas.microsoft.com/office/drawing/2014/main" id="{D7AE2E73-4FE1-4D2F-93F9-C85FDB1B7D93}"/>
                </a:ext>
              </a:extLst>
            </p:cNvPr>
            <p:cNvSpPr/>
            <p:nvPr/>
          </p:nvSpPr>
          <p:spPr>
            <a:xfrm>
              <a:off x="1323598" y="2602106"/>
              <a:ext cx="2179" cy="962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11" y="1"/>
                  </a:moveTo>
                  <a:cubicBezTo>
                    <a:pt x="5" y="1"/>
                    <a:pt x="1" y="5"/>
                    <a:pt x="1" y="13"/>
                  </a:cubicBezTo>
                  <a:cubicBezTo>
                    <a:pt x="1" y="13"/>
                    <a:pt x="17" y="30"/>
                    <a:pt x="34" y="30"/>
                  </a:cubicBezTo>
                  <a:lnTo>
                    <a:pt x="67" y="30"/>
                  </a:lnTo>
                  <a:cubicBezTo>
                    <a:pt x="67" y="30"/>
                    <a:pt x="51" y="13"/>
                    <a:pt x="34" y="13"/>
                  </a:cubicBezTo>
                  <a:cubicBezTo>
                    <a:pt x="26" y="5"/>
                    <a:pt x="17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17;p60">
              <a:extLst>
                <a:ext uri="{FF2B5EF4-FFF2-40B4-BE49-F238E27FC236}">
                  <a16:creationId xmlns:a16="http://schemas.microsoft.com/office/drawing/2014/main" id="{2A7D81D0-8DE0-4A1D-8092-B57EAE6B3B75}"/>
                </a:ext>
              </a:extLst>
            </p:cNvPr>
            <p:cNvSpPr/>
            <p:nvPr/>
          </p:nvSpPr>
          <p:spPr>
            <a:xfrm>
              <a:off x="946594" y="2489514"/>
              <a:ext cx="99900" cy="99900"/>
            </a:xfrm>
            <a:custGeom>
              <a:avLst/>
              <a:gdLst/>
              <a:ahLst/>
              <a:cxnLst/>
              <a:rect l="l" t="t" r="r" b="b"/>
              <a:pathLst>
                <a:path w="3117" h="3117" extrusionOk="0">
                  <a:moveTo>
                    <a:pt x="853" y="1"/>
                  </a:moveTo>
                  <a:lnTo>
                    <a:pt x="1" y="1321"/>
                  </a:lnTo>
                  <a:lnTo>
                    <a:pt x="101" y="1387"/>
                  </a:lnTo>
                  <a:cubicBezTo>
                    <a:pt x="552" y="1722"/>
                    <a:pt x="2424" y="3008"/>
                    <a:pt x="2808" y="3108"/>
                  </a:cubicBezTo>
                  <a:cubicBezTo>
                    <a:pt x="2827" y="3114"/>
                    <a:pt x="2842" y="3116"/>
                    <a:pt x="2855" y="3116"/>
                  </a:cubicBezTo>
                  <a:cubicBezTo>
                    <a:pt x="3116" y="3116"/>
                    <a:pt x="1989" y="1989"/>
                    <a:pt x="1989" y="1989"/>
                  </a:cubicBezTo>
                  <a:lnTo>
                    <a:pt x="2557" y="1070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18;p60">
              <a:extLst>
                <a:ext uri="{FF2B5EF4-FFF2-40B4-BE49-F238E27FC236}">
                  <a16:creationId xmlns:a16="http://schemas.microsoft.com/office/drawing/2014/main" id="{BFF21D00-A3DB-4AED-88E2-41B5918DAF91}"/>
                </a:ext>
              </a:extLst>
            </p:cNvPr>
            <p:cNvSpPr/>
            <p:nvPr/>
          </p:nvSpPr>
          <p:spPr>
            <a:xfrm>
              <a:off x="946594" y="2530218"/>
              <a:ext cx="92689" cy="58395"/>
            </a:xfrm>
            <a:custGeom>
              <a:avLst/>
              <a:gdLst/>
              <a:ahLst/>
              <a:cxnLst/>
              <a:rect l="l" t="t" r="r" b="b"/>
              <a:pathLst>
                <a:path w="2892" h="1822" extrusionOk="0">
                  <a:moveTo>
                    <a:pt x="1" y="0"/>
                  </a:moveTo>
                  <a:cubicBezTo>
                    <a:pt x="17" y="0"/>
                    <a:pt x="17" y="17"/>
                    <a:pt x="34" y="17"/>
                  </a:cubicBezTo>
                  <a:cubicBezTo>
                    <a:pt x="17" y="0"/>
                    <a:pt x="17" y="0"/>
                    <a:pt x="1" y="0"/>
                  </a:cubicBezTo>
                  <a:close/>
                  <a:moveTo>
                    <a:pt x="34" y="17"/>
                  </a:moveTo>
                  <a:lnTo>
                    <a:pt x="101" y="67"/>
                  </a:lnTo>
                  <a:lnTo>
                    <a:pt x="418" y="285"/>
                  </a:lnTo>
                  <a:cubicBezTo>
                    <a:pt x="669" y="452"/>
                    <a:pt x="1020" y="702"/>
                    <a:pt x="1421" y="953"/>
                  </a:cubicBezTo>
                  <a:cubicBezTo>
                    <a:pt x="1822" y="1203"/>
                    <a:pt x="2190" y="1421"/>
                    <a:pt x="2457" y="1588"/>
                  </a:cubicBezTo>
                  <a:lnTo>
                    <a:pt x="2774" y="1772"/>
                  </a:lnTo>
                  <a:lnTo>
                    <a:pt x="2858" y="1805"/>
                  </a:lnTo>
                  <a:lnTo>
                    <a:pt x="2774" y="1755"/>
                  </a:lnTo>
                  <a:lnTo>
                    <a:pt x="2457" y="1571"/>
                  </a:lnTo>
                  <a:cubicBezTo>
                    <a:pt x="2190" y="1404"/>
                    <a:pt x="1839" y="1187"/>
                    <a:pt x="1438" y="936"/>
                  </a:cubicBezTo>
                  <a:cubicBezTo>
                    <a:pt x="1037" y="669"/>
                    <a:pt x="686" y="435"/>
                    <a:pt x="418" y="268"/>
                  </a:cubicBezTo>
                  <a:lnTo>
                    <a:pt x="118" y="67"/>
                  </a:lnTo>
                  <a:lnTo>
                    <a:pt x="34" y="17"/>
                  </a:lnTo>
                  <a:close/>
                  <a:moveTo>
                    <a:pt x="2858" y="1805"/>
                  </a:moveTo>
                  <a:cubicBezTo>
                    <a:pt x="2875" y="1822"/>
                    <a:pt x="2875" y="1822"/>
                    <a:pt x="2891" y="1822"/>
                  </a:cubicBezTo>
                  <a:cubicBezTo>
                    <a:pt x="2875" y="1822"/>
                    <a:pt x="2875" y="1805"/>
                    <a:pt x="2858" y="18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19;p60">
              <a:extLst>
                <a:ext uri="{FF2B5EF4-FFF2-40B4-BE49-F238E27FC236}">
                  <a16:creationId xmlns:a16="http://schemas.microsoft.com/office/drawing/2014/main" id="{12AF0149-A589-4577-8A88-BF1543552707}"/>
                </a:ext>
              </a:extLst>
            </p:cNvPr>
            <p:cNvSpPr/>
            <p:nvPr/>
          </p:nvSpPr>
          <p:spPr>
            <a:xfrm>
              <a:off x="1019444" y="2572972"/>
              <a:ext cx="10192" cy="5481"/>
            </a:xfrm>
            <a:custGeom>
              <a:avLst/>
              <a:gdLst/>
              <a:ahLst/>
              <a:cxnLst/>
              <a:rect l="l" t="t" r="r" b="b"/>
              <a:pathLst>
                <a:path w="318" h="171" extrusionOk="0">
                  <a:moveTo>
                    <a:pt x="268" y="0"/>
                  </a:moveTo>
                  <a:cubicBezTo>
                    <a:pt x="152" y="0"/>
                    <a:pt x="44" y="53"/>
                    <a:pt x="0" y="170"/>
                  </a:cubicBezTo>
                  <a:cubicBezTo>
                    <a:pt x="84" y="70"/>
                    <a:pt x="201" y="20"/>
                    <a:pt x="318" y="3"/>
                  </a:cubicBezTo>
                  <a:cubicBezTo>
                    <a:pt x="301" y="1"/>
                    <a:pt x="285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20;p60">
              <a:extLst>
                <a:ext uri="{FF2B5EF4-FFF2-40B4-BE49-F238E27FC236}">
                  <a16:creationId xmlns:a16="http://schemas.microsoft.com/office/drawing/2014/main" id="{0C51047F-4601-46E8-8E5F-BE2857D6E81F}"/>
                </a:ext>
              </a:extLst>
            </p:cNvPr>
            <p:cNvSpPr/>
            <p:nvPr/>
          </p:nvSpPr>
          <p:spPr>
            <a:xfrm>
              <a:off x="1008194" y="2556979"/>
              <a:ext cx="5929" cy="2724"/>
            </a:xfrm>
            <a:custGeom>
              <a:avLst/>
              <a:gdLst/>
              <a:ahLst/>
              <a:cxnLst/>
              <a:rect l="l" t="t" r="r" b="b"/>
              <a:pathLst>
                <a:path w="185" h="85" extrusionOk="0">
                  <a:moveTo>
                    <a:pt x="184" y="1"/>
                  </a:moveTo>
                  <a:cubicBezTo>
                    <a:pt x="184" y="1"/>
                    <a:pt x="134" y="18"/>
                    <a:pt x="84" y="34"/>
                  </a:cubicBezTo>
                  <a:cubicBezTo>
                    <a:pt x="34" y="51"/>
                    <a:pt x="0" y="84"/>
                    <a:pt x="0" y="84"/>
                  </a:cubicBezTo>
                  <a:cubicBezTo>
                    <a:pt x="34" y="84"/>
                    <a:pt x="67" y="68"/>
                    <a:pt x="100" y="51"/>
                  </a:cubicBezTo>
                  <a:cubicBezTo>
                    <a:pt x="151" y="34"/>
                    <a:pt x="184" y="18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21;p60">
              <a:extLst>
                <a:ext uri="{FF2B5EF4-FFF2-40B4-BE49-F238E27FC236}">
                  <a16:creationId xmlns:a16="http://schemas.microsoft.com/office/drawing/2014/main" id="{C6072B45-A7AC-4460-94B6-DE9AF445A99F}"/>
                </a:ext>
              </a:extLst>
            </p:cNvPr>
            <p:cNvSpPr/>
            <p:nvPr/>
          </p:nvSpPr>
          <p:spPr>
            <a:xfrm>
              <a:off x="1005502" y="2553774"/>
              <a:ext cx="5384" cy="1122"/>
            </a:xfrm>
            <a:custGeom>
              <a:avLst/>
              <a:gdLst/>
              <a:ahLst/>
              <a:cxnLst/>
              <a:rect l="l" t="t" r="r" b="b"/>
              <a:pathLst>
                <a:path w="168" h="35" extrusionOk="0">
                  <a:moveTo>
                    <a:pt x="68" y="1"/>
                  </a:moveTo>
                  <a:cubicBezTo>
                    <a:pt x="34" y="17"/>
                    <a:pt x="1" y="17"/>
                    <a:pt x="1" y="34"/>
                  </a:cubicBezTo>
                  <a:cubicBezTo>
                    <a:pt x="1" y="34"/>
                    <a:pt x="34" y="34"/>
                    <a:pt x="84" y="17"/>
                  </a:cubicBezTo>
                  <a:cubicBezTo>
                    <a:pt x="134" y="17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22;p60">
              <a:extLst>
                <a:ext uri="{FF2B5EF4-FFF2-40B4-BE49-F238E27FC236}">
                  <a16:creationId xmlns:a16="http://schemas.microsoft.com/office/drawing/2014/main" id="{94798FF8-E142-4094-82BE-2CA125B3529F}"/>
                </a:ext>
              </a:extLst>
            </p:cNvPr>
            <p:cNvSpPr/>
            <p:nvPr/>
          </p:nvSpPr>
          <p:spPr>
            <a:xfrm>
              <a:off x="1005502" y="2547749"/>
              <a:ext cx="5929" cy="3910"/>
            </a:xfrm>
            <a:custGeom>
              <a:avLst/>
              <a:gdLst/>
              <a:ahLst/>
              <a:cxnLst/>
              <a:rect l="l" t="t" r="r" b="b"/>
              <a:pathLst>
                <a:path w="185" h="122" extrusionOk="0">
                  <a:moveTo>
                    <a:pt x="21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1" y="5"/>
                    <a:pt x="34" y="38"/>
                    <a:pt x="84" y="72"/>
                  </a:cubicBezTo>
                  <a:cubicBezTo>
                    <a:pt x="134" y="105"/>
                    <a:pt x="184" y="122"/>
                    <a:pt x="184" y="122"/>
                  </a:cubicBezTo>
                  <a:cubicBezTo>
                    <a:pt x="184" y="105"/>
                    <a:pt x="151" y="72"/>
                    <a:pt x="101" y="55"/>
                  </a:cubicBezTo>
                  <a:cubicBezTo>
                    <a:pt x="60" y="28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23;p60">
              <a:extLst>
                <a:ext uri="{FF2B5EF4-FFF2-40B4-BE49-F238E27FC236}">
                  <a16:creationId xmlns:a16="http://schemas.microsoft.com/office/drawing/2014/main" id="{CC0974AD-E004-4E6C-ABA0-0AEB2DA51409}"/>
                </a:ext>
              </a:extLst>
            </p:cNvPr>
            <p:cNvSpPr/>
            <p:nvPr/>
          </p:nvSpPr>
          <p:spPr>
            <a:xfrm>
              <a:off x="1007104" y="2543614"/>
              <a:ext cx="6474" cy="4295"/>
            </a:xfrm>
            <a:custGeom>
              <a:avLst/>
              <a:gdLst/>
              <a:ahLst/>
              <a:cxnLst/>
              <a:rect l="l" t="t" r="r" b="b"/>
              <a:pathLst>
                <a:path w="202" h="134" extrusionOk="0">
                  <a:moveTo>
                    <a:pt x="1" y="0"/>
                  </a:moveTo>
                  <a:cubicBezTo>
                    <a:pt x="1" y="0"/>
                    <a:pt x="34" y="50"/>
                    <a:pt x="84" y="84"/>
                  </a:cubicBezTo>
                  <a:cubicBezTo>
                    <a:pt x="118" y="117"/>
                    <a:pt x="151" y="134"/>
                    <a:pt x="185" y="134"/>
                  </a:cubicBezTo>
                  <a:cubicBezTo>
                    <a:pt x="201" y="134"/>
                    <a:pt x="151" y="100"/>
                    <a:pt x="101" y="67"/>
                  </a:cubicBezTo>
                  <a:cubicBezTo>
                    <a:pt x="51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24;p60">
              <a:extLst>
                <a:ext uri="{FF2B5EF4-FFF2-40B4-BE49-F238E27FC236}">
                  <a16:creationId xmlns:a16="http://schemas.microsoft.com/office/drawing/2014/main" id="{EA5C17F8-9A35-4017-98C0-0E465191DBF8}"/>
                </a:ext>
              </a:extLst>
            </p:cNvPr>
            <p:cNvSpPr/>
            <p:nvPr/>
          </p:nvSpPr>
          <p:spPr>
            <a:xfrm>
              <a:off x="1013001" y="2554447"/>
              <a:ext cx="12884" cy="5801"/>
            </a:xfrm>
            <a:custGeom>
              <a:avLst/>
              <a:gdLst/>
              <a:ahLst/>
              <a:cxnLst/>
              <a:rect l="l" t="t" r="r" b="b"/>
              <a:pathLst>
                <a:path w="402" h="181" extrusionOk="0">
                  <a:moveTo>
                    <a:pt x="176" y="17"/>
                  </a:moveTo>
                  <a:cubicBezTo>
                    <a:pt x="197" y="17"/>
                    <a:pt x="218" y="21"/>
                    <a:pt x="235" y="30"/>
                  </a:cubicBezTo>
                  <a:cubicBezTo>
                    <a:pt x="301" y="46"/>
                    <a:pt x="335" y="80"/>
                    <a:pt x="368" y="130"/>
                  </a:cubicBezTo>
                  <a:cubicBezTo>
                    <a:pt x="385" y="147"/>
                    <a:pt x="352" y="163"/>
                    <a:pt x="335" y="163"/>
                  </a:cubicBezTo>
                  <a:cubicBezTo>
                    <a:pt x="301" y="163"/>
                    <a:pt x="285" y="163"/>
                    <a:pt x="251" y="147"/>
                  </a:cubicBezTo>
                  <a:cubicBezTo>
                    <a:pt x="201" y="130"/>
                    <a:pt x="168" y="130"/>
                    <a:pt x="118" y="113"/>
                  </a:cubicBezTo>
                  <a:cubicBezTo>
                    <a:pt x="85" y="97"/>
                    <a:pt x="56" y="80"/>
                    <a:pt x="35" y="68"/>
                  </a:cubicBezTo>
                  <a:lnTo>
                    <a:pt x="35" y="68"/>
                  </a:lnTo>
                  <a:cubicBezTo>
                    <a:pt x="58" y="52"/>
                    <a:pt x="84" y="41"/>
                    <a:pt x="118" y="30"/>
                  </a:cubicBezTo>
                  <a:cubicBezTo>
                    <a:pt x="134" y="21"/>
                    <a:pt x="155" y="17"/>
                    <a:pt x="176" y="17"/>
                  </a:cubicBezTo>
                  <a:close/>
                  <a:moveTo>
                    <a:pt x="188" y="1"/>
                  </a:moveTo>
                  <a:cubicBezTo>
                    <a:pt x="159" y="1"/>
                    <a:pt x="130" y="5"/>
                    <a:pt x="101" y="13"/>
                  </a:cubicBezTo>
                  <a:cubicBezTo>
                    <a:pt x="69" y="29"/>
                    <a:pt x="53" y="45"/>
                    <a:pt x="23" y="60"/>
                  </a:cubicBezTo>
                  <a:lnTo>
                    <a:pt x="23" y="60"/>
                  </a:lnTo>
                  <a:cubicBezTo>
                    <a:pt x="9" y="52"/>
                    <a:pt x="1" y="46"/>
                    <a:pt x="1" y="46"/>
                  </a:cubicBezTo>
                  <a:lnTo>
                    <a:pt x="1" y="63"/>
                  </a:lnTo>
                  <a:cubicBezTo>
                    <a:pt x="4" y="65"/>
                    <a:pt x="8" y="67"/>
                    <a:pt x="12" y="69"/>
                  </a:cubicBezTo>
                  <a:lnTo>
                    <a:pt x="12" y="69"/>
                  </a:lnTo>
                  <a:cubicBezTo>
                    <a:pt x="1" y="84"/>
                    <a:pt x="1" y="97"/>
                    <a:pt x="1" y="97"/>
                  </a:cubicBezTo>
                  <a:cubicBezTo>
                    <a:pt x="8" y="89"/>
                    <a:pt x="16" y="82"/>
                    <a:pt x="23" y="77"/>
                  </a:cubicBezTo>
                  <a:lnTo>
                    <a:pt x="23" y="77"/>
                  </a:lnTo>
                  <a:cubicBezTo>
                    <a:pt x="50" y="94"/>
                    <a:pt x="79" y="117"/>
                    <a:pt x="118" y="130"/>
                  </a:cubicBezTo>
                  <a:cubicBezTo>
                    <a:pt x="151" y="147"/>
                    <a:pt x="201" y="163"/>
                    <a:pt x="251" y="163"/>
                  </a:cubicBezTo>
                  <a:cubicBezTo>
                    <a:pt x="268" y="180"/>
                    <a:pt x="301" y="180"/>
                    <a:pt x="335" y="180"/>
                  </a:cubicBezTo>
                  <a:cubicBezTo>
                    <a:pt x="352" y="180"/>
                    <a:pt x="368" y="180"/>
                    <a:pt x="385" y="163"/>
                  </a:cubicBezTo>
                  <a:cubicBezTo>
                    <a:pt x="385" y="147"/>
                    <a:pt x="402" y="130"/>
                    <a:pt x="385" y="113"/>
                  </a:cubicBezTo>
                  <a:cubicBezTo>
                    <a:pt x="347" y="38"/>
                    <a:pt x="272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25;p60">
              <a:extLst>
                <a:ext uri="{FF2B5EF4-FFF2-40B4-BE49-F238E27FC236}">
                  <a16:creationId xmlns:a16="http://schemas.microsoft.com/office/drawing/2014/main" id="{0AC0A5E0-765B-408B-862B-BC3081972670}"/>
                </a:ext>
              </a:extLst>
            </p:cNvPr>
            <p:cNvSpPr/>
            <p:nvPr/>
          </p:nvSpPr>
          <p:spPr>
            <a:xfrm>
              <a:off x="1012457" y="2547877"/>
              <a:ext cx="4327" cy="9134"/>
            </a:xfrm>
            <a:custGeom>
              <a:avLst/>
              <a:gdLst/>
              <a:ahLst/>
              <a:cxnLst/>
              <a:rect l="l" t="t" r="r" b="b"/>
              <a:pathLst>
                <a:path w="135" h="285" extrusionOk="0">
                  <a:moveTo>
                    <a:pt x="68" y="1"/>
                  </a:moveTo>
                  <a:cubicBezTo>
                    <a:pt x="51" y="1"/>
                    <a:pt x="18" y="1"/>
                    <a:pt x="1" y="34"/>
                  </a:cubicBezTo>
                  <a:cubicBezTo>
                    <a:pt x="1" y="51"/>
                    <a:pt x="1" y="68"/>
                    <a:pt x="1" y="101"/>
                  </a:cubicBezTo>
                  <a:cubicBezTo>
                    <a:pt x="1" y="118"/>
                    <a:pt x="1" y="151"/>
                    <a:pt x="1" y="185"/>
                  </a:cubicBezTo>
                  <a:cubicBezTo>
                    <a:pt x="1" y="218"/>
                    <a:pt x="18" y="251"/>
                    <a:pt x="34" y="268"/>
                  </a:cubicBezTo>
                  <a:cubicBezTo>
                    <a:pt x="34" y="268"/>
                    <a:pt x="34" y="235"/>
                    <a:pt x="18" y="185"/>
                  </a:cubicBezTo>
                  <a:cubicBezTo>
                    <a:pt x="18" y="151"/>
                    <a:pt x="18" y="118"/>
                    <a:pt x="18" y="101"/>
                  </a:cubicBezTo>
                  <a:cubicBezTo>
                    <a:pt x="18" y="68"/>
                    <a:pt x="34" y="18"/>
                    <a:pt x="68" y="18"/>
                  </a:cubicBezTo>
                  <a:cubicBezTo>
                    <a:pt x="101" y="34"/>
                    <a:pt x="101" y="84"/>
                    <a:pt x="101" y="118"/>
                  </a:cubicBezTo>
                  <a:cubicBezTo>
                    <a:pt x="101" y="151"/>
                    <a:pt x="101" y="185"/>
                    <a:pt x="84" y="201"/>
                  </a:cubicBezTo>
                  <a:cubicBezTo>
                    <a:pt x="84" y="235"/>
                    <a:pt x="68" y="251"/>
                    <a:pt x="51" y="285"/>
                  </a:cubicBezTo>
                  <a:cubicBezTo>
                    <a:pt x="51" y="285"/>
                    <a:pt x="84" y="268"/>
                    <a:pt x="101" y="218"/>
                  </a:cubicBezTo>
                  <a:cubicBezTo>
                    <a:pt x="118" y="185"/>
                    <a:pt x="135" y="151"/>
                    <a:pt x="135" y="118"/>
                  </a:cubicBezTo>
                  <a:cubicBezTo>
                    <a:pt x="135" y="68"/>
                    <a:pt x="118" y="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26;p60">
              <a:extLst>
                <a:ext uri="{FF2B5EF4-FFF2-40B4-BE49-F238E27FC236}">
                  <a16:creationId xmlns:a16="http://schemas.microsoft.com/office/drawing/2014/main" id="{8C33BF30-1A83-49C8-90E4-AE6ED6F18B60}"/>
                </a:ext>
              </a:extLst>
            </p:cNvPr>
            <p:cNvSpPr/>
            <p:nvPr/>
          </p:nvSpPr>
          <p:spPr>
            <a:xfrm>
              <a:off x="957299" y="2515763"/>
              <a:ext cx="13429" cy="27883"/>
            </a:xfrm>
            <a:custGeom>
              <a:avLst/>
              <a:gdLst/>
              <a:ahLst/>
              <a:cxnLst/>
              <a:rect l="l" t="t" r="r" b="b"/>
              <a:pathLst>
                <a:path w="419" h="870" extrusionOk="0">
                  <a:moveTo>
                    <a:pt x="1" y="0"/>
                  </a:moveTo>
                  <a:cubicBezTo>
                    <a:pt x="1" y="0"/>
                    <a:pt x="51" y="34"/>
                    <a:pt x="118" y="84"/>
                  </a:cubicBezTo>
                  <a:cubicBezTo>
                    <a:pt x="318" y="234"/>
                    <a:pt x="402" y="485"/>
                    <a:pt x="335" y="719"/>
                  </a:cubicBezTo>
                  <a:cubicBezTo>
                    <a:pt x="318" y="819"/>
                    <a:pt x="285" y="869"/>
                    <a:pt x="302" y="869"/>
                  </a:cubicBezTo>
                  <a:cubicBezTo>
                    <a:pt x="302" y="852"/>
                    <a:pt x="318" y="852"/>
                    <a:pt x="318" y="836"/>
                  </a:cubicBezTo>
                  <a:cubicBezTo>
                    <a:pt x="335" y="802"/>
                    <a:pt x="352" y="769"/>
                    <a:pt x="352" y="736"/>
                  </a:cubicBezTo>
                  <a:cubicBezTo>
                    <a:pt x="419" y="485"/>
                    <a:pt x="335" y="218"/>
                    <a:pt x="135" y="67"/>
                  </a:cubicBezTo>
                  <a:cubicBezTo>
                    <a:pt x="101" y="50"/>
                    <a:pt x="68" y="34"/>
                    <a:pt x="34" y="17"/>
                  </a:cubicBezTo>
                  <a:cubicBezTo>
                    <a:pt x="18" y="17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27;p60">
              <a:extLst>
                <a:ext uri="{FF2B5EF4-FFF2-40B4-BE49-F238E27FC236}">
                  <a16:creationId xmlns:a16="http://schemas.microsoft.com/office/drawing/2014/main" id="{48BBD628-7BD1-4D20-8749-EA0F75207EBB}"/>
                </a:ext>
              </a:extLst>
            </p:cNvPr>
            <p:cNvSpPr/>
            <p:nvPr/>
          </p:nvSpPr>
          <p:spPr>
            <a:xfrm>
              <a:off x="962683" y="2496469"/>
              <a:ext cx="14487" cy="22531"/>
            </a:xfrm>
            <a:custGeom>
              <a:avLst/>
              <a:gdLst/>
              <a:ahLst/>
              <a:cxnLst/>
              <a:rect l="l" t="t" r="r" b="b"/>
              <a:pathLst>
                <a:path w="452" h="703" extrusionOk="0">
                  <a:moveTo>
                    <a:pt x="451" y="1"/>
                  </a:moveTo>
                  <a:cubicBezTo>
                    <a:pt x="284" y="235"/>
                    <a:pt x="134" y="469"/>
                    <a:pt x="0" y="703"/>
                  </a:cubicBezTo>
                  <a:cubicBezTo>
                    <a:pt x="84" y="602"/>
                    <a:pt x="167" y="485"/>
                    <a:pt x="234" y="368"/>
                  </a:cubicBezTo>
                  <a:cubicBezTo>
                    <a:pt x="317" y="251"/>
                    <a:pt x="384" y="134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8;p60">
              <a:extLst>
                <a:ext uri="{FF2B5EF4-FFF2-40B4-BE49-F238E27FC236}">
                  <a16:creationId xmlns:a16="http://schemas.microsoft.com/office/drawing/2014/main" id="{EDC99CD8-7F02-4C8B-8870-7EFBE239B46F}"/>
                </a:ext>
              </a:extLst>
            </p:cNvPr>
            <p:cNvSpPr/>
            <p:nvPr/>
          </p:nvSpPr>
          <p:spPr>
            <a:xfrm>
              <a:off x="977138" y="2543005"/>
              <a:ext cx="15544" cy="10256"/>
            </a:xfrm>
            <a:custGeom>
              <a:avLst/>
              <a:gdLst/>
              <a:ahLst/>
              <a:cxnLst/>
              <a:rect l="l" t="t" r="r" b="b"/>
              <a:pathLst>
                <a:path w="485" h="320" extrusionOk="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67" y="69"/>
                    <a:pt x="134" y="136"/>
                    <a:pt x="217" y="186"/>
                  </a:cubicBezTo>
                  <a:cubicBezTo>
                    <a:pt x="301" y="236"/>
                    <a:pt x="401" y="287"/>
                    <a:pt x="485" y="320"/>
                  </a:cubicBezTo>
                  <a:cubicBezTo>
                    <a:pt x="485" y="320"/>
                    <a:pt x="368" y="253"/>
                    <a:pt x="234" y="153"/>
                  </a:cubicBezTo>
                  <a:cubicBezTo>
                    <a:pt x="112" y="77"/>
                    <a:pt x="18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29;p60">
              <a:extLst>
                <a:ext uri="{FF2B5EF4-FFF2-40B4-BE49-F238E27FC236}">
                  <a16:creationId xmlns:a16="http://schemas.microsoft.com/office/drawing/2014/main" id="{6D3BA285-CCD3-4037-8564-205C067EEB70}"/>
                </a:ext>
              </a:extLst>
            </p:cNvPr>
            <p:cNvSpPr/>
            <p:nvPr/>
          </p:nvSpPr>
          <p:spPr>
            <a:xfrm>
              <a:off x="965343" y="2536115"/>
              <a:ext cx="1635" cy="4295"/>
            </a:xfrm>
            <a:custGeom>
              <a:avLst/>
              <a:gdLst/>
              <a:ahLst/>
              <a:cxnLst/>
              <a:rect l="l" t="t" r="r" b="b"/>
              <a:pathLst>
                <a:path w="51" h="134" extrusionOk="0">
                  <a:moveTo>
                    <a:pt x="34" y="0"/>
                  </a:moveTo>
                  <a:cubicBezTo>
                    <a:pt x="17" y="0"/>
                    <a:pt x="17" y="34"/>
                    <a:pt x="17" y="67"/>
                  </a:cubicBezTo>
                  <a:cubicBezTo>
                    <a:pt x="17" y="101"/>
                    <a:pt x="1" y="117"/>
                    <a:pt x="17" y="134"/>
                  </a:cubicBezTo>
                  <a:cubicBezTo>
                    <a:pt x="17" y="134"/>
                    <a:pt x="34" y="101"/>
                    <a:pt x="34" y="67"/>
                  </a:cubicBezTo>
                  <a:cubicBezTo>
                    <a:pt x="51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30;p60">
              <a:extLst>
                <a:ext uri="{FF2B5EF4-FFF2-40B4-BE49-F238E27FC236}">
                  <a16:creationId xmlns:a16="http://schemas.microsoft.com/office/drawing/2014/main" id="{F1DA8D35-4771-4271-B675-258C571835F3}"/>
                </a:ext>
              </a:extLst>
            </p:cNvPr>
            <p:cNvSpPr/>
            <p:nvPr/>
          </p:nvSpPr>
          <p:spPr>
            <a:xfrm>
              <a:off x="965343" y="2528615"/>
              <a:ext cx="1090" cy="3237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1" y="0"/>
                  </a:moveTo>
                  <a:cubicBezTo>
                    <a:pt x="1" y="0"/>
                    <a:pt x="1" y="34"/>
                    <a:pt x="1" y="50"/>
                  </a:cubicBezTo>
                  <a:cubicBezTo>
                    <a:pt x="1" y="84"/>
                    <a:pt x="17" y="101"/>
                    <a:pt x="17" y="101"/>
                  </a:cubicBezTo>
                  <a:cubicBezTo>
                    <a:pt x="34" y="101"/>
                    <a:pt x="34" y="84"/>
                    <a:pt x="17" y="50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31;p60">
              <a:extLst>
                <a:ext uri="{FF2B5EF4-FFF2-40B4-BE49-F238E27FC236}">
                  <a16:creationId xmlns:a16="http://schemas.microsoft.com/office/drawing/2014/main" id="{C317AE74-2C97-4923-9A13-355C9C7ACD0F}"/>
                </a:ext>
              </a:extLst>
            </p:cNvPr>
            <p:cNvSpPr/>
            <p:nvPr/>
          </p:nvSpPr>
          <p:spPr>
            <a:xfrm>
              <a:off x="961048" y="2522718"/>
              <a:ext cx="2724" cy="2852"/>
            </a:xfrm>
            <a:custGeom>
              <a:avLst/>
              <a:gdLst/>
              <a:ahLst/>
              <a:cxnLst/>
              <a:rect l="l" t="t" r="r" b="b"/>
              <a:pathLst>
                <a:path w="85" h="89" extrusionOk="0">
                  <a:moveTo>
                    <a:pt x="1" y="1"/>
                  </a:moveTo>
                  <a:cubicBezTo>
                    <a:pt x="1" y="1"/>
                    <a:pt x="18" y="17"/>
                    <a:pt x="34" y="51"/>
                  </a:cubicBezTo>
                  <a:cubicBezTo>
                    <a:pt x="48" y="64"/>
                    <a:pt x="61" y="89"/>
                    <a:pt x="66" y="89"/>
                  </a:cubicBezTo>
                  <a:cubicBezTo>
                    <a:pt x="67" y="89"/>
                    <a:pt x="68" y="87"/>
                    <a:pt x="68" y="84"/>
                  </a:cubicBezTo>
                  <a:cubicBezTo>
                    <a:pt x="84" y="84"/>
                    <a:pt x="84" y="51"/>
                    <a:pt x="51" y="34"/>
                  </a:cubicBezTo>
                  <a:cubicBezTo>
                    <a:pt x="34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32;p60">
              <a:extLst>
                <a:ext uri="{FF2B5EF4-FFF2-40B4-BE49-F238E27FC236}">
                  <a16:creationId xmlns:a16="http://schemas.microsoft.com/office/drawing/2014/main" id="{CDBF4EBE-5C5B-45A0-AFAB-9E1F4658C99B}"/>
                </a:ext>
              </a:extLst>
            </p:cNvPr>
            <p:cNvSpPr/>
            <p:nvPr/>
          </p:nvSpPr>
          <p:spPr>
            <a:xfrm>
              <a:off x="957299" y="2518968"/>
              <a:ext cx="1667" cy="1635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18" y="1"/>
                  </a:moveTo>
                  <a:cubicBezTo>
                    <a:pt x="1" y="1"/>
                    <a:pt x="1" y="17"/>
                    <a:pt x="18" y="34"/>
                  </a:cubicBezTo>
                  <a:cubicBezTo>
                    <a:pt x="34" y="51"/>
                    <a:pt x="51" y="51"/>
                    <a:pt x="51" y="51"/>
                  </a:cubicBezTo>
                  <a:cubicBezTo>
                    <a:pt x="51" y="51"/>
                    <a:pt x="51" y="34"/>
                    <a:pt x="34" y="17"/>
                  </a:cubicBezTo>
                  <a:cubicBezTo>
                    <a:pt x="34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33;p60">
              <a:extLst>
                <a:ext uri="{FF2B5EF4-FFF2-40B4-BE49-F238E27FC236}">
                  <a16:creationId xmlns:a16="http://schemas.microsoft.com/office/drawing/2014/main" id="{357ABFDC-E9DF-4E22-BCB8-063BB03DACAB}"/>
                </a:ext>
              </a:extLst>
            </p:cNvPr>
            <p:cNvSpPr/>
            <p:nvPr/>
          </p:nvSpPr>
          <p:spPr>
            <a:xfrm>
              <a:off x="948741" y="1854956"/>
              <a:ext cx="366332" cy="710100"/>
            </a:xfrm>
            <a:custGeom>
              <a:avLst/>
              <a:gdLst/>
              <a:ahLst/>
              <a:cxnLst/>
              <a:rect l="l" t="t" r="r" b="b"/>
              <a:pathLst>
                <a:path w="11430" h="22156" extrusionOk="0">
                  <a:moveTo>
                    <a:pt x="4278" y="0"/>
                  </a:moveTo>
                  <a:cubicBezTo>
                    <a:pt x="4278" y="0"/>
                    <a:pt x="6885" y="11011"/>
                    <a:pt x="6935" y="11211"/>
                  </a:cubicBezTo>
                  <a:cubicBezTo>
                    <a:pt x="6985" y="11429"/>
                    <a:pt x="1" y="20201"/>
                    <a:pt x="1" y="20201"/>
                  </a:cubicBezTo>
                  <a:lnTo>
                    <a:pt x="2958" y="22156"/>
                  </a:lnTo>
                  <a:cubicBezTo>
                    <a:pt x="2958" y="22156"/>
                    <a:pt x="10928" y="13367"/>
                    <a:pt x="11179" y="12832"/>
                  </a:cubicBezTo>
                  <a:cubicBezTo>
                    <a:pt x="11429" y="12281"/>
                    <a:pt x="9725" y="919"/>
                    <a:pt x="9725" y="919"/>
                  </a:cubicBezTo>
                  <a:lnTo>
                    <a:pt x="427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34;p60">
              <a:extLst>
                <a:ext uri="{FF2B5EF4-FFF2-40B4-BE49-F238E27FC236}">
                  <a16:creationId xmlns:a16="http://schemas.microsoft.com/office/drawing/2014/main" id="{362F87A5-200C-4E76-9C1A-ECBB94D22333}"/>
                </a:ext>
              </a:extLst>
            </p:cNvPr>
            <p:cNvSpPr/>
            <p:nvPr/>
          </p:nvSpPr>
          <p:spPr>
            <a:xfrm>
              <a:off x="1041911" y="1850117"/>
              <a:ext cx="368479" cy="744522"/>
            </a:xfrm>
            <a:custGeom>
              <a:avLst/>
              <a:gdLst/>
              <a:ahLst/>
              <a:cxnLst/>
              <a:rect l="l" t="t" r="r" b="b"/>
              <a:pathLst>
                <a:path w="11497" h="23230" extrusionOk="0">
                  <a:moveTo>
                    <a:pt x="402" y="1"/>
                  </a:moveTo>
                  <a:lnTo>
                    <a:pt x="302" y="418"/>
                  </a:lnTo>
                  <a:cubicBezTo>
                    <a:pt x="1" y="1655"/>
                    <a:pt x="185" y="2975"/>
                    <a:pt x="820" y="4078"/>
                  </a:cubicBezTo>
                  <a:lnTo>
                    <a:pt x="5465" y="12114"/>
                  </a:lnTo>
                  <a:cubicBezTo>
                    <a:pt x="5799" y="12682"/>
                    <a:pt x="6033" y="13301"/>
                    <a:pt x="6166" y="13952"/>
                  </a:cubicBezTo>
                  <a:lnTo>
                    <a:pt x="8272" y="23225"/>
                  </a:lnTo>
                  <a:lnTo>
                    <a:pt x="11495" y="23225"/>
                  </a:lnTo>
                  <a:cubicBezTo>
                    <a:pt x="11454" y="23033"/>
                    <a:pt x="10650" y="15524"/>
                    <a:pt x="10243" y="12983"/>
                  </a:cubicBezTo>
                  <a:cubicBezTo>
                    <a:pt x="9926" y="11012"/>
                    <a:pt x="7303" y="4913"/>
                    <a:pt x="6033" y="2039"/>
                  </a:cubicBezTo>
                  <a:lnTo>
                    <a:pt x="6818" y="1070"/>
                  </a:lnTo>
                  <a:lnTo>
                    <a:pt x="5448" y="836"/>
                  </a:lnTo>
                  <a:lnTo>
                    <a:pt x="402" y="1"/>
                  </a:lnTo>
                  <a:close/>
                  <a:moveTo>
                    <a:pt x="11495" y="23225"/>
                  </a:moveTo>
                  <a:cubicBezTo>
                    <a:pt x="11495" y="23228"/>
                    <a:pt x="11496" y="23229"/>
                    <a:pt x="11496" y="23229"/>
                  </a:cubicBezTo>
                  <a:cubicBezTo>
                    <a:pt x="11496" y="23229"/>
                    <a:pt x="11496" y="23228"/>
                    <a:pt x="11496" y="23225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35;p60">
              <a:extLst>
                <a:ext uri="{FF2B5EF4-FFF2-40B4-BE49-F238E27FC236}">
                  <a16:creationId xmlns:a16="http://schemas.microsoft.com/office/drawing/2014/main" id="{E4A5DE58-4062-412D-B1EE-5BB448010B91}"/>
                </a:ext>
              </a:extLst>
            </p:cNvPr>
            <p:cNvSpPr/>
            <p:nvPr/>
          </p:nvSpPr>
          <p:spPr>
            <a:xfrm>
              <a:off x="1237928" y="1914922"/>
              <a:ext cx="43396" cy="110348"/>
            </a:xfrm>
            <a:custGeom>
              <a:avLst/>
              <a:gdLst/>
              <a:ahLst/>
              <a:cxnLst/>
              <a:rect l="l" t="t" r="r" b="b"/>
              <a:pathLst>
                <a:path w="1354" h="3443" extrusionOk="0">
                  <a:moveTo>
                    <a:pt x="0" y="0"/>
                  </a:moveTo>
                  <a:cubicBezTo>
                    <a:pt x="17" y="34"/>
                    <a:pt x="34" y="84"/>
                    <a:pt x="50" y="134"/>
                  </a:cubicBezTo>
                  <a:lnTo>
                    <a:pt x="201" y="502"/>
                  </a:lnTo>
                  <a:cubicBezTo>
                    <a:pt x="334" y="802"/>
                    <a:pt x="501" y="1237"/>
                    <a:pt x="685" y="1721"/>
                  </a:cubicBezTo>
                  <a:cubicBezTo>
                    <a:pt x="886" y="2189"/>
                    <a:pt x="1036" y="2624"/>
                    <a:pt x="1153" y="2941"/>
                  </a:cubicBezTo>
                  <a:cubicBezTo>
                    <a:pt x="1203" y="3091"/>
                    <a:pt x="1253" y="3208"/>
                    <a:pt x="1287" y="3309"/>
                  </a:cubicBezTo>
                  <a:cubicBezTo>
                    <a:pt x="1303" y="3359"/>
                    <a:pt x="1320" y="3409"/>
                    <a:pt x="1354" y="3442"/>
                  </a:cubicBezTo>
                  <a:cubicBezTo>
                    <a:pt x="1354" y="3409"/>
                    <a:pt x="1337" y="3359"/>
                    <a:pt x="1320" y="3309"/>
                  </a:cubicBezTo>
                  <a:cubicBezTo>
                    <a:pt x="1287" y="3208"/>
                    <a:pt x="1253" y="3091"/>
                    <a:pt x="1203" y="2924"/>
                  </a:cubicBezTo>
                  <a:cubicBezTo>
                    <a:pt x="1103" y="2607"/>
                    <a:pt x="936" y="2172"/>
                    <a:pt x="752" y="1688"/>
                  </a:cubicBezTo>
                  <a:cubicBezTo>
                    <a:pt x="568" y="1220"/>
                    <a:pt x="385" y="786"/>
                    <a:pt x="251" y="485"/>
                  </a:cubicBezTo>
                  <a:cubicBezTo>
                    <a:pt x="184" y="335"/>
                    <a:pt x="117" y="201"/>
                    <a:pt x="84" y="117"/>
                  </a:cubicBezTo>
                  <a:cubicBezTo>
                    <a:pt x="67" y="67"/>
                    <a:pt x="34" y="34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936;p60">
              <a:extLst>
                <a:ext uri="{FF2B5EF4-FFF2-40B4-BE49-F238E27FC236}">
                  <a16:creationId xmlns:a16="http://schemas.microsoft.com/office/drawing/2014/main" id="{9E8120AA-7D95-4A6C-8527-3E5EC84F1D98}"/>
                </a:ext>
              </a:extLst>
            </p:cNvPr>
            <p:cNvSpPr/>
            <p:nvPr/>
          </p:nvSpPr>
          <p:spPr>
            <a:xfrm>
              <a:off x="1128125" y="2084658"/>
              <a:ext cx="122143" cy="261913"/>
            </a:xfrm>
            <a:custGeom>
              <a:avLst/>
              <a:gdLst/>
              <a:ahLst/>
              <a:cxnLst/>
              <a:rect l="l" t="t" r="r" b="b"/>
              <a:pathLst>
                <a:path w="3811" h="8172" extrusionOk="0">
                  <a:moveTo>
                    <a:pt x="1" y="1"/>
                  </a:moveTo>
                  <a:cubicBezTo>
                    <a:pt x="18" y="34"/>
                    <a:pt x="34" y="51"/>
                    <a:pt x="51" y="85"/>
                  </a:cubicBezTo>
                  <a:lnTo>
                    <a:pt x="201" y="302"/>
                  </a:lnTo>
                  <a:lnTo>
                    <a:pt x="736" y="1120"/>
                  </a:lnTo>
                  <a:cubicBezTo>
                    <a:pt x="1321" y="2006"/>
                    <a:pt x="1872" y="2942"/>
                    <a:pt x="2374" y="3894"/>
                  </a:cubicBezTo>
                  <a:cubicBezTo>
                    <a:pt x="2641" y="4445"/>
                    <a:pt x="2892" y="4997"/>
                    <a:pt x="3092" y="5498"/>
                  </a:cubicBezTo>
                  <a:cubicBezTo>
                    <a:pt x="3176" y="5749"/>
                    <a:pt x="3276" y="5999"/>
                    <a:pt x="3343" y="6233"/>
                  </a:cubicBezTo>
                  <a:lnTo>
                    <a:pt x="3460" y="6567"/>
                  </a:lnTo>
                  <a:cubicBezTo>
                    <a:pt x="3476" y="6668"/>
                    <a:pt x="3510" y="6768"/>
                    <a:pt x="3543" y="6868"/>
                  </a:cubicBezTo>
                  <a:cubicBezTo>
                    <a:pt x="3593" y="7069"/>
                    <a:pt x="3627" y="7252"/>
                    <a:pt x="3660" y="7403"/>
                  </a:cubicBezTo>
                  <a:cubicBezTo>
                    <a:pt x="3677" y="7486"/>
                    <a:pt x="3694" y="7570"/>
                    <a:pt x="3710" y="7637"/>
                  </a:cubicBezTo>
                  <a:cubicBezTo>
                    <a:pt x="3727" y="7704"/>
                    <a:pt x="3744" y="7770"/>
                    <a:pt x="3744" y="7821"/>
                  </a:cubicBezTo>
                  <a:lnTo>
                    <a:pt x="3794" y="8088"/>
                  </a:lnTo>
                  <a:cubicBezTo>
                    <a:pt x="3794" y="8105"/>
                    <a:pt x="3811" y="8138"/>
                    <a:pt x="3811" y="8171"/>
                  </a:cubicBezTo>
                  <a:cubicBezTo>
                    <a:pt x="3811" y="8138"/>
                    <a:pt x="3811" y="8105"/>
                    <a:pt x="3811" y="8071"/>
                  </a:cubicBezTo>
                  <a:cubicBezTo>
                    <a:pt x="3794" y="8004"/>
                    <a:pt x="3794" y="7921"/>
                    <a:pt x="3777" y="7821"/>
                  </a:cubicBezTo>
                  <a:cubicBezTo>
                    <a:pt x="3760" y="7754"/>
                    <a:pt x="3760" y="7687"/>
                    <a:pt x="3744" y="7620"/>
                  </a:cubicBezTo>
                  <a:lnTo>
                    <a:pt x="3710" y="7403"/>
                  </a:lnTo>
                  <a:cubicBezTo>
                    <a:pt x="3677" y="7236"/>
                    <a:pt x="3643" y="7052"/>
                    <a:pt x="3577" y="6851"/>
                  </a:cubicBezTo>
                  <a:lnTo>
                    <a:pt x="3510" y="6551"/>
                  </a:lnTo>
                  <a:cubicBezTo>
                    <a:pt x="3476" y="6434"/>
                    <a:pt x="3443" y="6317"/>
                    <a:pt x="3410" y="6217"/>
                  </a:cubicBezTo>
                  <a:cubicBezTo>
                    <a:pt x="3326" y="5983"/>
                    <a:pt x="3242" y="5732"/>
                    <a:pt x="3142" y="5481"/>
                  </a:cubicBezTo>
                  <a:cubicBezTo>
                    <a:pt x="2958" y="4963"/>
                    <a:pt x="2708" y="4412"/>
                    <a:pt x="2424" y="3861"/>
                  </a:cubicBezTo>
                  <a:cubicBezTo>
                    <a:pt x="1939" y="2908"/>
                    <a:pt x="1388" y="1973"/>
                    <a:pt x="770" y="1087"/>
                  </a:cubicBezTo>
                  <a:cubicBezTo>
                    <a:pt x="552" y="753"/>
                    <a:pt x="352" y="469"/>
                    <a:pt x="218" y="285"/>
                  </a:cubicBezTo>
                  <a:lnTo>
                    <a:pt x="68" y="68"/>
                  </a:lnTo>
                  <a:cubicBezTo>
                    <a:pt x="51" y="51"/>
                    <a:pt x="34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937;p60">
              <a:extLst>
                <a:ext uri="{FF2B5EF4-FFF2-40B4-BE49-F238E27FC236}">
                  <a16:creationId xmlns:a16="http://schemas.microsoft.com/office/drawing/2014/main" id="{7D5372A9-7D1E-4585-BA4D-FB5C06A7718D}"/>
                </a:ext>
              </a:extLst>
            </p:cNvPr>
            <p:cNvSpPr/>
            <p:nvPr/>
          </p:nvSpPr>
          <p:spPr>
            <a:xfrm>
              <a:off x="959991" y="2487912"/>
              <a:ext cx="97496" cy="62145"/>
            </a:xfrm>
            <a:custGeom>
              <a:avLst/>
              <a:gdLst/>
              <a:ahLst/>
              <a:cxnLst/>
              <a:rect l="l" t="t" r="r" b="b"/>
              <a:pathLst>
                <a:path w="3042" h="1939" extrusionOk="0">
                  <a:moveTo>
                    <a:pt x="17" y="0"/>
                  </a:moveTo>
                  <a:cubicBezTo>
                    <a:pt x="0" y="17"/>
                    <a:pt x="184" y="117"/>
                    <a:pt x="452" y="285"/>
                  </a:cubicBezTo>
                  <a:cubicBezTo>
                    <a:pt x="719" y="468"/>
                    <a:pt x="1087" y="736"/>
                    <a:pt x="1471" y="1036"/>
                  </a:cubicBezTo>
                  <a:cubicBezTo>
                    <a:pt x="1822" y="1287"/>
                    <a:pt x="2173" y="1521"/>
                    <a:pt x="2540" y="1738"/>
                  </a:cubicBezTo>
                  <a:cubicBezTo>
                    <a:pt x="2657" y="1788"/>
                    <a:pt x="2774" y="1838"/>
                    <a:pt x="2891" y="1889"/>
                  </a:cubicBezTo>
                  <a:cubicBezTo>
                    <a:pt x="2941" y="1905"/>
                    <a:pt x="2991" y="1922"/>
                    <a:pt x="3025" y="1939"/>
                  </a:cubicBezTo>
                  <a:cubicBezTo>
                    <a:pt x="3041" y="1922"/>
                    <a:pt x="2858" y="1855"/>
                    <a:pt x="2574" y="1688"/>
                  </a:cubicBezTo>
                  <a:cubicBezTo>
                    <a:pt x="2206" y="1471"/>
                    <a:pt x="1855" y="1237"/>
                    <a:pt x="1521" y="986"/>
                  </a:cubicBezTo>
                  <a:cubicBezTo>
                    <a:pt x="1120" y="686"/>
                    <a:pt x="752" y="418"/>
                    <a:pt x="485" y="251"/>
                  </a:cubicBezTo>
                  <a:cubicBezTo>
                    <a:pt x="335" y="168"/>
                    <a:pt x="218" y="101"/>
                    <a:pt x="151" y="67"/>
                  </a:cubicBezTo>
                  <a:cubicBezTo>
                    <a:pt x="101" y="34"/>
                    <a:pt x="67" y="1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938;p60">
              <a:extLst>
                <a:ext uri="{FF2B5EF4-FFF2-40B4-BE49-F238E27FC236}">
                  <a16:creationId xmlns:a16="http://schemas.microsoft.com/office/drawing/2014/main" id="{A66BF627-D0BC-4F65-99D3-EB935E4EA59A}"/>
                </a:ext>
              </a:extLst>
            </p:cNvPr>
            <p:cNvSpPr/>
            <p:nvPr/>
          </p:nvSpPr>
          <p:spPr>
            <a:xfrm>
              <a:off x="1301099" y="2576818"/>
              <a:ext cx="109291" cy="2692"/>
            </a:xfrm>
            <a:custGeom>
              <a:avLst/>
              <a:gdLst/>
              <a:ahLst/>
              <a:cxnLst/>
              <a:rect l="l" t="t" r="r" b="b"/>
              <a:pathLst>
                <a:path w="3410" h="84" extrusionOk="0">
                  <a:moveTo>
                    <a:pt x="1705" y="0"/>
                  </a:moveTo>
                  <a:cubicBezTo>
                    <a:pt x="1221" y="0"/>
                    <a:pt x="803" y="17"/>
                    <a:pt x="502" y="34"/>
                  </a:cubicBezTo>
                  <a:cubicBezTo>
                    <a:pt x="335" y="34"/>
                    <a:pt x="218" y="50"/>
                    <a:pt x="135" y="50"/>
                  </a:cubicBezTo>
                  <a:cubicBezTo>
                    <a:pt x="84" y="50"/>
                    <a:pt x="34" y="50"/>
                    <a:pt x="1" y="67"/>
                  </a:cubicBezTo>
                  <a:cubicBezTo>
                    <a:pt x="34" y="84"/>
                    <a:pt x="84" y="84"/>
                    <a:pt x="135" y="84"/>
                  </a:cubicBezTo>
                  <a:lnTo>
                    <a:pt x="502" y="84"/>
                  </a:lnTo>
                  <a:lnTo>
                    <a:pt x="1705" y="67"/>
                  </a:lnTo>
                  <a:lnTo>
                    <a:pt x="2908" y="84"/>
                  </a:lnTo>
                  <a:lnTo>
                    <a:pt x="3276" y="84"/>
                  </a:lnTo>
                  <a:cubicBezTo>
                    <a:pt x="3309" y="84"/>
                    <a:pt x="3359" y="84"/>
                    <a:pt x="3409" y="67"/>
                  </a:cubicBezTo>
                  <a:cubicBezTo>
                    <a:pt x="3359" y="67"/>
                    <a:pt x="3309" y="50"/>
                    <a:pt x="3276" y="50"/>
                  </a:cubicBezTo>
                  <a:cubicBezTo>
                    <a:pt x="3175" y="50"/>
                    <a:pt x="3059" y="34"/>
                    <a:pt x="2908" y="34"/>
                  </a:cubicBezTo>
                  <a:cubicBezTo>
                    <a:pt x="2591" y="17"/>
                    <a:pt x="2173" y="0"/>
                    <a:pt x="17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939;p60">
              <a:extLst>
                <a:ext uri="{FF2B5EF4-FFF2-40B4-BE49-F238E27FC236}">
                  <a16:creationId xmlns:a16="http://schemas.microsoft.com/office/drawing/2014/main" id="{8984C5A1-74CA-4E08-99D0-6A00EF07BA22}"/>
                </a:ext>
              </a:extLst>
            </p:cNvPr>
            <p:cNvSpPr/>
            <p:nvPr/>
          </p:nvSpPr>
          <p:spPr>
            <a:xfrm>
              <a:off x="1070852" y="1310202"/>
              <a:ext cx="187973" cy="168647"/>
            </a:xfrm>
            <a:custGeom>
              <a:avLst/>
              <a:gdLst/>
              <a:ahLst/>
              <a:cxnLst/>
              <a:rect l="l" t="t" r="r" b="b"/>
              <a:pathLst>
                <a:path w="5865" h="5262" extrusionOk="0">
                  <a:moveTo>
                    <a:pt x="4309" y="0"/>
                  </a:moveTo>
                  <a:cubicBezTo>
                    <a:pt x="3907" y="0"/>
                    <a:pt x="3509" y="113"/>
                    <a:pt x="3158" y="339"/>
                  </a:cubicBezTo>
                  <a:cubicBezTo>
                    <a:pt x="3024" y="439"/>
                    <a:pt x="2874" y="522"/>
                    <a:pt x="2724" y="606"/>
                  </a:cubicBezTo>
                  <a:cubicBezTo>
                    <a:pt x="2523" y="639"/>
                    <a:pt x="2306" y="673"/>
                    <a:pt x="2105" y="673"/>
                  </a:cubicBezTo>
                  <a:cubicBezTo>
                    <a:pt x="1738" y="740"/>
                    <a:pt x="1420" y="974"/>
                    <a:pt x="1270" y="1324"/>
                  </a:cubicBezTo>
                  <a:cubicBezTo>
                    <a:pt x="1170" y="1558"/>
                    <a:pt x="1136" y="1826"/>
                    <a:pt x="969" y="2026"/>
                  </a:cubicBezTo>
                  <a:cubicBezTo>
                    <a:pt x="802" y="2160"/>
                    <a:pt x="618" y="2277"/>
                    <a:pt x="435" y="2377"/>
                  </a:cubicBezTo>
                  <a:cubicBezTo>
                    <a:pt x="100" y="2644"/>
                    <a:pt x="0" y="3112"/>
                    <a:pt x="184" y="3497"/>
                  </a:cubicBezTo>
                  <a:cubicBezTo>
                    <a:pt x="284" y="3630"/>
                    <a:pt x="368" y="3781"/>
                    <a:pt x="418" y="3948"/>
                  </a:cubicBezTo>
                  <a:cubicBezTo>
                    <a:pt x="418" y="4115"/>
                    <a:pt x="401" y="4282"/>
                    <a:pt x="368" y="4432"/>
                  </a:cubicBezTo>
                  <a:cubicBezTo>
                    <a:pt x="368" y="4733"/>
                    <a:pt x="535" y="5000"/>
                    <a:pt x="802" y="5117"/>
                  </a:cubicBezTo>
                  <a:cubicBezTo>
                    <a:pt x="1002" y="5210"/>
                    <a:pt x="1233" y="5261"/>
                    <a:pt x="1462" y="5261"/>
                  </a:cubicBezTo>
                  <a:cubicBezTo>
                    <a:pt x="1521" y="5261"/>
                    <a:pt x="1580" y="5258"/>
                    <a:pt x="1638" y="5251"/>
                  </a:cubicBezTo>
                  <a:lnTo>
                    <a:pt x="5096" y="2594"/>
                  </a:lnTo>
                  <a:cubicBezTo>
                    <a:pt x="5414" y="2527"/>
                    <a:pt x="5664" y="2277"/>
                    <a:pt x="5731" y="1976"/>
                  </a:cubicBezTo>
                  <a:cubicBezTo>
                    <a:pt x="5831" y="1659"/>
                    <a:pt x="5865" y="1324"/>
                    <a:pt x="5831" y="990"/>
                  </a:cubicBezTo>
                  <a:cubicBezTo>
                    <a:pt x="5765" y="740"/>
                    <a:pt x="5514" y="539"/>
                    <a:pt x="5330" y="355"/>
                  </a:cubicBezTo>
                  <a:cubicBezTo>
                    <a:pt x="5146" y="188"/>
                    <a:pt x="4929" y="88"/>
                    <a:pt x="4712" y="38"/>
                  </a:cubicBezTo>
                  <a:cubicBezTo>
                    <a:pt x="4578" y="13"/>
                    <a:pt x="4444" y="0"/>
                    <a:pt x="4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940;p60">
              <a:extLst>
                <a:ext uri="{FF2B5EF4-FFF2-40B4-BE49-F238E27FC236}">
                  <a16:creationId xmlns:a16="http://schemas.microsoft.com/office/drawing/2014/main" id="{062D0F2E-F016-4B18-8609-833FC5C96020}"/>
                </a:ext>
              </a:extLst>
            </p:cNvPr>
            <p:cNvSpPr/>
            <p:nvPr/>
          </p:nvSpPr>
          <p:spPr>
            <a:xfrm>
              <a:off x="1121170" y="1352701"/>
              <a:ext cx="124290" cy="201306"/>
            </a:xfrm>
            <a:custGeom>
              <a:avLst/>
              <a:gdLst/>
              <a:ahLst/>
              <a:cxnLst/>
              <a:rect l="l" t="t" r="r" b="b"/>
              <a:pathLst>
                <a:path w="3878" h="6281" extrusionOk="0">
                  <a:moveTo>
                    <a:pt x="2181" y="1"/>
                  </a:moveTo>
                  <a:cubicBezTo>
                    <a:pt x="1521" y="1"/>
                    <a:pt x="863" y="185"/>
                    <a:pt x="285" y="550"/>
                  </a:cubicBezTo>
                  <a:lnTo>
                    <a:pt x="118" y="650"/>
                  </a:lnTo>
                  <a:lnTo>
                    <a:pt x="1" y="6231"/>
                  </a:lnTo>
                  <a:lnTo>
                    <a:pt x="2457" y="6281"/>
                  </a:lnTo>
                  <a:cubicBezTo>
                    <a:pt x="2507" y="5997"/>
                    <a:pt x="2591" y="4877"/>
                    <a:pt x="2591" y="4877"/>
                  </a:cubicBezTo>
                  <a:cubicBezTo>
                    <a:pt x="2591" y="4877"/>
                    <a:pt x="3610" y="4827"/>
                    <a:pt x="3727" y="3808"/>
                  </a:cubicBezTo>
                  <a:cubicBezTo>
                    <a:pt x="3827" y="2789"/>
                    <a:pt x="3877" y="433"/>
                    <a:pt x="3877" y="433"/>
                  </a:cubicBezTo>
                  <a:cubicBezTo>
                    <a:pt x="3345" y="144"/>
                    <a:pt x="2763" y="1"/>
                    <a:pt x="21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941;p60">
              <a:extLst>
                <a:ext uri="{FF2B5EF4-FFF2-40B4-BE49-F238E27FC236}">
                  <a16:creationId xmlns:a16="http://schemas.microsoft.com/office/drawing/2014/main" id="{DADB6878-E699-4A2A-AB9A-2A9A11781038}"/>
                </a:ext>
              </a:extLst>
            </p:cNvPr>
            <p:cNvSpPr/>
            <p:nvPr/>
          </p:nvSpPr>
          <p:spPr>
            <a:xfrm>
              <a:off x="1206872" y="1414204"/>
              <a:ext cx="11794" cy="40223"/>
            </a:xfrm>
            <a:custGeom>
              <a:avLst/>
              <a:gdLst/>
              <a:ahLst/>
              <a:cxnLst/>
              <a:rect l="l" t="t" r="r" b="b"/>
              <a:pathLst>
                <a:path w="368" h="1255" extrusionOk="0">
                  <a:moveTo>
                    <a:pt x="17" y="1"/>
                  </a:moveTo>
                  <a:lnTo>
                    <a:pt x="17" y="1"/>
                  </a:lnTo>
                  <a:cubicBezTo>
                    <a:pt x="50" y="268"/>
                    <a:pt x="117" y="519"/>
                    <a:pt x="201" y="770"/>
                  </a:cubicBezTo>
                  <a:cubicBezTo>
                    <a:pt x="217" y="870"/>
                    <a:pt x="251" y="970"/>
                    <a:pt x="284" y="1070"/>
                  </a:cubicBezTo>
                  <a:cubicBezTo>
                    <a:pt x="301" y="1104"/>
                    <a:pt x="301" y="1137"/>
                    <a:pt x="301" y="1171"/>
                  </a:cubicBezTo>
                  <a:cubicBezTo>
                    <a:pt x="284" y="1187"/>
                    <a:pt x="267" y="1204"/>
                    <a:pt x="217" y="1204"/>
                  </a:cubicBezTo>
                  <a:cubicBezTo>
                    <a:pt x="198" y="1199"/>
                    <a:pt x="177" y="1197"/>
                    <a:pt x="155" y="1197"/>
                  </a:cubicBezTo>
                  <a:cubicBezTo>
                    <a:pt x="103" y="1197"/>
                    <a:pt x="47" y="1209"/>
                    <a:pt x="0" y="1221"/>
                  </a:cubicBezTo>
                  <a:cubicBezTo>
                    <a:pt x="67" y="1254"/>
                    <a:pt x="151" y="1254"/>
                    <a:pt x="217" y="1254"/>
                  </a:cubicBezTo>
                  <a:lnTo>
                    <a:pt x="284" y="1254"/>
                  </a:lnTo>
                  <a:cubicBezTo>
                    <a:pt x="318" y="1254"/>
                    <a:pt x="334" y="1221"/>
                    <a:pt x="351" y="1204"/>
                  </a:cubicBezTo>
                  <a:cubicBezTo>
                    <a:pt x="368" y="1154"/>
                    <a:pt x="368" y="1087"/>
                    <a:pt x="351" y="1037"/>
                  </a:cubicBezTo>
                  <a:cubicBezTo>
                    <a:pt x="318" y="953"/>
                    <a:pt x="301" y="853"/>
                    <a:pt x="267" y="753"/>
                  </a:cubicBezTo>
                  <a:cubicBezTo>
                    <a:pt x="217" y="485"/>
                    <a:pt x="134" y="235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942;p60">
              <a:extLst>
                <a:ext uri="{FF2B5EF4-FFF2-40B4-BE49-F238E27FC236}">
                  <a16:creationId xmlns:a16="http://schemas.microsoft.com/office/drawing/2014/main" id="{02575B2A-BE09-4C03-A3E1-4E3DD132720B}"/>
                </a:ext>
              </a:extLst>
            </p:cNvPr>
            <p:cNvSpPr/>
            <p:nvPr/>
          </p:nvSpPr>
          <p:spPr>
            <a:xfrm>
              <a:off x="1162963" y="1492406"/>
              <a:ext cx="41248" cy="24646"/>
            </a:xfrm>
            <a:custGeom>
              <a:avLst/>
              <a:gdLst/>
              <a:ahLst/>
              <a:cxnLst/>
              <a:rect l="l" t="t" r="r" b="b"/>
              <a:pathLst>
                <a:path w="1287" h="769" extrusionOk="0">
                  <a:moveTo>
                    <a:pt x="0" y="0"/>
                  </a:moveTo>
                  <a:cubicBezTo>
                    <a:pt x="0" y="0"/>
                    <a:pt x="234" y="769"/>
                    <a:pt x="1253" y="769"/>
                  </a:cubicBezTo>
                  <a:lnTo>
                    <a:pt x="1287" y="502"/>
                  </a:lnTo>
                  <a:cubicBezTo>
                    <a:pt x="819" y="468"/>
                    <a:pt x="368" y="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943;p60">
              <a:extLst>
                <a:ext uri="{FF2B5EF4-FFF2-40B4-BE49-F238E27FC236}">
                  <a16:creationId xmlns:a16="http://schemas.microsoft.com/office/drawing/2014/main" id="{9F4F44DB-93DD-4079-A3F6-F719FA3B1200}"/>
                </a:ext>
              </a:extLst>
            </p:cNvPr>
            <p:cNvSpPr/>
            <p:nvPr/>
          </p:nvSpPr>
          <p:spPr>
            <a:xfrm>
              <a:off x="1103318" y="1407602"/>
              <a:ext cx="28076" cy="39902"/>
            </a:xfrm>
            <a:custGeom>
              <a:avLst/>
              <a:gdLst/>
              <a:ahLst/>
              <a:cxnLst/>
              <a:rect l="l" t="t" r="r" b="b"/>
              <a:pathLst>
                <a:path w="876" h="1245" extrusionOk="0">
                  <a:moveTo>
                    <a:pt x="594" y="0"/>
                  </a:moveTo>
                  <a:cubicBezTo>
                    <a:pt x="403" y="0"/>
                    <a:pt x="1" y="71"/>
                    <a:pt x="40" y="691"/>
                  </a:cubicBezTo>
                  <a:cubicBezTo>
                    <a:pt x="59" y="1143"/>
                    <a:pt x="321" y="1245"/>
                    <a:pt x="547" y="1245"/>
                  </a:cubicBezTo>
                  <a:cubicBezTo>
                    <a:pt x="722" y="1245"/>
                    <a:pt x="875" y="1183"/>
                    <a:pt x="875" y="1176"/>
                  </a:cubicBezTo>
                  <a:cubicBezTo>
                    <a:pt x="875" y="1143"/>
                    <a:pt x="691" y="6"/>
                    <a:pt x="691" y="6"/>
                  </a:cubicBezTo>
                  <a:cubicBezTo>
                    <a:pt x="688" y="6"/>
                    <a:pt x="650" y="0"/>
                    <a:pt x="59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944;p60">
              <a:extLst>
                <a:ext uri="{FF2B5EF4-FFF2-40B4-BE49-F238E27FC236}">
                  <a16:creationId xmlns:a16="http://schemas.microsoft.com/office/drawing/2014/main" id="{002F6CCD-5CAA-4D51-83F9-00238902A6F2}"/>
                </a:ext>
              </a:extLst>
            </p:cNvPr>
            <p:cNvSpPr/>
            <p:nvPr/>
          </p:nvSpPr>
          <p:spPr>
            <a:xfrm>
              <a:off x="1110466" y="1416352"/>
              <a:ext cx="12339" cy="22531"/>
            </a:xfrm>
            <a:custGeom>
              <a:avLst/>
              <a:gdLst/>
              <a:ahLst/>
              <a:cxnLst/>
              <a:rect l="l" t="t" r="r" b="b"/>
              <a:pathLst>
                <a:path w="385" h="703" extrusionOk="0">
                  <a:moveTo>
                    <a:pt x="201" y="1"/>
                  </a:moveTo>
                  <a:cubicBezTo>
                    <a:pt x="134" y="17"/>
                    <a:pt x="67" y="68"/>
                    <a:pt x="51" y="134"/>
                  </a:cubicBezTo>
                  <a:cubicBezTo>
                    <a:pt x="17" y="201"/>
                    <a:pt x="1" y="285"/>
                    <a:pt x="17" y="352"/>
                  </a:cubicBezTo>
                  <a:cubicBezTo>
                    <a:pt x="17" y="502"/>
                    <a:pt x="101" y="636"/>
                    <a:pt x="235" y="703"/>
                  </a:cubicBezTo>
                  <a:cubicBezTo>
                    <a:pt x="285" y="703"/>
                    <a:pt x="335" y="703"/>
                    <a:pt x="368" y="669"/>
                  </a:cubicBezTo>
                  <a:cubicBezTo>
                    <a:pt x="385" y="652"/>
                    <a:pt x="385" y="636"/>
                    <a:pt x="385" y="619"/>
                  </a:cubicBezTo>
                  <a:lnTo>
                    <a:pt x="385" y="619"/>
                  </a:lnTo>
                  <a:cubicBezTo>
                    <a:pt x="385" y="619"/>
                    <a:pt x="368" y="636"/>
                    <a:pt x="351" y="652"/>
                  </a:cubicBezTo>
                  <a:cubicBezTo>
                    <a:pt x="335" y="661"/>
                    <a:pt x="318" y="665"/>
                    <a:pt x="301" y="665"/>
                  </a:cubicBezTo>
                  <a:cubicBezTo>
                    <a:pt x="285" y="665"/>
                    <a:pt x="268" y="661"/>
                    <a:pt x="251" y="652"/>
                  </a:cubicBezTo>
                  <a:cubicBezTo>
                    <a:pt x="134" y="586"/>
                    <a:pt x="67" y="485"/>
                    <a:pt x="67" y="352"/>
                  </a:cubicBezTo>
                  <a:cubicBezTo>
                    <a:pt x="67" y="285"/>
                    <a:pt x="84" y="218"/>
                    <a:pt x="101" y="151"/>
                  </a:cubicBezTo>
                  <a:cubicBezTo>
                    <a:pt x="118" y="101"/>
                    <a:pt x="151" y="51"/>
                    <a:pt x="201" y="34"/>
                  </a:cubicBezTo>
                  <a:cubicBezTo>
                    <a:pt x="235" y="34"/>
                    <a:pt x="268" y="34"/>
                    <a:pt x="285" y="68"/>
                  </a:cubicBezTo>
                  <a:cubicBezTo>
                    <a:pt x="301" y="84"/>
                    <a:pt x="285" y="118"/>
                    <a:pt x="301" y="118"/>
                  </a:cubicBezTo>
                  <a:cubicBezTo>
                    <a:pt x="301" y="118"/>
                    <a:pt x="318" y="101"/>
                    <a:pt x="301" y="68"/>
                  </a:cubicBezTo>
                  <a:cubicBezTo>
                    <a:pt x="301" y="51"/>
                    <a:pt x="285" y="34"/>
                    <a:pt x="268" y="17"/>
                  </a:cubicBezTo>
                  <a:cubicBezTo>
                    <a:pt x="251" y="1"/>
                    <a:pt x="218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945;p60">
              <a:extLst>
                <a:ext uri="{FF2B5EF4-FFF2-40B4-BE49-F238E27FC236}">
                  <a16:creationId xmlns:a16="http://schemas.microsoft.com/office/drawing/2014/main" id="{8C3AC110-5E19-43A1-82B2-3665A4BA0CA5}"/>
                </a:ext>
              </a:extLst>
            </p:cNvPr>
            <p:cNvSpPr/>
            <p:nvPr/>
          </p:nvSpPr>
          <p:spPr>
            <a:xfrm>
              <a:off x="1176873" y="1401481"/>
              <a:ext cx="20384" cy="6090"/>
            </a:xfrm>
            <a:custGeom>
              <a:avLst/>
              <a:gdLst/>
              <a:ahLst/>
              <a:cxnLst/>
              <a:rect l="l" t="t" r="r" b="b"/>
              <a:pathLst>
                <a:path w="636" h="190" extrusionOk="0">
                  <a:moveTo>
                    <a:pt x="335" y="0"/>
                  </a:moveTo>
                  <a:cubicBezTo>
                    <a:pt x="243" y="0"/>
                    <a:pt x="150" y="25"/>
                    <a:pt x="67" y="80"/>
                  </a:cubicBezTo>
                  <a:cubicBezTo>
                    <a:pt x="17" y="131"/>
                    <a:pt x="0" y="164"/>
                    <a:pt x="17" y="181"/>
                  </a:cubicBezTo>
                  <a:cubicBezTo>
                    <a:pt x="20" y="187"/>
                    <a:pt x="28" y="190"/>
                    <a:pt x="40" y="190"/>
                  </a:cubicBezTo>
                  <a:cubicBezTo>
                    <a:pt x="87" y="190"/>
                    <a:pt x="197" y="144"/>
                    <a:pt x="318" y="131"/>
                  </a:cubicBezTo>
                  <a:cubicBezTo>
                    <a:pt x="429" y="131"/>
                    <a:pt x="526" y="145"/>
                    <a:pt x="583" y="145"/>
                  </a:cubicBezTo>
                  <a:cubicBezTo>
                    <a:pt x="611" y="145"/>
                    <a:pt x="630" y="142"/>
                    <a:pt x="635" y="131"/>
                  </a:cubicBezTo>
                  <a:cubicBezTo>
                    <a:pt x="635" y="114"/>
                    <a:pt x="619" y="80"/>
                    <a:pt x="552" y="47"/>
                  </a:cubicBezTo>
                  <a:cubicBezTo>
                    <a:pt x="484" y="17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946;p60">
              <a:extLst>
                <a:ext uri="{FF2B5EF4-FFF2-40B4-BE49-F238E27FC236}">
                  <a16:creationId xmlns:a16="http://schemas.microsoft.com/office/drawing/2014/main" id="{ECA04D39-4EC7-4BA7-A33D-137976B569F0}"/>
                </a:ext>
              </a:extLst>
            </p:cNvPr>
            <p:cNvSpPr/>
            <p:nvPr/>
          </p:nvSpPr>
          <p:spPr>
            <a:xfrm>
              <a:off x="1222929" y="1404589"/>
              <a:ext cx="16089" cy="4295"/>
            </a:xfrm>
            <a:custGeom>
              <a:avLst/>
              <a:gdLst/>
              <a:ahLst/>
              <a:cxnLst/>
              <a:rect l="l" t="t" r="r" b="b"/>
              <a:pathLst>
                <a:path w="502" h="134" extrusionOk="0">
                  <a:moveTo>
                    <a:pt x="251" y="0"/>
                  </a:moveTo>
                  <a:cubicBezTo>
                    <a:pt x="101" y="0"/>
                    <a:pt x="0" y="50"/>
                    <a:pt x="0" y="84"/>
                  </a:cubicBezTo>
                  <a:cubicBezTo>
                    <a:pt x="17" y="134"/>
                    <a:pt x="117" y="134"/>
                    <a:pt x="251" y="134"/>
                  </a:cubicBezTo>
                  <a:cubicBezTo>
                    <a:pt x="385" y="134"/>
                    <a:pt x="485" y="134"/>
                    <a:pt x="502" y="100"/>
                  </a:cubicBezTo>
                  <a:cubicBezTo>
                    <a:pt x="502" y="50"/>
                    <a:pt x="401" y="0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947;p60">
              <a:extLst>
                <a:ext uri="{FF2B5EF4-FFF2-40B4-BE49-F238E27FC236}">
                  <a16:creationId xmlns:a16="http://schemas.microsoft.com/office/drawing/2014/main" id="{682EE5B1-EF3C-460D-BA38-21F119E49E41}"/>
                </a:ext>
              </a:extLst>
            </p:cNvPr>
            <p:cNvSpPr/>
            <p:nvPr/>
          </p:nvSpPr>
          <p:spPr>
            <a:xfrm>
              <a:off x="1116908" y="1330586"/>
              <a:ext cx="137110" cy="88843"/>
            </a:xfrm>
            <a:custGeom>
              <a:avLst/>
              <a:gdLst/>
              <a:ahLst/>
              <a:cxnLst/>
              <a:rect l="l" t="t" r="r" b="b"/>
              <a:pathLst>
                <a:path w="4278" h="2772" extrusionOk="0">
                  <a:moveTo>
                    <a:pt x="2391" y="0"/>
                  </a:moveTo>
                  <a:cubicBezTo>
                    <a:pt x="2056" y="0"/>
                    <a:pt x="1722" y="48"/>
                    <a:pt x="1387" y="120"/>
                  </a:cubicBezTo>
                  <a:cubicBezTo>
                    <a:pt x="1003" y="204"/>
                    <a:pt x="668" y="404"/>
                    <a:pt x="401" y="688"/>
                  </a:cubicBezTo>
                  <a:cubicBezTo>
                    <a:pt x="134" y="972"/>
                    <a:pt x="0" y="1373"/>
                    <a:pt x="67" y="1758"/>
                  </a:cubicBezTo>
                  <a:lnTo>
                    <a:pt x="17" y="1591"/>
                  </a:lnTo>
                  <a:lnTo>
                    <a:pt x="134" y="2326"/>
                  </a:lnTo>
                  <a:cubicBezTo>
                    <a:pt x="134" y="2443"/>
                    <a:pt x="167" y="2560"/>
                    <a:pt x="251" y="2660"/>
                  </a:cubicBezTo>
                  <a:cubicBezTo>
                    <a:pt x="333" y="2734"/>
                    <a:pt x="436" y="2772"/>
                    <a:pt x="540" y="2772"/>
                  </a:cubicBezTo>
                  <a:cubicBezTo>
                    <a:pt x="625" y="2772"/>
                    <a:pt x="710" y="2746"/>
                    <a:pt x="785" y="2693"/>
                  </a:cubicBezTo>
                  <a:cubicBezTo>
                    <a:pt x="1019" y="2526"/>
                    <a:pt x="1186" y="2292"/>
                    <a:pt x="1270" y="2008"/>
                  </a:cubicBezTo>
                  <a:cubicBezTo>
                    <a:pt x="1337" y="1741"/>
                    <a:pt x="1487" y="1490"/>
                    <a:pt x="1654" y="1257"/>
                  </a:cubicBezTo>
                  <a:cubicBezTo>
                    <a:pt x="1849" y="1462"/>
                    <a:pt x="2108" y="1570"/>
                    <a:pt x="2370" y="1570"/>
                  </a:cubicBezTo>
                  <a:cubicBezTo>
                    <a:pt x="2512" y="1570"/>
                    <a:pt x="2655" y="1538"/>
                    <a:pt x="2790" y="1474"/>
                  </a:cubicBezTo>
                  <a:cubicBezTo>
                    <a:pt x="2958" y="1390"/>
                    <a:pt x="3091" y="1257"/>
                    <a:pt x="3242" y="1173"/>
                  </a:cubicBezTo>
                  <a:cubicBezTo>
                    <a:pt x="3340" y="1096"/>
                    <a:pt x="3461" y="1055"/>
                    <a:pt x="3584" y="1055"/>
                  </a:cubicBezTo>
                  <a:cubicBezTo>
                    <a:pt x="3648" y="1055"/>
                    <a:pt x="3713" y="1067"/>
                    <a:pt x="3776" y="1089"/>
                  </a:cubicBezTo>
                  <a:cubicBezTo>
                    <a:pt x="3852" y="1120"/>
                    <a:pt x="3928" y="1192"/>
                    <a:pt x="4017" y="1192"/>
                  </a:cubicBezTo>
                  <a:cubicBezTo>
                    <a:pt x="4026" y="1192"/>
                    <a:pt x="4035" y="1191"/>
                    <a:pt x="4044" y="1190"/>
                  </a:cubicBezTo>
                  <a:cubicBezTo>
                    <a:pt x="4127" y="1190"/>
                    <a:pt x="4194" y="1140"/>
                    <a:pt x="4227" y="1073"/>
                  </a:cubicBezTo>
                  <a:cubicBezTo>
                    <a:pt x="4261" y="1006"/>
                    <a:pt x="4277" y="922"/>
                    <a:pt x="4261" y="856"/>
                  </a:cubicBezTo>
                  <a:cubicBezTo>
                    <a:pt x="4211" y="555"/>
                    <a:pt x="4010" y="321"/>
                    <a:pt x="3743" y="204"/>
                  </a:cubicBezTo>
                  <a:cubicBezTo>
                    <a:pt x="3397" y="69"/>
                    <a:pt x="3038" y="1"/>
                    <a:pt x="2665" y="1"/>
                  </a:cubicBezTo>
                  <a:cubicBezTo>
                    <a:pt x="2623" y="1"/>
                    <a:pt x="2582" y="2"/>
                    <a:pt x="2540" y="3"/>
                  </a:cubicBezTo>
                  <a:cubicBezTo>
                    <a:pt x="2490" y="1"/>
                    <a:pt x="2441" y="0"/>
                    <a:pt x="2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948;p60">
              <a:extLst>
                <a:ext uri="{FF2B5EF4-FFF2-40B4-BE49-F238E27FC236}">
                  <a16:creationId xmlns:a16="http://schemas.microsoft.com/office/drawing/2014/main" id="{CA4B1474-38FB-44F9-899B-42E3DADD8541}"/>
                </a:ext>
              </a:extLst>
            </p:cNvPr>
            <p:cNvSpPr/>
            <p:nvPr/>
          </p:nvSpPr>
          <p:spPr>
            <a:xfrm>
              <a:off x="1217577" y="1341932"/>
              <a:ext cx="37499" cy="40191"/>
            </a:xfrm>
            <a:custGeom>
              <a:avLst/>
              <a:gdLst/>
              <a:ahLst/>
              <a:cxnLst/>
              <a:rect l="l" t="t" r="r" b="b"/>
              <a:pathLst>
                <a:path w="1170" h="1254" extrusionOk="0">
                  <a:moveTo>
                    <a:pt x="418" y="0"/>
                  </a:moveTo>
                  <a:cubicBezTo>
                    <a:pt x="201" y="0"/>
                    <a:pt x="34" y="151"/>
                    <a:pt x="0" y="351"/>
                  </a:cubicBezTo>
                  <a:lnTo>
                    <a:pt x="84" y="418"/>
                  </a:lnTo>
                  <a:cubicBezTo>
                    <a:pt x="134" y="685"/>
                    <a:pt x="268" y="919"/>
                    <a:pt x="468" y="1086"/>
                  </a:cubicBezTo>
                  <a:cubicBezTo>
                    <a:pt x="552" y="1187"/>
                    <a:pt x="669" y="1237"/>
                    <a:pt x="802" y="1253"/>
                  </a:cubicBezTo>
                  <a:cubicBezTo>
                    <a:pt x="1020" y="1220"/>
                    <a:pt x="1170" y="1036"/>
                    <a:pt x="1170" y="819"/>
                  </a:cubicBezTo>
                  <a:cubicBezTo>
                    <a:pt x="1170" y="618"/>
                    <a:pt x="1070" y="418"/>
                    <a:pt x="919" y="268"/>
                  </a:cubicBezTo>
                  <a:cubicBezTo>
                    <a:pt x="802" y="117"/>
                    <a:pt x="619" y="17"/>
                    <a:pt x="4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949;p60">
              <a:extLst>
                <a:ext uri="{FF2B5EF4-FFF2-40B4-BE49-F238E27FC236}">
                  <a16:creationId xmlns:a16="http://schemas.microsoft.com/office/drawing/2014/main" id="{F1FBBF6D-C9A2-45C1-BCA4-E307FD017169}"/>
                </a:ext>
              </a:extLst>
            </p:cNvPr>
            <p:cNvSpPr/>
            <p:nvPr/>
          </p:nvSpPr>
          <p:spPr>
            <a:xfrm>
              <a:off x="1182225" y="1415711"/>
              <a:ext cx="8077" cy="7724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04" y="1"/>
                  </a:moveTo>
                  <a:cubicBezTo>
                    <a:pt x="39" y="1"/>
                    <a:pt x="1" y="48"/>
                    <a:pt x="1" y="121"/>
                  </a:cubicBezTo>
                  <a:cubicBezTo>
                    <a:pt x="1" y="188"/>
                    <a:pt x="51" y="238"/>
                    <a:pt x="117" y="238"/>
                  </a:cubicBezTo>
                  <a:cubicBezTo>
                    <a:pt x="125" y="240"/>
                    <a:pt x="132" y="241"/>
                    <a:pt x="139" y="241"/>
                  </a:cubicBezTo>
                  <a:cubicBezTo>
                    <a:pt x="198" y="241"/>
                    <a:pt x="251" y="181"/>
                    <a:pt x="251" y="121"/>
                  </a:cubicBezTo>
                  <a:cubicBezTo>
                    <a:pt x="251" y="54"/>
                    <a:pt x="201" y="4"/>
                    <a:pt x="134" y="4"/>
                  </a:cubicBezTo>
                  <a:cubicBezTo>
                    <a:pt x="123" y="2"/>
                    <a:pt x="113" y="1"/>
                    <a:pt x="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950;p60">
              <a:extLst>
                <a:ext uri="{FF2B5EF4-FFF2-40B4-BE49-F238E27FC236}">
                  <a16:creationId xmlns:a16="http://schemas.microsoft.com/office/drawing/2014/main" id="{2FDD07EE-858D-4BA9-B047-F182763BD4CF}"/>
                </a:ext>
              </a:extLst>
            </p:cNvPr>
            <p:cNvSpPr/>
            <p:nvPr/>
          </p:nvSpPr>
          <p:spPr>
            <a:xfrm>
              <a:off x="1174726" y="1410455"/>
              <a:ext cx="17179" cy="4423"/>
            </a:xfrm>
            <a:custGeom>
              <a:avLst/>
              <a:gdLst/>
              <a:ahLst/>
              <a:cxnLst/>
              <a:rect l="l" t="t" r="r" b="b"/>
              <a:pathLst>
                <a:path w="536" h="138" extrusionOk="0">
                  <a:moveTo>
                    <a:pt x="268" y="1"/>
                  </a:moveTo>
                  <a:cubicBezTo>
                    <a:pt x="184" y="1"/>
                    <a:pt x="118" y="18"/>
                    <a:pt x="67" y="68"/>
                  </a:cubicBezTo>
                  <a:cubicBezTo>
                    <a:pt x="17" y="101"/>
                    <a:pt x="1" y="135"/>
                    <a:pt x="17" y="135"/>
                  </a:cubicBezTo>
                  <a:cubicBezTo>
                    <a:pt x="19" y="136"/>
                    <a:pt x="22" y="137"/>
                    <a:pt x="26" y="137"/>
                  </a:cubicBezTo>
                  <a:cubicBezTo>
                    <a:pt x="57" y="137"/>
                    <a:pt x="149" y="84"/>
                    <a:pt x="268" y="84"/>
                  </a:cubicBezTo>
                  <a:cubicBezTo>
                    <a:pt x="387" y="84"/>
                    <a:pt x="479" y="137"/>
                    <a:pt x="510" y="137"/>
                  </a:cubicBezTo>
                  <a:cubicBezTo>
                    <a:pt x="514" y="137"/>
                    <a:pt x="517" y="136"/>
                    <a:pt x="519" y="135"/>
                  </a:cubicBezTo>
                  <a:cubicBezTo>
                    <a:pt x="535" y="118"/>
                    <a:pt x="519" y="84"/>
                    <a:pt x="468" y="51"/>
                  </a:cubicBezTo>
                  <a:cubicBezTo>
                    <a:pt x="402" y="18"/>
                    <a:pt x="335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951;p60">
              <a:extLst>
                <a:ext uri="{FF2B5EF4-FFF2-40B4-BE49-F238E27FC236}">
                  <a16:creationId xmlns:a16="http://schemas.microsoft.com/office/drawing/2014/main" id="{6B8FBBEC-098D-49DD-8272-C0AFFDD15D27}"/>
                </a:ext>
              </a:extLst>
            </p:cNvPr>
            <p:cNvSpPr/>
            <p:nvPr/>
          </p:nvSpPr>
          <p:spPr>
            <a:xfrm>
              <a:off x="1227736" y="1415294"/>
              <a:ext cx="8077" cy="8045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118" y="0"/>
                  </a:moveTo>
                  <a:cubicBezTo>
                    <a:pt x="51" y="0"/>
                    <a:pt x="1" y="50"/>
                    <a:pt x="1" y="117"/>
                  </a:cubicBezTo>
                  <a:cubicBezTo>
                    <a:pt x="1" y="201"/>
                    <a:pt x="51" y="251"/>
                    <a:pt x="118" y="251"/>
                  </a:cubicBezTo>
                  <a:cubicBezTo>
                    <a:pt x="185" y="251"/>
                    <a:pt x="251" y="201"/>
                    <a:pt x="251" y="134"/>
                  </a:cubicBezTo>
                  <a:cubicBezTo>
                    <a:pt x="251" y="67"/>
                    <a:pt x="201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952;p60">
              <a:extLst>
                <a:ext uri="{FF2B5EF4-FFF2-40B4-BE49-F238E27FC236}">
                  <a16:creationId xmlns:a16="http://schemas.microsoft.com/office/drawing/2014/main" id="{B47B038D-BA13-46B4-87DB-AF10E83D0992}"/>
                </a:ext>
              </a:extLst>
            </p:cNvPr>
            <p:cNvSpPr/>
            <p:nvPr/>
          </p:nvSpPr>
          <p:spPr>
            <a:xfrm>
              <a:off x="1221326" y="1410999"/>
              <a:ext cx="16634" cy="4936"/>
            </a:xfrm>
            <a:custGeom>
              <a:avLst/>
              <a:gdLst/>
              <a:ahLst/>
              <a:cxnLst/>
              <a:rect l="l" t="t" r="r" b="b"/>
              <a:pathLst>
                <a:path w="519" h="154" extrusionOk="0">
                  <a:moveTo>
                    <a:pt x="251" y="1"/>
                  </a:moveTo>
                  <a:cubicBezTo>
                    <a:pt x="184" y="1"/>
                    <a:pt x="117" y="34"/>
                    <a:pt x="50" y="67"/>
                  </a:cubicBezTo>
                  <a:cubicBezTo>
                    <a:pt x="17" y="101"/>
                    <a:pt x="0" y="134"/>
                    <a:pt x="17" y="151"/>
                  </a:cubicBezTo>
                  <a:cubicBezTo>
                    <a:pt x="18" y="153"/>
                    <a:pt x="21" y="153"/>
                    <a:pt x="23" y="153"/>
                  </a:cubicBezTo>
                  <a:cubicBezTo>
                    <a:pt x="49" y="153"/>
                    <a:pt x="131" y="84"/>
                    <a:pt x="268" y="84"/>
                  </a:cubicBezTo>
                  <a:cubicBezTo>
                    <a:pt x="386" y="84"/>
                    <a:pt x="479" y="137"/>
                    <a:pt x="510" y="137"/>
                  </a:cubicBezTo>
                  <a:cubicBezTo>
                    <a:pt x="513" y="137"/>
                    <a:pt x="516" y="136"/>
                    <a:pt x="518" y="134"/>
                  </a:cubicBezTo>
                  <a:cubicBezTo>
                    <a:pt x="518" y="118"/>
                    <a:pt x="502" y="101"/>
                    <a:pt x="468" y="67"/>
                  </a:cubicBezTo>
                  <a:cubicBezTo>
                    <a:pt x="401" y="17"/>
                    <a:pt x="334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953;p60">
              <a:extLst>
                <a:ext uri="{FF2B5EF4-FFF2-40B4-BE49-F238E27FC236}">
                  <a16:creationId xmlns:a16="http://schemas.microsoft.com/office/drawing/2014/main" id="{40D36717-01C4-4561-B086-2D7ADFDA84A1}"/>
                </a:ext>
              </a:extLst>
            </p:cNvPr>
            <p:cNvSpPr/>
            <p:nvPr/>
          </p:nvSpPr>
          <p:spPr>
            <a:xfrm>
              <a:off x="1192385" y="1453850"/>
              <a:ext cx="13429" cy="13429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4" y="0"/>
                  </a:moveTo>
                  <a:cubicBezTo>
                    <a:pt x="18" y="0"/>
                    <a:pt x="1" y="34"/>
                    <a:pt x="1" y="101"/>
                  </a:cubicBezTo>
                  <a:cubicBezTo>
                    <a:pt x="18" y="268"/>
                    <a:pt x="151" y="401"/>
                    <a:pt x="318" y="418"/>
                  </a:cubicBezTo>
                  <a:cubicBezTo>
                    <a:pt x="369" y="418"/>
                    <a:pt x="419" y="401"/>
                    <a:pt x="419" y="401"/>
                  </a:cubicBezTo>
                  <a:cubicBezTo>
                    <a:pt x="419" y="385"/>
                    <a:pt x="268" y="385"/>
                    <a:pt x="151" y="268"/>
                  </a:cubicBezTo>
                  <a:cubicBezTo>
                    <a:pt x="34" y="151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954;p60">
              <a:extLst>
                <a:ext uri="{FF2B5EF4-FFF2-40B4-BE49-F238E27FC236}">
                  <a16:creationId xmlns:a16="http://schemas.microsoft.com/office/drawing/2014/main" id="{A81F7272-B77F-423D-A9E6-6A23247EA81E}"/>
                </a:ext>
              </a:extLst>
            </p:cNvPr>
            <p:cNvSpPr/>
            <p:nvPr/>
          </p:nvSpPr>
          <p:spPr>
            <a:xfrm>
              <a:off x="1213282" y="1612882"/>
              <a:ext cx="404888" cy="191883"/>
            </a:xfrm>
            <a:custGeom>
              <a:avLst/>
              <a:gdLst/>
              <a:ahLst/>
              <a:cxnLst/>
              <a:rect l="l" t="t" r="r" b="b"/>
              <a:pathLst>
                <a:path w="12633" h="5987" extrusionOk="0">
                  <a:moveTo>
                    <a:pt x="2273" y="1"/>
                  </a:moveTo>
                  <a:lnTo>
                    <a:pt x="218" y="686"/>
                  </a:lnTo>
                  <a:cubicBezTo>
                    <a:pt x="218" y="686"/>
                    <a:pt x="1" y="1371"/>
                    <a:pt x="1337" y="4612"/>
                  </a:cubicBezTo>
                  <a:cubicBezTo>
                    <a:pt x="1767" y="5640"/>
                    <a:pt x="2833" y="5986"/>
                    <a:pt x="4075" y="5986"/>
                  </a:cubicBezTo>
                  <a:cubicBezTo>
                    <a:pt x="6653" y="5986"/>
                    <a:pt x="9992" y="4495"/>
                    <a:pt x="9992" y="4495"/>
                  </a:cubicBezTo>
                  <a:lnTo>
                    <a:pt x="9992" y="4479"/>
                  </a:lnTo>
                  <a:cubicBezTo>
                    <a:pt x="10527" y="4378"/>
                    <a:pt x="11062" y="4245"/>
                    <a:pt x="11580" y="4078"/>
                  </a:cubicBezTo>
                  <a:cubicBezTo>
                    <a:pt x="12298" y="3827"/>
                    <a:pt x="12281" y="3760"/>
                    <a:pt x="12231" y="3677"/>
                  </a:cubicBezTo>
                  <a:cubicBezTo>
                    <a:pt x="12214" y="3647"/>
                    <a:pt x="12174" y="3635"/>
                    <a:pt x="12119" y="3635"/>
                  </a:cubicBezTo>
                  <a:cubicBezTo>
                    <a:pt x="11872" y="3635"/>
                    <a:pt x="11322" y="3880"/>
                    <a:pt x="11158" y="3880"/>
                  </a:cubicBezTo>
                  <a:cubicBezTo>
                    <a:pt x="11112" y="3880"/>
                    <a:pt x="11097" y="3861"/>
                    <a:pt x="11129" y="3810"/>
                  </a:cubicBezTo>
                  <a:cubicBezTo>
                    <a:pt x="11312" y="3526"/>
                    <a:pt x="12632" y="3226"/>
                    <a:pt x="12499" y="3008"/>
                  </a:cubicBezTo>
                  <a:cubicBezTo>
                    <a:pt x="12470" y="2959"/>
                    <a:pt x="12409" y="2938"/>
                    <a:pt x="12328" y="2938"/>
                  </a:cubicBezTo>
                  <a:cubicBezTo>
                    <a:pt x="11946" y="2938"/>
                    <a:pt x="11111" y="3401"/>
                    <a:pt x="11028" y="3443"/>
                  </a:cubicBezTo>
                  <a:cubicBezTo>
                    <a:pt x="11014" y="3450"/>
                    <a:pt x="11000" y="3453"/>
                    <a:pt x="10987" y="3453"/>
                  </a:cubicBezTo>
                  <a:cubicBezTo>
                    <a:pt x="10908" y="3453"/>
                    <a:pt x="10859" y="3338"/>
                    <a:pt x="10945" y="3309"/>
                  </a:cubicBezTo>
                  <a:cubicBezTo>
                    <a:pt x="11078" y="3242"/>
                    <a:pt x="12532" y="2624"/>
                    <a:pt x="12365" y="2340"/>
                  </a:cubicBezTo>
                  <a:cubicBezTo>
                    <a:pt x="12342" y="2299"/>
                    <a:pt x="12306" y="2284"/>
                    <a:pt x="12265" y="2284"/>
                  </a:cubicBezTo>
                  <a:cubicBezTo>
                    <a:pt x="12155" y="2284"/>
                    <a:pt x="12014" y="2390"/>
                    <a:pt x="12014" y="2390"/>
                  </a:cubicBezTo>
                  <a:cubicBezTo>
                    <a:pt x="12014" y="2390"/>
                    <a:pt x="10932" y="2959"/>
                    <a:pt x="10677" y="2959"/>
                  </a:cubicBezTo>
                  <a:cubicBezTo>
                    <a:pt x="10652" y="2959"/>
                    <a:pt x="10635" y="2953"/>
                    <a:pt x="10627" y="2941"/>
                  </a:cubicBezTo>
                  <a:cubicBezTo>
                    <a:pt x="10544" y="2808"/>
                    <a:pt x="11312" y="2373"/>
                    <a:pt x="11580" y="2240"/>
                  </a:cubicBezTo>
                  <a:cubicBezTo>
                    <a:pt x="11847" y="2123"/>
                    <a:pt x="11897" y="1939"/>
                    <a:pt x="11747" y="1872"/>
                  </a:cubicBezTo>
                  <a:cubicBezTo>
                    <a:pt x="11739" y="1869"/>
                    <a:pt x="11729" y="1867"/>
                    <a:pt x="11717" y="1867"/>
                  </a:cubicBezTo>
                  <a:cubicBezTo>
                    <a:pt x="11529" y="1867"/>
                    <a:pt x="10794" y="2198"/>
                    <a:pt x="10544" y="2323"/>
                  </a:cubicBezTo>
                  <a:cubicBezTo>
                    <a:pt x="10385" y="2408"/>
                    <a:pt x="10037" y="2587"/>
                    <a:pt x="9856" y="2587"/>
                  </a:cubicBezTo>
                  <a:cubicBezTo>
                    <a:pt x="9751" y="2587"/>
                    <a:pt x="9702" y="2528"/>
                    <a:pt x="9775" y="2357"/>
                  </a:cubicBezTo>
                  <a:cubicBezTo>
                    <a:pt x="9976" y="1889"/>
                    <a:pt x="9959" y="1454"/>
                    <a:pt x="9859" y="1337"/>
                  </a:cubicBezTo>
                  <a:cubicBezTo>
                    <a:pt x="9828" y="1307"/>
                    <a:pt x="9791" y="1294"/>
                    <a:pt x="9753" y="1294"/>
                  </a:cubicBezTo>
                  <a:cubicBezTo>
                    <a:pt x="9666" y="1294"/>
                    <a:pt x="9580" y="1366"/>
                    <a:pt x="9591" y="1471"/>
                  </a:cubicBezTo>
                  <a:cubicBezTo>
                    <a:pt x="9575" y="1638"/>
                    <a:pt x="9541" y="1805"/>
                    <a:pt x="9491" y="1972"/>
                  </a:cubicBezTo>
                  <a:cubicBezTo>
                    <a:pt x="9441" y="2106"/>
                    <a:pt x="9374" y="2223"/>
                    <a:pt x="9291" y="2340"/>
                  </a:cubicBezTo>
                  <a:cubicBezTo>
                    <a:pt x="9190" y="2457"/>
                    <a:pt x="9107" y="2574"/>
                    <a:pt x="9023" y="2657"/>
                  </a:cubicBezTo>
                  <a:cubicBezTo>
                    <a:pt x="8360" y="2893"/>
                    <a:pt x="6592" y="3441"/>
                    <a:pt x="4786" y="3441"/>
                  </a:cubicBezTo>
                  <a:cubicBezTo>
                    <a:pt x="4544" y="3441"/>
                    <a:pt x="4302" y="3431"/>
                    <a:pt x="4061" y="3409"/>
                  </a:cubicBezTo>
                  <a:cubicBezTo>
                    <a:pt x="3693" y="3376"/>
                    <a:pt x="2273" y="1"/>
                    <a:pt x="227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55;p60">
              <a:extLst>
                <a:ext uri="{FF2B5EF4-FFF2-40B4-BE49-F238E27FC236}">
                  <a16:creationId xmlns:a16="http://schemas.microsoft.com/office/drawing/2014/main" id="{3E17A12A-135C-443B-A382-5E0EAF574B20}"/>
                </a:ext>
              </a:extLst>
            </p:cNvPr>
            <p:cNvSpPr/>
            <p:nvPr/>
          </p:nvSpPr>
          <p:spPr>
            <a:xfrm>
              <a:off x="1029603" y="1530418"/>
              <a:ext cx="307968" cy="353992"/>
            </a:xfrm>
            <a:custGeom>
              <a:avLst/>
              <a:gdLst/>
              <a:ahLst/>
              <a:cxnLst/>
              <a:rect l="l" t="t" r="r" b="b"/>
              <a:pathLst>
                <a:path w="9609" h="11045" extrusionOk="0">
                  <a:moveTo>
                    <a:pt x="2808" y="1"/>
                  </a:moveTo>
                  <a:lnTo>
                    <a:pt x="2741" y="418"/>
                  </a:lnTo>
                  <a:lnTo>
                    <a:pt x="2340" y="402"/>
                  </a:lnTo>
                  <a:cubicBezTo>
                    <a:pt x="2340" y="402"/>
                    <a:pt x="1" y="636"/>
                    <a:pt x="1" y="3342"/>
                  </a:cubicBezTo>
                  <a:cubicBezTo>
                    <a:pt x="1" y="4612"/>
                    <a:pt x="686" y="5849"/>
                    <a:pt x="920" y="6450"/>
                  </a:cubicBezTo>
                  <a:cubicBezTo>
                    <a:pt x="1070" y="7720"/>
                    <a:pt x="535" y="10009"/>
                    <a:pt x="552" y="10577"/>
                  </a:cubicBezTo>
                  <a:lnTo>
                    <a:pt x="7202" y="11045"/>
                  </a:lnTo>
                  <a:lnTo>
                    <a:pt x="7486" y="6885"/>
                  </a:lnTo>
                  <a:lnTo>
                    <a:pt x="7419" y="6500"/>
                  </a:lnTo>
                  <a:lnTo>
                    <a:pt x="9608" y="5815"/>
                  </a:lnTo>
                  <a:lnTo>
                    <a:pt x="8689" y="3693"/>
                  </a:lnTo>
                  <a:cubicBezTo>
                    <a:pt x="7870" y="1772"/>
                    <a:pt x="6784" y="1020"/>
                    <a:pt x="6233" y="736"/>
                  </a:cubicBezTo>
                  <a:cubicBezTo>
                    <a:pt x="6032" y="652"/>
                    <a:pt x="5815" y="585"/>
                    <a:pt x="5598" y="585"/>
                  </a:cubicBezTo>
                  <a:lnTo>
                    <a:pt x="5514" y="251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56;p60">
              <a:extLst>
                <a:ext uri="{FF2B5EF4-FFF2-40B4-BE49-F238E27FC236}">
                  <a16:creationId xmlns:a16="http://schemas.microsoft.com/office/drawing/2014/main" id="{AFE67852-DFE6-4F88-A2BB-1491C129BF30}"/>
                </a:ext>
              </a:extLst>
            </p:cNvPr>
            <p:cNvSpPr/>
            <p:nvPr/>
          </p:nvSpPr>
          <p:spPr>
            <a:xfrm>
              <a:off x="1207930" y="1262223"/>
              <a:ext cx="643724" cy="715388"/>
            </a:xfrm>
            <a:custGeom>
              <a:avLst/>
              <a:gdLst/>
              <a:ahLst/>
              <a:cxnLst/>
              <a:rect l="l" t="t" r="r" b="b"/>
              <a:pathLst>
                <a:path w="20085" h="22321" extrusionOk="0">
                  <a:moveTo>
                    <a:pt x="11829" y="1278"/>
                  </a:moveTo>
                  <a:cubicBezTo>
                    <a:pt x="13730" y="1278"/>
                    <a:pt x="15596" y="2122"/>
                    <a:pt x="16859" y="3690"/>
                  </a:cubicBezTo>
                  <a:cubicBezTo>
                    <a:pt x="17929" y="5010"/>
                    <a:pt x="18430" y="6715"/>
                    <a:pt x="18246" y="8419"/>
                  </a:cubicBezTo>
                  <a:cubicBezTo>
                    <a:pt x="17929" y="11476"/>
                    <a:pt x="15473" y="13882"/>
                    <a:pt x="12415" y="14167"/>
                  </a:cubicBezTo>
                  <a:cubicBezTo>
                    <a:pt x="12224" y="14183"/>
                    <a:pt x="12034" y="14191"/>
                    <a:pt x="11846" y="14191"/>
                  </a:cubicBezTo>
                  <a:cubicBezTo>
                    <a:pt x="8998" y="14191"/>
                    <a:pt x="6463" y="12329"/>
                    <a:pt x="5648" y="9555"/>
                  </a:cubicBezTo>
                  <a:cubicBezTo>
                    <a:pt x="4779" y="6598"/>
                    <a:pt x="6116" y="3440"/>
                    <a:pt x="8839" y="2019"/>
                  </a:cubicBezTo>
                  <a:cubicBezTo>
                    <a:pt x="9788" y="1519"/>
                    <a:pt x="10813" y="1278"/>
                    <a:pt x="11829" y="1278"/>
                  </a:cubicBezTo>
                  <a:close/>
                  <a:moveTo>
                    <a:pt x="11831" y="0"/>
                  </a:moveTo>
                  <a:cubicBezTo>
                    <a:pt x="11107" y="0"/>
                    <a:pt x="10375" y="103"/>
                    <a:pt x="9658" y="315"/>
                  </a:cubicBezTo>
                  <a:cubicBezTo>
                    <a:pt x="6651" y="1201"/>
                    <a:pt x="4478" y="3807"/>
                    <a:pt x="4144" y="6915"/>
                  </a:cubicBezTo>
                  <a:cubicBezTo>
                    <a:pt x="3877" y="9421"/>
                    <a:pt x="4863" y="11894"/>
                    <a:pt x="6751" y="13565"/>
                  </a:cubicBezTo>
                  <a:lnTo>
                    <a:pt x="1" y="21502"/>
                  </a:lnTo>
                  <a:lnTo>
                    <a:pt x="970" y="22320"/>
                  </a:lnTo>
                  <a:lnTo>
                    <a:pt x="7787" y="14317"/>
                  </a:lnTo>
                  <a:cubicBezTo>
                    <a:pt x="8773" y="14918"/>
                    <a:pt x="9875" y="15303"/>
                    <a:pt x="11011" y="15420"/>
                  </a:cubicBezTo>
                  <a:cubicBezTo>
                    <a:pt x="11296" y="15453"/>
                    <a:pt x="11563" y="15470"/>
                    <a:pt x="11847" y="15470"/>
                  </a:cubicBezTo>
                  <a:cubicBezTo>
                    <a:pt x="14821" y="15453"/>
                    <a:pt x="17528" y="13749"/>
                    <a:pt x="18814" y="11059"/>
                  </a:cubicBezTo>
                  <a:cubicBezTo>
                    <a:pt x="20084" y="8385"/>
                    <a:pt x="19717" y="5194"/>
                    <a:pt x="17845" y="2888"/>
                  </a:cubicBezTo>
                  <a:cubicBezTo>
                    <a:pt x="16359" y="1034"/>
                    <a:pt x="14129" y="0"/>
                    <a:pt x="118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57;p60">
              <a:extLst>
                <a:ext uri="{FF2B5EF4-FFF2-40B4-BE49-F238E27FC236}">
                  <a16:creationId xmlns:a16="http://schemas.microsoft.com/office/drawing/2014/main" id="{9493242C-CDCC-4979-AC8B-7AEA9066201F}"/>
                </a:ext>
              </a:extLst>
            </p:cNvPr>
            <p:cNvSpPr/>
            <p:nvPr/>
          </p:nvSpPr>
          <p:spPr>
            <a:xfrm>
              <a:off x="1187578" y="1244980"/>
              <a:ext cx="646929" cy="717632"/>
            </a:xfrm>
            <a:custGeom>
              <a:avLst/>
              <a:gdLst/>
              <a:ahLst/>
              <a:cxnLst/>
              <a:rect l="l" t="t" r="r" b="b"/>
              <a:pathLst>
                <a:path w="20185" h="22391" extrusionOk="0">
                  <a:moveTo>
                    <a:pt x="11913" y="1276"/>
                  </a:moveTo>
                  <a:cubicBezTo>
                    <a:pt x="13821" y="1276"/>
                    <a:pt x="15688" y="2117"/>
                    <a:pt x="16943" y="3677"/>
                  </a:cubicBezTo>
                  <a:cubicBezTo>
                    <a:pt x="18029" y="5014"/>
                    <a:pt x="18530" y="6718"/>
                    <a:pt x="18347" y="8422"/>
                  </a:cubicBezTo>
                  <a:cubicBezTo>
                    <a:pt x="18012" y="11480"/>
                    <a:pt x="15573" y="13886"/>
                    <a:pt x="12499" y="14153"/>
                  </a:cubicBezTo>
                  <a:cubicBezTo>
                    <a:pt x="12300" y="14172"/>
                    <a:pt x="12102" y="14181"/>
                    <a:pt x="11905" y="14181"/>
                  </a:cubicBezTo>
                  <a:cubicBezTo>
                    <a:pt x="9080" y="14181"/>
                    <a:pt x="6544" y="12308"/>
                    <a:pt x="5732" y="9558"/>
                  </a:cubicBezTo>
                  <a:cubicBezTo>
                    <a:pt x="4863" y="6601"/>
                    <a:pt x="6199" y="3443"/>
                    <a:pt x="8923" y="2006"/>
                  </a:cubicBezTo>
                  <a:cubicBezTo>
                    <a:pt x="9874" y="1513"/>
                    <a:pt x="10899" y="1276"/>
                    <a:pt x="11913" y="1276"/>
                  </a:cubicBezTo>
                  <a:close/>
                  <a:moveTo>
                    <a:pt x="11938" y="1"/>
                  </a:moveTo>
                  <a:cubicBezTo>
                    <a:pt x="11207" y="1"/>
                    <a:pt x="10468" y="105"/>
                    <a:pt x="9742" y="318"/>
                  </a:cubicBezTo>
                  <a:cubicBezTo>
                    <a:pt x="6751" y="1204"/>
                    <a:pt x="4579" y="3794"/>
                    <a:pt x="4245" y="6902"/>
                  </a:cubicBezTo>
                  <a:cubicBezTo>
                    <a:pt x="3977" y="9408"/>
                    <a:pt x="4946" y="11897"/>
                    <a:pt x="6851" y="13552"/>
                  </a:cubicBezTo>
                  <a:lnTo>
                    <a:pt x="1" y="21555"/>
                  </a:lnTo>
                  <a:lnTo>
                    <a:pt x="1037" y="22390"/>
                  </a:lnTo>
                  <a:lnTo>
                    <a:pt x="7870" y="14320"/>
                  </a:lnTo>
                  <a:cubicBezTo>
                    <a:pt x="8856" y="14922"/>
                    <a:pt x="9959" y="15289"/>
                    <a:pt x="11112" y="15406"/>
                  </a:cubicBezTo>
                  <a:cubicBezTo>
                    <a:pt x="11379" y="15440"/>
                    <a:pt x="11663" y="15456"/>
                    <a:pt x="11947" y="15456"/>
                  </a:cubicBezTo>
                  <a:cubicBezTo>
                    <a:pt x="14921" y="15456"/>
                    <a:pt x="17628" y="13735"/>
                    <a:pt x="18898" y="11062"/>
                  </a:cubicBezTo>
                  <a:cubicBezTo>
                    <a:pt x="20185" y="8372"/>
                    <a:pt x="19800" y="5197"/>
                    <a:pt x="17946" y="2875"/>
                  </a:cubicBezTo>
                  <a:cubicBezTo>
                    <a:pt x="16450" y="1025"/>
                    <a:pt x="14234" y="1"/>
                    <a:pt x="119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58;p60">
              <a:extLst>
                <a:ext uri="{FF2B5EF4-FFF2-40B4-BE49-F238E27FC236}">
                  <a16:creationId xmlns:a16="http://schemas.microsoft.com/office/drawing/2014/main" id="{28FAD453-982A-4E07-9514-7307701C0A5C}"/>
                </a:ext>
              </a:extLst>
            </p:cNvPr>
            <p:cNvSpPr/>
            <p:nvPr/>
          </p:nvSpPr>
          <p:spPr>
            <a:xfrm>
              <a:off x="1405005" y="1400840"/>
              <a:ext cx="52498" cy="226017"/>
            </a:xfrm>
            <a:custGeom>
              <a:avLst/>
              <a:gdLst/>
              <a:ahLst/>
              <a:cxnLst/>
              <a:rect l="l" t="t" r="r" b="b"/>
              <a:pathLst>
                <a:path w="1638" h="7052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1020" y="17"/>
                    <a:pt x="1003" y="34"/>
                    <a:pt x="1003" y="67"/>
                  </a:cubicBezTo>
                  <a:cubicBezTo>
                    <a:pt x="1020" y="50"/>
                    <a:pt x="1036" y="17"/>
                    <a:pt x="1036" y="0"/>
                  </a:cubicBezTo>
                  <a:close/>
                  <a:moveTo>
                    <a:pt x="1003" y="67"/>
                  </a:moveTo>
                  <a:cubicBezTo>
                    <a:pt x="969" y="100"/>
                    <a:pt x="936" y="167"/>
                    <a:pt x="886" y="251"/>
                  </a:cubicBezTo>
                  <a:cubicBezTo>
                    <a:pt x="769" y="501"/>
                    <a:pt x="669" y="735"/>
                    <a:pt x="585" y="1003"/>
                  </a:cubicBezTo>
                  <a:cubicBezTo>
                    <a:pt x="0" y="2690"/>
                    <a:pt x="151" y="4562"/>
                    <a:pt x="1020" y="6149"/>
                  </a:cubicBezTo>
                  <a:cubicBezTo>
                    <a:pt x="1153" y="6383"/>
                    <a:pt x="1287" y="6600"/>
                    <a:pt x="1454" y="6817"/>
                  </a:cubicBezTo>
                  <a:cubicBezTo>
                    <a:pt x="1504" y="6901"/>
                    <a:pt x="1554" y="6951"/>
                    <a:pt x="1588" y="7001"/>
                  </a:cubicBezTo>
                  <a:cubicBezTo>
                    <a:pt x="1604" y="7018"/>
                    <a:pt x="1621" y="7034"/>
                    <a:pt x="1638" y="7051"/>
                  </a:cubicBezTo>
                  <a:cubicBezTo>
                    <a:pt x="1621" y="7034"/>
                    <a:pt x="1604" y="7001"/>
                    <a:pt x="1588" y="6984"/>
                  </a:cubicBezTo>
                  <a:cubicBezTo>
                    <a:pt x="1571" y="6951"/>
                    <a:pt x="1521" y="6884"/>
                    <a:pt x="1471" y="6801"/>
                  </a:cubicBezTo>
                  <a:cubicBezTo>
                    <a:pt x="1320" y="6583"/>
                    <a:pt x="1187" y="6366"/>
                    <a:pt x="1070" y="6116"/>
                  </a:cubicBezTo>
                  <a:cubicBezTo>
                    <a:pt x="234" y="4545"/>
                    <a:pt x="67" y="2707"/>
                    <a:pt x="635" y="1019"/>
                  </a:cubicBezTo>
                  <a:cubicBezTo>
                    <a:pt x="702" y="752"/>
                    <a:pt x="802" y="501"/>
                    <a:pt x="919" y="268"/>
                  </a:cubicBezTo>
                  <a:cubicBezTo>
                    <a:pt x="953" y="184"/>
                    <a:pt x="986" y="117"/>
                    <a:pt x="1003" y="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59;p60">
              <a:extLst>
                <a:ext uri="{FF2B5EF4-FFF2-40B4-BE49-F238E27FC236}">
                  <a16:creationId xmlns:a16="http://schemas.microsoft.com/office/drawing/2014/main" id="{0B7B1D2B-B918-44A0-90FE-1BBA05A507B5}"/>
                </a:ext>
              </a:extLst>
            </p:cNvPr>
            <p:cNvSpPr/>
            <p:nvPr/>
          </p:nvSpPr>
          <p:spPr>
            <a:xfrm>
              <a:off x="1457471" y="1372347"/>
              <a:ext cx="10737" cy="12435"/>
            </a:xfrm>
            <a:custGeom>
              <a:avLst/>
              <a:gdLst/>
              <a:ahLst/>
              <a:cxnLst/>
              <a:rect l="l" t="t" r="r" b="b"/>
              <a:pathLst>
                <a:path w="335" h="388" extrusionOk="0">
                  <a:moveTo>
                    <a:pt x="313" y="1"/>
                  </a:moveTo>
                  <a:cubicBezTo>
                    <a:pt x="289" y="1"/>
                    <a:pt x="191" y="52"/>
                    <a:pt x="118" y="154"/>
                  </a:cubicBezTo>
                  <a:cubicBezTo>
                    <a:pt x="34" y="271"/>
                    <a:pt x="1" y="388"/>
                    <a:pt x="17" y="388"/>
                  </a:cubicBezTo>
                  <a:cubicBezTo>
                    <a:pt x="51" y="388"/>
                    <a:pt x="101" y="304"/>
                    <a:pt x="168" y="204"/>
                  </a:cubicBezTo>
                  <a:cubicBezTo>
                    <a:pt x="251" y="87"/>
                    <a:pt x="335" y="20"/>
                    <a:pt x="318" y="4"/>
                  </a:cubicBezTo>
                  <a:cubicBezTo>
                    <a:pt x="318" y="2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60;p60">
              <a:extLst>
                <a:ext uri="{FF2B5EF4-FFF2-40B4-BE49-F238E27FC236}">
                  <a16:creationId xmlns:a16="http://schemas.microsoft.com/office/drawing/2014/main" id="{2A38FE52-970D-4582-AD00-FB6860361659}"/>
                </a:ext>
              </a:extLst>
            </p:cNvPr>
            <p:cNvSpPr/>
            <p:nvPr/>
          </p:nvSpPr>
          <p:spPr>
            <a:xfrm>
              <a:off x="1249691" y="1602178"/>
              <a:ext cx="18781" cy="151052"/>
            </a:xfrm>
            <a:custGeom>
              <a:avLst/>
              <a:gdLst/>
              <a:ahLst/>
              <a:cxnLst/>
              <a:rect l="l" t="t" r="r" b="b"/>
              <a:pathLst>
                <a:path w="586" h="4713" extrusionOk="0">
                  <a:moveTo>
                    <a:pt x="1" y="1"/>
                  </a:moveTo>
                  <a:cubicBezTo>
                    <a:pt x="1" y="67"/>
                    <a:pt x="18" y="118"/>
                    <a:pt x="18" y="184"/>
                  </a:cubicBezTo>
                  <a:cubicBezTo>
                    <a:pt x="51" y="318"/>
                    <a:pt x="68" y="485"/>
                    <a:pt x="101" y="686"/>
                  </a:cubicBezTo>
                  <a:cubicBezTo>
                    <a:pt x="168" y="1120"/>
                    <a:pt x="268" y="1705"/>
                    <a:pt x="335" y="2357"/>
                  </a:cubicBezTo>
                  <a:cubicBezTo>
                    <a:pt x="419" y="3008"/>
                    <a:pt x="485" y="3593"/>
                    <a:pt x="519" y="4027"/>
                  </a:cubicBezTo>
                  <a:lnTo>
                    <a:pt x="569" y="4529"/>
                  </a:lnTo>
                  <a:cubicBezTo>
                    <a:pt x="569" y="4595"/>
                    <a:pt x="569" y="4646"/>
                    <a:pt x="586" y="4712"/>
                  </a:cubicBezTo>
                  <a:cubicBezTo>
                    <a:pt x="586" y="4646"/>
                    <a:pt x="586" y="4595"/>
                    <a:pt x="586" y="4529"/>
                  </a:cubicBezTo>
                  <a:cubicBezTo>
                    <a:pt x="586" y="4412"/>
                    <a:pt x="569" y="4228"/>
                    <a:pt x="569" y="4011"/>
                  </a:cubicBezTo>
                  <a:cubicBezTo>
                    <a:pt x="535" y="3593"/>
                    <a:pt x="485" y="2991"/>
                    <a:pt x="402" y="2340"/>
                  </a:cubicBezTo>
                  <a:cubicBezTo>
                    <a:pt x="335" y="1688"/>
                    <a:pt x="235" y="1103"/>
                    <a:pt x="151" y="686"/>
                  </a:cubicBezTo>
                  <a:cubicBezTo>
                    <a:pt x="118" y="468"/>
                    <a:pt x="84" y="301"/>
                    <a:pt x="51" y="184"/>
                  </a:cubicBezTo>
                  <a:cubicBezTo>
                    <a:pt x="34" y="118"/>
                    <a:pt x="18" y="5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61;p60">
              <a:extLst>
                <a:ext uri="{FF2B5EF4-FFF2-40B4-BE49-F238E27FC236}">
                  <a16:creationId xmlns:a16="http://schemas.microsoft.com/office/drawing/2014/main" id="{409C0752-B54F-4178-B413-E3C00C9F7733}"/>
                </a:ext>
              </a:extLst>
            </p:cNvPr>
            <p:cNvSpPr/>
            <p:nvPr/>
          </p:nvSpPr>
          <p:spPr>
            <a:xfrm>
              <a:off x="1045148" y="1664835"/>
              <a:ext cx="367902" cy="191980"/>
            </a:xfrm>
            <a:custGeom>
              <a:avLst/>
              <a:gdLst/>
              <a:ahLst/>
              <a:cxnLst/>
              <a:rect l="l" t="t" r="r" b="b"/>
              <a:pathLst>
                <a:path w="11479" h="5990" extrusionOk="0">
                  <a:moveTo>
                    <a:pt x="2273" y="0"/>
                  </a:moveTo>
                  <a:lnTo>
                    <a:pt x="234" y="686"/>
                  </a:lnTo>
                  <a:cubicBezTo>
                    <a:pt x="234" y="686"/>
                    <a:pt x="0" y="1371"/>
                    <a:pt x="1354" y="4612"/>
                  </a:cubicBezTo>
                  <a:cubicBezTo>
                    <a:pt x="1782" y="5641"/>
                    <a:pt x="2842" y="5989"/>
                    <a:pt x="4079" y="5989"/>
                  </a:cubicBezTo>
                  <a:cubicBezTo>
                    <a:pt x="6659" y="5989"/>
                    <a:pt x="10009" y="4478"/>
                    <a:pt x="10009" y="4478"/>
                  </a:cubicBezTo>
                  <a:lnTo>
                    <a:pt x="10460" y="4311"/>
                  </a:lnTo>
                  <a:cubicBezTo>
                    <a:pt x="11028" y="4044"/>
                    <a:pt x="11212" y="3125"/>
                    <a:pt x="11195" y="2991"/>
                  </a:cubicBezTo>
                  <a:cubicBezTo>
                    <a:pt x="11187" y="2937"/>
                    <a:pt x="11063" y="2922"/>
                    <a:pt x="10933" y="2922"/>
                  </a:cubicBezTo>
                  <a:cubicBezTo>
                    <a:pt x="10784" y="2922"/>
                    <a:pt x="10627" y="2941"/>
                    <a:pt x="10627" y="2941"/>
                  </a:cubicBezTo>
                  <a:cubicBezTo>
                    <a:pt x="10777" y="2891"/>
                    <a:pt x="10928" y="2824"/>
                    <a:pt x="11078" y="2757"/>
                  </a:cubicBezTo>
                  <a:cubicBezTo>
                    <a:pt x="11295" y="2657"/>
                    <a:pt x="11446" y="2457"/>
                    <a:pt x="11479" y="2223"/>
                  </a:cubicBezTo>
                  <a:lnTo>
                    <a:pt x="11479" y="2223"/>
                  </a:lnTo>
                  <a:cubicBezTo>
                    <a:pt x="11479" y="2223"/>
                    <a:pt x="10894" y="2440"/>
                    <a:pt x="10577" y="2523"/>
                  </a:cubicBezTo>
                  <a:cubicBezTo>
                    <a:pt x="10427" y="2568"/>
                    <a:pt x="10160" y="2654"/>
                    <a:pt x="9971" y="2654"/>
                  </a:cubicBezTo>
                  <a:cubicBezTo>
                    <a:pt x="9803" y="2654"/>
                    <a:pt x="9697" y="2585"/>
                    <a:pt x="9791" y="2356"/>
                  </a:cubicBezTo>
                  <a:cubicBezTo>
                    <a:pt x="9908" y="2089"/>
                    <a:pt x="10075" y="1855"/>
                    <a:pt x="10293" y="1655"/>
                  </a:cubicBezTo>
                  <a:cubicBezTo>
                    <a:pt x="10346" y="1570"/>
                    <a:pt x="10291" y="1471"/>
                    <a:pt x="10192" y="1471"/>
                  </a:cubicBezTo>
                  <a:cubicBezTo>
                    <a:pt x="10135" y="1471"/>
                    <a:pt x="10065" y="1503"/>
                    <a:pt x="9992" y="1588"/>
                  </a:cubicBezTo>
                  <a:cubicBezTo>
                    <a:pt x="9825" y="1688"/>
                    <a:pt x="9691" y="1822"/>
                    <a:pt x="9557" y="1955"/>
                  </a:cubicBezTo>
                  <a:cubicBezTo>
                    <a:pt x="9474" y="2072"/>
                    <a:pt x="9390" y="2223"/>
                    <a:pt x="9307" y="2340"/>
                  </a:cubicBezTo>
                  <a:cubicBezTo>
                    <a:pt x="9207" y="2473"/>
                    <a:pt x="9106" y="2574"/>
                    <a:pt x="9039" y="2657"/>
                  </a:cubicBezTo>
                  <a:cubicBezTo>
                    <a:pt x="8362" y="2893"/>
                    <a:pt x="6592" y="3441"/>
                    <a:pt x="4786" y="3441"/>
                  </a:cubicBezTo>
                  <a:cubicBezTo>
                    <a:pt x="4544" y="3441"/>
                    <a:pt x="4301" y="3431"/>
                    <a:pt x="4060" y="3409"/>
                  </a:cubicBezTo>
                  <a:cubicBezTo>
                    <a:pt x="3709" y="3376"/>
                    <a:pt x="2273" y="0"/>
                    <a:pt x="227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62;p60">
              <a:extLst>
                <a:ext uri="{FF2B5EF4-FFF2-40B4-BE49-F238E27FC236}">
                  <a16:creationId xmlns:a16="http://schemas.microsoft.com/office/drawing/2014/main" id="{20B613B0-619A-466E-87AD-A434BF177A85}"/>
                </a:ext>
              </a:extLst>
            </p:cNvPr>
            <p:cNvSpPr/>
            <p:nvPr/>
          </p:nvSpPr>
          <p:spPr>
            <a:xfrm>
              <a:off x="1004444" y="1571121"/>
              <a:ext cx="140860" cy="163904"/>
            </a:xfrm>
            <a:custGeom>
              <a:avLst/>
              <a:gdLst/>
              <a:ahLst/>
              <a:cxnLst/>
              <a:rect l="l" t="t" r="r" b="b"/>
              <a:pathLst>
                <a:path w="4395" h="5114" extrusionOk="0">
                  <a:moveTo>
                    <a:pt x="3075" y="1"/>
                  </a:moveTo>
                  <a:lnTo>
                    <a:pt x="1905" y="251"/>
                  </a:lnTo>
                  <a:cubicBezTo>
                    <a:pt x="0" y="1204"/>
                    <a:pt x="1504" y="5113"/>
                    <a:pt x="1504" y="5113"/>
                  </a:cubicBezTo>
                  <a:lnTo>
                    <a:pt x="4395" y="3977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63;p60">
              <a:extLst>
                <a:ext uri="{FF2B5EF4-FFF2-40B4-BE49-F238E27FC236}">
                  <a16:creationId xmlns:a16="http://schemas.microsoft.com/office/drawing/2014/main" id="{18E4A9B2-AFD9-4377-9885-C31CFBFFD3F5}"/>
                </a:ext>
              </a:extLst>
            </p:cNvPr>
            <p:cNvSpPr/>
            <p:nvPr/>
          </p:nvSpPr>
          <p:spPr>
            <a:xfrm>
              <a:off x="1077807" y="1552308"/>
              <a:ext cx="73394" cy="141469"/>
            </a:xfrm>
            <a:custGeom>
              <a:avLst/>
              <a:gdLst/>
              <a:ahLst/>
              <a:cxnLst/>
              <a:rect l="l" t="t" r="r" b="b"/>
              <a:pathLst>
                <a:path w="2290" h="4414" extrusionOk="0">
                  <a:moveTo>
                    <a:pt x="251" y="1"/>
                  </a:moveTo>
                  <a:cubicBezTo>
                    <a:pt x="235" y="1"/>
                    <a:pt x="218" y="1"/>
                    <a:pt x="201" y="3"/>
                  </a:cubicBezTo>
                  <a:cubicBezTo>
                    <a:pt x="151" y="3"/>
                    <a:pt x="101" y="19"/>
                    <a:pt x="50" y="36"/>
                  </a:cubicBezTo>
                  <a:cubicBezTo>
                    <a:pt x="17" y="53"/>
                    <a:pt x="0" y="70"/>
                    <a:pt x="0" y="70"/>
                  </a:cubicBezTo>
                  <a:cubicBezTo>
                    <a:pt x="67" y="36"/>
                    <a:pt x="134" y="36"/>
                    <a:pt x="201" y="19"/>
                  </a:cubicBezTo>
                  <a:cubicBezTo>
                    <a:pt x="385" y="19"/>
                    <a:pt x="552" y="120"/>
                    <a:pt x="669" y="253"/>
                  </a:cubicBezTo>
                  <a:cubicBezTo>
                    <a:pt x="819" y="487"/>
                    <a:pt x="936" y="738"/>
                    <a:pt x="1003" y="1005"/>
                  </a:cubicBezTo>
                  <a:lnTo>
                    <a:pt x="1337" y="1974"/>
                  </a:lnTo>
                  <a:cubicBezTo>
                    <a:pt x="1571" y="2659"/>
                    <a:pt x="1788" y="3278"/>
                    <a:pt x="1955" y="3729"/>
                  </a:cubicBezTo>
                  <a:cubicBezTo>
                    <a:pt x="2005" y="3896"/>
                    <a:pt x="2089" y="4080"/>
                    <a:pt x="2156" y="4247"/>
                  </a:cubicBezTo>
                  <a:cubicBezTo>
                    <a:pt x="2189" y="4297"/>
                    <a:pt x="2223" y="4330"/>
                    <a:pt x="2256" y="4380"/>
                  </a:cubicBezTo>
                  <a:cubicBezTo>
                    <a:pt x="2273" y="4397"/>
                    <a:pt x="2289" y="4414"/>
                    <a:pt x="2289" y="4414"/>
                  </a:cubicBezTo>
                  <a:cubicBezTo>
                    <a:pt x="2289" y="4414"/>
                    <a:pt x="2239" y="4347"/>
                    <a:pt x="2189" y="4230"/>
                  </a:cubicBezTo>
                  <a:cubicBezTo>
                    <a:pt x="2122" y="4113"/>
                    <a:pt x="2072" y="3929"/>
                    <a:pt x="2005" y="3712"/>
                  </a:cubicBezTo>
                  <a:cubicBezTo>
                    <a:pt x="1855" y="3261"/>
                    <a:pt x="1638" y="2643"/>
                    <a:pt x="1404" y="1958"/>
                  </a:cubicBezTo>
                  <a:lnTo>
                    <a:pt x="1070" y="989"/>
                  </a:lnTo>
                  <a:cubicBezTo>
                    <a:pt x="986" y="721"/>
                    <a:pt x="869" y="454"/>
                    <a:pt x="702" y="220"/>
                  </a:cubicBezTo>
                  <a:cubicBezTo>
                    <a:pt x="595" y="82"/>
                    <a:pt x="432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64;p60">
              <a:extLst>
                <a:ext uri="{FF2B5EF4-FFF2-40B4-BE49-F238E27FC236}">
                  <a16:creationId xmlns:a16="http://schemas.microsoft.com/office/drawing/2014/main" id="{008F84CD-2A3E-4672-961D-4B898CD46C85}"/>
                </a:ext>
              </a:extLst>
            </p:cNvPr>
            <p:cNvSpPr/>
            <p:nvPr/>
          </p:nvSpPr>
          <p:spPr>
            <a:xfrm>
              <a:off x="1052647" y="1695892"/>
              <a:ext cx="96406" cy="39133"/>
            </a:xfrm>
            <a:custGeom>
              <a:avLst/>
              <a:gdLst/>
              <a:ahLst/>
              <a:cxnLst/>
              <a:rect l="l" t="t" r="r" b="b"/>
              <a:pathLst>
                <a:path w="3008" h="1221" extrusionOk="0">
                  <a:moveTo>
                    <a:pt x="3008" y="1"/>
                  </a:moveTo>
                  <a:cubicBezTo>
                    <a:pt x="2857" y="51"/>
                    <a:pt x="2724" y="118"/>
                    <a:pt x="2573" y="184"/>
                  </a:cubicBezTo>
                  <a:cubicBezTo>
                    <a:pt x="2306" y="318"/>
                    <a:pt x="1938" y="468"/>
                    <a:pt x="1521" y="636"/>
                  </a:cubicBezTo>
                  <a:cubicBezTo>
                    <a:pt x="1103" y="803"/>
                    <a:pt x="719" y="953"/>
                    <a:pt x="434" y="1053"/>
                  </a:cubicBezTo>
                  <a:cubicBezTo>
                    <a:pt x="284" y="1103"/>
                    <a:pt x="134" y="1153"/>
                    <a:pt x="0" y="1220"/>
                  </a:cubicBezTo>
                  <a:cubicBezTo>
                    <a:pt x="33" y="1220"/>
                    <a:pt x="84" y="1204"/>
                    <a:pt x="117" y="1204"/>
                  </a:cubicBezTo>
                  <a:cubicBezTo>
                    <a:pt x="201" y="1170"/>
                    <a:pt x="318" y="1137"/>
                    <a:pt x="451" y="1103"/>
                  </a:cubicBezTo>
                  <a:cubicBezTo>
                    <a:pt x="735" y="1003"/>
                    <a:pt x="1120" y="869"/>
                    <a:pt x="1537" y="702"/>
                  </a:cubicBezTo>
                  <a:cubicBezTo>
                    <a:pt x="1955" y="535"/>
                    <a:pt x="2323" y="368"/>
                    <a:pt x="2590" y="235"/>
                  </a:cubicBezTo>
                  <a:cubicBezTo>
                    <a:pt x="2724" y="168"/>
                    <a:pt x="2824" y="118"/>
                    <a:pt x="2907" y="67"/>
                  </a:cubicBezTo>
                  <a:cubicBezTo>
                    <a:pt x="2941" y="51"/>
                    <a:pt x="2974" y="34"/>
                    <a:pt x="3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65;p60">
              <a:extLst>
                <a:ext uri="{FF2B5EF4-FFF2-40B4-BE49-F238E27FC236}">
                  <a16:creationId xmlns:a16="http://schemas.microsoft.com/office/drawing/2014/main" id="{F51FFFB8-ED98-4298-A9AA-50910B317854}"/>
                </a:ext>
              </a:extLst>
            </p:cNvPr>
            <p:cNvSpPr/>
            <p:nvPr/>
          </p:nvSpPr>
          <p:spPr>
            <a:xfrm>
              <a:off x="1060115" y="1711436"/>
              <a:ext cx="7532" cy="19294"/>
            </a:xfrm>
            <a:custGeom>
              <a:avLst/>
              <a:gdLst/>
              <a:ahLst/>
              <a:cxnLst/>
              <a:rect l="l" t="t" r="r" b="b"/>
              <a:pathLst>
                <a:path w="235" h="602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17"/>
                    <a:pt x="118" y="418"/>
                    <a:pt x="235" y="602"/>
                  </a:cubicBezTo>
                  <a:cubicBezTo>
                    <a:pt x="201" y="384"/>
                    <a:pt x="118" y="1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66;p60">
              <a:extLst>
                <a:ext uri="{FF2B5EF4-FFF2-40B4-BE49-F238E27FC236}">
                  <a16:creationId xmlns:a16="http://schemas.microsoft.com/office/drawing/2014/main" id="{385E0A42-C5F1-4146-B3B4-516066228C05}"/>
                </a:ext>
              </a:extLst>
            </p:cNvPr>
            <p:cNvSpPr/>
            <p:nvPr/>
          </p:nvSpPr>
          <p:spPr>
            <a:xfrm>
              <a:off x="1080467" y="1704449"/>
              <a:ext cx="7019" cy="18301"/>
            </a:xfrm>
            <a:custGeom>
              <a:avLst/>
              <a:gdLst/>
              <a:ahLst/>
              <a:cxnLst/>
              <a:rect l="l" t="t" r="r" b="b"/>
              <a:pathLst>
                <a:path w="219" h="571" extrusionOk="0">
                  <a:moveTo>
                    <a:pt x="1" y="1"/>
                  </a:moveTo>
                  <a:cubicBezTo>
                    <a:pt x="1" y="101"/>
                    <a:pt x="18" y="218"/>
                    <a:pt x="51" y="302"/>
                  </a:cubicBezTo>
                  <a:cubicBezTo>
                    <a:pt x="114" y="458"/>
                    <a:pt x="191" y="571"/>
                    <a:pt x="214" y="571"/>
                  </a:cubicBezTo>
                  <a:cubicBezTo>
                    <a:pt x="216" y="571"/>
                    <a:pt x="217" y="570"/>
                    <a:pt x="218" y="569"/>
                  </a:cubicBezTo>
                  <a:cubicBezTo>
                    <a:pt x="168" y="385"/>
                    <a:pt x="101" y="18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67;p60">
              <a:extLst>
                <a:ext uri="{FF2B5EF4-FFF2-40B4-BE49-F238E27FC236}">
                  <a16:creationId xmlns:a16="http://schemas.microsoft.com/office/drawing/2014/main" id="{7460AA06-4308-4A51-8952-6AE7E7BD4ECD}"/>
                </a:ext>
              </a:extLst>
            </p:cNvPr>
            <p:cNvSpPr/>
            <p:nvPr/>
          </p:nvSpPr>
          <p:spPr>
            <a:xfrm>
              <a:off x="1100818" y="1695347"/>
              <a:ext cx="7019" cy="18781"/>
            </a:xfrm>
            <a:custGeom>
              <a:avLst/>
              <a:gdLst/>
              <a:ahLst/>
              <a:cxnLst/>
              <a:rect l="l" t="t" r="r" b="b"/>
              <a:pathLst>
                <a:path w="219" h="586" extrusionOk="0">
                  <a:moveTo>
                    <a:pt x="1" y="1"/>
                  </a:moveTo>
                  <a:cubicBezTo>
                    <a:pt x="1" y="218"/>
                    <a:pt x="68" y="419"/>
                    <a:pt x="218" y="586"/>
                  </a:cubicBezTo>
                  <a:cubicBezTo>
                    <a:pt x="151" y="385"/>
                    <a:pt x="84" y="185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68;p60">
              <a:extLst>
                <a:ext uri="{FF2B5EF4-FFF2-40B4-BE49-F238E27FC236}">
                  <a16:creationId xmlns:a16="http://schemas.microsoft.com/office/drawing/2014/main" id="{7EFB19C0-0A66-4C43-9046-DC291D30F635}"/>
                </a:ext>
              </a:extLst>
            </p:cNvPr>
            <p:cNvSpPr/>
            <p:nvPr/>
          </p:nvSpPr>
          <p:spPr>
            <a:xfrm>
              <a:off x="1123318" y="1685187"/>
              <a:ext cx="6474" cy="19839"/>
            </a:xfrm>
            <a:custGeom>
              <a:avLst/>
              <a:gdLst/>
              <a:ahLst/>
              <a:cxnLst/>
              <a:rect l="l" t="t" r="r" b="b"/>
              <a:pathLst>
                <a:path w="202" h="619" extrusionOk="0">
                  <a:moveTo>
                    <a:pt x="1" y="0"/>
                  </a:moveTo>
                  <a:cubicBezTo>
                    <a:pt x="17" y="218"/>
                    <a:pt x="84" y="435"/>
                    <a:pt x="201" y="619"/>
                  </a:cubicBezTo>
                  <a:cubicBezTo>
                    <a:pt x="184" y="401"/>
                    <a:pt x="118" y="1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69;p60">
              <a:extLst>
                <a:ext uri="{FF2B5EF4-FFF2-40B4-BE49-F238E27FC236}">
                  <a16:creationId xmlns:a16="http://schemas.microsoft.com/office/drawing/2014/main" id="{21748229-D5C6-425B-9A6C-7BAEB5B1B7F7}"/>
                </a:ext>
              </a:extLst>
            </p:cNvPr>
            <p:cNvSpPr/>
            <p:nvPr/>
          </p:nvSpPr>
          <p:spPr>
            <a:xfrm>
              <a:off x="1267382" y="1715699"/>
              <a:ext cx="71792" cy="23076"/>
            </a:xfrm>
            <a:custGeom>
              <a:avLst/>
              <a:gdLst/>
              <a:ahLst/>
              <a:cxnLst/>
              <a:rect l="l" t="t" r="r" b="b"/>
              <a:pathLst>
                <a:path w="2240" h="720" extrusionOk="0">
                  <a:moveTo>
                    <a:pt x="2239" y="1"/>
                  </a:moveTo>
                  <a:lnTo>
                    <a:pt x="2239" y="1"/>
                  </a:lnTo>
                  <a:cubicBezTo>
                    <a:pt x="1855" y="84"/>
                    <a:pt x="1487" y="185"/>
                    <a:pt x="1103" y="318"/>
                  </a:cubicBezTo>
                  <a:cubicBezTo>
                    <a:pt x="735" y="435"/>
                    <a:pt x="368" y="552"/>
                    <a:pt x="0" y="719"/>
                  </a:cubicBezTo>
                  <a:cubicBezTo>
                    <a:pt x="384" y="619"/>
                    <a:pt x="752" y="519"/>
                    <a:pt x="1136" y="385"/>
                  </a:cubicBezTo>
                  <a:cubicBezTo>
                    <a:pt x="1504" y="285"/>
                    <a:pt x="1872" y="151"/>
                    <a:pt x="2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70;p60">
              <a:extLst>
                <a:ext uri="{FF2B5EF4-FFF2-40B4-BE49-F238E27FC236}">
                  <a16:creationId xmlns:a16="http://schemas.microsoft.com/office/drawing/2014/main" id="{ABF7C9D4-1023-4E37-94A8-5B0ECBC97C9E}"/>
                </a:ext>
              </a:extLst>
            </p:cNvPr>
            <p:cNvSpPr/>
            <p:nvPr/>
          </p:nvSpPr>
          <p:spPr>
            <a:xfrm>
              <a:off x="1275940" y="1715699"/>
              <a:ext cx="7532" cy="15031"/>
            </a:xfrm>
            <a:custGeom>
              <a:avLst/>
              <a:gdLst/>
              <a:ahLst/>
              <a:cxnLst/>
              <a:rect l="l" t="t" r="r" b="b"/>
              <a:pathLst>
                <a:path w="235" h="469" extrusionOk="0">
                  <a:moveTo>
                    <a:pt x="17" y="1"/>
                  </a:moveTo>
                  <a:cubicBezTo>
                    <a:pt x="1" y="18"/>
                    <a:pt x="34" y="118"/>
                    <a:pt x="84" y="251"/>
                  </a:cubicBezTo>
                  <a:cubicBezTo>
                    <a:pt x="134" y="368"/>
                    <a:pt x="201" y="469"/>
                    <a:pt x="218" y="469"/>
                  </a:cubicBezTo>
                  <a:cubicBezTo>
                    <a:pt x="234" y="452"/>
                    <a:pt x="201" y="352"/>
                    <a:pt x="151" y="218"/>
                  </a:cubicBezTo>
                  <a:cubicBezTo>
                    <a:pt x="101" y="8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71;p60">
              <a:extLst>
                <a:ext uri="{FF2B5EF4-FFF2-40B4-BE49-F238E27FC236}">
                  <a16:creationId xmlns:a16="http://schemas.microsoft.com/office/drawing/2014/main" id="{BF53E8F7-C14C-451E-8516-153334F41F9B}"/>
                </a:ext>
              </a:extLst>
            </p:cNvPr>
            <p:cNvSpPr/>
            <p:nvPr/>
          </p:nvSpPr>
          <p:spPr>
            <a:xfrm>
              <a:off x="1295747" y="1708744"/>
              <a:ext cx="5384" cy="17692"/>
            </a:xfrm>
            <a:custGeom>
              <a:avLst/>
              <a:gdLst/>
              <a:ahLst/>
              <a:cxnLst/>
              <a:rect l="l" t="t" r="r" b="b"/>
              <a:pathLst>
                <a:path w="168" h="552" extrusionOk="0">
                  <a:moveTo>
                    <a:pt x="17" y="1"/>
                  </a:moveTo>
                  <a:cubicBezTo>
                    <a:pt x="1" y="101"/>
                    <a:pt x="1" y="201"/>
                    <a:pt x="34" y="285"/>
                  </a:cubicBezTo>
                  <a:cubicBezTo>
                    <a:pt x="84" y="435"/>
                    <a:pt x="151" y="552"/>
                    <a:pt x="168" y="552"/>
                  </a:cubicBezTo>
                  <a:cubicBezTo>
                    <a:pt x="168" y="452"/>
                    <a:pt x="134" y="351"/>
                    <a:pt x="101" y="268"/>
                  </a:cubicBezTo>
                  <a:cubicBezTo>
                    <a:pt x="68" y="118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72;p60">
              <a:extLst>
                <a:ext uri="{FF2B5EF4-FFF2-40B4-BE49-F238E27FC236}">
                  <a16:creationId xmlns:a16="http://schemas.microsoft.com/office/drawing/2014/main" id="{5C5AD497-905C-4356-96ED-7C66B3F7686E}"/>
                </a:ext>
              </a:extLst>
            </p:cNvPr>
            <p:cNvSpPr/>
            <p:nvPr/>
          </p:nvSpPr>
          <p:spPr>
            <a:xfrm>
              <a:off x="1316643" y="1702334"/>
              <a:ext cx="3782" cy="17692"/>
            </a:xfrm>
            <a:custGeom>
              <a:avLst/>
              <a:gdLst/>
              <a:ahLst/>
              <a:cxnLst/>
              <a:rect l="l" t="t" r="r" b="b"/>
              <a:pathLst>
                <a:path w="118" h="552" extrusionOk="0">
                  <a:moveTo>
                    <a:pt x="0" y="0"/>
                  </a:moveTo>
                  <a:cubicBezTo>
                    <a:pt x="0" y="184"/>
                    <a:pt x="34" y="384"/>
                    <a:pt x="117" y="551"/>
                  </a:cubicBezTo>
                  <a:cubicBezTo>
                    <a:pt x="117" y="368"/>
                    <a:pt x="8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73;p60">
              <a:extLst>
                <a:ext uri="{FF2B5EF4-FFF2-40B4-BE49-F238E27FC236}">
                  <a16:creationId xmlns:a16="http://schemas.microsoft.com/office/drawing/2014/main" id="{C35010EA-8262-4D43-88B0-341E75EF26B2}"/>
                </a:ext>
              </a:extLst>
            </p:cNvPr>
            <p:cNvSpPr/>
            <p:nvPr/>
          </p:nvSpPr>
          <p:spPr>
            <a:xfrm>
              <a:off x="1127067" y="1532565"/>
              <a:ext cx="2724" cy="10192"/>
            </a:xfrm>
            <a:custGeom>
              <a:avLst/>
              <a:gdLst/>
              <a:ahLst/>
              <a:cxnLst/>
              <a:rect l="l" t="t" r="r" b="b"/>
              <a:pathLst>
                <a:path w="85" h="318" extrusionOk="0">
                  <a:moveTo>
                    <a:pt x="51" y="0"/>
                  </a:moveTo>
                  <a:cubicBezTo>
                    <a:pt x="34" y="0"/>
                    <a:pt x="17" y="67"/>
                    <a:pt x="17" y="151"/>
                  </a:cubicBezTo>
                  <a:cubicBezTo>
                    <a:pt x="1" y="251"/>
                    <a:pt x="17" y="318"/>
                    <a:pt x="34" y="318"/>
                  </a:cubicBezTo>
                  <a:cubicBezTo>
                    <a:pt x="51" y="318"/>
                    <a:pt x="67" y="251"/>
                    <a:pt x="84" y="168"/>
                  </a:cubicBezTo>
                  <a:cubicBezTo>
                    <a:pt x="84" y="67"/>
                    <a:pt x="84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74;p60">
              <a:extLst>
                <a:ext uri="{FF2B5EF4-FFF2-40B4-BE49-F238E27FC236}">
                  <a16:creationId xmlns:a16="http://schemas.microsoft.com/office/drawing/2014/main" id="{9C2DE722-3836-4A39-A00D-853F68D15605}"/>
                </a:ext>
              </a:extLst>
            </p:cNvPr>
            <p:cNvSpPr/>
            <p:nvPr/>
          </p:nvSpPr>
          <p:spPr>
            <a:xfrm>
              <a:off x="1145817" y="1533623"/>
              <a:ext cx="2692" cy="10224"/>
            </a:xfrm>
            <a:custGeom>
              <a:avLst/>
              <a:gdLst/>
              <a:ahLst/>
              <a:cxnLst/>
              <a:rect l="l" t="t" r="r" b="b"/>
              <a:pathLst>
                <a:path w="84" h="319" extrusionOk="0">
                  <a:moveTo>
                    <a:pt x="34" y="1"/>
                  </a:moveTo>
                  <a:cubicBezTo>
                    <a:pt x="17" y="1"/>
                    <a:pt x="0" y="68"/>
                    <a:pt x="0" y="168"/>
                  </a:cubicBezTo>
                  <a:cubicBezTo>
                    <a:pt x="17" y="252"/>
                    <a:pt x="34" y="318"/>
                    <a:pt x="50" y="318"/>
                  </a:cubicBezTo>
                  <a:cubicBezTo>
                    <a:pt x="67" y="318"/>
                    <a:pt x="84" y="252"/>
                    <a:pt x="84" y="168"/>
                  </a:cubicBezTo>
                  <a:cubicBezTo>
                    <a:pt x="67" y="68"/>
                    <a:pt x="50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75;p60">
              <a:extLst>
                <a:ext uri="{FF2B5EF4-FFF2-40B4-BE49-F238E27FC236}">
                  <a16:creationId xmlns:a16="http://schemas.microsoft.com/office/drawing/2014/main" id="{40AE554D-1AE0-4CFC-AD0C-8377D061FDBC}"/>
                </a:ext>
              </a:extLst>
            </p:cNvPr>
            <p:cNvSpPr/>
            <p:nvPr/>
          </p:nvSpPr>
          <p:spPr>
            <a:xfrm>
              <a:off x="1161329" y="1535770"/>
              <a:ext cx="2179" cy="10737"/>
            </a:xfrm>
            <a:custGeom>
              <a:avLst/>
              <a:gdLst/>
              <a:ahLst/>
              <a:cxnLst/>
              <a:rect l="l" t="t" r="r" b="b"/>
              <a:pathLst>
                <a:path w="68" h="335" extrusionOk="0">
                  <a:moveTo>
                    <a:pt x="34" y="1"/>
                  </a:moveTo>
                  <a:cubicBezTo>
                    <a:pt x="18" y="1"/>
                    <a:pt x="1" y="84"/>
                    <a:pt x="1" y="168"/>
                  </a:cubicBezTo>
                  <a:cubicBezTo>
                    <a:pt x="1" y="268"/>
                    <a:pt x="1" y="335"/>
                    <a:pt x="34" y="335"/>
                  </a:cubicBezTo>
                  <a:cubicBezTo>
                    <a:pt x="51" y="335"/>
                    <a:pt x="68" y="268"/>
                    <a:pt x="68" y="168"/>
                  </a:cubicBezTo>
                  <a:cubicBezTo>
                    <a:pt x="68" y="84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76;p60">
              <a:extLst>
                <a:ext uri="{FF2B5EF4-FFF2-40B4-BE49-F238E27FC236}">
                  <a16:creationId xmlns:a16="http://schemas.microsoft.com/office/drawing/2014/main" id="{553F3D65-EE0D-47A2-A95B-8B4916F6482F}"/>
                </a:ext>
              </a:extLst>
            </p:cNvPr>
            <p:cNvSpPr/>
            <p:nvPr/>
          </p:nvSpPr>
          <p:spPr>
            <a:xfrm>
              <a:off x="1180078" y="1536315"/>
              <a:ext cx="2724" cy="12339"/>
            </a:xfrm>
            <a:custGeom>
              <a:avLst/>
              <a:gdLst/>
              <a:ahLst/>
              <a:cxnLst/>
              <a:rect l="l" t="t" r="r" b="b"/>
              <a:pathLst>
                <a:path w="85" h="385" extrusionOk="0">
                  <a:moveTo>
                    <a:pt x="51" y="0"/>
                  </a:moveTo>
                  <a:cubicBezTo>
                    <a:pt x="34" y="0"/>
                    <a:pt x="1" y="84"/>
                    <a:pt x="1" y="201"/>
                  </a:cubicBezTo>
                  <a:cubicBezTo>
                    <a:pt x="17" y="301"/>
                    <a:pt x="51" y="385"/>
                    <a:pt x="68" y="385"/>
                  </a:cubicBezTo>
                  <a:cubicBezTo>
                    <a:pt x="84" y="385"/>
                    <a:pt x="84" y="301"/>
                    <a:pt x="68" y="184"/>
                  </a:cubicBezTo>
                  <a:cubicBezTo>
                    <a:pt x="68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77;p60">
              <a:extLst>
                <a:ext uri="{FF2B5EF4-FFF2-40B4-BE49-F238E27FC236}">
                  <a16:creationId xmlns:a16="http://schemas.microsoft.com/office/drawing/2014/main" id="{F6C4DFC5-B100-4FA5-90B9-E85E7A5F9883}"/>
                </a:ext>
              </a:extLst>
            </p:cNvPr>
            <p:cNvSpPr/>
            <p:nvPr/>
          </p:nvSpPr>
          <p:spPr>
            <a:xfrm>
              <a:off x="1196135" y="1536315"/>
              <a:ext cx="3269" cy="12339"/>
            </a:xfrm>
            <a:custGeom>
              <a:avLst/>
              <a:gdLst/>
              <a:ahLst/>
              <a:cxnLst/>
              <a:rect l="l" t="t" r="r" b="b"/>
              <a:pathLst>
                <a:path w="102" h="385" extrusionOk="0">
                  <a:moveTo>
                    <a:pt x="34" y="0"/>
                  </a:moveTo>
                  <a:cubicBezTo>
                    <a:pt x="18" y="0"/>
                    <a:pt x="1" y="84"/>
                    <a:pt x="18" y="201"/>
                  </a:cubicBezTo>
                  <a:cubicBezTo>
                    <a:pt x="34" y="301"/>
                    <a:pt x="68" y="385"/>
                    <a:pt x="84" y="385"/>
                  </a:cubicBezTo>
                  <a:cubicBezTo>
                    <a:pt x="101" y="385"/>
                    <a:pt x="101" y="301"/>
                    <a:pt x="84" y="184"/>
                  </a:cubicBezTo>
                  <a:cubicBezTo>
                    <a:pt x="84" y="84"/>
                    <a:pt x="5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703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1"/>
          <p:cNvSpPr txBox="1">
            <a:spLocks noGrp="1"/>
          </p:cNvSpPr>
          <p:nvPr>
            <p:ph type="title"/>
          </p:nvPr>
        </p:nvSpPr>
        <p:spPr>
          <a:xfrm>
            <a:off x="97257" y="1441535"/>
            <a:ext cx="3035804" cy="1223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Create a New File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F03F7-85E5-4120-AC52-81EF50D60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5" t="20283" r="4877" b="18350"/>
          <a:stretch/>
        </p:blipFill>
        <p:spPr>
          <a:xfrm>
            <a:off x="4231758" y="453655"/>
            <a:ext cx="4494028" cy="1694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B5430-DB82-4CBD-9B2B-6D10C132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758" y="2407797"/>
            <a:ext cx="4494028" cy="15249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CAA974-7C83-470C-BCBE-E87829255F80}"/>
              </a:ext>
            </a:extLst>
          </p:cNvPr>
          <p:cNvSpPr/>
          <p:nvPr/>
        </p:nvSpPr>
        <p:spPr>
          <a:xfrm rot="19476871">
            <a:off x="2883073" y="1264327"/>
            <a:ext cx="1247553" cy="354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A8760B-4146-4348-B7BE-7A9DCB67FA55}"/>
              </a:ext>
            </a:extLst>
          </p:cNvPr>
          <p:cNvSpPr/>
          <p:nvPr/>
        </p:nvSpPr>
        <p:spPr>
          <a:xfrm rot="1458802">
            <a:off x="2913321" y="2394541"/>
            <a:ext cx="1247553" cy="354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60"/>
          <p:cNvSpPr txBox="1">
            <a:spLocks noGrp="1"/>
          </p:cNvSpPr>
          <p:nvPr>
            <p:ph type="title"/>
          </p:nvPr>
        </p:nvSpPr>
        <p:spPr>
          <a:xfrm>
            <a:off x="678675" y="385504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&gt;&gt; Python Delete File</a:t>
            </a:r>
            <a:endParaRPr dirty="0"/>
          </a:p>
        </p:txBody>
      </p:sp>
      <p:grpSp>
        <p:nvGrpSpPr>
          <p:cNvPr id="3542" name="Google Shape;3542;p60"/>
          <p:cNvGrpSpPr/>
          <p:nvPr/>
        </p:nvGrpSpPr>
        <p:grpSpPr>
          <a:xfrm>
            <a:off x="6337005" y="1616149"/>
            <a:ext cx="2524953" cy="3049533"/>
            <a:chOff x="6822224" y="990087"/>
            <a:chExt cx="1472665" cy="1619967"/>
          </a:xfrm>
        </p:grpSpPr>
        <p:sp>
          <p:nvSpPr>
            <p:cNvPr id="3543" name="Google Shape;3543;p60"/>
            <p:cNvSpPr/>
            <p:nvPr/>
          </p:nvSpPr>
          <p:spPr>
            <a:xfrm>
              <a:off x="7824684" y="2209461"/>
              <a:ext cx="26281" cy="388799"/>
            </a:xfrm>
            <a:custGeom>
              <a:avLst/>
              <a:gdLst/>
              <a:ahLst/>
              <a:cxnLst/>
              <a:rect l="l" t="t" r="r" b="b"/>
              <a:pathLst>
                <a:path w="820" h="12131" extrusionOk="0">
                  <a:moveTo>
                    <a:pt x="819" y="0"/>
                  </a:moveTo>
                  <a:lnTo>
                    <a:pt x="34" y="33"/>
                  </a:lnTo>
                  <a:lnTo>
                    <a:pt x="1" y="12130"/>
                  </a:lnTo>
                  <a:lnTo>
                    <a:pt x="535" y="1213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0"/>
            <p:cNvSpPr/>
            <p:nvPr/>
          </p:nvSpPr>
          <p:spPr>
            <a:xfrm>
              <a:off x="7913046" y="2205166"/>
              <a:ext cx="102304" cy="393093"/>
            </a:xfrm>
            <a:custGeom>
              <a:avLst/>
              <a:gdLst/>
              <a:ahLst/>
              <a:cxnLst/>
              <a:rect l="l" t="t" r="r" b="b"/>
              <a:pathLst>
                <a:path w="3192" h="12265" extrusionOk="0">
                  <a:moveTo>
                    <a:pt x="1" y="0"/>
                  </a:moveTo>
                  <a:lnTo>
                    <a:pt x="2607" y="12264"/>
                  </a:lnTo>
                  <a:lnTo>
                    <a:pt x="3192" y="1226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0"/>
            <p:cNvSpPr/>
            <p:nvPr/>
          </p:nvSpPr>
          <p:spPr>
            <a:xfrm>
              <a:off x="7645300" y="2207827"/>
              <a:ext cx="111406" cy="390433"/>
            </a:xfrm>
            <a:custGeom>
              <a:avLst/>
              <a:gdLst/>
              <a:ahLst/>
              <a:cxnLst/>
              <a:rect l="l" t="t" r="r" b="b"/>
              <a:pathLst>
                <a:path w="3476" h="12182" extrusionOk="0">
                  <a:moveTo>
                    <a:pt x="2607" y="1"/>
                  </a:moveTo>
                  <a:lnTo>
                    <a:pt x="0" y="12181"/>
                  </a:lnTo>
                  <a:lnTo>
                    <a:pt x="602" y="12181"/>
                  </a:lnTo>
                  <a:lnTo>
                    <a:pt x="3476" y="5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0"/>
            <p:cNvSpPr/>
            <p:nvPr/>
          </p:nvSpPr>
          <p:spPr>
            <a:xfrm>
              <a:off x="7564598" y="1811977"/>
              <a:ext cx="532863" cy="414214"/>
            </a:xfrm>
            <a:custGeom>
              <a:avLst/>
              <a:gdLst/>
              <a:ahLst/>
              <a:cxnLst/>
              <a:rect l="l" t="t" r="r" b="b"/>
              <a:pathLst>
                <a:path w="16626" h="12924" extrusionOk="0">
                  <a:moveTo>
                    <a:pt x="13347" y="0"/>
                  </a:moveTo>
                  <a:cubicBezTo>
                    <a:pt x="9009" y="0"/>
                    <a:pt x="9253" y="5961"/>
                    <a:pt x="8199" y="8726"/>
                  </a:cubicBezTo>
                  <a:cubicBezTo>
                    <a:pt x="7319" y="11038"/>
                    <a:pt x="4931" y="11242"/>
                    <a:pt x="3817" y="11242"/>
                  </a:cubicBezTo>
                  <a:cubicBezTo>
                    <a:pt x="3578" y="11242"/>
                    <a:pt x="3398" y="11232"/>
                    <a:pt x="3304" y="11232"/>
                  </a:cubicBezTo>
                  <a:cubicBezTo>
                    <a:pt x="3256" y="11232"/>
                    <a:pt x="3189" y="11232"/>
                    <a:pt x="3109" y="11232"/>
                  </a:cubicBezTo>
                  <a:cubicBezTo>
                    <a:pt x="2288" y="11232"/>
                    <a:pt x="0" y="11274"/>
                    <a:pt x="898" y="12202"/>
                  </a:cubicBezTo>
                  <a:cubicBezTo>
                    <a:pt x="1350" y="12677"/>
                    <a:pt x="4136" y="12924"/>
                    <a:pt x="7096" y="12924"/>
                  </a:cubicBezTo>
                  <a:cubicBezTo>
                    <a:pt x="10477" y="12924"/>
                    <a:pt x="14084" y="12602"/>
                    <a:pt x="14699" y="11934"/>
                  </a:cubicBezTo>
                  <a:cubicBezTo>
                    <a:pt x="15852" y="10698"/>
                    <a:pt x="16036" y="7039"/>
                    <a:pt x="16353" y="3430"/>
                  </a:cubicBezTo>
                  <a:cubicBezTo>
                    <a:pt x="16626" y="154"/>
                    <a:pt x="14091" y="3"/>
                    <a:pt x="13620" y="3"/>
                  </a:cubicBezTo>
                  <a:cubicBezTo>
                    <a:pt x="13573" y="3"/>
                    <a:pt x="13546" y="4"/>
                    <a:pt x="13546" y="4"/>
                  </a:cubicBezTo>
                  <a:cubicBezTo>
                    <a:pt x="13479" y="2"/>
                    <a:pt x="13413" y="0"/>
                    <a:pt x="133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0"/>
            <p:cNvSpPr/>
            <p:nvPr/>
          </p:nvSpPr>
          <p:spPr>
            <a:xfrm>
              <a:off x="7583187" y="1812105"/>
              <a:ext cx="508217" cy="414535"/>
            </a:xfrm>
            <a:custGeom>
              <a:avLst/>
              <a:gdLst/>
              <a:ahLst/>
              <a:cxnLst/>
              <a:rect l="l" t="t" r="r" b="b"/>
              <a:pathLst>
                <a:path w="15857" h="12934" extrusionOk="0">
                  <a:moveTo>
                    <a:pt x="13166" y="0"/>
                  </a:moveTo>
                  <a:cubicBezTo>
                    <a:pt x="13167" y="0"/>
                    <a:pt x="15539" y="485"/>
                    <a:pt x="15322" y="2974"/>
                  </a:cubicBezTo>
                  <a:cubicBezTo>
                    <a:pt x="15105" y="5481"/>
                    <a:pt x="14470" y="9842"/>
                    <a:pt x="13317" y="10961"/>
                  </a:cubicBezTo>
                  <a:cubicBezTo>
                    <a:pt x="12375" y="11862"/>
                    <a:pt x="9166" y="12195"/>
                    <a:pt x="6685" y="12195"/>
                  </a:cubicBezTo>
                  <a:cubicBezTo>
                    <a:pt x="6130" y="12195"/>
                    <a:pt x="5612" y="12178"/>
                    <a:pt x="5163" y="12147"/>
                  </a:cubicBezTo>
                  <a:cubicBezTo>
                    <a:pt x="3592" y="12081"/>
                    <a:pt x="2039" y="11830"/>
                    <a:pt x="518" y="11429"/>
                  </a:cubicBezTo>
                  <a:cubicBezTo>
                    <a:pt x="518" y="11429"/>
                    <a:pt x="0" y="11763"/>
                    <a:pt x="150" y="11980"/>
                  </a:cubicBezTo>
                  <a:cubicBezTo>
                    <a:pt x="304" y="12180"/>
                    <a:pt x="1493" y="12933"/>
                    <a:pt x="6942" y="12933"/>
                  </a:cubicBezTo>
                  <a:cubicBezTo>
                    <a:pt x="7409" y="12933"/>
                    <a:pt x="7907" y="12928"/>
                    <a:pt x="8438" y="12916"/>
                  </a:cubicBezTo>
                  <a:cubicBezTo>
                    <a:pt x="15171" y="12782"/>
                    <a:pt x="14704" y="11780"/>
                    <a:pt x="14988" y="10694"/>
                  </a:cubicBezTo>
                  <a:cubicBezTo>
                    <a:pt x="15272" y="9608"/>
                    <a:pt x="15857" y="3827"/>
                    <a:pt x="15773" y="2557"/>
                  </a:cubicBezTo>
                  <a:cubicBezTo>
                    <a:pt x="15689" y="1270"/>
                    <a:pt x="15055" y="218"/>
                    <a:pt x="131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0"/>
            <p:cNvSpPr/>
            <p:nvPr/>
          </p:nvSpPr>
          <p:spPr>
            <a:xfrm>
              <a:off x="7941955" y="1957228"/>
              <a:ext cx="19871" cy="16826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268" y="0"/>
                  </a:moveTo>
                  <a:cubicBezTo>
                    <a:pt x="118" y="17"/>
                    <a:pt x="1" y="167"/>
                    <a:pt x="18" y="318"/>
                  </a:cubicBezTo>
                  <a:cubicBezTo>
                    <a:pt x="48" y="448"/>
                    <a:pt x="163" y="525"/>
                    <a:pt x="278" y="525"/>
                  </a:cubicBezTo>
                  <a:cubicBezTo>
                    <a:pt x="355" y="525"/>
                    <a:pt x="432" y="491"/>
                    <a:pt x="485" y="418"/>
                  </a:cubicBezTo>
                  <a:cubicBezTo>
                    <a:pt x="619" y="251"/>
                    <a:pt x="485" y="0"/>
                    <a:pt x="2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0"/>
            <p:cNvSpPr/>
            <p:nvPr/>
          </p:nvSpPr>
          <p:spPr>
            <a:xfrm>
              <a:off x="7943045" y="1920819"/>
              <a:ext cx="24646" cy="98554"/>
            </a:xfrm>
            <a:custGeom>
              <a:avLst/>
              <a:gdLst/>
              <a:ahLst/>
              <a:cxnLst/>
              <a:rect l="l" t="t" r="r" b="b"/>
              <a:pathLst>
                <a:path w="769" h="3075" extrusionOk="0">
                  <a:moveTo>
                    <a:pt x="151" y="0"/>
                  </a:moveTo>
                  <a:cubicBezTo>
                    <a:pt x="151" y="0"/>
                    <a:pt x="117" y="34"/>
                    <a:pt x="84" y="117"/>
                  </a:cubicBezTo>
                  <a:cubicBezTo>
                    <a:pt x="34" y="234"/>
                    <a:pt x="17" y="351"/>
                    <a:pt x="0" y="485"/>
                  </a:cubicBezTo>
                  <a:cubicBezTo>
                    <a:pt x="0" y="669"/>
                    <a:pt x="34" y="852"/>
                    <a:pt x="101" y="1019"/>
                  </a:cubicBezTo>
                  <a:cubicBezTo>
                    <a:pt x="151" y="1120"/>
                    <a:pt x="217" y="1220"/>
                    <a:pt x="284" y="1303"/>
                  </a:cubicBezTo>
                  <a:cubicBezTo>
                    <a:pt x="368" y="1387"/>
                    <a:pt x="451" y="1454"/>
                    <a:pt x="435" y="1554"/>
                  </a:cubicBezTo>
                  <a:cubicBezTo>
                    <a:pt x="385" y="1654"/>
                    <a:pt x="351" y="1755"/>
                    <a:pt x="301" y="1855"/>
                  </a:cubicBezTo>
                  <a:cubicBezTo>
                    <a:pt x="268" y="1972"/>
                    <a:pt x="251" y="2089"/>
                    <a:pt x="268" y="2189"/>
                  </a:cubicBezTo>
                  <a:cubicBezTo>
                    <a:pt x="268" y="2373"/>
                    <a:pt x="318" y="2557"/>
                    <a:pt x="418" y="2724"/>
                  </a:cubicBezTo>
                  <a:cubicBezTo>
                    <a:pt x="485" y="2824"/>
                    <a:pt x="568" y="2924"/>
                    <a:pt x="652" y="3008"/>
                  </a:cubicBezTo>
                  <a:cubicBezTo>
                    <a:pt x="735" y="3058"/>
                    <a:pt x="769" y="3075"/>
                    <a:pt x="769" y="3075"/>
                  </a:cubicBezTo>
                  <a:cubicBezTo>
                    <a:pt x="652" y="2958"/>
                    <a:pt x="552" y="2841"/>
                    <a:pt x="468" y="2690"/>
                  </a:cubicBezTo>
                  <a:cubicBezTo>
                    <a:pt x="385" y="2540"/>
                    <a:pt x="351" y="2373"/>
                    <a:pt x="351" y="2189"/>
                  </a:cubicBezTo>
                  <a:cubicBezTo>
                    <a:pt x="334" y="2089"/>
                    <a:pt x="351" y="1988"/>
                    <a:pt x="385" y="1888"/>
                  </a:cubicBezTo>
                  <a:cubicBezTo>
                    <a:pt x="435" y="1788"/>
                    <a:pt x="485" y="1671"/>
                    <a:pt x="518" y="1571"/>
                  </a:cubicBezTo>
                  <a:cubicBezTo>
                    <a:pt x="535" y="1504"/>
                    <a:pt x="518" y="1420"/>
                    <a:pt x="468" y="1370"/>
                  </a:cubicBezTo>
                  <a:cubicBezTo>
                    <a:pt x="435" y="1320"/>
                    <a:pt x="401" y="1287"/>
                    <a:pt x="351" y="1237"/>
                  </a:cubicBezTo>
                  <a:cubicBezTo>
                    <a:pt x="284" y="1170"/>
                    <a:pt x="234" y="1086"/>
                    <a:pt x="184" y="986"/>
                  </a:cubicBezTo>
                  <a:cubicBezTo>
                    <a:pt x="101" y="836"/>
                    <a:pt x="67" y="652"/>
                    <a:pt x="67" y="485"/>
                  </a:cubicBezTo>
                  <a:cubicBezTo>
                    <a:pt x="84" y="318"/>
                    <a:pt x="101" y="151"/>
                    <a:pt x="1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0"/>
            <p:cNvSpPr/>
            <p:nvPr/>
          </p:nvSpPr>
          <p:spPr>
            <a:xfrm>
              <a:off x="7923751" y="1954023"/>
              <a:ext cx="31088" cy="24102"/>
            </a:xfrm>
            <a:custGeom>
              <a:avLst/>
              <a:gdLst/>
              <a:ahLst/>
              <a:cxnLst/>
              <a:rect l="l" t="t" r="r" b="b"/>
              <a:pathLst>
                <a:path w="970" h="752" extrusionOk="0">
                  <a:moveTo>
                    <a:pt x="51" y="0"/>
                  </a:moveTo>
                  <a:cubicBezTo>
                    <a:pt x="34" y="0"/>
                    <a:pt x="1" y="67"/>
                    <a:pt x="17" y="201"/>
                  </a:cubicBezTo>
                  <a:cubicBezTo>
                    <a:pt x="51" y="368"/>
                    <a:pt x="151" y="518"/>
                    <a:pt x="302" y="618"/>
                  </a:cubicBezTo>
                  <a:cubicBezTo>
                    <a:pt x="435" y="702"/>
                    <a:pt x="602" y="752"/>
                    <a:pt x="769" y="752"/>
                  </a:cubicBezTo>
                  <a:cubicBezTo>
                    <a:pt x="886" y="752"/>
                    <a:pt x="970" y="735"/>
                    <a:pt x="970" y="719"/>
                  </a:cubicBezTo>
                  <a:cubicBezTo>
                    <a:pt x="970" y="702"/>
                    <a:pt x="886" y="702"/>
                    <a:pt x="769" y="685"/>
                  </a:cubicBezTo>
                  <a:cubicBezTo>
                    <a:pt x="619" y="668"/>
                    <a:pt x="469" y="618"/>
                    <a:pt x="352" y="535"/>
                  </a:cubicBezTo>
                  <a:cubicBezTo>
                    <a:pt x="218" y="451"/>
                    <a:pt x="134" y="334"/>
                    <a:pt x="84" y="184"/>
                  </a:cubicBezTo>
                  <a:cubicBezTo>
                    <a:pt x="51" y="84"/>
                    <a:pt x="68" y="0"/>
                    <a:pt x="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0"/>
            <p:cNvSpPr/>
            <p:nvPr/>
          </p:nvSpPr>
          <p:spPr>
            <a:xfrm>
              <a:off x="8148133" y="2031648"/>
              <a:ext cx="38043" cy="569817"/>
            </a:xfrm>
            <a:custGeom>
              <a:avLst/>
              <a:gdLst/>
              <a:ahLst/>
              <a:cxnLst/>
              <a:rect l="l" t="t" r="r" b="b"/>
              <a:pathLst>
                <a:path w="1187" h="17779" extrusionOk="0">
                  <a:moveTo>
                    <a:pt x="452" y="1"/>
                  </a:moveTo>
                  <a:lnTo>
                    <a:pt x="1" y="18"/>
                  </a:lnTo>
                  <a:lnTo>
                    <a:pt x="719" y="17779"/>
                  </a:lnTo>
                  <a:lnTo>
                    <a:pt x="1187" y="17779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0"/>
            <p:cNvSpPr/>
            <p:nvPr/>
          </p:nvSpPr>
          <p:spPr>
            <a:xfrm>
              <a:off x="7344351" y="2032193"/>
              <a:ext cx="42851" cy="570875"/>
            </a:xfrm>
            <a:custGeom>
              <a:avLst/>
              <a:gdLst/>
              <a:ahLst/>
              <a:cxnLst/>
              <a:rect l="l" t="t" r="r" b="b"/>
              <a:pathLst>
                <a:path w="1337" h="17812" extrusionOk="0">
                  <a:moveTo>
                    <a:pt x="869" y="1"/>
                  </a:moveTo>
                  <a:lnTo>
                    <a:pt x="0" y="17795"/>
                  </a:lnTo>
                  <a:lnTo>
                    <a:pt x="451" y="17812"/>
                  </a:lnTo>
                  <a:lnTo>
                    <a:pt x="1337" y="34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0"/>
            <p:cNvSpPr/>
            <p:nvPr/>
          </p:nvSpPr>
          <p:spPr>
            <a:xfrm>
              <a:off x="7482486" y="2039692"/>
              <a:ext cx="42338" cy="567125"/>
            </a:xfrm>
            <a:custGeom>
              <a:avLst/>
              <a:gdLst/>
              <a:ahLst/>
              <a:cxnLst/>
              <a:rect l="l" t="t" r="r" b="b"/>
              <a:pathLst>
                <a:path w="1321" h="17695" extrusionOk="0">
                  <a:moveTo>
                    <a:pt x="853" y="0"/>
                  </a:moveTo>
                  <a:lnTo>
                    <a:pt x="1" y="17661"/>
                  </a:lnTo>
                  <a:lnTo>
                    <a:pt x="469" y="17695"/>
                  </a:lnTo>
                  <a:lnTo>
                    <a:pt x="1321" y="34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0"/>
            <p:cNvSpPr/>
            <p:nvPr/>
          </p:nvSpPr>
          <p:spPr>
            <a:xfrm>
              <a:off x="8240789" y="2032193"/>
              <a:ext cx="38588" cy="569272"/>
            </a:xfrm>
            <a:custGeom>
              <a:avLst/>
              <a:gdLst/>
              <a:ahLst/>
              <a:cxnLst/>
              <a:rect l="l" t="t" r="r" b="b"/>
              <a:pathLst>
                <a:path w="1204" h="17762" extrusionOk="0">
                  <a:moveTo>
                    <a:pt x="468" y="1"/>
                  </a:moveTo>
                  <a:lnTo>
                    <a:pt x="0" y="17"/>
                  </a:lnTo>
                  <a:lnTo>
                    <a:pt x="735" y="17762"/>
                  </a:lnTo>
                  <a:lnTo>
                    <a:pt x="1203" y="1776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0"/>
            <p:cNvSpPr/>
            <p:nvPr/>
          </p:nvSpPr>
          <p:spPr>
            <a:xfrm>
              <a:off x="7318647" y="2025238"/>
              <a:ext cx="976243" cy="29486"/>
            </a:xfrm>
            <a:custGeom>
              <a:avLst/>
              <a:gdLst/>
              <a:ahLst/>
              <a:cxnLst/>
              <a:rect l="l" t="t" r="r" b="b"/>
              <a:pathLst>
                <a:path w="30460" h="920" extrusionOk="0">
                  <a:moveTo>
                    <a:pt x="0" y="0"/>
                  </a:moveTo>
                  <a:lnTo>
                    <a:pt x="0" y="919"/>
                  </a:lnTo>
                  <a:lnTo>
                    <a:pt x="30460" y="919"/>
                  </a:lnTo>
                  <a:lnTo>
                    <a:pt x="3046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0"/>
            <p:cNvSpPr/>
            <p:nvPr/>
          </p:nvSpPr>
          <p:spPr>
            <a:xfrm>
              <a:off x="7394124" y="1837809"/>
              <a:ext cx="385626" cy="184255"/>
            </a:xfrm>
            <a:custGeom>
              <a:avLst/>
              <a:gdLst/>
              <a:ahLst/>
              <a:cxnLst/>
              <a:rect l="l" t="t" r="r" b="b"/>
              <a:pathLst>
                <a:path w="12032" h="5749" extrusionOk="0">
                  <a:moveTo>
                    <a:pt x="1" y="0"/>
                  </a:moveTo>
                  <a:lnTo>
                    <a:pt x="2173" y="5748"/>
                  </a:lnTo>
                  <a:lnTo>
                    <a:pt x="12031" y="5748"/>
                  </a:lnTo>
                  <a:lnTo>
                    <a:pt x="11948" y="5447"/>
                  </a:lnTo>
                  <a:lnTo>
                    <a:pt x="7971" y="5347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0"/>
            <p:cNvSpPr/>
            <p:nvPr/>
          </p:nvSpPr>
          <p:spPr>
            <a:xfrm>
              <a:off x="7507678" y="1919024"/>
              <a:ext cx="28941" cy="27659"/>
            </a:xfrm>
            <a:custGeom>
              <a:avLst/>
              <a:gdLst/>
              <a:ahLst/>
              <a:cxnLst/>
              <a:rect l="l" t="t" r="r" b="b"/>
              <a:pathLst>
                <a:path w="903" h="863" extrusionOk="0">
                  <a:moveTo>
                    <a:pt x="401" y="1"/>
                  </a:moveTo>
                  <a:cubicBezTo>
                    <a:pt x="379" y="1"/>
                    <a:pt x="357" y="3"/>
                    <a:pt x="334" y="6"/>
                  </a:cubicBezTo>
                  <a:cubicBezTo>
                    <a:pt x="117" y="73"/>
                    <a:pt x="0" y="307"/>
                    <a:pt x="84" y="507"/>
                  </a:cubicBezTo>
                  <a:cubicBezTo>
                    <a:pt x="129" y="719"/>
                    <a:pt x="312" y="863"/>
                    <a:pt x="508" y="863"/>
                  </a:cubicBezTo>
                  <a:cubicBezTo>
                    <a:pt x="528" y="863"/>
                    <a:pt x="548" y="861"/>
                    <a:pt x="568" y="858"/>
                  </a:cubicBezTo>
                  <a:cubicBezTo>
                    <a:pt x="785" y="775"/>
                    <a:pt x="902" y="541"/>
                    <a:pt x="819" y="340"/>
                  </a:cubicBezTo>
                  <a:cubicBezTo>
                    <a:pt x="774" y="130"/>
                    <a:pt x="594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0"/>
            <p:cNvSpPr/>
            <p:nvPr/>
          </p:nvSpPr>
          <p:spPr>
            <a:xfrm>
              <a:off x="7838081" y="1141106"/>
              <a:ext cx="111406" cy="153199"/>
            </a:xfrm>
            <a:custGeom>
              <a:avLst/>
              <a:gdLst/>
              <a:ahLst/>
              <a:cxnLst/>
              <a:rect l="l" t="t" r="r" b="b"/>
              <a:pathLst>
                <a:path w="3476" h="4780" extrusionOk="0">
                  <a:moveTo>
                    <a:pt x="0" y="1"/>
                  </a:moveTo>
                  <a:lnTo>
                    <a:pt x="0" y="4779"/>
                  </a:lnTo>
                  <a:lnTo>
                    <a:pt x="3476" y="4779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0"/>
            <p:cNvSpPr/>
            <p:nvPr/>
          </p:nvSpPr>
          <p:spPr>
            <a:xfrm>
              <a:off x="7896444" y="1178060"/>
              <a:ext cx="35928" cy="1090"/>
            </a:xfrm>
            <a:custGeom>
              <a:avLst/>
              <a:gdLst/>
              <a:ahLst/>
              <a:cxnLst/>
              <a:rect l="l" t="t" r="r" b="b"/>
              <a:pathLst>
                <a:path w="1121" h="34" extrusionOk="0">
                  <a:moveTo>
                    <a:pt x="552" y="0"/>
                  </a:moveTo>
                  <a:cubicBezTo>
                    <a:pt x="251" y="0"/>
                    <a:pt x="1" y="17"/>
                    <a:pt x="1" y="17"/>
                  </a:cubicBezTo>
                  <a:cubicBezTo>
                    <a:pt x="1" y="17"/>
                    <a:pt x="251" y="34"/>
                    <a:pt x="552" y="34"/>
                  </a:cubicBezTo>
                  <a:cubicBezTo>
                    <a:pt x="869" y="34"/>
                    <a:pt x="1120" y="17"/>
                    <a:pt x="1120" y="17"/>
                  </a:cubicBezTo>
                  <a:cubicBezTo>
                    <a:pt x="1120" y="17"/>
                    <a:pt x="869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0"/>
            <p:cNvSpPr/>
            <p:nvPr/>
          </p:nvSpPr>
          <p:spPr>
            <a:xfrm>
              <a:off x="7896444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0"/>
            <p:cNvSpPr/>
            <p:nvPr/>
          </p:nvSpPr>
          <p:spPr>
            <a:xfrm>
              <a:off x="7853593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0"/>
            <p:cNvSpPr/>
            <p:nvPr/>
          </p:nvSpPr>
          <p:spPr>
            <a:xfrm>
              <a:off x="7853593" y="1212450"/>
              <a:ext cx="27371" cy="865"/>
            </a:xfrm>
            <a:custGeom>
              <a:avLst/>
              <a:gdLst/>
              <a:ahLst/>
              <a:cxnLst/>
              <a:rect l="l" t="t" r="r" b="b"/>
              <a:pathLst>
                <a:path w="854" h="27" extrusionOk="0">
                  <a:moveTo>
                    <a:pt x="427" y="1"/>
                  </a:moveTo>
                  <a:cubicBezTo>
                    <a:pt x="285" y="1"/>
                    <a:pt x="143" y="5"/>
                    <a:pt x="1" y="14"/>
                  </a:cubicBezTo>
                  <a:cubicBezTo>
                    <a:pt x="143" y="22"/>
                    <a:pt x="285" y="26"/>
                    <a:pt x="427" y="26"/>
                  </a:cubicBezTo>
                  <a:cubicBezTo>
                    <a:pt x="569" y="26"/>
                    <a:pt x="711" y="22"/>
                    <a:pt x="853" y="14"/>
                  </a:cubicBezTo>
                  <a:cubicBezTo>
                    <a:pt x="711" y="5"/>
                    <a:pt x="569" y="1"/>
                    <a:pt x="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0"/>
            <p:cNvSpPr/>
            <p:nvPr/>
          </p:nvSpPr>
          <p:spPr>
            <a:xfrm>
              <a:off x="7853593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0"/>
            <p:cNvSpPr/>
            <p:nvPr/>
          </p:nvSpPr>
          <p:spPr>
            <a:xfrm>
              <a:off x="7853593" y="1236039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0"/>
            <p:cNvSpPr/>
            <p:nvPr/>
          </p:nvSpPr>
          <p:spPr>
            <a:xfrm>
              <a:off x="7853593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0"/>
            <p:cNvSpPr/>
            <p:nvPr/>
          </p:nvSpPr>
          <p:spPr>
            <a:xfrm>
              <a:off x="7853593" y="1257993"/>
              <a:ext cx="27371" cy="833"/>
            </a:xfrm>
            <a:custGeom>
              <a:avLst/>
              <a:gdLst/>
              <a:ahLst/>
              <a:cxnLst/>
              <a:rect l="l" t="t" r="r" b="b"/>
              <a:pathLst>
                <a:path w="854" h="26" extrusionOk="0">
                  <a:moveTo>
                    <a:pt x="427" y="0"/>
                  </a:moveTo>
                  <a:cubicBezTo>
                    <a:pt x="285" y="0"/>
                    <a:pt x="143" y="4"/>
                    <a:pt x="1" y="13"/>
                  </a:cubicBezTo>
                  <a:cubicBezTo>
                    <a:pt x="143" y="21"/>
                    <a:pt x="285" y="25"/>
                    <a:pt x="427" y="25"/>
                  </a:cubicBezTo>
                  <a:cubicBezTo>
                    <a:pt x="569" y="25"/>
                    <a:pt x="711" y="21"/>
                    <a:pt x="853" y="13"/>
                  </a:cubicBezTo>
                  <a:cubicBezTo>
                    <a:pt x="711" y="4"/>
                    <a:pt x="569" y="0"/>
                    <a:pt x="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0"/>
            <p:cNvSpPr/>
            <p:nvPr/>
          </p:nvSpPr>
          <p:spPr>
            <a:xfrm>
              <a:off x="7896444" y="1213411"/>
              <a:ext cx="40736" cy="545"/>
            </a:xfrm>
            <a:custGeom>
              <a:avLst/>
              <a:gdLst/>
              <a:ahLst/>
              <a:cxnLst/>
              <a:rect l="l" t="t" r="r" b="b"/>
              <a:pathLst>
                <a:path w="1271" h="17" extrusionOk="0">
                  <a:moveTo>
                    <a:pt x="1" y="0"/>
                  </a:moveTo>
                  <a:cubicBezTo>
                    <a:pt x="1" y="17"/>
                    <a:pt x="285" y="17"/>
                    <a:pt x="636" y="17"/>
                  </a:cubicBezTo>
                  <a:cubicBezTo>
                    <a:pt x="986" y="17"/>
                    <a:pt x="1270" y="17"/>
                    <a:pt x="12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0"/>
            <p:cNvSpPr/>
            <p:nvPr/>
          </p:nvSpPr>
          <p:spPr>
            <a:xfrm>
              <a:off x="7896444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0"/>
            <p:cNvSpPr/>
            <p:nvPr/>
          </p:nvSpPr>
          <p:spPr>
            <a:xfrm>
              <a:off x="7896444" y="1242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6" y="34"/>
                    <a:pt x="1270" y="17"/>
                    <a:pt x="1270" y="17"/>
                  </a:cubicBezTo>
                  <a:cubicBezTo>
                    <a:pt x="1270" y="17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0"/>
            <p:cNvSpPr/>
            <p:nvPr/>
          </p:nvSpPr>
          <p:spPr>
            <a:xfrm>
              <a:off x="7896444" y="1257865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36" y="33"/>
                  </a:cubicBezTo>
                  <a:cubicBezTo>
                    <a:pt x="986" y="33"/>
                    <a:pt x="1270" y="17"/>
                    <a:pt x="1270" y="17"/>
                  </a:cubicBezTo>
                  <a:cubicBezTo>
                    <a:pt x="1270" y="0"/>
                    <a:pt x="986" y="0"/>
                    <a:pt x="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0"/>
            <p:cNvSpPr/>
            <p:nvPr/>
          </p:nvSpPr>
          <p:spPr>
            <a:xfrm>
              <a:off x="7894297" y="1273377"/>
              <a:ext cx="40736" cy="1090"/>
            </a:xfrm>
            <a:custGeom>
              <a:avLst/>
              <a:gdLst/>
              <a:ahLst/>
              <a:cxnLst/>
              <a:rect l="l" t="t" r="r" b="b"/>
              <a:pathLst>
                <a:path w="1271" h="34" extrusionOk="0">
                  <a:moveTo>
                    <a:pt x="636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36" y="34"/>
                  </a:cubicBezTo>
                  <a:cubicBezTo>
                    <a:pt x="987" y="34"/>
                    <a:pt x="1271" y="17"/>
                    <a:pt x="1271" y="17"/>
                  </a:cubicBezTo>
                  <a:cubicBezTo>
                    <a:pt x="1271" y="17"/>
                    <a:pt x="987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0"/>
            <p:cNvSpPr/>
            <p:nvPr/>
          </p:nvSpPr>
          <p:spPr>
            <a:xfrm>
              <a:off x="7854138" y="1164150"/>
              <a:ext cx="29486" cy="29999"/>
            </a:xfrm>
            <a:custGeom>
              <a:avLst/>
              <a:gdLst/>
              <a:ahLst/>
              <a:cxnLst/>
              <a:rect l="l" t="t" r="r" b="b"/>
              <a:pathLst>
                <a:path w="920" h="936" extrusionOk="0">
                  <a:moveTo>
                    <a:pt x="17" y="0"/>
                  </a:moveTo>
                  <a:lnTo>
                    <a:pt x="1" y="17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7" y="936"/>
                  </a:lnTo>
                  <a:lnTo>
                    <a:pt x="669" y="919"/>
                  </a:lnTo>
                  <a:lnTo>
                    <a:pt x="17" y="902"/>
                  </a:lnTo>
                  <a:cubicBezTo>
                    <a:pt x="17" y="773"/>
                    <a:pt x="17" y="629"/>
                    <a:pt x="17" y="485"/>
                  </a:cubicBezTo>
                  <a:lnTo>
                    <a:pt x="17" y="251"/>
                  </a:lnTo>
                  <a:lnTo>
                    <a:pt x="17" y="33"/>
                  </a:lnTo>
                  <a:lnTo>
                    <a:pt x="903" y="17"/>
                  </a:lnTo>
                  <a:lnTo>
                    <a:pt x="903" y="17"/>
                  </a:lnTo>
                  <a:cubicBezTo>
                    <a:pt x="903" y="268"/>
                    <a:pt x="903" y="501"/>
                    <a:pt x="903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20" y="752"/>
                    <a:pt x="920" y="668"/>
                  </a:cubicBezTo>
                  <a:cubicBezTo>
                    <a:pt x="920" y="501"/>
                    <a:pt x="920" y="267"/>
                    <a:pt x="920" y="17"/>
                  </a:cubicBezTo>
                  <a:lnTo>
                    <a:pt x="9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0"/>
            <p:cNvSpPr/>
            <p:nvPr/>
          </p:nvSpPr>
          <p:spPr>
            <a:xfrm>
              <a:off x="7854683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853" y="100"/>
                  </a:moveTo>
                  <a:cubicBezTo>
                    <a:pt x="869" y="117"/>
                    <a:pt x="886" y="134"/>
                    <a:pt x="903" y="134"/>
                  </a:cubicBezTo>
                  <a:cubicBezTo>
                    <a:pt x="886" y="117"/>
                    <a:pt x="869" y="117"/>
                    <a:pt x="853" y="100"/>
                  </a:cubicBezTo>
                  <a:close/>
                  <a:moveTo>
                    <a:pt x="736" y="0"/>
                  </a:moveTo>
                  <a:lnTo>
                    <a:pt x="719" y="17"/>
                  </a:lnTo>
                  <a:lnTo>
                    <a:pt x="451" y="284"/>
                  </a:lnTo>
                  <a:lnTo>
                    <a:pt x="284" y="167"/>
                  </a:lnTo>
                  <a:lnTo>
                    <a:pt x="268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34" y="368"/>
                    <a:pt x="17" y="384"/>
                    <a:pt x="0" y="418"/>
                  </a:cubicBezTo>
                  <a:cubicBezTo>
                    <a:pt x="17" y="401"/>
                    <a:pt x="50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35" y="301"/>
                  </a:lnTo>
                  <a:lnTo>
                    <a:pt x="468" y="301"/>
                  </a:lnTo>
                  <a:lnTo>
                    <a:pt x="736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0"/>
            <p:cNvSpPr/>
            <p:nvPr/>
          </p:nvSpPr>
          <p:spPr>
            <a:xfrm>
              <a:off x="7863785" y="1167548"/>
              <a:ext cx="9134" cy="7692"/>
            </a:xfrm>
            <a:custGeom>
              <a:avLst/>
              <a:gdLst/>
              <a:ahLst/>
              <a:cxnLst/>
              <a:rect l="l" t="t" r="r" b="b"/>
              <a:pathLst>
                <a:path w="285" h="240" extrusionOk="0">
                  <a:moveTo>
                    <a:pt x="164" y="0"/>
                  </a:moveTo>
                  <a:cubicBezTo>
                    <a:pt x="148" y="0"/>
                    <a:pt x="131" y="4"/>
                    <a:pt x="117" y="11"/>
                  </a:cubicBezTo>
                  <a:cubicBezTo>
                    <a:pt x="0" y="44"/>
                    <a:pt x="0" y="195"/>
                    <a:pt x="117" y="228"/>
                  </a:cubicBezTo>
                  <a:cubicBezTo>
                    <a:pt x="131" y="235"/>
                    <a:pt x="145" y="239"/>
                    <a:pt x="159" y="239"/>
                  </a:cubicBezTo>
                  <a:cubicBezTo>
                    <a:pt x="178" y="239"/>
                    <a:pt x="198" y="231"/>
                    <a:pt x="218" y="211"/>
                  </a:cubicBezTo>
                  <a:cubicBezTo>
                    <a:pt x="284" y="16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51" y="145"/>
                    <a:pt x="234" y="178"/>
                    <a:pt x="218" y="195"/>
                  </a:cubicBezTo>
                  <a:cubicBezTo>
                    <a:pt x="194" y="207"/>
                    <a:pt x="170" y="218"/>
                    <a:pt x="147" y="218"/>
                  </a:cubicBezTo>
                  <a:cubicBezTo>
                    <a:pt x="137" y="218"/>
                    <a:pt x="127" y="216"/>
                    <a:pt x="117" y="211"/>
                  </a:cubicBezTo>
                  <a:cubicBezTo>
                    <a:pt x="34" y="178"/>
                    <a:pt x="34" y="61"/>
                    <a:pt x="117" y="28"/>
                  </a:cubicBezTo>
                  <a:cubicBezTo>
                    <a:pt x="131" y="21"/>
                    <a:pt x="145" y="17"/>
                    <a:pt x="159" y="17"/>
                  </a:cubicBezTo>
                  <a:cubicBezTo>
                    <a:pt x="178" y="17"/>
                    <a:pt x="198" y="25"/>
                    <a:pt x="218" y="44"/>
                  </a:cubicBezTo>
                  <a:cubicBezTo>
                    <a:pt x="234" y="61"/>
                    <a:pt x="251" y="95"/>
                    <a:pt x="268" y="111"/>
                  </a:cubicBezTo>
                  <a:cubicBezTo>
                    <a:pt x="268" y="78"/>
                    <a:pt x="251" y="44"/>
                    <a:pt x="218" y="28"/>
                  </a:cubicBezTo>
                  <a:cubicBezTo>
                    <a:pt x="208" y="8"/>
                    <a:pt x="187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0"/>
            <p:cNvSpPr/>
            <p:nvPr/>
          </p:nvSpPr>
          <p:spPr>
            <a:xfrm>
              <a:off x="6994653" y="1147548"/>
              <a:ext cx="111406" cy="153712"/>
            </a:xfrm>
            <a:custGeom>
              <a:avLst/>
              <a:gdLst/>
              <a:ahLst/>
              <a:cxnLst/>
              <a:rect l="l" t="t" r="r" b="b"/>
              <a:pathLst>
                <a:path w="3476" h="4796" extrusionOk="0">
                  <a:moveTo>
                    <a:pt x="0" y="0"/>
                  </a:moveTo>
                  <a:lnTo>
                    <a:pt x="0" y="4795"/>
                  </a:lnTo>
                  <a:lnTo>
                    <a:pt x="3476" y="4795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0"/>
            <p:cNvSpPr/>
            <p:nvPr/>
          </p:nvSpPr>
          <p:spPr>
            <a:xfrm>
              <a:off x="7053016" y="1178060"/>
              <a:ext cx="35383" cy="1090"/>
            </a:xfrm>
            <a:custGeom>
              <a:avLst/>
              <a:gdLst/>
              <a:ahLst/>
              <a:cxnLst/>
              <a:rect l="l" t="t" r="r" b="b"/>
              <a:pathLst>
                <a:path w="1104" h="34" extrusionOk="0">
                  <a:moveTo>
                    <a:pt x="552" y="0"/>
                  </a:moveTo>
                  <a:cubicBezTo>
                    <a:pt x="235" y="0"/>
                    <a:pt x="1" y="17"/>
                    <a:pt x="1" y="17"/>
                  </a:cubicBezTo>
                  <a:cubicBezTo>
                    <a:pt x="1" y="17"/>
                    <a:pt x="235" y="34"/>
                    <a:pt x="552" y="34"/>
                  </a:cubicBezTo>
                  <a:cubicBezTo>
                    <a:pt x="853" y="34"/>
                    <a:pt x="1103" y="17"/>
                    <a:pt x="1103" y="17"/>
                  </a:cubicBezTo>
                  <a:cubicBezTo>
                    <a:pt x="1103" y="17"/>
                    <a:pt x="853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0"/>
            <p:cNvSpPr/>
            <p:nvPr/>
          </p:nvSpPr>
          <p:spPr>
            <a:xfrm>
              <a:off x="7053016" y="1198540"/>
              <a:ext cx="17692" cy="833"/>
            </a:xfrm>
            <a:custGeom>
              <a:avLst/>
              <a:gdLst/>
              <a:ahLst/>
              <a:cxnLst/>
              <a:rect l="l" t="t" r="r" b="b"/>
              <a:pathLst>
                <a:path w="552" h="26" extrusionOk="0">
                  <a:moveTo>
                    <a:pt x="276" y="1"/>
                  </a:moveTo>
                  <a:cubicBezTo>
                    <a:pt x="184" y="1"/>
                    <a:pt x="93" y="5"/>
                    <a:pt x="1" y="13"/>
                  </a:cubicBezTo>
                  <a:cubicBezTo>
                    <a:pt x="93" y="21"/>
                    <a:pt x="184" y="26"/>
                    <a:pt x="276" y="26"/>
                  </a:cubicBezTo>
                  <a:cubicBezTo>
                    <a:pt x="368" y="26"/>
                    <a:pt x="460" y="21"/>
                    <a:pt x="552" y="13"/>
                  </a:cubicBezTo>
                  <a:cubicBezTo>
                    <a:pt x="460" y="5"/>
                    <a:pt x="368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0"/>
            <p:cNvSpPr/>
            <p:nvPr/>
          </p:nvSpPr>
          <p:spPr>
            <a:xfrm>
              <a:off x="7010165" y="1203892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0"/>
            <p:cNvSpPr/>
            <p:nvPr/>
          </p:nvSpPr>
          <p:spPr>
            <a:xfrm>
              <a:off x="7010165" y="1212450"/>
              <a:ext cx="26826" cy="865"/>
            </a:xfrm>
            <a:custGeom>
              <a:avLst/>
              <a:gdLst/>
              <a:ahLst/>
              <a:cxnLst/>
              <a:rect l="l" t="t" r="r" b="b"/>
              <a:pathLst>
                <a:path w="837" h="27" extrusionOk="0">
                  <a:moveTo>
                    <a:pt x="412" y="1"/>
                  </a:moveTo>
                  <a:cubicBezTo>
                    <a:pt x="272" y="1"/>
                    <a:pt x="135" y="5"/>
                    <a:pt x="1" y="14"/>
                  </a:cubicBezTo>
                  <a:cubicBezTo>
                    <a:pt x="135" y="22"/>
                    <a:pt x="272" y="26"/>
                    <a:pt x="412" y="26"/>
                  </a:cubicBezTo>
                  <a:cubicBezTo>
                    <a:pt x="552" y="26"/>
                    <a:pt x="694" y="22"/>
                    <a:pt x="836" y="14"/>
                  </a:cubicBezTo>
                  <a:cubicBezTo>
                    <a:pt x="694" y="5"/>
                    <a:pt x="552" y="1"/>
                    <a:pt x="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0"/>
            <p:cNvSpPr/>
            <p:nvPr/>
          </p:nvSpPr>
          <p:spPr>
            <a:xfrm>
              <a:off x="7010165" y="1227449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0"/>
            <p:cNvSpPr/>
            <p:nvPr/>
          </p:nvSpPr>
          <p:spPr>
            <a:xfrm>
              <a:off x="7010165" y="1236039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0"/>
            <p:cNvSpPr/>
            <p:nvPr/>
          </p:nvSpPr>
          <p:spPr>
            <a:xfrm>
              <a:off x="7010165" y="1249403"/>
              <a:ext cx="17724" cy="833"/>
            </a:xfrm>
            <a:custGeom>
              <a:avLst/>
              <a:gdLst/>
              <a:ahLst/>
              <a:cxnLst/>
              <a:rect l="l" t="t" r="r" b="b"/>
              <a:pathLst>
                <a:path w="553" h="26" extrusionOk="0">
                  <a:moveTo>
                    <a:pt x="277" y="1"/>
                  </a:moveTo>
                  <a:cubicBezTo>
                    <a:pt x="185" y="1"/>
                    <a:pt x="93" y="5"/>
                    <a:pt x="1" y="13"/>
                  </a:cubicBezTo>
                  <a:cubicBezTo>
                    <a:pt x="93" y="22"/>
                    <a:pt x="185" y="26"/>
                    <a:pt x="277" y="26"/>
                  </a:cubicBezTo>
                  <a:cubicBezTo>
                    <a:pt x="369" y="26"/>
                    <a:pt x="460" y="22"/>
                    <a:pt x="552" y="13"/>
                  </a:cubicBezTo>
                  <a:cubicBezTo>
                    <a:pt x="460" y="5"/>
                    <a:pt x="369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0"/>
            <p:cNvSpPr/>
            <p:nvPr/>
          </p:nvSpPr>
          <p:spPr>
            <a:xfrm>
              <a:off x="7010165" y="1257993"/>
              <a:ext cx="26826" cy="833"/>
            </a:xfrm>
            <a:custGeom>
              <a:avLst/>
              <a:gdLst/>
              <a:ahLst/>
              <a:cxnLst/>
              <a:rect l="l" t="t" r="r" b="b"/>
              <a:pathLst>
                <a:path w="837" h="26" extrusionOk="0">
                  <a:moveTo>
                    <a:pt x="412" y="0"/>
                  </a:moveTo>
                  <a:cubicBezTo>
                    <a:pt x="272" y="0"/>
                    <a:pt x="135" y="4"/>
                    <a:pt x="1" y="13"/>
                  </a:cubicBezTo>
                  <a:cubicBezTo>
                    <a:pt x="135" y="21"/>
                    <a:pt x="272" y="25"/>
                    <a:pt x="412" y="25"/>
                  </a:cubicBezTo>
                  <a:cubicBezTo>
                    <a:pt x="552" y="25"/>
                    <a:pt x="694" y="21"/>
                    <a:pt x="836" y="13"/>
                  </a:cubicBezTo>
                  <a:cubicBezTo>
                    <a:pt x="694" y="4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0"/>
            <p:cNvSpPr/>
            <p:nvPr/>
          </p:nvSpPr>
          <p:spPr>
            <a:xfrm>
              <a:off x="7053016" y="1213411"/>
              <a:ext cx="40191" cy="545"/>
            </a:xfrm>
            <a:custGeom>
              <a:avLst/>
              <a:gdLst/>
              <a:ahLst/>
              <a:cxnLst/>
              <a:rect l="l" t="t" r="r" b="b"/>
              <a:pathLst>
                <a:path w="1254" h="17" extrusionOk="0">
                  <a:moveTo>
                    <a:pt x="1" y="0"/>
                  </a:moveTo>
                  <a:cubicBezTo>
                    <a:pt x="1" y="17"/>
                    <a:pt x="285" y="17"/>
                    <a:pt x="619" y="17"/>
                  </a:cubicBezTo>
                  <a:cubicBezTo>
                    <a:pt x="970" y="17"/>
                    <a:pt x="1254" y="17"/>
                    <a:pt x="1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0"/>
            <p:cNvSpPr/>
            <p:nvPr/>
          </p:nvSpPr>
          <p:spPr>
            <a:xfrm>
              <a:off x="7053016" y="1227994"/>
              <a:ext cx="16089" cy="833"/>
            </a:xfrm>
            <a:custGeom>
              <a:avLst/>
              <a:gdLst/>
              <a:ahLst/>
              <a:cxnLst/>
              <a:rect l="l" t="t" r="r" b="b"/>
              <a:pathLst>
                <a:path w="502" h="26" extrusionOk="0">
                  <a:moveTo>
                    <a:pt x="251" y="1"/>
                  </a:moveTo>
                  <a:cubicBezTo>
                    <a:pt x="168" y="1"/>
                    <a:pt x="84" y="5"/>
                    <a:pt x="1" y="13"/>
                  </a:cubicBezTo>
                  <a:cubicBezTo>
                    <a:pt x="84" y="21"/>
                    <a:pt x="168" y="26"/>
                    <a:pt x="251" y="26"/>
                  </a:cubicBezTo>
                  <a:cubicBezTo>
                    <a:pt x="335" y="26"/>
                    <a:pt x="418" y="21"/>
                    <a:pt x="502" y="13"/>
                  </a:cubicBezTo>
                  <a:cubicBezTo>
                    <a:pt x="418" y="5"/>
                    <a:pt x="33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0"/>
            <p:cNvSpPr/>
            <p:nvPr/>
          </p:nvSpPr>
          <p:spPr>
            <a:xfrm>
              <a:off x="7053016" y="1242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68" y="0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0"/>
            <p:cNvSpPr/>
            <p:nvPr/>
          </p:nvSpPr>
          <p:spPr>
            <a:xfrm>
              <a:off x="7053016" y="1257865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0"/>
                  </a:moveTo>
                  <a:cubicBezTo>
                    <a:pt x="285" y="0"/>
                    <a:pt x="1" y="0"/>
                    <a:pt x="1" y="17"/>
                  </a:cubicBezTo>
                  <a:cubicBezTo>
                    <a:pt x="1" y="17"/>
                    <a:pt x="285" y="33"/>
                    <a:pt x="619" y="33"/>
                  </a:cubicBezTo>
                  <a:cubicBezTo>
                    <a:pt x="970" y="33"/>
                    <a:pt x="1254" y="17"/>
                    <a:pt x="1254" y="17"/>
                  </a:cubicBezTo>
                  <a:cubicBezTo>
                    <a:pt x="1254" y="0"/>
                    <a:pt x="970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0"/>
            <p:cNvSpPr/>
            <p:nvPr/>
          </p:nvSpPr>
          <p:spPr>
            <a:xfrm>
              <a:off x="7050869" y="1273377"/>
              <a:ext cx="40191" cy="1090"/>
            </a:xfrm>
            <a:custGeom>
              <a:avLst/>
              <a:gdLst/>
              <a:ahLst/>
              <a:cxnLst/>
              <a:rect l="l" t="t" r="r" b="b"/>
              <a:pathLst>
                <a:path w="1254" h="34" extrusionOk="0">
                  <a:moveTo>
                    <a:pt x="619" y="1"/>
                  </a:moveTo>
                  <a:cubicBezTo>
                    <a:pt x="285" y="1"/>
                    <a:pt x="1" y="17"/>
                    <a:pt x="1" y="17"/>
                  </a:cubicBezTo>
                  <a:cubicBezTo>
                    <a:pt x="1" y="17"/>
                    <a:pt x="285" y="34"/>
                    <a:pt x="619" y="34"/>
                  </a:cubicBezTo>
                  <a:cubicBezTo>
                    <a:pt x="970" y="34"/>
                    <a:pt x="1254" y="17"/>
                    <a:pt x="1254" y="17"/>
                  </a:cubicBezTo>
                  <a:cubicBezTo>
                    <a:pt x="1254" y="17"/>
                    <a:pt x="970" y="1"/>
                    <a:pt x="6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0"/>
            <p:cNvSpPr/>
            <p:nvPr/>
          </p:nvSpPr>
          <p:spPr>
            <a:xfrm>
              <a:off x="7010165" y="1164150"/>
              <a:ext cx="30031" cy="29999"/>
            </a:xfrm>
            <a:custGeom>
              <a:avLst/>
              <a:gdLst/>
              <a:ahLst/>
              <a:cxnLst/>
              <a:rect l="l" t="t" r="r" b="b"/>
              <a:pathLst>
                <a:path w="937" h="936" extrusionOk="0">
                  <a:moveTo>
                    <a:pt x="18" y="0"/>
                  </a:moveTo>
                  <a:lnTo>
                    <a:pt x="1" y="17"/>
                  </a:lnTo>
                  <a:lnTo>
                    <a:pt x="1" y="134"/>
                  </a:lnTo>
                  <a:lnTo>
                    <a:pt x="1" y="251"/>
                  </a:lnTo>
                  <a:lnTo>
                    <a:pt x="1" y="485"/>
                  </a:lnTo>
                  <a:cubicBezTo>
                    <a:pt x="1" y="635"/>
                    <a:pt x="1" y="785"/>
                    <a:pt x="1" y="919"/>
                  </a:cubicBezTo>
                  <a:lnTo>
                    <a:pt x="1" y="936"/>
                  </a:lnTo>
                  <a:lnTo>
                    <a:pt x="18" y="936"/>
                  </a:lnTo>
                  <a:lnTo>
                    <a:pt x="686" y="919"/>
                  </a:lnTo>
                  <a:lnTo>
                    <a:pt x="669" y="919"/>
                  </a:lnTo>
                  <a:lnTo>
                    <a:pt x="34" y="903"/>
                  </a:lnTo>
                  <a:lnTo>
                    <a:pt x="34" y="903"/>
                  </a:lnTo>
                  <a:cubicBezTo>
                    <a:pt x="34" y="773"/>
                    <a:pt x="34" y="629"/>
                    <a:pt x="34" y="485"/>
                  </a:cubicBezTo>
                  <a:lnTo>
                    <a:pt x="34" y="251"/>
                  </a:lnTo>
                  <a:lnTo>
                    <a:pt x="34" y="134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920" y="17"/>
                  </a:lnTo>
                  <a:cubicBezTo>
                    <a:pt x="920" y="267"/>
                    <a:pt x="920" y="501"/>
                    <a:pt x="920" y="668"/>
                  </a:cubicBezTo>
                  <a:cubicBezTo>
                    <a:pt x="920" y="735"/>
                    <a:pt x="920" y="802"/>
                    <a:pt x="920" y="852"/>
                  </a:cubicBezTo>
                  <a:cubicBezTo>
                    <a:pt x="920" y="802"/>
                    <a:pt x="937" y="752"/>
                    <a:pt x="937" y="668"/>
                  </a:cubicBezTo>
                  <a:cubicBezTo>
                    <a:pt x="937" y="501"/>
                    <a:pt x="937" y="267"/>
                    <a:pt x="937" y="17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0"/>
            <p:cNvSpPr/>
            <p:nvPr/>
          </p:nvSpPr>
          <p:spPr>
            <a:xfrm>
              <a:off x="7010710" y="1173253"/>
              <a:ext cx="28941" cy="13397"/>
            </a:xfrm>
            <a:custGeom>
              <a:avLst/>
              <a:gdLst/>
              <a:ahLst/>
              <a:cxnLst/>
              <a:rect l="l" t="t" r="r" b="b"/>
              <a:pathLst>
                <a:path w="903" h="418" extrusionOk="0">
                  <a:moveTo>
                    <a:pt x="736" y="0"/>
                  </a:moveTo>
                  <a:lnTo>
                    <a:pt x="736" y="17"/>
                  </a:lnTo>
                  <a:lnTo>
                    <a:pt x="459" y="278"/>
                  </a:lnTo>
                  <a:lnTo>
                    <a:pt x="285" y="167"/>
                  </a:lnTo>
                  <a:lnTo>
                    <a:pt x="285" y="150"/>
                  </a:lnTo>
                  <a:lnTo>
                    <a:pt x="268" y="167"/>
                  </a:lnTo>
                  <a:lnTo>
                    <a:pt x="67" y="334"/>
                  </a:lnTo>
                  <a:cubicBezTo>
                    <a:pt x="51" y="368"/>
                    <a:pt x="17" y="384"/>
                    <a:pt x="1" y="418"/>
                  </a:cubicBezTo>
                  <a:cubicBezTo>
                    <a:pt x="34" y="401"/>
                    <a:pt x="51" y="368"/>
                    <a:pt x="84" y="351"/>
                  </a:cubicBezTo>
                  <a:lnTo>
                    <a:pt x="277" y="190"/>
                  </a:lnTo>
                  <a:lnTo>
                    <a:pt x="277" y="190"/>
                  </a:lnTo>
                  <a:lnTo>
                    <a:pt x="452" y="301"/>
                  </a:lnTo>
                  <a:lnTo>
                    <a:pt x="468" y="301"/>
                  </a:lnTo>
                  <a:lnTo>
                    <a:pt x="746" y="24"/>
                  </a:lnTo>
                  <a:lnTo>
                    <a:pt x="853" y="100"/>
                  </a:lnTo>
                  <a:cubicBezTo>
                    <a:pt x="869" y="117"/>
                    <a:pt x="886" y="134"/>
                    <a:pt x="903" y="134"/>
                  </a:cubicBezTo>
                  <a:cubicBezTo>
                    <a:pt x="903" y="117"/>
                    <a:pt x="886" y="117"/>
                    <a:pt x="869" y="100"/>
                  </a:cubicBezTo>
                  <a:lnTo>
                    <a:pt x="753" y="17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0"/>
            <p:cNvSpPr/>
            <p:nvPr/>
          </p:nvSpPr>
          <p:spPr>
            <a:xfrm>
              <a:off x="7019812" y="1167548"/>
              <a:ext cx="8910" cy="7692"/>
            </a:xfrm>
            <a:custGeom>
              <a:avLst/>
              <a:gdLst/>
              <a:ahLst/>
              <a:cxnLst/>
              <a:rect l="l" t="t" r="r" b="b"/>
              <a:pathLst>
                <a:path w="278" h="240" extrusionOk="0">
                  <a:moveTo>
                    <a:pt x="168" y="17"/>
                  </a:moveTo>
                  <a:cubicBezTo>
                    <a:pt x="187" y="17"/>
                    <a:pt x="208" y="25"/>
                    <a:pt x="218" y="44"/>
                  </a:cubicBezTo>
                  <a:cubicBezTo>
                    <a:pt x="251" y="61"/>
                    <a:pt x="268" y="95"/>
                    <a:pt x="268" y="111"/>
                  </a:cubicBezTo>
                  <a:cubicBezTo>
                    <a:pt x="268" y="111"/>
                    <a:pt x="268" y="111"/>
                    <a:pt x="268" y="111"/>
                  </a:cubicBezTo>
                  <a:lnTo>
                    <a:pt x="268" y="111"/>
                  </a:lnTo>
                  <a:cubicBezTo>
                    <a:pt x="268" y="145"/>
                    <a:pt x="251" y="178"/>
                    <a:pt x="218" y="195"/>
                  </a:cubicBezTo>
                  <a:cubicBezTo>
                    <a:pt x="206" y="207"/>
                    <a:pt x="178" y="218"/>
                    <a:pt x="156" y="218"/>
                  </a:cubicBezTo>
                  <a:cubicBezTo>
                    <a:pt x="147" y="218"/>
                    <a:pt x="139" y="216"/>
                    <a:pt x="134" y="211"/>
                  </a:cubicBezTo>
                  <a:cubicBezTo>
                    <a:pt x="34" y="178"/>
                    <a:pt x="34" y="61"/>
                    <a:pt x="134" y="28"/>
                  </a:cubicBezTo>
                  <a:cubicBezTo>
                    <a:pt x="141" y="21"/>
                    <a:pt x="154" y="17"/>
                    <a:pt x="168" y="17"/>
                  </a:cubicBezTo>
                  <a:close/>
                  <a:moveTo>
                    <a:pt x="165" y="0"/>
                  </a:moveTo>
                  <a:cubicBezTo>
                    <a:pt x="148" y="0"/>
                    <a:pt x="131" y="4"/>
                    <a:pt x="118" y="11"/>
                  </a:cubicBezTo>
                  <a:cubicBezTo>
                    <a:pt x="1" y="44"/>
                    <a:pt x="1" y="195"/>
                    <a:pt x="118" y="228"/>
                  </a:cubicBezTo>
                  <a:cubicBezTo>
                    <a:pt x="131" y="235"/>
                    <a:pt x="148" y="239"/>
                    <a:pt x="165" y="239"/>
                  </a:cubicBezTo>
                  <a:cubicBezTo>
                    <a:pt x="190" y="239"/>
                    <a:pt x="215" y="231"/>
                    <a:pt x="235" y="211"/>
                  </a:cubicBezTo>
                  <a:cubicBezTo>
                    <a:pt x="277" y="169"/>
                    <a:pt x="272" y="126"/>
                    <a:pt x="269" y="114"/>
                  </a:cubicBezTo>
                  <a:lnTo>
                    <a:pt x="269" y="114"/>
                  </a:lnTo>
                  <a:cubicBezTo>
                    <a:pt x="272" y="113"/>
                    <a:pt x="277" y="70"/>
                    <a:pt x="235" y="28"/>
                  </a:cubicBezTo>
                  <a:cubicBezTo>
                    <a:pt x="215" y="8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0"/>
            <p:cNvSpPr/>
            <p:nvPr/>
          </p:nvSpPr>
          <p:spPr>
            <a:xfrm>
              <a:off x="7364670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0"/>
            <p:cNvSpPr/>
            <p:nvPr/>
          </p:nvSpPr>
          <p:spPr>
            <a:xfrm>
              <a:off x="7364670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0"/>
            <p:cNvSpPr/>
            <p:nvPr/>
          </p:nvSpPr>
          <p:spPr>
            <a:xfrm>
              <a:off x="7594405" y="1155561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0"/>
            <p:cNvSpPr/>
            <p:nvPr/>
          </p:nvSpPr>
          <p:spPr>
            <a:xfrm>
              <a:off x="7364670" y="1318375"/>
              <a:ext cx="11282" cy="11250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" y="0"/>
                  </a:moveTo>
                  <a:lnTo>
                    <a:pt x="1" y="351"/>
                  </a:lnTo>
                  <a:lnTo>
                    <a:pt x="352" y="35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0"/>
            <p:cNvSpPr/>
            <p:nvPr/>
          </p:nvSpPr>
          <p:spPr>
            <a:xfrm>
              <a:off x="7477134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0"/>
            <p:cNvSpPr/>
            <p:nvPr/>
          </p:nvSpPr>
          <p:spPr>
            <a:xfrm>
              <a:off x="7477134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0"/>
            <p:cNvSpPr/>
            <p:nvPr/>
          </p:nvSpPr>
          <p:spPr>
            <a:xfrm>
              <a:off x="7594405" y="990087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0"/>
            <p:cNvSpPr/>
            <p:nvPr/>
          </p:nvSpPr>
          <p:spPr>
            <a:xfrm>
              <a:off x="7594405" y="1321035"/>
              <a:ext cx="11282" cy="11282"/>
            </a:xfrm>
            <a:custGeom>
              <a:avLst/>
              <a:gdLst/>
              <a:ahLst/>
              <a:cxnLst/>
              <a:rect l="l" t="t" r="r" b="b"/>
              <a:pathLst>
                <a:path w="35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352" y="3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0"/>
            <p:cNvSpPr/>
            <p:nvPr/>
          </p:nvSpPr>
          <p:spPr>
            <a:xfrm>
              <a:off x="7370055" y="992779"/>
              <a:ext cx="231882" cy="332583"/>
            </a:xfrm>
            <a:custGeom>
              <a:avLst/>
              <a:gdLst/>
              <a:ahLst/>
              <a:cxnLst/>
              <a:rect l="l" t="t" r="r" b="b"/>
              <a:pathLst>
                <a:path w="7235" h="10377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3910"/>
                    <a:pt x="0" y="7486"/>
                    <a:pt x="17" y="10360"/>
                  </a:cubicBezTo>
                  <a:lnTo>
                    <a:pt x="17" y="10376"/>
                  </a:lnTo>
                  <a:lnTo>
                    <a:pt x="34" y="10376"/>
                  </a:lnTo>
                  <a:lnTo>
                    <a:pt x="5263" y="10360"/>
                  </a:lnTo>
                  <a:lnTo>
                    <a:pt x="7201" y="10360"/>
                  </a:lnTo>
                  <a:cubicBezTo>
                    <a:pt x="7201" y="10360"/>
                    <a:pt x="7168" y="10343"/>
                    <a:pt x="7085" y="10343"/>
                  </a:cubicBezTo>
                  <a:lnTo>
                    <a:pt x="5247" y="10343"/>
                  </a:lnTo>
                  <a:lnTo>
                    <a:pt x="67" y="10326"/>
                  </a:lnTo>
                  <a:lnTo>
                    <a:pt x="67" y="10326"/>
                  </a:lnTo>
                  <a:cubicBezTo>
                    <a:pt x="67" y="7466"/>
                    <a:pt x="67" y="3916"/>
                    <a:pt x="67" y="67"/>
                  </a:cubicBezTo>
                  <a:lnTo>
                    <a:pt x="7185" y="67"/>
                  </a:lnTo>
                  <a:cubicBezTo>
                    <a:pt x="7185" y="3094"/>
                    <a:pt x="7185" y="5654"/>
                    <a:pt x="7185" y="7469"/>
                  </a:cubicBezTo>
                  <a:cubicBezTo>
                    <a:pt x="7201" y="8371"/>
                    <a:pt x="7201" y="9090"/>
                    <a:pt x="7201" y="9591"/>
                  </a:cubicBezTo>
                  <a:cubicBezTo>
                    <a:pt x="7201" y="9842"/>
                    <a:pt x="7201" y="10025"/>
                    <a:pt x="7201" y="10159"/>
                  </a:cubicBezTo>
                  <a:cubicBezTo>
                    <a:pt x="7201" y="10226"/>
                    <a:pt x="7201" y="10276"/>
                    <a:pt x="7201" y="10309"/>
                  </a:cubicBezTo>
                  <a:cubicBezTo>
                    <a:pt x="7201" y="10326"/>
                    <a:pt x="7201" y="10360"/>
                    <a:pt x="7201" y="10360"/>
                  </a:cubicBezTo>
                  <a:cubicBezTo>
                    <a:pt x="7201" y="10360"/>
                    <a:pt x="7201" y="10343"/>
                    <a:pt x="7218" y="10309"/>
                  </a:cubicBezTo>
                  <a:cubicBezTo>
                    <a:pt x="7218" y="10276"/>
                    <a:pt x="7218" y="10226"/>
                    <a:pt x="7218" y="10159"/>
                  </a:cubicBezTo>
                  <a:cubicBezTo>
                    <a:pt x="7218" y="10025"/>
                    <a:pt x="7218" y="9842"/>
                    <a:pt x="7218" y="9608"/>
                  </a:cubicBezTo>
                  <a:cubicBezTo>
                    <a:pt x="7218" y="9106"/>
                    <a:pt x="7218" y="8388"/>
                    <a:pt x="7218" y="7486"/>
                  </a:cubicBezTo>
                  <a:cubicBezTo>
                    <a:pt x="7218" y="5664"/>
                    <a:pt x="7235" y="3075"/>
                    <a:pt x="7235" y="34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0"/>
            <p:cNvSpPr/>
            <p:nvPr/>
          </p:nvSpPr>
          <p:spPr>
            <a:xfrm>
              <a:off x="7380215" y="1008836"/>
              <a:ext cx="211562" cy="304187"/>
            </a:xfrm>
            <a:custGeom>
              <a:avLst/>
              <a:gdLst/>
              <a:ahLst/>
              <a:cxnLst/>
              <a:rect l="l" t="t" r="r" b="b"/>
              <a:pathLst>
                <a:path w="6601" h="9491" extrusionOk="0">
                  <a:moveTo>
                    <a:pt x="1" y="1"/>
                  </a:moveTo>
                  <a:lnTo>
                    <a:pt x="1" y="9491"/>
                  </a:lnTo>
                  <a:lnTo>
                    <a:pt x="6600" y="9491"/>
                  </a:lnTo>
                  <a:lnTo>
                    <a:pt x="66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0"/>
            <p:cNvSpPr/>
            <p:nvPr/>
          </p:nvSpPr>
          <p:spPr>
            <a:xfrm>
              <a:off x="7473929" y="1100275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63"/>
                    <a:pt x="385" y="76"/>
                    <a:pt x="575" y="76"/>
                  </a:cubicBezTo>
                  <a:cubicBezTo>
                    <a:pt x="765" y="76"/>
                    <a:pt x="953" y="63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0"/>
            <p:cNvSpPr/>
            <p:nvPr/>
          </p:nvSpPr>
          <p:spPr>
            <a:xfrm>
              <a:off x="7402714" y="1104954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0"/>
            <p:cNvSpPr/>
            <p:nvPr/>
          </p:nvSpPr>
          <p:spPr>
            <a:xfrm>
              <a:off x="7402714" y="1118351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0"/>
                  </a:moveTo>
                  <a:cubicBezTo>
                    <a:pt x="535" y="0"/>
                    <a:pt x="268" y="9"/>
                    <a:pt x="0" y="26"/>
                  </a:cubicBezTo>
                  <a:cubicBezTo>
                    <a:pt x="268" y="51"/>
                    <a:pt x="535" y="63"/>
                    <a:pt x="802" y="63"/>
                  </a:cubicBezTo>
                  <a:cubicBezTo>
                    <a:pt x="1070" y="63"/>
                    <a:pt x="1337" y="51"/>
                    <a:pt x="1604" y="26"/>
                  </a:cubicBezTo>
                  <a:cubicBezTo>
                    <a:pt x="1337" y="9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0"/>
            <p:cNvSpPr/>
            <p:nvPr/>
          </p:nvSpPr>
          <p:spPr>
            <a:xfrm>
              <a:off x="7402714" y="1131876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0"/>
            <p:cNvSpPr/>
            <p:nvPr/>
          </p:nvSpPr>
          <p:spPr>
            <a:xfrm>
              <a:off x="7402714" y="1145273"/>
              <a:ext cx="51440" cy="2019"/>
            </a:xfrm>
            <a:custGeom>
              <a:avLst/>
              <a:gdLst/>
              <a:ahLst/>
              <a:cxnLst/>
              <a:rect l="l" t="t" r="r" b="b"/>
              <a:pathLst>
                <a:path w="1605" h="63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54"/>
                    <a:pt x="535" y="63"/>
                    <a:pt x="802" y="63"/>
                  </a:cubicBezTo>
                  <a:cubicBezTo>
                    <a:pt x="1070" y="63"/>
                    <a:pt x="1337" y="54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0"/>
            <p:cNvSpPr/>
            <p:nvPr/>
          </p:nvSpPr>
          <p:spPr>
            <a:xfrm>
              <a:off x="7402714" y="1158638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0"/>
            <p:cNvSpPr/>
            <p:nvPr/>
          </p:nvSpPr>
          <p:spPr>
            <a:xfrm>
              <a:off x="7402714" y="1182739"/>
              <a:ext cx="51440" cy="2051"/>
            </a:xfrm>
            <a:custGeom>
              <a:avLst/>
              <a:gdLst/>
              <a:ahLst/>
              <a:cxnLst/>
              <a:rect l="l" t="t" r="r" b="b"/>
              <a:pathLst>
                <a:path w="1605" h="64" extrusionOk="0">
                  <a:moveTo>
                    <a:pt x="802" y="1"/>
                  </a:moveTo>
                  <a:cubicBezTo>
                    <a:pt x="535" y="1"/>
                    <a:pt x="268" y="13"/>
                    <a:pt x="0" y="38"/>
                  </a:cubicBezTo>
                  <a:cubicBezTo>
                    <a:pt x="268" y="55"/>
                    <a:pt x="535" y="63"/>
                    <a:pt x="802" y="63"/>
                  </a:cubicBezTo>
                  <a:cubicBezTo>
                    <a:pt x="1070" y="63"/>
                    <a:pt x="1337" y="55"/>
                    <a:pt x="1604" y="38"/>
                  </a:cubicBezTo>
                  <a:cubicBezTo>
                    <a:pt x="1337" y="13"/>
                    <a:pt x="1070" y="1"/>
                    <a:pt x="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0"/>
            <p:cNvSpPr/>
            <p:nvPr/>
          </p:nvSpPr>
          <p:spPr>
            <a:xfrm>
              <a:off x="7402714" y="1196136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6"/>
                    <a:pt x="802" y="76"/>
                  </a:cubicBezTo>
                  <a:cubicBezTo>
                    <a:pt x="1070" y="76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0"/>
            <p:cNvSpPr/>
            <p:nvPr/>
          </p:nvSpPr>
          <p:spPr>
            <a:xfrm>
              <a:off x="7402714" y="1209533"/>
              <a:ext cx="51440" cy="2436"/>
            </a:xfrm>
            <a:custGeom>
              <a:avLst/>
              <a:gdLst/>
              <a:ahLst/>
              <a:cxnLst/>
              <a:rect l="l" t="t" r="r" b="b"/>
              <a:pathLst>
                <a:path w="1605" h="76" extrusionOk="0">
                  <a:moveTo>
                    <a:pt x="802" y="0"/>
                  </a:moveTo>
                  <a:cubicBezTo>
                    <a:pt x="535" y="0"/>
                    <a:pt x="268" y="13"/>
                    <a:pt x="0" y="38"/>
                  </a:cubicBezTo>
                  <a:cubicBezTo>
                    <a:pt x="268" y="63"/>
                    <a:pt x="535" y="75"/>
                    <a:pt x="802" y="75"/>
                  </a:cubicBezTo>
                  <a:cubicBezTo>
                    <a:pt x="1070" y="75"/>
                    <a:pt x="1337" y="63"/>
                    <a:pt x="1604" y="38"/>
                  </a:cubicBezTo>
                  <a:cubicBezTo>
                    <a:pt x="1337" y="13"/>
                    <a:pt x="1070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0"/>
            <p:cNvSpPr/>
            <p:nvPr/>
          </p:nvSpPr>
          <p:spPr>
            <a:xfrm>
              <a:off x="7402714" y="1223315"/>
              <a:ext cx="28396" cy="2019"/>
            </a:xfrm>
            <a:custGeom>
              <a:avLst/>
              <a:gdLst/>
              <a:ahLst/>
              <a:cxnLst/>
              <a:rect l="l" t="t" r="r" b="b"/>
              <a:pathLst>
                <a:path w="886" h="63" extrusionOk="0">
                  <a:moveTo>
                    <a:pt x="449" y="0"/>
                  </a:moveTo>
                  <a:cubicBezTo>
                    <a:pt x="301" y="0"/>
                    <a:pt x="151" y="9"/>
                    <a:pt x="0" y="25"/>
                  </a:cubicBezTo>
                  <a:cubicBezTo>
                    <a:pt x="151" y="50"/>
                    <a:pt x="301" y="63"/>
                    <a:pt x="449" y="63"/>
                  </a:cubicBezTo>
                  <a:cubicBezTo>
                    <a:pt x="598" y="63"/>
                    <a:pt x="744" y="50"/>
                    <a:pt x="886" y="25"/>
                  </a:cubicBezTo>
                  <a:cubicBezTo>
                    <a:pt x="744" y="9"/>
                    <a:pt x="598" y="0"/>
                    <a:pt x="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0"/>
            <p:cNvSpPr/>
            <p:nvPr/>
          </p:nvSpPr>
          <p:spPr>
            <a:xfrm>
              <a:off x="7473929" y="1122229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1"/>
                  </a:moveTo>
                  <a:cubicBezTo>
                    <a:pt x="865" y="1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0"/>
            <p:cNvSpPr/>
            <p:nvPr/>
          </p:nvSpPr>
          <p:spPr>
            <a:xfrm>
              <a:off x="7474987" y="1135498"/>
              <a:ext cx="82529" cy="2019"/>
            </a:xfrm>
            <a:custGeom>
              <a:avLst/>
              <a:gdLst/>
              <a:ahLst/>
              <a:cxnLst/>
              <a:rect l="l" t="t" r="r" b="b"/>
              <a:pathLst>
                <a:path w="2575" h="63" extrusionOk="0">
                  <a:moveTo>
                    <a:pt x="1294" y="0"/>
                  </a:moveTo>
                  <a:cubicBezTo>
                    <a:pt x="866" y="0"/>
                    <a:pt x="435" y="8"/>
                    <a:pt x="1" y="25"/>
                  </a:cubicBezTo>
                  <a:cubicBezTo>
                    <a:pt x="435" y="50"/>
                    <a:pt x="866" y="63"/>
                    <a:pt x="1294" y="63"/>
                  </a:cubicBezTo>
                  <a:cubicBezTo>
                    <a:pt x="1722" y="63"/>
                    <a:pt x="2148" y="50"/>
                    <a:pt x="2574" y="25"/>
                  </a:cubicBezTo>
                  <a:cubicBezTo>
                    <a:pt x="2148" y="8"/>
                    <a:pt x="1722" y="0"/>
                    <a:pt x="1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0"/>
            <p:cNvSpPr/>
            <p:nvPr/>
          </p:nvSpPr>
          <p:spPr>
            <a:xfrm>
              <a:off x="7473929" y="1165080"/>
              <a:ext cx="36441" cy="2436"/>
            </a:xfrm>
            <a:custGeom>
              <a:avLst/>
              <a:gdLst/>
              <a:ahLst/>
              <a:cxnLst/>
              <a:rect l="l" t="t" r="r" b="b"/>
              <a:pathLst>
                <a:path w="1137" h="76" extrusionOk="0">
                  <a:moveTo>
                    <a:pt x="575" y="0"/>
                  </a:moveTo>
                  <a:cubicBezTo>
                    <a:pt x="385" y="0"/>
                    <a:pt x="193" y="13"/>
                    <a:pt x="1" y="38"/>
                  </a:cubicBezTo>
                  <a:cubicBezTo>
                    <a:pt x="193" y="63"/>
                    <a:pt x="385" y="75"/>
                    <a:pt x="575" y="75"/>
                  </a:cubicBezTo>
                  <a:cubicBezTo>
                    <a:pt x="765" y="75"/>
                    <a:pt x="953" y="63"/>
                    <a:pt x="1137" y="38"/>
                  </a:cubicBezTo>
                  <a:cubicBezTo>
                    <a:pt x="953" y="13"/>
                    <a:pt x="76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0"/>
            <p:cNvSpPr/>
            <p:nvPr/>
          </p:nvSpPr>
          <p:spPr>
            <a:xfrm>
              <a:off x="7473929" y="1187034"/>
              <a:ext cx="82497" cy="2019"/>
            </a:xfrm>
            <a:custGeom>
              <a:avLst/>
              <a:gdLst/>
              <a:ahLst/>
              <a:cxnLst/>
              <a:rect l="l" t="t" r="r" b="b"/>
              <a:pathLst>
                <a:path w="2574" h="63" extrusionOk="0">
                  <a:moveTo>
                    <a:pt x="1293" y="0"/>
                  </a:moveTo>
                  <a:cubicBezTo>
                    <a:pt x="865" y="0"/>
                    <a:pt x="435" y="13"/>
                    <a:pt x="1" y="38"/>
                  </a:cubicBezTo>
                  <a:cubicBezTo>
                    <a:pt x="435" y="55"/>
                    <a:pt x="865" y="63"/>
                    <a:pt x="1293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0"/>
            <p:cNvSpPr/>
            <p:nvPr/>
          </p:nvSpPr>
          <p:spPr>
            <a:xfrm>
              <a:off x="7474987" y="120027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9"/>
                    <a:pt x="1" y="26"/>
                  </a:cubicBezTo>
                  <a:cubicBezTo>
                    <a:pt x="435" y="51"/>
                    <a:pt x="866" y="64"/>
                    <a:pt x="1294" y="64"/>
                  </a:cubicBezTo>
                  <a:cubicBezTo>
                    <a:pt x="1722" y="64"/>
                    <a:pt x="2148" y="51"/>
                    <a:pt x="2574" y="26"/>
                  </a:cubicBezTo>
                  <a:cubicBezTo>
                    <a:pt x="2148" y="9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0"/>
            <p:cNvSpPr/>
            <p:nvPr/>
          </p:nvSpPr>
          <p:spPr>
            <a:xfrm>
              <a:off x="7473929" y="1232545"/>
              <a:ext cx="36441" cy="2051"/>
            </a:xfrm>
            <a:custGeom>
              <a:avLst/>
              <a:gdLst/>
              <a:ahLst/>
              <a:cxnLst/>
              <a:rect l="l" t="t" r="r" b="b"/>
              <a:pathLst>
                <a:path w="1137" h="64" extrusionOk="0">
                  <a:moveTo>
                    <a:pt x="575" y="1"/>
                  </a:moveTo>
                  <a:cubicBezTo>
                    <a:pt x="385" y="1"/>
                    <a:pt x="193" y="13"/>
                    <a:pt x="1" y="38"/>
                  </a:cubicBezTo>
                  <a:cubicBezTo>
                    <a:pt x="193" y="55"/>
                    <a:pt x="385" y="63"/>
                    <a:pt x="575" y="63"/>
                  </a:cubicBezTo>
                  <a:cubicBezTo>
                    <a:pt x="765" y="63"/>
                    <a:pt x="953" y="55"/>
                    <a:pt x="1137" y="38"/>
                  </a:cubicBezTo>
                  <a:cubicBezTo>
                    <a:pt x="953" y="13"/>
                    <a:pt x="765" y="1"/>
                    <a:pt x="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0"/>
            <p:cNvSpPr/>
            <p:nvPr/>
          </p:nvSpPr>
          <p:spPr>
            <a:xfrm>
              <a:off x="7473929" y="1254371"/>
              <a:ext cx="82497" cy="2051"/>
            </a:xfrm>
            <a:custGeom>
              <a:avLst/>
              <a:gdLst/>
              <a:ahLst/>
              <a:cxnLst/>
              <a:rect l="l" t="t" r="r" b="b"/>
              <a:pathLst>
                <a:path w="2574" h="64" extrusionOk="0">
                  <a:moveTo>
                    <a:pt x="1293" y="0"/>
                  </a:moveTo>
                  <a:cubicBezTo>
                    <a:pt x="865" y="0"/>
                    <a:pt x="435" y="9"/>
                    <a:pt x="1" y="25"/>
                  </a:cubicBezTo>
                  <a:cubicBezTo>
                    <a:pt x="435" y="51"/>
                    <a:pt x="865" y="63"/>
                    <a:pt x="1293" y="63"/>
                  </a:cubicBezTo>
                  <a:cubicBezTo>
                    <a:pt x="1722" y="63"/>
                    <a:pt x="2148" y="51"/>
                    <a:pt x="2574" y="25"/>
                  </a:cubicBezTo>
                  <a:cubicBezTo>
                    <a:pt x="2148" y="9"/>
                    <a:pt x="1722" y="0"/>
                    <a:pt x="1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0"/>
            <p:cNvSpPr/>
            <p:nvPr/>
          </p:nvSpPr>
          <p:spPr>
            <a:xfrm>
              <a:off x="7474987" y="1267351"/>
              <a:ext cx="82529" cy="2051"/>
            </a:xfrm>
            <a:custGeom>
              <a:avLst/>
              <a:gdLst/>
              <a:ahLst/>
              <a:cxnLst/>
              <a:rect l="l" t="t" r="r" b="b"/>
              <a:pathLst>
                <a:path w="2575" h="64" extrusionOk="0">
                  <a:moveTo>
                    <a:pt x="1294" y="1"/>
                  </a:moveTo>
                  <a:cubicBezTo>
                    <a:pt x="866" y="1"/>
                    <a:pt x="435" y="13"/>
                    <a:pt x="1" y="38"/>
                  </a:cubicBezTo>
                  <a:cubicBezTo>
                    <a:pt x="435" y="55"/>
                    <a:pt x="866" y="63"/>
                    <a:pt x="1294" y="63"/>
                  </a:cubicBezTo>
                  <a:cubicBezTo>
                    <a:pt x="1722" y="63"/>
                    <a:pt x="2148" y="55"/>
                    <a:pt x="2574" y="38"/>
                  </a:cubicBezTo>
                  <a:cubicBezTo>
                    <a:pt x="2148" y="13"/>
                    <a:pt x="1722" y="1"/>
                    <a:pt x="1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0"/>
            <p:cNvSpPr/>
            <p:nvPr/>
          </p:nvSpPr>
          <p:spPr>
            <a:xfrm>
              <a:off x="7400054" y="1030694"/>
              <a:ext cx="56761" cy="56344"/>
            </a:xfrm>
            <a:custGeom>
              <a:avLst/>
              <a:gdLst/>
              <a:ahLst/>
              <a:cxnLst/>
              <a:rect l="l" t="t" r="r" b="b"/>
              <a:pathLst>
                <a:path w="1771" h="1758" extrusionOk="0">
                  <a:moveTo>
                    <a:pt x="36" y="1"/>
                  </a:moveTo>
                  <a:cubicBezTo>
                    <a:pt x="36" y="1"/>
                    <a:pt x="35" y="2"/>
                    <a:pt x="33" y="4"/>
                  </a:cubicBezTo>
                  <a:lnTo>
                    <a:pt x="33" y="4"/>
                  </a:lnTo>
                  <a:cubicBezTo>
                    <a:pt x="35" y="2"/>
                    <a:pt x="36" y="1"/>
                    <a:pt x="36" y="1"/>
                  </a:cubicBezTo>
                  <a:close/>
                  <a:moveTo>
                    <a:pt x="33" y="4"/>
                  </a:moveTo>
                  <a:cubicBezTo>
                    <a:pt x="25" y="12"/>
                    <a:pt x="0" y="40"/>
                    <a:pt x="9" y="40"/>
                  </a:cubicBezTo>
                  <a:cubicBezTo>
                    <a:pt x="10" y="40"/>
                    <a:pt x="13" y="39"/>
                    <a:pt x="16" y="37"/>
                  </a:cubicBezTo>
                  <a:lnTo>
                    <a:pt x="16" y="254"/>
                  </a:lnTo>
                  <a:lnTo>
                    <a:pt x="16" y="488"/>
                  </a:lnTo>
                  <a:lnTo>
                    <a:pt x="16" y="923"/>
                  </a:lnTo>
                  <a:cubicBezTo>
                    <a:pt x="16" y="1207"/>
                    <a:pt x="16" y="1474"/>
                    <a:pt x="16" y="1725"/>
                  </a:cubicBezTo>
                  <a:lnTo>
                    <a:pt x="16" y="1758"/>
                  </a:lnTo>
                  <a:lnTo>
                    <a:pt x="33" y="1758"/>
                  </a:lnTo>
                  <a:lnTo>
                    <a:pt x="1270" y="1741"/>
                  </a:lnTo>
                  <a:lnTo>
                    <a:pt x="1620" y="1741"/>
                  </a:lnTo>
                  <a:cubicBezTo>
                    <a:pt x="1654" y="1741"/>
                    <a:pt x="1704" y="1725"/>
                    <a:pt x="1737" y="1725"/>
                  </a:cubicBezTo>
                  <a:lnTo>
                    <a:pt x="1604" y="1725"/>
                  </a:lnTo>
                  <a:lnTo>
                    <a:pt x="1253" y="1708"/>
                  </a:lnTo>
                  <a:lnTo>
                    <a:pt x="67" y="1692"/>
                  </a:lnTo>
                  <a:lnTo>
                    <a:pt x="67" y="1692"/>
                  </a:lnTo>
                  <a:cubicBezTo>
                    <a:pt x="67" y="1451"/>
                    <a:pt x="67" y="1194"/>
                    <a:pt x="67" y="923"/>
                  </a:cubicBezTo>
                  <a:lnTo>
                    <a:pt x="67" y="488"/>
                  </a:lnTo>
                  <a:lnTo>
                    <a:pt x="67" y="254"/>
                  </a:lnTo>
                  <a:lnTo>
                    <a:pt x="67" y="70"/>
                  </a:lnTo>
                  <a:lnTo>
                    <a:pt x="67" y="70"/>
                  </a:lnTo>
                  <a:lnTo>
                    <a:pt x="1704" y="54"/>
                  </a:lnTo>
                  <a:lnTo>
                    <a:pt x="1704" y="54"/>
                  </a:lnTo>
                  <a:cubicBezTo>
                    <a:pt x="1704" y="548"/>
                    <a:pt x="1721" y="959"/>
                    <a:pt x="1721" y="1257"/>
                  </a:cubicBezTo>
                  <a:cubicBezTo>
                    <a:pt x="1721" y="1390"/>
                    <a:pt x="1721" y="1507"/>
                    <a:pt x="1721" y="1608"/>
                  </a:cubicBezTo>
                  <a:cubicBezTo>
                    <a:pt x="1721" y="1641"/>
                    <a:pt x="1737" y="1691"/>
                    <a:pt x="1737" y="1725"/>
                  </a:cubicBezTo>
                  <a:cubicBezTo>
                    <a:pt x="1737" y="1691"/>
                    <a:pt x="1737" y="1658"/>
                    <a:pt x="1737" y="1608"/>
                  </a:cubicBezTo>
                  <a:cubicBezTo>
                    <a:pt x="1737" y="1524"/>
                    <a:pt x="1754" y="1407"/>
                    <a:pt x="1754" y="1273"/>
                  </a:cubicBezTo>
                  <a:cubicBezTo>
                    <a:pt x="1754" y="956"/>
                    <a:pt x="1754" y="538"/>
                    <a:pt x="1771" y="37"/>
                  </a:cubicBezTo>
                  <a:lnTo>
                    <a:pt x="1771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0"/>
            <p:cNvSpPr/>
            <p:nvPr/>
          </p:nvSpPr>
          <p:spPr>
            <a:xfrm>
              <a:off x="7480884" y="1053834"/>
              <a:ext cx="86791" cy="2147"/>
            </a:xfrm>
            <a:custGeom>
              <a:avLst/>
              <a:gdLst/>
              <a:ahLst/>
              <a:cxnLst/>
              <a:rect l="l" t="t" r="r" b="b"/>
              <a:pathLst>
                <a:path w="2708" h="67" extrusionOk="0">
                  <a:moveTo>
                    <a:pt x="1354" y="0"/>
                  </a:moveTo>
                  <a:cubicBezTo>
                    <a:pt x="602" y="0"/>
                    <a:pt x="1" y="17"/>
                    <a:pt x="1" y="33"/>
                  </a:cubicBezTo>
                  <a:cubicBezTo>
                    <a:pt x="1" y="50"/>
                    <a:pt x="602" y="67"/>
                    <a:pt x="1354" y="67"/>
                  </a:cubicBezTo>
                  <a:cubicBezTo>
                    <a:pt x="2106" y="67"/>
                    <a:pt x="2708" y="50"/>
                    <a:pt x="2708" y="33"/>
                  </a:cubicBezTo>
                  <a:cubicBezTo>
                    <a:pt x="2708" y="17"/>
                    <a:pt x="2106" y="0"/>
                    <a:pt x="13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0"/>
            <p:cNvSpPr/>
            <p:nvPr/>
          </p:nvSpPr>
          <p:spPr>
            <a:xfrm>
              <a:off x="7481429" y="1066398"/>
              <a:ext cx="43941" cy="2051"/>
            </a:xfrm>
            <a:custGeom>
              <a:avLst/>
              <a:gdLst/>
              <a:ahLst/>
              <a:cxnLst/>
              <a:rect l="l" t="t" r="r" b="b"/>
              <a:pathLst>
                <a:path w="1371" h="64" extrusionOk="0">
                  <a:moveTo>
                    <a:pt x="686" y="1"/>
                  </a:moveTo>
                  <a:cubicBezTo>
                    <a:pt x="456" y="1"/>
                    <a:pt x="226" y="9"/>
                    <a:pt x="0" y="26"/>
                  </a:cubicBezTo>
                  <a:cubicBezTo>
                    <a:pt x="226" y="51"/>
                    <a:pt x="456" y="63"/>
                    <a:pt x="686" y="63"/>
                  </a:cubicBezTo>
                  <a:cubicBezTo>
                    <a:pt x="915" y="63"/>
                    <a:pt x="1145" y="51"/>
                    <a:pt x="1371" y="26"/>
                  </a:cubicBezTo>
                  <a:cubicBezTo>
                    <a:pt x="1145" y="9"/>
                    <a:pt x="915" y="1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0"/>
            <p:cNvSpPr/>
            <p:nvPr/>
          </p:nvSpPr>
          <p:spPr>
            <a:xfrm>
              <a:off x="7406976" y="1071494"/>
              <a:ext cx="47178" cy="14487"/>
            </a:xfrm>
            <a:custGeom>
              <a:avLst/>
              <a:gdLst/>
              <a:ahLst/>
              <a:cxnLst/>
              <a:rect l="l" t="t" r="r" b="b"/>
              <a:pathLst>
                <a:path w="1472" h="452" extrusionOk="0">
                  <a:moveTo>
                    <a:pt x="736" y="0"/>
                  </a:moveTo>
                  <a:cubicBezTo>
                    <a:pt x="519" y="0"/>
                    <a:pt x="302" y="84"/>
                    <a:pt x="151" y="234"/>
                  </a:cubicBezTo>
                  <a:cubicBezTo>
                    <a:pt x="101" y="285"/>
                    <a:pt x="68" y="335"/>
                    <a:pt x="34" y="385"/>
                  </a:cubicBezTo>
                  <a:cubicBezTo>
                    <a:pt x="18" y="401"/>
                    <a:pt x="1" y="435"/>
                    <a:pt x="1" y="452"/>
                  </a:cubicBezTo>
                  <a:cubicBezTo>
                    <a:pt x="51" y="385"/>
                    <a:pt x="101" y="318"/>
                    <a:pt x="168" y="251"/>
                  </a:cubicBezTo>
                  <a:cubicBezTo>
                    <a:pt x="306" y="129"/>
                    <a:pt x="485" y="48"/>
                    <a:pt x="681" y="48"/>
                  </a:cubicBezTo>
                  <a:cubicBezTo>
                    <a:pt x="699" y="48"/>
                    <a:pt x="718" y="49"/>
                    <a:pt x="736" y="51"/>
                  </a:cubicBezTo>
                  <a:cubicBezTo>
                    <a:pt x="937" y="51"/>
                    <a:pt x="1137" y="134"/>
                    <a:pt x="1288" y="268"/>
                  </a:cubicBezTo>
                  <a:cubicBezTo>
                    <a:pt x="1350" y="315"/>
                    <a:pt x="1412" y="376"/>
                    <a:pt x="1461" y="438"/>
                  </a:cubicBezTo>
                  <a:lnTo>
                    <a:pt x="1461" y="438"/>
                  </a:lnTo>
                  <a:cubicBezTo>
                    <a:pt x="1453" y="425"/>
                    <a:pt x="1450" y="409"/>
                    <a:pt x="1438" y="385"/>
                  </a:cubicBezTo>
                  <a:cubicBezTo>
                    <a:pt x="1404" y="335"/>
                    <a:pt x="1354" y="285"/>
                    <a:pt x="1304" y="251"/>
                  </a:cubicBezTo>
                  <a:cubicBezTo>
                    <a:pt x="1154" y="101"/>
                    <a:pt x="953" y="17"/>
                    <a:pt x="736" y="0"/>
                  </a:cubicBezTo>
                  <a:close/>
                  <a:moveTo>
                    <a:pt x="1461" y="438"/>
                  </a:moveTo>
                  <a:cubicBezTo>
                    <a:pt x="1464" y="443"/>
                    <a:pt x="1467" y="447"/>
                    <a:pt x="1471" y="452"/>
                  </a:cubicBezTo>
                  <a:cubicBezTo>
                    <a:pt x="1468" y="447"/>
                    <a:pt x="1465" y="443"/>
                    <a:pt x="1461" y="4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0"/>
            <p:cNvSpPr/>
            <p:nvPr/>
          </p:nvSpPr>
          <p:spPr>
            <a:xfrm>
              <a:off x="7415566" y="1040309"/>
              <a:ext cx="26281" cy="29422"/>
            </a:xfrm>
            <a:custGeom>
              <a:avLst/>
              <a:gdLst/>
              <a:ahLst/>
              <a:cxnLst/>
              <a:rect l="l" t="t" r="r" b="b"/>
              <a:pathLst>
                <a:path w="820" h="918" extrusionOk="0">
                  <a:moveTo>
                    <a:pt x="412" y="17"/>
                  </a:moveTo>
                  <a:cubicBezTo>
                    <a:pt x="485" y="17"/>
                    <a:pt x="563" y="49"/>
                    <a:pt x="619" y="105"/>
                  </a:cubicBezTo>
                  <a:cubicBezTo>
                    <a:pt x="735" y="188"/>
                    <a:pt x="786" y="322"/>
                    <a:pt x="786" y="472"/>
                  </a:cubicBezTo>
                  <a:cubicBezTo>
                    <a:pt x="786" y="556"/>
                    <a:pt x="769" y="639"/>
                    <a:pt x="735" y="706"/>
                  </a:cubicBezTo>
                  <a:cubicBezTo>
                    <a:pt x="685" y="790"/>
                    <a:pt x="619" y="840"/>
                    <a:pt x="535" y="873"/>
                  </a:cubicBezTo>
                  <a:cubicBezTo>
                    <a:pt x="507" y="879"/>
                    <a:pt x="478" y="882"/>
                    <a:pt x="449" y="882"/>
                  </a:cubicBezTo>
                  <a:cubicBezTo>
                    <a:pt x="309" y="882"/>
                    <a:pt x="170" y="814"/>
                    <a:pt x="101" y="689"/>
                  </a:cubicBezTo>
                  <a:cubicBezTo>
                    <a:pt x="34" y="556"/>
                    <a:pt x="17" y="422"/>
                    <a:pt x="67" y="288"/>
                  </a:cubicBezTo>
                  <a:cubicBezTo>
                    <a:pt x="84" y="188"/>
                    <a:pt x="134" y="105"/>
                    <a:pt x="218" y="54"/>
                  </a:cubicBezTo>
                  <a:cubicBezTo>
                    <a:pt x="243" y="42"/>
                    <a:pt x="264" y="34"/>
                    <a:pt x="280" y="28"/>
                  </a:cubicBezTo>
                  <a:lnTo>
                    <a:pt x="280" y="28"/>
                  </a:lnTo>
                  <a:cubicBezTo>
                    <a:pt x="310" y="21"/>
                    <a:pt x="343" y="21"/>
                    <a:pt x="368" y="21"/>
                  </a:cubicBezTo>
                  <a:cubicBezTo>
                    <a:pt x="382" y="18"/>
                    <a:pt x="397" y="17"/>
                    <a:pt x="412" y="17"/>
                  </a:cubicBezTo>
                  <a:close/>
                  <a:moveTo>
                    <a:pt x="412" y="0"/>
                  </a:moveTo>
                  <a:cubicBezTo>
                    <a:pt x="392" y="0"/>
                    <a:pt x="372" y="1"/>
                    <a:pt x="351" y="4"/>
                  </a:cubicBezTo>
                  <a:cubicBezTo>
                    <a:pt x="340" y="4"/>
                    <a:pt x="328" y="6"/>
                    <a:pt x="316" y="10"/>
                  </a:cubicBezTo>
                  <a:lnTo>
                    <a:pt x="316" y="10"/>
                  </a:lnTo>
                  <a:cubicBezTo>
                    <a:pt x="317" y="8"/>
                    <a:pt x="318" y="6"/>
                    <a:pt x="318" y="4"/>
                  </a:cubicBezTo>
                  <a:lnTo>
                    <a:pt x="318" y="4"/>
                  </a:lnTo>
                  <a:cubicBezTo>
                    <a:pt x="284" y="21"/>
                    <a:pt x="251" y="21"/>
                    <a:pt x="218" y="38"/>
                  </a:cubicBezTo>
                  <a:cubicBezTo>
                    <a:pt x="134" y="88"/>
                    <a:pt x="67" y="171"/>
                    <a:pt x="34" y="272"/>
                  </a:cubicBezTo>
                  <a:cubicBezTo>
                    <a:pt x="17" y="339"/>
                    <a:pt x="0" y="405"/>
                    <a:pt x="0" y="472"/>
                  </a:cubicBezTo>
                  <a:cubicBezTo>
                    <a:pt x="0" y="556"/>
                    <a:pt x="17" y="639"/>
                    <a:pt x="67" y="706"/>
                  </a:cubicBezTo>
                  <a:cubicBezTo>
                    <a:pt x="117" y="790"/>
                    <a:pt x="184" y="840"/>
                    <a:pt x="268" y="890"/>
                  </a:cubicBezTo>
                  <a:cubicBezTo>
                    <a:pt x="317" y="909"/>
                    <a:pt x="371" y="918"/>
                    <a:pt x="428" y="918"/>
                  </a:cubicBezTo>
                  <a:cubicBezTo>
                    <a:pt x="469" y="918"/>
                    <a:pt x="510" y="914"/>
                    <a:pt x="552" y="907"/>
                  </a:cubicBezTo>
                  <a:cubicBezTo>
                    <a:pt x="635" y="873"/>
                    <a:pt x="719" y="823"/>
                    <a:pt x="769" y="723"/>
                  </a:cubicBezTo>
                  <a:cubicBezTo>
                    <a:pt x="802" y="656"/>
                    <a:pt x="819" y="556"/>
                    <a:pt x="819" y="472"/>
                  </a:cubicBezTo>
                  <a:cubicBezTo>
                    <a:pt x="819" y="322"/>
                    <a:pt x="752" y="171"/>
                    <a:pt x="635" y="71"/>
                  </a:cubicBezTo>
                  <a:cubicBezTo>
                    <a:pt x="580" y="30"/>
                    <a:pt x="503" y="0"/>
                    <a:pt x="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0"/>
            <p:cNvSpPr/>
            <p:nvPr/>
          </p:nvSpPr>
          <p:spPr>
            <a:xfrm>
              <a:off x="7434315" y="1051687"/>
              <a:ext cx="1763" cy="929"/>
            </a:xfrm>
            <a:custGeom>
              <a:avLst/>
              <a:gdLst/>
              <a:ahLst/>
              <a:cxnLst/>
              <a:rect l="l" t="t" r="r" b="b"/>
              <a:pathLst>
                <a:path w="55" h="29" extrusionOk="0">
                  <a:moveTo>
                    <a:pt x="17" y="0"/>
                  </a:moveTo>
                  <a:cubicBezTo>
                    <a:pt x="17" y="0"/>
                    <a:pt x="0" y="17"/>
                    <a:pt x="0" y="17"/>
                  </a:cubicBezTo>
                  <a:cubicBezTo>
                    <a:pt x="0" y="25"/>
                    <a:pt x="4" y="28"/>
                    <a:pt x="10" y="28"/>
                  </a:cubicBezTo>
                  <a:cubicBezTo>
                    <a:pt x="26" y="28"/>
                    <a:pt x="5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0"/>
            <p:cNvSpPr/>
            <p:nvPr/>
          </p:nvSpPr>
          <p:spPr>
            <a:xfrm>
              <a:off x="7421976" y="1053289"/>
              <a:ext cx="1891" cy="1154"/>
            </a:xfrm>
            <a:custGeom>
              <a:avLst/>
              <a:gdLst/>
              <a:ahLst/>
              <a:cxnLst/>
              <a:rect l="l" t="t" r="r" b="b"/>
              <a:pathLst>
                <a:path w="59" h="36" extrusionOk="0">
                  <a:moveTo>
                    <a:pt x="34" y="0"/>
                  </a:moveTo>
                  <a:cubicBezTo>
                    <a:pt x="18" y="0"/>
                    <a:pt x="1" y="17"/>
                    <a:pt x="1" y="17"/>
                  </a:cubicBezTo>
                  <a:cubicBezTo>
                    <a:pt x="1" y="31"/>
                    <a:pt x="6" y="36"/>
                    <a:pt x="12" y="36"/>
                  </a:cubicBezTo>
                  <a:cubicBezTo>
                    <a:pt x="30" y="36"/>
                    <a:pt x="5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0"/>
            <p:cNvSpPr/>
            <p:nvPr/>
          </p:nvSpPr>
          <p:spPr>
            <a:xfrm>
              <a:off x="7416624" y="1042585"/>
              <a:ext cx="18781" cy="8045"/>
            </a:xfrm>
            <a:custGeom>
              <a:avLst/>
              <a:gdLst/>
              <a:ahLst/>
              <a:cxnLst/>
              <a:rect l="l" t="t" r="r" b="b"/>
              <a:pathLst>
                <a:path w="586" h="251" extrusionOk="0">
                  <a:moveTo>
                    <a:pt x="569" y="0"/>
                  </a:moveTo>
                  <a:cubicBezTo>
                    <a:pt x="569" y="0"/>
                    <a:pt x="552" y="34"/>
                    <a:pt x="519" y="84"/>
                  </a:cubicBezTo>
                  <a:cubicBezTo>
                    <a:pt x="469" y="134"/>
                    <a:pt x="402" y="184"/>
                    <a:pt x="335" y="201"/>
                  </a:cubicBezTo>
                  <a:cubicBezTo>
                    <a:pt x="251" y="217"/>
                    <a:pt x="168" y="217"/>
                    <a:pt x="101" y="217"/>
                  </a:cubicBezTo>
                  <a:cubicBezTo>
                    <a:pt x="68" y="217"/>
                    <a:pt x="34" y="217"/>
                    <a:pt x="1" y="234"/>
                  </a:cubicBezTo>
                  <a:cubicBezTo>
                    <a:pt x="34" y="234"/>
                    <a:pt x="68" y="251"/>
                    <a:pt x="101" y="251"/>
                  </a:cubicBezTo>
                  <a:cubicBezTo>
                    <a:pt x="185" y="251"/>
                    <a:pt x="251" y="251"/>
                    <a:pt x="335" y="234"/>
                  </a:cubicBezTo>
                  <a:cubicBezTo>
                    <a:pt x="418" y="217"/>
                    <a:pt x="502" y="167"/>
                    <a:pt x="552" y="100"/>
                  </a:cubicBezTo>
                  <a:cubicBezTo>
                    <a:pt x="586" y="34"/>
                    <a:pt x="586" y="0"/>
                    <a:pt x="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0"/>
            <p:cNvSpPr/>
            <p:nvPr/>
          </p:nvSpPr>
          <p:spPr>
            <a:xfrm>
              <a:off x="7412874" y="1055437"/>
              <a:ext cx="3782" cy="4551"/>
            </a:xfrm>
            <a:custGeom>
              <a:avLst/>
              <a:gdLst/>
              <a:ahLst/>
              <a:cxnLst/>
              <a:rect l="l" t="t" r="r" b="b"/>
              <a:pathLst>
                <a:path w="118" h="142" extrusionOk="0">
                  <a:moveTo>
                    <a:pt x="68" y="0"/>
                  </a:moveTo>
                  <a:cubicBezTo>
                    <a:pt x="51" y="0"/>
                    <a:pt x="34" y="0"/>
                    <a:pt x="17" y="17"/>
                  </a:cubicBezTo>
                  <a:cubicBezTo>
                    <a:pt x="1" y="34"/>
                    <a:pt x="1" y="50"/>
                    <a:pt x="1" y="67"/>
                  </a:cubicBezTo>
                  <a:cubicBezTo>
                    <a:pt x="17" y="117"/>
                    <a:pt x="34" y="134"/>
                    <a:pt x="68" y="134"/>
                  </a:cubicBezTo>
                  <a:cubicBezTo>
                    <a:pt x="79" y="139"/>
                    <a:pt x="88" y="141"/>
                    <a:pt x="95" y="141"/>
                  </a:cubicBezTo>
                  <a:cubicBezTo>
                    <a:pt x="110" y="141"/>
                    <a:pt x="118" y="134"/>
                    <a:pt x="118" y="134"/>
                  </a:cubicBezTo>
                  <a:cubicBezTo>
                    <a:pt x="118" y="117"/>
                    <a:pt x="51" y="117"/>
                    <a:pt x="51" y="67"/>
                  </a:cubicBezTo>
                  <a:cubicBezTo>
                    <a:pt x="34" y="50"/>
                    <a:pt x="51" y="34"/>
                    <a:pt x="68" y="34"/>
                  </a:cubicBezTo>
                  <a:cubicBezTo>
                    <a:pt x="84" y="17"/>
                    <a:pt x="101" y="17"/>
                    <a:pt x="101" y="17"/>
                  </a:cubicBezTo>
                  <a:cubicBezTo>
                    <a:pt x="101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0"/>
            <p:cNvSpPr/>
            <p:nvPr/>
          </p:nvSpPr>
          <p:spPr>
            <a:xfrm>
              <a:off x="7440725" y="1054347"/>
              <a:ext cx="3782" cy="4199"/>
            </a:xfrm>
            <a:custGeom>
              <a:avLst/>
              <a:gdLst/>
              <a:ahLst/>
              <a:cxnLst/>
              <a:rect l="l" t="t" r="r" b="b"/>
              <a:pathLst>
                <a:path w="118" h="131" extrusionOk="0">
                  <a:moveTo>
                    <a:pt x="34" y="1"/>
                  </a:moveTo>
                  <a:cubicBezTo>
                    <a:pt x="17" y="1"/>
                    <a:pt x="1" y="1"/>
                    <a:pt x="1" y="17"/>
                  </a:cubicBezTo>
                  <a:cubicBezTo>
                    <a:pt x="1" y="17"/>
                    <a:pt x="51" y="17"/>
                    <a:pt x="51" y="68"/>
                  </a:cubicBezTo>
                  <a:cubicBezTo>
                    <a:pt x="67" y="101"/>
                    <a:pt x="34" y="118"/>
                    <a:pt x="34" y="118"/>
                  </a:cubicBezTo>
                  <a:cubicBezTo>
                    <a:pt x="34" y="126"/>
                    <a:pt x="38" y="130"/>
                    <a:pt x="44" y="130"/>
                  </a:cubicBezTo>
                  <a:cubicBezTo>
                    <a:pt x="51" y="130"/>
                    <a:pt x="59" y="126"/>
                    <a:pt x="67" y="118"/>
                  </a:cubicBezTo>
                  <a:cubicBezTo>
                    <a:pt x="118" y="84"/>
                    <a:pt x="10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0"/>
            <p:cNvSpPr/>
            <p:nvPr/>
          </p:nvSpPr>
          <p:spPr>
            <a:xfrm>
              <a:off x="7425726" y="1059699"/>
              <a:ext cx="8621" cy="3333"/>
            </a:xfrm>
            <a:custGeom>
              <a:avLst/>
              <a:gdLst/>
              <a:ahLst/>
              <a:cxnLst/>
              <a:rect l="l" t="t" r="r" b="b"/>
              <a:pathLst>
                <a:path w="269" h="104" extrusionOk="0">
                  <a:moveTo>
                    <a:pt x="268" y="1"/>
                  </a:moveTo>
                  <a:cubicBezTo>
                    <a:pt x="251" y="1"/>
                    <a:pt x="218" y="68"/>
                    <a:pt x="134" y="68"/>
                  </a:cubicBezTo>
                  <a:cubicBezTo>
                    <a:pt x="63" y="68"/>
                    <a:pt x="16" y="31"/>
                    <a:pt x="4" y="31"/>
                  </a:cubicBezTo>
                  <a:cubicBezTo>
                    <a:pt x="2" y="31"/>
                    <a:pt x="1" y="32"/>
                    <a:pt x="1" y="34"/>
                  </a:cubicBezTo>
                  <a:cubicBezTo>
                    <a:pt x="1" y="34"/>
                    <a:pt x="1" y="51"/>
                    <a:pt x="17" y="68"/>
                  </a:cubicBezTo>
                  <a:cubicBezTo>
                    <a:pt x="49" y="91"/>
                    <a:pt x="87" y="103"/>
                    <a:pt x="124" y="103"/>
                  </a:cubicBezTo>
                  <a:cubicBezTo>
                    <a:pt x="167" y="103"/>
                    <a:pt x="208" y="87"/>
                    <a:pt x="235" y="51"/>
                  </a:cubicBezTo>
                  <a:cubicBezTo>
                    <a:pt x="268" y="34"/>
                    <a:pt x="268" y="18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0"/>
            <p:cNvSpPr/>
            <p:nvPr/>
          </p:nvSpPr>
          <p:spPr>
            <a:xfrm>
              <a:off x="7428963" y="1051142"/>
              <a:ext cx="4295" cy="8077"/>
            </a:xfrm>
            <a:custGeom>
              <a:avLst/>
              <a:gdLst/>
              <a:ahLst/>
              <a:cxnLst/>
              <a:rect l="l" t="t" r="r" b="b"/>
              <a:pathLst>
                <a:path w="134" h="252" extrusionOk="0">
                  <a:moveTo>
                    <a:pt x="17" y="1"/>
                  </a:moveTo>
                  <a:cubicBezTo>
                    <a:pt x="17" y="1"/>
                    <a:pt x="17" y="17"/>
                    <a:pt x="0" y="51"/>
                  </a:cubicBezTo>
                  <a:cubicBezTo>
                    <a:pt x="0" y="101"/>
                    <a:pt x="17" y="151"/>
                    <a:pt x="33" y="168"/>
                  </a:cubicBezTo>
                  <a:cubicBezTo>
                    <a:pt x="43" y="177"/>
                    <a:pt x="58" y="187"/>
                    <a:pt x="72" y="193"/>
                  </a:cubicBezTo>
                  <a:lnTo>
                    <a:pt x="72" y="193"/>
                  </a:lnTo>
                  <a:cubicBezTo>
                    <a:pt x="55" y="224"/>
                    <a:pt x="33" y="238"/>
                    <a:pt x="33" y="251"/>
                  </a:cubicBezTo>
                  <a:cubicBezTo>
                    <a:pt x="33" y="251"/>
                    <a:pt x="100" y="251"/>
                    <a:pt x="117" y="184"/>
                  </a:cubicBezTo>
                  <a:lnTo>
                    <a:pt x="134" y="151"/>
                  </a:lnTo>
                  <a:lnTo>
                    <a:pt x="67" y="151"/>
                  </a:lnTo>
                  <a:cubicBezTo>
                    <a:pt x="50" y="117"/>
                    <a:pt x="33" y="84"/>
                    <a:pt x="33" y="51"/>
                  </a:cubicBezTo>
                  <a:cubicBezTo>
                    <a:pt x="33" y="34"/>
                    <a:pt x="33" y="17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0"/>
            <p:cNvSpPr/>
            <p:nvPr/>
          </p:nvSpPr>
          <p:spPr>
            <a:xfrm>
              <a:off x="7426271" y="1068802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17" y="1"/>
                  </a:moveTo>
                  <a:cubicBezTo>
                    <a:pt x="0" y="1"/>
                    <a:pt x="0" y="34"/>
                    <a:pt x="0" y="68"/>
                  </a:cubicBezTo>
                  <a:cubicBezTo>
                    <a:pt x="0" y="84"/>
                    <a:pt x="17" y="118"/>
                    <a:pt x="17" y="118"/>
                  </a:cubicBezTo>
                  <a:cubicBezTo>
                    <a:pt x="34" y="118"/>
                    <a:pt x="51" y="84"/>
                    <a:pt x="34" y="51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0"/>
            <p:cNvSpPr/>
            <p:nvPr/>
          </p:nvSpPr>
          <p:spPr>
            <a:xfrm>
              <a:off x="7432168" y="106828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0"/>
                  </a:moveTo>
                  <a:cubicBezTo>
                    <a:pt x="17" y="17"/>
                    <a:pt x="0" y="34"/>
                    <a:pt x="17" y="67"/>
                  </a:cubicBezTo>
                  <a:cubicBezTo>
                    <a:pt x="17" y="100"/>
                    <a:pt x="17" y="117"/>
                    <a:pt x="34" y="117"/>
                  </a:cubicBezTo>
                  <a:cubicBezTo>
                    <a:pt x="50" y="117"/>
                    <a:pt x="50" y="84"/>
                    <a:pt x="50" y="67"/>
                  </a:cubicBezTo>
                  <a:cubicBezTo>
                    <a:pt x="50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0"/>
            <p:cNvSpPr/>
            <p:nvPr/>
          </p:nvSpPr>
          <p:spPr>
            <a:xfrm>
              <a:off x="7654402" y="1105242"/>
              <a:ext cx="134963" cy="194928"/>
            </a:xfrm>
            <a:custGeom>
              <a:avLst/>
              <a:gdLst/>
              <a:ahLst/>
              <a:cxnLst/>
              <a:rect l="l" t="t" r="r" b="b"/>
              <a:pathLst>
                <a:path w="4211" h="6082" extrusionOk="0">
                  <a:moveTo>
                    <a:pt x="0" y="0"/>
                  </a:moveTo>
                  <a:lnTo>
                    <a:pt x="0" y="6082"/>
                  </a:lnTo>
                  <a:lnTo>
                    <a:pt x="4211" y="6082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0"/>
            <p:cNvSpPr/>
            <p:nvPr/>
          </p:nvSpPr>
          <p:spPr>
            <a:xfrm>
              <a:off x="7713823" y="1164407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0"/>
            <p:cNvSpPr/>
            <p:nvPr/>
          </p:nvSpPr>
          <p:spPr>
            <a:xfrm>
              <a:off x="7667255" y="116921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1"/>
                  </a:moveTo>
                  <a:cubicBezTo>
                    <a:pt x="347" y="1"/>
                    <a:pt x="176" y="9"/>
                    <a:pt x="0" y="26"/>
                  </a:cubicBezTo>
                  <a:cubicBezTo>
                    <a:pt x="176" y="43"/>
                    <a:pt x="347" y="51"/>
                    <a:pt x="518" y="51"/>
                  </a:cubicBezTo>
                  <a:cubicBezTo>
                    <a:pt x="690" y="51"/>
                    <a:pt x="861" y="43"/>
                    <a:pt x="1036" y="26"/>
                  </a:cubicBezTo>
                  <a:cubicBezTo>
                    <a:pt x="861" y="9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0"/>
            <p:cNvSpPr/>
            <p:nvPr/>
          </p:nvSpPr>
          <p:spPr>
            <a:xfrm>
              <a:off x="7667255" y="1177804"/>
              <a:ext cx="33236" cy="1635"/>
            </a:xfrm>
            <a:custGeom>
              <a:avLst/>
              <a:gdLst/>
              <a:ahLst/>
              <a:cxnLst/>
              <a:rect l="l" t="t" r="r" b="b"/>
              <a:pathLst>
                <a:path w="1037" h="51" extrusionOk="0">
                  <a:moveTo>
                    <a:pt x="518" y="0"/>
                  </a:moveTo>
                  <a:cubicBezTo>
                    <a:pt x="347" y="0"/>
                    <a:pt x="176" y="8"/>
                    <a:pt x="0" y="25"/>
                  </a:cubicBezTo>
                  <a:cubicBezTo>
                    <a:pt x="176" y="42"/>
                    <a:pt x="347" y="50"/>
                    <a:pt x="518" y="50"/>
                  </a:cubicBezTo>
                  <a:cubicBezTo>
                    <a:pt x="690" y="50"/>
                    <a:pt x="861" y="42"/>
                    <a:pt x="1036" y="25"/>
                  </a:cubicBezTo>
                  <a:cubicBezTo>
                    <a:pt x="861" y="8"/>
                    <a:pt x="690" y="0"/>
                    <a:pt x="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0"/>
            <p:cNvSpPr/>
            <p:nvPr/>
          </p:nvSpPr>
          <p:spPr>
            <a:xfrm>
              <a:off x="7667255" y="1186746"/>
              <a:ext cx="33236" cy="1250"/>
            </a:xfrm>
            <a:custGeom>
              <a:avLst/>
              <a:gdLst/>
              <a:ahLst/>
              <a:cxnLst/>
              <a:rect l="l" t="t" r="r" b="b"/>
              <a:pathLst>
                <a:path w="1037" h="39" extrusionOk="0">
                  <a:moveTo>
                    <a:pt x="518" y="1"/>
                  </a:moveTo>
                  <a:cubicBezTo>
                    <a:pt x="347" y="1"/>
                    <a:pt x="176" y="5"/>
                    <a:pt x="0" y="13"/>
                  </a:cubicBezTo>
                  <a:cubicBezTo>
                    <a:pt x="176" y="30"/>
                    <a:pt x="347" y="39"/>
                    <a:pt x="518" y="39"/>
                  </a:cubicBezTo>
                  <a:cubicBezTo>
                    <a:pt x="690" y="39"/>
                    <a:pt x="861" y="30"/>
                    <a:pt x="1036" y="13"/>
                  </a:cubicBezTo>
                  <a:cubicBezTo>
                    <a:pt x="861" y="5"/>
                    <a:pt x="690" y="1"/>
                    <a:pt x="5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0"/>
            <p:cNvSpPr/>
            <p:nvPr/>
          </p:nvSpPr>
          <p:spPr>
            <a:xfrm>
              <a:off x="7667255" y="1195335"/>
              <a:ext cx="18781" cy="1218"/>
            </a:xfrm>
            <a:custGeom>
              <a:avLst/>
              <a:gdLst/>
              <a:ahLst/>
              <a:cxnLst/>
              <a:rect l="l" t="t" r="r" b="b"/>
              <a:pathLst>
                <a:path w="586" h="38" extrusionOk="0">
                  <a:moveTo>
                    <a:pt x="293" y="0"/>
                  </a:moveTo>
                  <a:cubicBezTo>
                    <a:pt x="197" y="0"/>
                    <a:pt x="101" y="4"/>
                    <a:pt x="0" y="13"/>
                  </a:cubicBezTo>
                  <a:cubicBezTo>
                    <a:pt x="101" y="30"/>
                    <a:pt x="197" y="38"/>
                    <a:pt x="293" y="38"/>
                  </a:cubicBezTo>
                  <a:cubicBezTo>
                    <a:pt x="389" y="38"/>
                    <a:pt x="485" y="30"/>
                    <a:pt x="585" y="13"/>
                  </a:cubicBezTo>
                  <a:cubicBezTo>
                    <a:pt x="485" y="4"/>
                    <a:pt x="389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0"/>
            <p:cNvSpPr/>
            <p:nvPr/>
          </p:nvSpPr>
          <p:spPr>
            <a:xfrm>
              <a:off x="7713823" y="1178605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0"/>
            <p:cNvSpPr/>
            <p:nvPr/>
          </p:nvSpPr>
          <p:spPr>
            <a:xfrm>
              <a:off x="7714913" y="1186617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0"/>
            <p:cNvSpPr/>
            <p:nvPr/>
          </p:nvSpPr>
          <p:spPr>
            <a:xfrm>
              <a:off x="7713823" y="1206040"/>
              <a:ext cx="23621" cy="1250"/>
            </a:xfrm>
            <a:custGeom>
              <a:avLst/>
              <a:gdLst/>
              <a:ahLst/>
              <a:cxnLst/>
              <a:rect l="l" t="t" r="r" b="b"/>
              <a:pathLst>
                <a:path w="737" h="39" extrusionOk="0">
                  <a:moveTo>
                    <a:pt x="369" y="0"/>
                  </a:moveTo>
                  <a:cubicBezTo>
                    <a:pt x="247" y="0"/>
                    <a:pt x="126" y="5"/>
                    <a:pt x="1" y="13"/>
                  </a:cubicBezTo>
                  <a:cubicBezTo>
                    <a:pt x="126" y="30"/>
                    <a:pt x="247" y="38"/>
                    <a:pt x="369" y="38"/>
                  </a:cubicBezTo>
                  <a:cubicBezTo>
                    <a:pt x="490" y="38"/>
                    <a:pt x="611" y="30"/>
                    <a:pt x="736" y="13"/>
                  </a:cubicBezTo>
                  <a:cubicBezTo>
                    <a:pt x="611" y="5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0"/>
            <p:cNvSpPr/>
            <p:nvPr/>
          </p:nvSpPr>
          <p:spPr>
            <a:xfrm>
              <a:off x="7713823" y="1219821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17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88" y="51"/>
                    <a:pt x="1655" y="34"/>
                    <a:pt x="1655" y="17"/>
                  </a:cubicBezTo>
                  <a:cubicBezTo>
                    <a:pt x="1655" y="17"/>
                    <a:pt x="1288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0"/>
            <p:cNvSpPr/>
            <p:nvPr/>
          </p:nvSpPr>
          <p:spPr>
            <a:xfrm>
              <a:off x="7714913" y="1228411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3"/>
                    <a:pt x="368" y="33"/>
                    <a:pt x="819" y="33"/>
                  </a:cubicBezTo>
                  <a:cubicBezTo>
                    <a:pt x="1270" y="33"/>
                    <a:pt x="1638" y="33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0"/>
            <p:cNvSpPr/>
            <p:nvPr/>
          </p:nvSpPr>
          <p:spPr>
            <a:xfrm>
              <a:off x="7713823" y="1249019"/>
              <a:ext cx="23621" cy="1218"/>
            </a:xfrm>
            <a:custGeom>
              <a:avLst/>
              <a:gdLst/>
              <a:ahLst/>
              <a:cxnLst/>
              <a:rect l="l" t="t" r="r" b="b"/>
              <a:pathLst>
                <a:path w="737" h="38" extrusionOk="0">
                  <a:moveTo>
                    <a:pt x="369" y="0"/>
                  </a:moveTo>
                  <a:cubicBezTo>
                    <a:pt x="247" y="0"/>
                    <a:pt x="126" y="9"/>
                    <a:pt x="1" y="25"/>
                  </a:cubicBezTo>
                  <a:cubicBezTo>
                    <a:pt x="126" y="34"/>
                    <a:pt x="247" y="38"/>
                    <a:pt x="369" y="38"/>
                  </a:cubicBezTo>
                  <a:cubicBezTo>
                    <a:pt x="490" y="38"/>
                    <a:pt x="611" y="34"/>
                    <a:pt x="736" y="25"/>
                  </a:cubicBezTo>
                  <a:cubicBezTo>
                    <a:pt x="611" y="9"/>
                    <a:pt x="490" y="0"/>
                    <a:pt x="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0"/>
            <p:cNvSpPr/>
            <p:nvPr/>
          </p:nvSpPr>
          <p:spPr>
            <a:xfrm>
              <a:off x="7713823" y="1263217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4"/>
                    <a:pt x="369" y="34"/>
                    <a:pt x="820" y="34"/>
                  </a:cubicBezTo>
                  <a:cubicBezTo>
                    <a:pt x="1288" y="34"/>
                    <a:pt x="1655" y="34"/>
                    <a:pt x="1655" y="17"/>
                  </a:cubicBezTo>
                  <a:cubicBezTo>
                    <a:pt x="1655" y="0"/>
                    <a:pt x="1288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0"/>
            <p:cNvSpPr/>
            <p:nvPr/>
          </p:nvSpPr>
          <p:spPr>
            <a:xfrm>
              <a:off x="7714913" y="1271229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34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34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0"/>
            <p:cNvSpPr/>
            <p:nvPr/>
          </p:nvSpPr>
          <p:spPr>
            <a:xfrm>
              <a:off x="771811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54" y="34"/>
                    <a:pt x="1738" y="34"/>
                    <a:pt x="1738" y="17"/>
                  </a:cubicBezTo>
                  <a:cubicBezTo>
                    <a:pt x="1738" y="1"/>
                    <a:pt x="1354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0"/>
            <p:cNvSpPr/>
            <p:nvPr/>
          </p:nvSpPr>
          <p:spPr>
            <a:xfrm>
              <a:off x="771866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41" y="1"/>
                  </a:moveTo>
                  <a:cubicBezTo>
                    <a:pt x="297" y="1"/>
                    <a:pt x="151" y="9"/>
                    <a:pt x="0" y="26"/>
                  </a:cubicBezTo>
                  <a:cubicBezTo>
                    <a:pt x="151" y="43"/>
                    <a:pt x="297" y="51"/>
                    <a:pt x="441" y="51"/>
                  </a:cubicBezTo>
                  <a:cubicBezTo>
                    <a:pt x="585" y="51"/>
                    <a:pt x="727" y="43"/>
                    <a:pt x="869" y="26"/>
                  </a:cubicBezTo>
                  <a:cubicBezTo>
                    <a:pt x="727" y="9"/>
                    <a:pt x="585" y="1"/>
                    <a:pt x="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0"/>
            <p:cNvSpPr/>
            <p:nvPr/>
          </p:nvSpPr>
          <p:spPr>
            <a:xfrm>
              <a:off x="7667799" y="1119697"/>
              <a:ext cx="35896" cy="35896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38" y="14"/>
                  </a:moveTo>
                  <a:cubicBezTo>
                    <a:pt x="39" y="14"/>
                    <a:pt x="37" y="18"/>
                    <a:pt x="33" y="24"/>
                  </a:cubicBezTo>
                  <a:lnTo>
                    <a:pt x="33" y="24"/>
                  </a:lnTo>
                  <a:lnTo>
                    <a:pt x="33" y="17"/>
                  </a:lnTo>
                  <a:cubicBezTo>
                    <a:pt x="36" y="15"/>
                    <a:pt x="37" y="14"/>
                    <a:pt x="38" y="14"/>
                  </a:cubicBezTo>
                  <a:close/>
                  <a:moveTo>
                    <a:pt x="17" y="0"/>
                  </a:moveTo>
                  <a:cubicBezTo>
                    <a:pt x="17" y="0"/>
                    <a:pt x="6" y="11"/>
                    <a:pt x="0" y="17"/>
                  </a:cubicBezTo>
                  <a:lnTo>
                    <a:pt x="0" y="17"/>
                  </a:lnTo>
                  <a:lnTo>
                    <a:pt x="0" y="167"/>
                  </a:lnTo>
                  <a:lnTo>
                    <a:pt x="0" y="318"/>
                  </a:lnTo>
                  <a:lnTo>
                    <a:pt x="0" y="602"/>
                  </a:lnTo>
                  <a:cubicBezTo>
                    <a:pt x="0" y="786"/>
                    <a:pt x="0" y="953"/>
                    <a:pt x="0" y="1103"/>
                  </a:cubicBezTo>
                  <a:lnTo>
                    <a:pt x="0" y="1120"/>
                  </a:lnTo>
                  <a:lnTo>
                    <a:pt x="1036" y="1120"/>
                  </a:lnTo>
                  <a:cubicBezTo>
                    <a:pt x="1053" y="1120"/>
                    <a:pt x="1086" y="1120"/>
                    <a:pt x="1103" y="1103"/>
                  </a:cubicBezTo>
                  <a:lnTo>
                    <a:pt x="802" y="1103"/>
                  </a:lnTo>
                  <a:lnTo>
                    <a:pt x="33" y="1087"/>
                  </a:lnTo>
                  <a:lnTo>
                    <a:pt x="33" y="1087"/>
                  </a:lnTo>
                  <a:cubicBezTo>
                    <a:pt x="33" y="941"/>
                    <a:pt x="33" y="779"/>
                    <a:pt x="33" y="602"/>
                  </a:cubicBezTo>
                  <a:lnTo>
                    <a:pt x="33" y="318"/>
                  </a:lnTo>
                  <a:lnTo>
                    <a:pt x="33" y="167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1086" y="34"/>
                  </a:lnTo>
                  <a:lnTo>
                    <a:pt x="1086" y="34"/>
                  </a:lnTo>
                  <a:cubicBezTo>
                    <a:pt x="1086" y="344"/>
                    <a:pt x="1086" y="605"/>
                    <a:pt x="1103" y="802"/>
                  </a:cubicBezTo>
                  <a:cubicBezTo>
                    <a:pt x="1103" y="886"/>
                    <a:pt x="1103" y="969"/>
                    <a:pt x="1103" y="1036"/>
                  </a:cubicBezTo>
                  <a:cubicBezTo>
                    <a:pt x="1103" y="969"/>
                    <a:pt x="1103" y="902"/>
                    <a:pt x="1120" y="819"/>
                  </a:cubicBezTo>
                  <a:cubicBezTo>
                    <a:pt x="1120" y="618"/>
                    <a:pt x="1120" y="334"/>
                    <a:pt x="1120" y="1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0"/>
            <p:cNvSpPr/>
            <p:nvPr/>
          </p:nvSpPr>
          <p:spPr>
            <a:xfrm>
              <a:off x="7676902" y="1127197"/>
              <a:ext cx="17147" cy="19102"/>
            </a:xfrm>
            <a:custGeom>
              <a:avLst/>
              <a:gdLst/>
              <a:ahLst/>
              <a:cxnLst/>
              <a:rect l="l" t="t" r="r" b="b"/>
              <a:pathLst>
                <a:path w="535" h="596" extrusionOk="0">
                  <a:moveTo>
                    <a:pt x="234" y="17"/>
                  </a:moveTo>
                  <a:cubicBezTo>
                    <a:pt x="301" y="17"/>
                    <a:pt x="351" y="34"/>
                    <a:pt x="401" y="67"/>
                  </a:cubicBezTo>
                  <a:cubicBezTo>
                    <a:pt x="468" y="134"/>
                    <a:pt x="501" y="217"/>
                    <a:pt x="501" y="318"/>
                  </a:cubicBezTo>
                  <a:cubicBezTo>
                    <a:pt x="518" y="418"/>
                    <a:pt x="451" y="535"/>
                    <a:pt x="351" y="568"/>
                  </a:cubicBezTo>
                  <a:cubicBezTo>
                    <a:pt x="332" y="571"/>
                    <a:pt x="313" y="572"/>
                    <a:pt x="294" y="572"/>
                  </a:cubicBezTo>
                  <a:cubicBezTo>
                    <a:pt x="198" y="572"/>
                    <a:pt x="109" y="535"/>
                    <a:pt x="67" y="451"/>
                  </a:cubicBezTo>
                  <a:cubicBezTo>
                    <a:pt x="17" y="368"/>
                    <a:pt x="17" y="267"/>
                    <a:pt x="50" y="184"/>
                  </a:cubicBezTo>
                  <a:cubicBezTo>
                    <a:pt x="67" y="134"/>
                    <a:pt x="100" y="84"/>
                    <a:pt x="150" y="50"/>
                  </a:cubicBezTo>
                  <a:cubicBezTo>
                    <a:pt x="158" y="43"/>
                    <a:pt x="165" y="38"/>
                    <a:pt x="171" y="33"/>
                  </a:cubicBezTo>
                  <a:lnTo>
                    <a:pt x="171" y="33"/>
                  </a:lnTo>
                  <a:cubicBezTo>
                    <a:pt x="189" y="31"/>
                    <a:pt x="219" y="17"/>
                    <a:pt x="234" y="17"/>
                  </a:cubicBezTo>
                  <a:close/>
                  <a:moveTo>
                    <a:pt x="234" y="0"/>
                  </a:moveTo>
                  <a:cubicBezTo>
                    <a:pt x="222" y="12"/>
                    <a:pt x="202" y="15"/>
                    <a:pt x="185" y="22"/>
                  </a:cubicBezTo>
                  <a:lnTo>
                    <a:pt x="185" y="22"/>
                  </a:lnTo>
                  <a:cubicBezTo>
                    <a:pt x="171" y="27"/>
                    <a:pt x="161" y="34"/>
                    <a:pt x="150" y="34"/>
                  </a:cubicBezTo>
                  <a:cubicBezTo>
                    <a:pt x="84" y="67"/>
                    <a:pt x="50" y="117"/>
                    <a:pt x="34" y="184"/>
                  </a:cubicBezTo>
                  <a:cubicBezTo>
                    <a:pt x="17" y="217"/>
                    <a:pt x="17" y="267"/>
                    <a:pt x="17" y="318"/>
                  </a:cubicBezTo>
                  <a:cubicBezTo>
                    <a:pt x="0" y="368"/>
                    <a:pt x="17" y="418"/>
                    <a:pt x="50" y="468"/>
                  </a:cubicBezTo>
                  <a:cubicBezTo>
                    <a:pt x="103" y="547"/>
                    <a:pt x="187" y="595"/>
                    <a:pt x="278" y="595"/>
                  </a:cubicBezTo>
                  <a:cubicBezTo>
                    <a:pt x="302" y="595"/>
                    <a:pt x="327" y="592"/>
                    <a:pt x="351" y="585"/>
                  </a:cubicBezTo>
                  <a:cubicBezTo>
                    <a:pt x="418" y="568"/>
                    <a:pt x="468" y="535"/>
                    <a:pt x="501" y="468"/>
                  </a:cubicBezTo>
                  <a:cubicBezTo>
                    <a:pt x="518" y="418"/>
                    <a:pt x="535" y="368"/>
                    <a:pt x="535" y="318"/>
                  </a:cubicBezTo>
                  <a:cubicBezTo>
                    <a:pt x="535" y="217"/>
                    <a:pt x="485" y="117"/>
                    <a:pt x="418" y="50"/>
                  </a:cubicBezTo>
                  <a:cubicBezTo>
                    <a:pt x="368" y="17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0"/>
            <p:cNvSpPr/>
            <p:nvPr/>
          </p:nvSpPr>
          <p:spPr>
            <a:xfrm>
              <a:off x="7692959" y="1135754"/>
              <a:ext cx="3237" cy="3654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0" y="0"/>
                  </a:moveTo>
                  <a:cubicBezTo>
                    <a:pt x="0" y="0"/>
                    <a:pt x="50" y="17"/>
                    <a:pt x="50" y="51"/>
                  </a:cubicBezTo>
                  <a:cubicBezTo>
                    <a:pt x="50" y="84"/>
                    <a:pt x="17" y="101"/>
                    <a:pt x="17" y="101"/>
                  </a:cubicBezTo>
                  <a:cubicBezTo>
                    <a:pt x="17" y="109"/>
                    <a:pt x="17" y="113"/>
                    <a:pt x="19" y="113"/>
                  </a:cubicBezTo>
                  <a:cubicBezTo>
                    <a:pt x="21" y="113"/>
                    <a:pt x="25" y="109"/>
                    <a:pt x="34" y="101"/>
                  </a:cubicBezTo>
                  <a:cubicBezTo>
                    <a:pt x="101" y="84"/>
                    <a:pt x="84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0"/>
            <p:cNvSpPr/>
            <p:nvPr/>
          </p:nvSpPr>
          <p:spPr>
            <a:xfrm>
              <a:off x="7675267" y="1137132"/>
              <a:ext cx="3269" cy="3461"/>
            </a:xfrm>
            <a:custGeom>
              <a:avLst/>
              <a:gdLst/>
              <a:ahLst/>
              <a:cxnLst/>
              <a:rect l="l" t="t" r="r" b="b"/>
              <a:pathLst>
                <a:path w="102" h="108" extrusionOk="0">
                  <a:moveTo>
                    <a:pt x="55" y="0"/>
                  </a:moveTo>
                  <a:cubicBezTo>
                    <a:pt x="53" y="0"/>
                    <a:pt x="51" y="2"/>
                    <a:pt x="51" y="8"/>
                  </a:cubicBezTo>
                  <a:cubicBezTo>
                    <a:pt x="1" y="41"/>
                    <a:pt x="18" y="108"/>
                    <a:pt x="85" y="108"/>
                  </a:cubicBezTo>
                  <a:lnTo>
                    <a:pt x="101" y="108"/>
                  </a:lnTo>
                  <a:cubicBezTo>
                    <a:pt x="101" y="91"/>
                    <a:pt x="51" y="108"/>
                    <a:pt x="51" y="58"/>
                  </a:cubicBezTo>
                  <a:cubicBezTo>
                    <a:pt x="34" y="24"/>
                    <a:pt x="68" y="8"/>
                    <a:pt x="68" y="8"/>
                  </a:cubicBezTo>
                  <a:cubicBezTo>
                    <a:pt x="68" y="8"/>
                    <a:pt x="60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0"/>
            <p:cNvSpPr/>
            <p:nvPr/>
          </p:nvSpPr>
          <p:spPr>
            <a:xfrm>
              <a:off x="7682767" y="1139504"/>
              <a:ext cx="7019" cy="2788"/>
            </a:xfrm>
            <a:custGeom>
              <a:avLst/>
              <a:gdLst/>
              <a:ahLst/>
              <a:cxnLst/>
              <a:rect l="l" t="t" r="r" b="b"/>
              <a:pathLst>
                <a:path w="219" h="87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01" y="0"/>
                    <a:pt x="168" y="51"/>
                    <a:pt x="118" y="51"/>
                  </a:cubicBezTo>
                  <a:cubicBezTo>
                    <a:pt x="68" y="51"/>
                    <a:pt x="34" y="51"/>
                    <a:pt x="1" y="34"/>
                  </a:cubicBezTo>
                  <a:lnTo>
                    <a:pt x="1" y="34"/>
                  </a:lnTo>
                  <a:cubicBezTo>
                    <a:pt x="1" y="34"/>
                    <a:pt x="27" y="87"/>
                    <a:pt x="92" y="87"/>
                  </a:cubicBezTo>
                  <a:cubicBezTo>
                    <a:pt x="100" y="87"/>
                    <a:pt x="109" y="86"/>
                    <a:pt x="118" y="84"/>
                  </a:cubicBezTo>
                  <a:cubicBezTo>
                    <a:pt x="201" y="67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0"/>
            <p:cNvSpPr/>
            <p:nvPr/>
          </p:nvSpPr>
          <p:spPr>
            <a:xfrm>
              <a:off x="7678504" y="1129312"/>
              <a:ext cx="12884" cy="3782"/>
            </a:xfrm>
            <a:custGeom>
              <a:avLst/>
              <a:gdLst/>
              <a:ahLst/>
              <a:cxnLst/>
              <a:rect l="l" t="t" r="r" b="b"/>
              <a:pathLst>
                <a:path w="402" h="118" extrusionOk="0">
                  <a:moveTo>
                    <a:pt x="217" y="1"/>
                  </a:moveTo>
                  <a:lnTo>
                    <a:pt x="201" y="18"/>
                  </a:lnTo>
                  <a:lnTo>
                    <a:pt x="201" y="34"/>
                  </a:lnTo>
                  <a:cubicBezTo>
                    <a:pt x="134" y="68"/>
                    <a:pt x="67" y="101"/>
                    <a:pt x="0" y="101"/>
                  </a:cubicBezTo>
                  <a:cubicBezTo>
                    <a:pt x="0" y="101"/>
                    <a:pt x="34" y="118"/>
                    <a:pt x="67" y="118"/>
                  </a:cubicBezTo>
                  <a:cubicBezTo>
                    <a:pt x="113" y="102"/>
                    <a:pt x="160" y="87"/>
                    <a:pt x="206" y="58"/>
                  </a:cubicBezTo>
                  <a:lnTo>
                    <a:pt x="206" y="58"/>
                  </a:lnTo>
                  <a:cubicBezTo>
                    <a:pt x="217" y="82"/>
                    <a:pt x="242" y="101"/>
                    <a:pt x="268" y="101"/>
                  </a:cubicBezTo>
                  <a:lnTo>
                    <a:pt x="334" y="101"/>
                  </a:lnTo>
                  <a:cubicBezTo>
                    <a:pt x="368" y="85"/>
                    <a:pt x="401" y="68"/>
                    <a:pt x="401" y="68"/>
                  </a:cubicBezTo>
                  <a:cubicBezTo>
                    <a:pt x="385" y="68"/>
                    <a:pt x="368" y="68"/>
                    <a:pt x="334" y="85"/>
                  </a:cubicBezTo>
                  <a:lnTo>
                    <a:pt x="268" y="85"/>
                  </a:lnTo>
                  <a:cubicBezTo>
                    <a:pt x="251" y="68"/>
                    <a:pt x="234" y="51"/>
                    <a:pt x="217" y="34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0"/>
            <p:cNvSpPr/>
            <p:nvPr/>
          </p:nvSpPr>
          <p:spPr>
            <a:xfrm>
              <a:off x="7673152" y="1148061"/>
              <a:ext cx="25736" cy="7532"/>
            </a:xfrm>
            <a:custGeom>
              <a:avLst/>
              <a:gdLst/>
              <a:ahLst/>
              <a:cxnLst/>
              <a:rect l="l" t="t" r="r" b="b"/>
              <a:pathLst>
                <a:path w="803" h="235" extrusionOk="0">
                  <a:moveTo>
                    <a:pt x="384" y="1"/>
                  </a:moveTo>
                  <a:cubicBezTo>
                    <a:pt x="284" y="1"/>
                    <a:pt x="167" y="51"/>
                    <a:pt x="84" y="118"/>
                  </a:cubicBezTo>
                  <a:cubicBezTo>
                    <a:pt x="50" y="151"/>
                    <a:pt x="34" y="168"/>
                    <a:pt x="17" y="201"/>
                  </a:cubicBezTo>
                  <a:cubicBezTo>
                    <a:pt x="0" y="218"/>
                    <a:pt x="0" y="235"/>
                    <a:pt x="0" y="235"/>
                  </a:cubicBezTo>
                  <a:cubicBezTo>
                    <a:pt x="34" y="201"/>
                    <a:pt x="50" y="168"/>
                    <a:pt x="84" y="134"/>
                  </a:cubicBezTo>
                  <a:cubicBezTo>
                    <a:pt x="184" y="68"/>
                    <a:pt x="284" y="34"/>
                    <a:pt x="401" y="34"/>
                  </a:cubicBezTo>
                  <a:cubicBezTo>
                    <a:pt x="418" y="31"/>
                    <a:pt x="436" y="30"/>
                    <a:pt x="454" y="30"/>
                  </a:cubicBezTo>
                  <a:cubicBezTo>
                    <a:pt x="541" y="30"/>
                    <a:pt x="633" y="62"/>
                    <a:pt x="702" y="118"/>
                  </a:cubicBezTo>
                  <a:cubicBezTo>
                    <a:pt x="735" y="151"/>
                    <a:pt x="769" y="185"/>
                    <a:pt x="785" y="218"/>
                  </a:cubicBezTo>
                  <a:cubicBezTo>
                    <a:pt x="802" y="218"/>
                    <a:pt x="785" y="218"/>
                    <a:pt x="769" y="185"/>
                  </a:cubicBezTo>
                  <a:cubicBezTo>
                    <a:pt x="752" y="168"/>
                    <a:pt x="735" y="134"/>
                    <a:pt x="719" y="118"/>
                  </a:cubicBezTo>
                  <a:cubicBezTo>
                    <a:pt x="618" y="34"/>
                    <a:pt x="501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0"/>
            <p:cNvSpPr/>
            <p:nvPr/>
          </p:nvSpPr>
          <p:spPr>
            <a:xfrm>
              <a:off x="7684914" y="1134696"/>
              <a:ext cx="2179" cy="4519"/>
            </a:xfrm>
            <a:custGeom>
              <a:avLst/>
              <a:gdLst/>
              <a:ahLst/>
              <a:cxnLst/>
              <a:rect l="l" t="t" r="r" b="b"/>
              <a:pathLst>
                <a:path w="68" h="14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0"/>
                    <a:pt x="1" y="50"/>
                    <a:pt x="34" y="84"/>
                  </a:cubicBezTo>
                  <a:cubicBezTo>
                    <a:pt x="34" y="100"/>
                    <a:pt x="34" y="116"/>
                    <a:pt x="49" y="117"/>
                  </a:cubicBezTo>
                  <a:lnTo>
                    <a:pt x="49" y="117"/>
                  </a:lnTo>
                  <a:cubicBezTo>
                    <a:pt x="45" y="134"/>
                    <a:pt x="34" y="134"/>
                    <a:pt x="34" y="134"/>
                  </a:cubicBezTo>
                  <a:cubicBezTo>
                    <a:pt x="34" y="139"/>
                    <a:pt x="36" y="141"/>
                    <a:pt x="38" y="141"/>
                  </a:cubicBezTo>
                  <a:cubicBezTo>
                    <a:pt x="44" y="141"/>
                    <a:pt x="56" y="129"/>
                    <a:pt x="68" y="117"/>
                  </a:cubicBezTo>
                  <a:lnTo>
                    <a:pt x="68" y="100"/>
                  </a:lnTo>
                  <a:cubicBezTo>
                    <a:pt x="68" y="100"/>
                    <a:pt x="51" y="84"/>
                    <a:pt x="51" y="67"/>
                  </a:cubicBezTo>
                  <a:cubicBezTo>
                    <a:pt x="34" y="33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0"/>
            <p:cNvSpPr/>
            <p:nvPr/>
          </p:nvSpPr>
          <p:spPr>
            <a:xfrm>
              <a:off x="7688119" y="1135209"/>
              <a:ext cx="2724" cy="1122"/>
            </a:xfrm>
            <a:custGeom>
              <a:avLst/>
              <a:gdLst/>
              <a:ahLst/>
              <a:cxnLst/>
              <a:rect l="l" t="t" r="r" b="b"/>
              <a:pathLst>
                <a:path w="85" h="35" extrusionOk="0">
                  <a:moveTo>
                    <a:pt x="34" y="1"/>
                  </a:moveTo>
                  <a:cubicBezTo>
                    <a:pt x="1" y="1"/>
                    <a:pt x="1" y="34"/>
                    <a:pt x="18" y="34"/>
                  </a:cubicBezTo>
                  <a:cubicBezTo>
                    <a:pt x="18" y="34"/>
                    <a:pt x="34" y="34"/>
                    <a:pt x="51" y="17"/>
                  </a:cubicBezTo>
                  <a:cubicBezTo>
                    <a:pt x="51" y="17"/>
                    <a:pt x="68" y="34"/>
                    <a:pt x="85" y="34"/>
                  </a:cubicBezTo>
                  <a:cubicBezTo>
                    <a:pt x="85" y="17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0"/>
            <p:cNvSpPr/>
            <p:nvPr/>
          </p:nvSpPr>
          <p:spPr>
            <a:xfrm>
              <a:off x="7680107" y="1136299"/>
              <a:ext cx="2692" cy="54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34" y="0"/>
                  </a:moveTo>
                  <a:cubicBezTo>
                    <a:pt x="17" y="0"/>
                    <a:pt x="0" y="17"/>
                    <a:pt x="0" y="17"/>
                  </a:cubicBezTo>
                  <a:lnTo>
                    <a:pt x="67" y="17"/>
                  </a:lnTo>
                  <a:cubicBezTo>
                    <a:pt x="84" y="1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0"/>
            <p:cNvSpPr/>
            <p:nvPr/>
          </p:nvSpPr>
          <p:spPr>
            <a:xfrm>
              <a:off x="7672607" y="1126844"/>
              <a:ext cx="12339" cy="24166"/>
            </a:xfrm>
            <a:custGeom>
              <a:avLst/>
              <a:gdLst/>
              <a:ahLst/>
              <a:cxnLst/>
              <a:rect l="l" t="t" r="r" b="b"/>
              <a:pathLst>
                <a:path w="385" h="754" extrusionOk="0">
                  <a:moveTo>
                    <a:pt x="286" y="0"/>
                  </a:moveTo>
                  <a:cubicBezTo>
                    <a:pt x="262" y="0"/>
                    <a:pt x="238" y="4"/>
                    <a:pt x="218" y="11"/>
                  </a:cubicBezTo>
                  <a:cubicBezTo>
                    <a:pt x="168" y="45"/>
                    <a:pt x="117" y="95"/>
                    <a:pt x="101" y="145"/>
                  </a:cubicBezTo>
                  <a:cubicBezTo>
                    <a:pt x="84" y="178"/>
                    <a:pt x="67" y="212"/>
                    <a:pt x="67" y="262"/>
                  </a:cubicBezTo>
                  <a:cubicBezTo>
                    <a:pt x="67" y="295"/>
                    <a:pt x="84" y="329"/>
                    <a:pt x="67" y="362"/>
                  </a:cubicBezTo>
                  <a:cubicBezTo>
                    <a:pt x="67" y="395"/>
                    <a:pt x="34" y="429"/>
                    <a:pt x="17" y="462"/>
                  </a:cubicBezTo>
                  <a:cubicBezTo>
                    <a:pt x="0" y="496"/>
                    <a:pt x="0" y="546"/>
                    <a:pt x="34" y="579"/>
                  </a:cubicBezTo>
                  <a:cubicBezTo>
                    <a:pt x="34" y="579"/>
                    <a:pt x="34" y="596"/>
                    <a:pt x="34" y="613"/>
                  </a:cubicBezTo>
                  <a:cubicBezTo>
                    <a:pt x="17" y="629"/>
                    <a:pt x="17" y="646"/>
                    <a:pt x="17" y="663"/>
                  </a:cubicBezTo>
                  <a:cubicBezTo>
                    <a:pt x="34" y="696"/>
                    <a:pt x="51" y="713"/>
                    <a:pt x="84" y="730"/>
                  </a:cubicBezTo>
                  <a:cubicBezTo>
                    <a:pt x="67" y="713"/>
                    <a:pt x="51" y="679"/>
                    <a:pt x="51" y="663"/>
                  </a:cubicBezTo>
                  <a:cubicBezTo>
                    <a:pt x="51" y="646"/>
                    <a:pt x="51" y="629"/>
                    <a:pt x="51" y="613"/>
                  </a:cubicBezTo>
                  <a:cubicBezTo>
                    <a:pt x="67" y="596"/>
                    <a:pt x="67" y="579"/>
                    <a:pt x="51" y="563"/>
                  </a:cubicBezTo>
                  <a:cubicBezTo>
                    <a:pt x="34" y="529"/>
                    <a:pt x="17" y="496"/>
                    <a:pt x="34" y="479"/>
                  </a:cubicBezTo>
                  <a:cubicBezTo>
                    <a:pt x="51" y="446"/>
                    <a:pt x="84" y="429"/>
                    <a:pt x="101" y="379"/>
                  </a:cubicBezTo>
                  <a:cubicBezTo>
                    <a:pt x="101" y="329"/>
                    <a:pt x="101" y="295"/>
                    <a:pt x="101" y="262"/>
                  </a:cubicBezTo>
                  <a:cubicBezTo>
                    <a:pt x="101" y="228"/>
                    <a:pt x="101" y="195"/>
                    <a:pt x="117" y="162"/>
                  </a:cubicBezTo>
                  <a:cubicBezTo>
                    <a:pt x="134" y="95"/>
                    <a:pt x="168" y="61"/>
                    <a:pt x="234" y="28"/>
                  </a:cubicBezTo>
                  <a:cubicBezTo>
                    <a:pt x="259" y="19"/>
                    <a:pt x="284" y="15"/>
                    <a:pt x="310" y="15"/>
                  </a:cubicBezTo>
                  <a:cubicBezTo>
                    <a:pt x="335" y="15"/>
                    <a:pt x="360" y="19"/>
                    <a:pt x="385" y="28"/>
                  </a:cubicBezTo>
                  <a:cubicBezTo>
                    <a:pt x="355" y="8"/>
                    <a:pt x="320" y="0"/>
                    <a:pt x="286" y="0"/>
                  </a:cubicBezTo>
                  <a:close/>
                  <a:moveTo>
                    <a:pt x="234" y="713"/>
                  </a:moveTo>
                  <a:cubicBezTo>
                    <a:pt x="218" y="713"/>
                    <a:pt x="201" y="713"/>
                    <a:pt x="201" y="730"/>
                  </a:cubicBezTo>
                  <a:cubicBezTo>
                    <a:pt x="218" y="730"/>
                    <a:pt x="218" y="713"/>
                    <a:pt x="234" y="713"/>
                  </a:cubicBezTo>
                  <a:close/>
                  <a:moveTo>
                    <a:pt x="84" y="730"/>
                  </a:moveTo>
                  <a:lnTo>
                    <a:pt x="84" y="730"/>
                  </a:lnTo>
                  <a:cubicBezTo>
                    <a:pt x="96" y="741"/>
                    <a:pt x="108" y="753"/>
                    <a:pt x="125" y="753"/>
                  </a:cubicBezTo>
                  <a:cubicBezTo>
                    <a:pt x="133" y="753"/>
                    <a:pt x="141" y="751"/>
                    <a:pt x="151" y="746"/>
                  </a:cubicBezTo>
                  <a:cubicBezTo>
                    <a:pt x="168" y="746"/>
                    <a:pt x="184" y="746"/>
                    <a:pt x="201" y="730"/>
                  </a:cubicBezTo>
                  <a:lnTo>
                    <a:pt x="201" y="730"/>
                  </a:lnTo>
                  <a:cubicBezTo>
                    <a:pt x="184" y="738"/>
                    <a:pt x="163" y="742"/>
                    <a:pt x="142" y="742"/>
                  </a:cubicBezTo>
                  <a:cubicBezTo>
                    <a:pt x="122" y="742"/>
                    <a:pt x="101" y="738"/>
                    <a:pt x="84" y="7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0"/>
            <p:cNvSpPr/>
            <p:nvPr/>
          </p:nvSpPr>
          <p:spPr>
            <a:xfrm>
              <a:off x="7684401" y="1126780"/>
              <a:ext cx="14487" cy="24230"/>
            </a:xfrm>
            <a:custGeom>
              <a:avLst/>
              <a:gdLst/>
              <a:ahLst/>
              <a:cxnLst/>
              <a:rect l="l" t="t" r="r" b="b"/>
              <a:pathLst>
                <a:path w="452" h="756" extrusionOk="0">
                  <a:moveTo>
                    <a:pt x="77" y="1"/>
                  </a:moveTo>
                  <a:cubicBezTo>
                    <a:pt x="50" y="1"/>
                    <a:pt x="25" y="5"/>
                    <a:pt x="0" y="13"/>
                  </a:cubicBezTo>
                  <a:cubicBezTo>
                    <a:pt x="50" y="13"/>
                    <a:pt x="100" y="13"/>
                    <a:pt x="150" y="30"/>
                  </a:cubicBezTo>
                  <a:cubicBezTo>
                    <a:pt x="217" y="30"/>
                    <a:pt x="251" y="80"/>
                    <a:pt x="284" y="130"/>
                  </a:cubicBezTo>
                  <a:cubicBezTo>
                    <a:pt x="301" y="197"/>
                    <a:pt x="317" y="264"/>
                    <a:pt x="351" y="331"/>
                  </a:cubicBezTo>
                  <a:cubicBezTo>
                    <a:pt x="368" y="364"/>
                    <a:pt x="401" y="397"/>
                    <a:pt x="418" y="414"/>
                  </a:cubicBezTo>
                  <a:cubicBezTo>
                    <a:pt x="434" y="448"/>
                    <a:pt x="434" y="481"/>
                    <a:pt x="418" y="514"/>
                  </a:cubicBezTo>
                  <a:cubicBezTo>
                    <a:pt x="418" y="531"/>
                    <a:pt x="418" y="548"/>
                    <a:pt x="401" y="548"/>
                  </a:cubicBezTo>
                  <a:cubicBezTo>
                    <a:pt x="401" y="565"/>
                    <a:pt x="401" y="581"/>
                    <a:pt x="401" y="598"/>
                  </a:cubicBezTo>
                  <a:cubicBezTo>
                    <a:pt x="401" y="631"/>
                    <a:pt x="401" y="648"/>
                    <a:pt x="401" y="681"/>
                  </a:cubicBezTo>
                  <a:cubicBezTo>
                    <a:pt x="401" y="715"/>
                    <a:pt x="368" y="748"/>
                    <a:pt x="334" y="748"/>
                  </a:cubicBezTo>
                  <a:cubicBezTo>
                    <a:pt x="317" y="748"/>
                    <a:pt x="301" y="732"/>
                    <a:pt x="284" y="732"/>
                  </a:cubicBezTo>
                  <a:cubicBezTo>
                    <a:pt x="301" y="748"/>
                    <a:pt x="301" y="748"/>
                    <a:pt x="317" y="748"/>
                  </a:cubicBezTo>
                  <a:cubicBezTo>
                    <a:pt x="323" y="754"/>
                    <a:pt x="330" y="756"/>
                    <a:pt x="339" y="756"/>
                  </a:cubicBezTo>
                  <a:cubicBezTo>
                    <a:pt x="355" y="756"/>
                    <a:pt x="373" y="748"/>
                    <a:pt x="384" y="748"/>
                  </a:cubicBezTo>
                  <a:cubicBezTo>
                    <a:pt x="401" y="732"/>
                    <a:pt x="418" y="715"/>
                    <a:pt x="418" y="681"/>
                  </a:cubicBezTo>
                  <a:cubicBezTo>
                    <a:pt x="434" y="665"/>
                    <a:pt x="434" y="631"/>
                    <a:pt x="418" y="598"/>
                  </a:cubicBezTo>
                  <a:cubicBezTo>
                    <a:pt x="418" y="581"/>
                    <a:pt x="434" y="548"/>
                    <a:pt x="451" y="514"/>
                  </a:cubicBezTo>
                  <a:cubicBezTo>
                    <a:pt x="451" y="481"/>
                    <a:pt x="451" y="448"/>
                    <a:pt x="434" y="414"/>
                  </a:cubicBezTo>
                  <a:cubicBezTo>
                    <a:pt x="418" y="381"/>
                    <a:pt x="384" y="347"/>
                    <a:pt x="368" y="314"/>
                  </a:cubicBezTo>
                  <a:cubicBezTo>
                    <a:pt x="334" y="264"/>
                    <a:pt x="334" y="180"/>
                    <a:pt x="301" y="113"/>
                  </a:cubicBezTo>
                  <a:cubicBezTo>
                    <a:pt x="284" y="63"/>
                    <a:pt x="217" y="13"/>
                    <a:pt x="167" y="13"/>
                  </a:cubicBezTo>
                  <a:cubicBezTo>
                    <a:pt x="134" y="5"/>
                    <a:pt x="104" y="1"/>
                    <a:pt x="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0"/>
            <p:cNvSpPr/>
            <p:nvPr/>
          </p:nvSpPr>
          <p:spPr>
            <a:xfrm>
              <a:off x="7682254" y="1145401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0"/>
                  </a:moveTo>
                  <a:cubicBezTo>
                    <a:pt x="17" y="0"/>
                    <a:pt x="0" y="17"/>
                    <a:pt x="17" y="50"/>
                  </a:cubicBezTo>
                  <a:cubicBezTo>
                    <a:pt x="17" y="84"/>
                    <a:pt x="17" y="117"/>
                    <a:pt x="34" y="117"/>
                  </a:cubicBezTo>
                  <a:cubicBezTo>
                    <a:pt x="34" y="117"/>
                    <a:pt x="34" y="84"/>
                    <a:pt x="34" y="50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0"/>
            <p:cNvSpPr/>
            <p:nvPr/>
          </p:nvSpPr>
          <p:spPr>
            <a:xfrm>
              <a:off x="7688664" y="1144856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4" y="1"/>
                  </a:moveTo>
                  <a:cubicBezTo>
                    <a:pt x="34" y="1"/>
                    <a:pt x="17" y="34"/>
                    <a:pt x="17" y="67"/>
                  </a:cubicBezTo>
                  <a:cubicBezTo>
                    <a:pt x="1" y="101"/>
                    <a:pt x="17" y="117"/>
                    <a:pt x="17" y="117"/>
                  </a:cubicBezTo>
                  <a:cubicBezTo>
                    <a:pt x="17" y="117"/>
                    <a:pt x="34" y="101"/>
                    <a:pt x="34" y="67"/>
                  </a:cubicBezTo>
                  <a:cubicBezTo>
                    <a:pt x="51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0"/>
            <p:cNvSpPr/>
            <p:nvPr/>
          </p:nvSpPr>
          <p:spPr>
            <a:xfrm>
              <a:off x="7162788" y="1105242"/>
              <a:ext cx="135539" cy="194928"/>
            </a:xfrm>
            <a:custGeom>
              <a:avLst/>
              <a:gdLst/>
              <a:ahLst/>
              <a:cxnLst/>
              <a:rect l="l" t="t" r="r" b="b"/>
              <a:pathLst>
                <a:path w="4229" h="6082" extrusionOk="0">
                  <a:moveTo>
                    <a:pt x="1" y="0"/>
                  </a:moveTo>
                  <a:lnTo>
                    <a:pt x="1" y="6082"/>
                  </a:lnTo>
                  <a:lnTo>
                    <a:pt x="4228" y="6082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0"/>
            <p:cNvSpPr/>
            <p:nvPr/>
          </p:nvSpPr>
          <p:spPr>
            <a:xfrm>
              <a:off x="7222785" y="1164407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0"/>
            <p:cNvSpPr/>
            <p:nvPr/>
          </p:nvSpPr>
          <p:spPr>
            <a:xfrm>
              <a:off x="7176184" y="116921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1"/>
                  </a:moveTo>
                  <a:cubicBezTo>
                    <a:pt x="339" y="1"/>
                    <a:pt x="168" y="9"/>
                    <a:pt x="1" y="26"/>
                  </a:cubicBezTo>
                  <a:cubicBezTo>
                    <a:pt x="168" y="43"/>
                    <a:pt x="339" y="51"/>
                    <a:pt x="510" y="51"/>
                  </a:cubicBezTo>
                  <a:cubicBezTo>
                    <a:pt x="681" y="51"/>
                    <a:pt x="853" y="43"/>
                    <a:pt x="1020" y="26"/>
                  </a:cubicBezTo>
                  <a:cubicBezTo>
                    <a:pt x="853" y="9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0"/>
            <p:cNvSpPr/>
            <p:nvPr/>
          </p:nvSpPr>
          <p:spPr>
            <a:xfrm>
              <a:off x="7176184" y="1177804"/>
              <a:ext cx="32691" cy="1635"/>
            </a:xfrm>
            <a:custGeom>
              <a:avLst/>
              <a:gdLst/>
              <a:ahLst/>
              <a:cxnLst/>
              <a:rect l="l" t="t" r="r" b="b"/>
              <a:pathLst>
                <a:path w="1020" h="51" extrusionOk="0">
                  <a:moveTo>
                    <a:pt x="510" y="0"/>
                  </a:moveTo>
                  <a:cubicBezTo>
                    <a:pt x="339" y="0"/>
                    <a:pt x="168" y="8"/>
                    <a:pt x="1" y="25"/>
                  </a:cubicBezTo>
                  <a:cubicBezTo>
                    <a:pt x="168" y="42"/>
                    <a:pt x="339" y="50"/>
                    <a:pt x="510" y="50"/>
                  </a:cubicBezTo>
                  <a:cubicBezTo>
                    <a:pt x="681" y="50"/>
                    <a:pt x="853" y="42"/>
                    <a:pt x="1020" y="25"/>
                  </a:cubicBezTo>
                  <a:cubicBezTo>
                    <a:pt x="853" y="8"/>
                    <a:pt x="681" y="0"/>
                    <a:pt x="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0"/>
            <p:cNvSpPr/>
            <p:nvPr/>
          </p:nvSpPr>
          <p:spPr>
            <a:xfrm>
              <a:off x="7176184" y="1186746"/>
              <a:ext cx="32691" cy="1250"/>
            </a:xfrm>
            <a:custGeom>
              <a:avLst/>
              <a:gdLst/>
              <a:ahLst/>
              <a:cxnLst/>
              <a:rect l="l" t="t" r="r" b="b"/>
              <a:pathLst>
                <a:path w="1020" h="39" extrusionOk="0">
                  <a:moveTo>
                    <a:pt x="510" y="1"/>
                  </a:moveTo>
                  <a:cubicBezTo>
                    <a:pt x="339" y="1"/>
                    <a:pt x="168" y="5"/>
                    <a:pt x="1" y="13"/>
                  </a:cubicBezTo>
                  <a:cubicBezTo>
                    <a:pt x="168" y="30"/>
                    <a:pt x="339" y="39"/>
                    <a:pt x="510" y="39"/>
                  </a:cubicBezTo>
                  <a:cubicBezTo>
                    <a:pt x="681" y="39"/>
                    <a:pt x="853" y="30"/>
                    <a:pt x="1020" y="13"/>
                  </a:cubicBezTo>
                  <a:cubicBezTo>
                    <a:pt x="853" y="5"/>
                    <a:pt x="681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0"/>
            <p:cNvSpPr/>
            <p:nvPr/>
          </p:nvSpPr>
          <p:spPr>
            <a:xfrm>
              <a:off x="7176184" y="1195335"/>
              <a:ext cx="18236" cy="1218"/>
            </a:xfrm>
            <a:custGeom>
              <a:avLst/>
              <a:gdLst/>
              <a:ahLst/>
              <a:cxnLst/>
              <a:rect l="l" t="t" r="r" b="b"/>
              <a:pathLst>
                <a:path w="569" h="38" extrusionOk="0">
                  <a:moveTo>
                    <a:pt x="278" y="0"/>
                  </a:moveTo>
                  <a:cubicBezTo>
                    <a:pt x="184" y="0"/>
                    <a:pt x="92" y="4"/>
                    <a:pt x="1" y="13"/>
                  </a:cubicBezTo>
                  <a:cubicBezTo>
                    <a:pt x="92" y="30"/>
                    <a:pt x="184" y="38"/>
                    <a:pt x="278" y="38"/>
                  </a:cubicBezTo>
                  <a:cubicBezTo>
                    <a:pt x="372" y="38"/>
                    <a:pt x="468" y="30"/>
                    <a:pt x="569" y="13"/>
                  </a:cubicBezTo>
                  <a:cubicBezTo>
                    <a:pt x="468" y="4"/>
                    <a:pt x="372" y="0"/>
                    <a:pt x="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0"/>
            <p:cNvSpPr/>
            <p:nvPr/>
          </p:nvSpPr>
          <p:spPr>
            <a:xfrm>
              <a:off x="7222785" y="1178605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0"/>
            <p:cNvSpPr/>
            <p:nvPr/>
          </p:nvSpPr>
          <p:spPr>
            <a:xfrm>
              <a:off x="7223298" y="1186617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0"/>
            <p:cNvSpPr/>
            <p:nvPr/>
          </p:nvSpPr>
          <p:spPr>
            <a:xfrm>
              <a:off x="7222785" y="1206040"/>
              <a:ext cx="23044" cy="1250"/>
            </a:xfrm>
            <a:custGeom>
              <a:avLst/>
              <a:gdLst/>
              <a:ahLst/>
              <a:cxnLst/>
              <a:rect l="l" t="t" r="r" b="b"/>
              <a:pathLst>
                <a:path w="719" h="39" extrusionOk="0">
                  <a:moveTo>
                    <a:pt x="359" y="0"/>
                  </a:moveTo>
                  <a:cubicBezTo>
                    <a:pt x="238" y="0"/>
                    <a:pt x="117" y="5"/>
                    <a:pt x="0" y="13"/>
                  </a:cubicBezTo>
                  <a:cubicBezTo>
                    <a:pt x="117" y="30"/>
                    <a:pt x="238" y="38"/>
                    <a:pt x="359" y="38"/>
                  </a:cubicBezTo>
                  <a:cubicBezTo>
                    <a:pt x="481" y="38"/>
                    <a:pt x="602" y="30"/>
                    <a:pt x="719" y="13"/>
                  </a:cubicBezTo>
                  <a:cubicBezTo>
                    <a:pt x="602" y="5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0"/>
            <p:cNvSpPr/>
            <p:nvPr/>
          </p:nvSpPr>
          <p:spPr>
            <a:xfrm>
              <a:off x="7222785" y="1219821"/>
              <a:ext cx="52498" cy="1635"/>
            </a:xfrm>
            <a:custGeom>
              <a:avLst/>
              <a:gdLst/>
              <a:ahLst/>
              <a:cxnLst/>
              <a:rect l="l" t="t" r="r" b="b"/>
              <a:pathLst>
                <a:path w="1638" h="51" extrusionOk="0">
                  <a:moveTo>
                    <a:pt x="819" y="1"/>
                  </a:moveTo>
                  <a:cubicBezTo>
                    <a:pt x="368" y="1"/>
                    <a:pt x="0" y="17"/>
                    <a:pt x="0" y="17"/>
                  </a:cubicBezTo>
                  <a:cubicBezTo>
                    <a:pt x="0" y="34"/>
                    <a:pt x="368" y="51"/>
                    <a:pt x="819" y="51"/>
                  </a:cubicBezTo>
                  <a:cubicBezTo>
                    <a:pt x="1270" y="51"/>
                    <a:pt x="1638" y="34"/>
                    <a:pt x="1638" y="17"/>
                  </a:cubicBezTo>
                  <a:cubicBezTo>
                    <a:pt x="1638" y="17"/>
                    <a:pt x="1270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0"/>
            <p:cNvSpPr/>
            <p:nvPr/>
          </p:nvSpPr>
          <p:spPr>
            <a:xfrm>
              <a:off x="7223298" y="1228411"/>
              <a:ext cx="53075" cy="1090"/>
            </a:xfrm>
            <a:custGeom>
              <a:avLst/>
              <a:gdLst/>
              <a:ahLst/>
              <a:cxnLst/>
              <a:rect l="l" t="t" r="r" b="b"/>
              <a:pathLst>
                <a:path w="1656" h="34" extrusionOk="0">
                  <a:moveTo>
                    <a:pt x="820" y="0"/>
                  </a:moveTo>
                  <a:cubicBezTo>
                    <a:pt x="369" y="0"/>
                    <a:pt x="1" y="0"/>
                    <a:pt x="1" y="17"/>
                  </a:cubicBezTo>
                  <a:cubicBezTo>
                    <a:pt x="1" y="33"/>
                    <a:pt x="369" y="33"/>
                    <a:pt x="820" y="33"/>
                  </a:cubicBezTo>
                  <a:cubicBezTo>
                    <a:pt x="1271" y="33"/>
                    <a:pt x="1655" y="33"/>
                    <a:pt x="1655" y="17"/>
                  </a:cubicBezTo>
                  <a:cubicBezTo>
                    <a:pt x="1655" y="0"/>
                    <a:pt x="1271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0"/>
            <p:cNvSpPr/>
            <p:nvPr/>
          </p:nvSpPr>
          <p:spPr>
            <a:xfrm>
              <a:off x="7222785" y="1249019"/>
              <a:ext cx="23044" cy="1218"/>
            </a:xfrm>
            <a:custGeom>
              <a:avLst/>
              <a:gdLst/>
              <a:ahLst/>
              <a:cxnLst/>
              <a:rect l="l" t="t" r="r" b="b"/>
              <a:pathLst>
                <a:path w="719" h="38" extrusionOk="0">
                  <a:moveTo>
                    <a:pt x="359" y="0"/>
                  </a:moveTo>
                  <a:cubicBezTo>
                    <a:pt x="238" y="0"/>
                    <a:pt x="117" y="9"/>
                    <a:pt x="0" y="25"/>
                  </a:cubicBezTo>
                  <a:cubicBezTo>
                    <a:pt x="117" y="34"/>
                    <a:pt x="238" y="38"/>
                    <a:pt x="359" y="38"/>
                  </a:cubicBezTo>
                  <a:cubicBezTo>
                    <a:pt x="481" y="38"/>
                    <a:pt x="602" y="34"/>
                    <a:pt x="719" y="25"/>
                  </a:cubicBezTo>
                  <a:cubicBezTo>
                    <a:pt x="602" y="9"/>
                    <a:pt x="481" y="0"/>
                    <a:pt x="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0"/>
            <p:cNvSpPr/>
            <p:nvPr/>
          </p:nvSpPr>
          <p:spPr>
            <a:xfrm>
              <a:off x="7222785" y="1263217"/>
              <a:ext cx="52498" cy="1090"/>
            </a:xfrm>
            <a:custGeom>
              <a:avLst/>
              <a:gdLst/>
              <a:ahLst/>
              <a:cxnLst/>
              <a:rect l="l" t="t" r="r" b="b"/>
              <a:pathLst>
                <a:path w="1638" h="34" extrusionOk="0">
                  <a:moveTo>
                    <a:pt x="819" y="0"/>
                  </a:moveTo>
                  <a:cubicBezTo>
                    <a:pt x="368" y="0"/>
                    <a:pt x="0" y="0"/>
                    <a:pt x="0" y="17"/>
                  </a:cubicBezTo>
                  <a:cubicBezTo>
                    <a:pt x="0" y="34"/>
                    <a:pt x="368" y="34"/>
                    <a:pt x="819" y="34"/>
                  </a:cubicBezTo>
                  <a:cubicBezTo>
                    <a:pt x="1270" y="34"/>
                    <a:pt x="1638" y="34"/>
                    <a:pt x="1638" y="17"/>
                  </a:cubicBezTo>
                  <a:cubicBezTo>
                    <a:pt x="1638" y="0"/>
                    <a:pt x="1270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0"/>
            <p:cNvSpPr/>
            <p:nvPr/>
          </p:nvSpPr>
          <p:spPr>
            <a:xfrm>
              <a:off x="7223298" y="1271229"/>
              <a:ext cx="53075" cy="1635"/>
            </a:xfrm>
            <a:custGeom>
              <a:avLst/>
              <a:gdLst/>
              <a:ahLst/>
              <a:cxnLst/>
              <a:rect l="l" t="t" r="r" b="b"/>
              <a:pathLst>
                <a:path w="1656" h="51" extrusionOk="0">
                  <a:moveTo>
                    <a:pt x="820" y="1"/>
                  </a:moveTo>
                  <a:cubicBezTo>
                    <a:pt x="369" y="1"/>
                    <a:pt x="1" y="17"/>
                    <a:pt x="1" y="34"/>
                  </a:cubicBezTo>
                  <a:cubicBezTo>
                    <a:pt x="1" y="34"/>
                    <a:pt x="369" y="51"/>
                    <a:pt x="820" y="51"/>
                  </a:cubicBezTo>
                  <a:cubicBezTo>
                    <a:pt x="1271" y="51"/>
                    <a:pt x="1655" y="34"/>
                    <a:pt x="1655" y="34"/>
                  </a:cubicBezTo>
                  <a:cubicBezTo>
                    <a:pt x="1655" y="17"/>
                    <a:pt x="1271" y="1"/>
                    <a:pt x="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0"/>
            <p:cNvSpPr/>
            <p:nvPr/>
          </p:nvSpPr>
          <p:spPr>
            <a:xfrm>
              <a:off x="7227048" y="1142709"/>
              <a:ext cx="55735" cy="1122"/>
            </a:xfrm>
            <a:custGeom>
              <a:avLst/>
              <a:gdLst/>
              <a:ahLst/>
              <a:cxnLst/>
              <a:rect l="l" t="t" r="r" b="b"/>
              <a:pathLst>
                <a:path w="1739" h="35" extrusionOk="0">
                  <a:moveTo>
                    <a:pt x="870" y="1"/>
                  </a:moveTo>
                  <a:cubicBezTo>
                    <a:pt x="385" y="1"/>
                    <a:pt x="1" y="1"/>
                    <a:pt x="1" y="17"/>
                  </a:cubicBezTo>
                  <a:cubicBezTo>
                    <a:pt x="1" y="34"/>
                    <a:pt x="385" y="34"/>
                    <a:pt x="870" y="34"/>
                  </a:cubicBezTo>
                  <a:cubicBezTo>
                    <a:pt x="1338" y="34"/>
                    <a:pt x="1739" y="34"/>
                    <a:pt x="1739" y="17"/>
                  </a:cubicBezTo>
                  <a:cubicBezTo>
                    <a:pt x="1739" y="1"/>
                    <a:pt x="1338" y="1"/>
                    <a:pt x="8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0"/>
            <p:cNvSpPr/>
            <p:nvPr/>
          </p:nvSpPr>
          <p:spPr>
            <a:xfrm>
              <a:off x="7227593" y="1150465"/>
              <a:ext cx="27884" cy="1667"/>
            </a:xfrm>
            <a:custGeom>
              <a:avLst/>
              <a:gdLst/>
              <a:ahLst/>
              <a:cxnLst/>
              <a:rect l="l" t="t" r="r" b="b"/>
              <a:pathLst>
                <a:path w="870" h="52" extrusionOk="0">
                  <a:moveTo>
                    <a:pt x="429" y="1"/>
                  </a:moveTo>
                  <a:cubicBezTo>
                    <a:pt x="285" y="1"/>
                    <a:pt x="143" y="9"/>
                    <a:pt x="1" y="26"/>
                  </a:cubicBezTo>
                  <a:cubicBezTo>
                    <a:pt x="143" y="43"/>
                    <a:pt x="285" y="51"/>
                    <a:pt x="429" y="51"/>
                  </a:cubicBezTo>
                  <a:cubicBezTo>
                    <a:pt x="573" y="51"/>
                    <a:pt x="719" y="43"/>
                    <a:pt x="869" y="26"/>
                  </a:cubicBezTo>
                  <a:cubicBezTo>
                    <a:pt x="719" y="9"/>
                    <a:pt x="573" y="1"/>
                    <a:pt x="4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0"/>
            <p:cNvSpPr/>
            <p:nvPr/>
          </p:nvSpPr>
          <p:spPr>
            <a:xfrm>
              <a:off x="7175511" y="1119697"/>
              <a:ext cx="36056" cy="35896"/>
            </a:xfrm>
            <a:custGeom>
              <a:avLst/>
              <a:gdLst/>
              <a:ahLst/>
              <a:cxnLst/>
              <a:rect l="l" t="t" r="r" b="b"/>
              <a:pathLst>
                <a:path w="1125" h="1120" extrusionOk="0">
                  <a:moveTo>
                    <a:pt x="22" y="0"/>
                  </a:moveTo>
                  <a:cubicBezTo>
                    <a:pt x="33" y="0"/>
                    <a:pt x="13" y="16"/>
                    <a:pt x="5" y="20"/>
                  </a:cubicBezTo>
                  <a:lnTo>
                    <a:pt x="5" y="20"/>
                  </a:lnTo>
                  <a:lnTo>
                    <a:pt x="5" y="17"/>
                  </a:lnTo>
                  <a:cubicBezTo>
                    <a:pt x="2" y="20"/>
                    <a:pt x="1" y="22"/>
                    <a:pt x="2" y="22"/>
                  </a:cubicBezTo>
                  <a:cubicBezTo>
                    <a:pt x="2" y="22"/>
                    <a:pt x="3" y="21"/>
                    <a:pt x="5" y="20"/>
                  </a:cubicBezTo>
                  <a:lnTo>
                    <a:pt x="5" y="20"/>
                  </a:lnTo>
                  <a:lnTo>
                    <a:pt x="5" y="167"/>
                  </a:lnTo>
                  <a:lnTo>
                    <a:pt x="5" y="318"/>
                  </a:lnTo>
                  <a:lnTo>
                    <a:pt x="5" y="585"/>
                  </a:lnTo>
                  <a:cubicBezTo>
                    <a:pt x="5" y="769"/>
                    <a:pt x="5" y="953"/>
                    <a:pt x="5" y="1103"/>
                  </a:cubicBezTo>
                  <a:lnTo>
                    <a:pt x="5" y="1120"/>
                  </a:lnTo>
                  <a:lnTo>
                    <a:pt x="824" y="1120"/>
                  </a:lnTo>
                  <a:lnTo>
                    <a:pt x="1041" y="1103"/>
                  </a:lnTo>
                  <a:lnTo>
                    <a:pt x="807" y="1103"/>
                  </a:lnTo>
                  <a:lnTo>
                    <a:pt x="38" y="1087"/>
                  </a:lnTo>
                  <a:lnTo>
                    <a:pt x="38" y="1087"/>
                  </a:lnTo>
                  <a:cubicBezTo>
                    <a:pt x="38" y="939"/>
                    <a:pt x="38" y="762"/>
                    <a:pt x="38" y="585"/>
                  </a:cubicBezTo>
                  <a:lnTo>
                    <a:pt x="38" y="318"/>
                  </a:lnTo>
                  <a:lnTo>
                    <a:pt x="38" y="167"/>
                  </a:lnTo>
                  <a:lnTo>
                    <a:pt x="38" y="34"/>
                  </a:lnTo>
                  <a:lnTo>
                    <a:pt x="1091" y="34"/>
                  </a:lnTo>
                  <a:cubicBezTo>
                    <a:pt x="1092" y="344"/>
                    <a:pt x="1108" y="605"/>
                    <a:pt x="1108" y="802"/>
                  </a:cubicBezTo>
                  <a:cubicBezTo>
                    <a:pt x="1108" y="886"/>
                    <a:pt x="1108" y="953"/>
                    <a:pt x="1108" y="1019"/>
                  </a:cubicBezTo>
                  <a:cubicBezTo>
                    <a:pt x="1108" y="1053"/>
                    <a:pt x="1108" y="1070"/>
                    <a:pt x="1108" y="1103"/>
                  </a:cubicBezTo>
                  <a:cubicBezTo>
                    <a:pt x="1108" y="1086"/>
                    <a:pt x="1124" y="1053"/>
                    <a:pt x="1124" y="1036"/>
                  </a:cubicBezTo>
                  <a:cubicBezTo>
                    <a:pt x="1124" y="969"/>
                    <a:pt x="1124" y="902"/>
                    <a:pt x="1124" y="802"/>
                  </a:cubicBezTo>
                  <a:cubicBezTo>
                    <a:pt x="1124" y="602"/>
                    <a:pt x="1124" y="334"/>
                    <a:pt x="1124" y="17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0"/>
            <p:cNvSpPr/>
            <p:nvPr/>
          </p:nvSpPr>
          <p:spPr>
            <a:xfrm>
              <a:off x="7185287" y="1127036"/>
              <a:ext cx="16634" cy="19262"/>
            </a:xfrm>
            <a:custGeom>
              <a:avLst/>
              <a:gdLst/>
              <a:ahLst/>
              <a:cxnLst/>
              <a:rect l="l" t="t" r="r" b="b"/>
              <a:pathLst>
                <a:path w="519" h="601" extrusionOk="0">
                  <a:moveTo>
                    <a:pt x="255" y="1"/>
                  </a:moveTo>
                  <a:cubicBezTo>
                    <a:pt x="242" y="1"/>
                    <a:pt x="230" y="2"/>
                    <a:pt x="218" y="5"/>
                  </a:cubicBezTo>
                  <a:cubicBezTo>
                    <a:pt x="207" y="5"/>
                    <a:pt x="196" y="12"/>
                    <a:pt x="185" y="22"/>
                  </a:cubicBezTo>
                  <a:lnTo>
                    <a:pt x="185" y="22"/>
                  </a:lnTo>
                  <a:cubicBezTo>
                    <a:pt x="162" y="22"/>
                    <a:pt x="148" y="25"/>
                    <a:pt x="134" y="39"/>
                  </a:cubicBezTo>
                  <a:cubicBezTo>
                    <a:pt x="152" y="30"/>
                    <a:pt x="171" y="25"/>
                    <a:pt x="183" y="23"/>
                  </a:cubicBezTo>
                  <a:lnTo>
                    <a:pt x="183" y="23"/>
                  </a:lnTo>
                  <a:cubicBezTo>
                    <a:pt x="178" y="28"/>
                    <a:pt x="173" y="33"/>
                    <a:pt x="168" y="39"/>
                  </a:cubicBezTo>
                  <a:cubicBezTo>
                    <a:pt x="184" y="22"/>
                    <a:pt x="201" y="22"/>
                    <a:pt x="218" y="22"/>
                  </a:cubicBezTo>
                  <a:cubicBezTo>
                    <a:pt x="230" y="19"/>
                    <a:pt x="242" y="17"/>
                    <a:pt x="255" y="17"/>
                  </a:cubicBezTo>
                  <a:cubicBezTo>
                    <a:pt x="309" y="17"/>
                    <a:pt x="361" y="45"/>
                    <a:pt x="402" y="72"/>
                  </a:cubicBezTo>
                  <a:cubicBezTo>
                    <a:pt x="468" y="139"/>
                    <a:pt x="502" y="222"/>
                    <a:pt x="502" y="306"/>
                  </a:cubicBezTo>
                  <a:cubicBezTo>
                    <a:pt x="502" y="423"/>
                    <a:pt x="435" y="523"/>
                    <a:pt x="335" y="557"/>
                  </a:cubicBezTo>
                  <a:cubicBezTo>
                    <a:pt x="313" y="564"/>
                    <a:pt x="291" y="567"/>
                    <a:pt x="269" y="567"/>
                  </a:cubicBezTo>
                  <a:cubicBezTo>
                    <a:pt x="187" y="567"/>
                    <a:pt x="103" y="522"/>
                    <a:pt x="51" y="456"/>
                  </a:cubicBezTo>
                  <a:cubicBezTo>
                    <a:pt x="17" y="373"/>
                    <a:pt x="1" y="272"/>
                    <a:pt x="34" y="189"/>
                  </a:cubicBezTo>
                  <a:cubicBezTo>
                    <a:pt x="51" y="122"/>
                    <a:pt x="84" y="72"/>
                    <a:pt x="134" y="39"/>
                  </a:cubicBezTo>
                  <a:lnTo>
                    <a:pt x="134" y="39"/>
                  </a:lnTo>
                  <a:cubicBezTo>
                    <a:pt x="84" y="72"/>
                    <a:pt x="34" y="122"/>
                    <a:pt x="17" y="189"/>
                  </a:cubicBezTo>
                  <a:cubicBezTo>
                    <a:pt x="1" y="222"/>
                    <a:pt x="1" y="272"/>
                    <a:pt x="1" y="306"/>
                  </a:cubicBezTo>
                  <a:cubicBezTo>
                    <a:pt x="1" y="356"/>
                    <a:pt x="17" y="423"/>
                    <a:pt x="34" y="456"/>
                  </a:cubicBezTo>
                  <a:cubicBezTo>
                    <a:pt x="87" y="549"/>
                    <a:pt x="172" y="600"/>
                    <a:pt x="272" y="600"/>
                  </a:cubicBezTo>
                  <a:cubicBezTo>
                    <a:pt x="298" y="600"/>
                    <a:pt x="324" y="597"/>
                    <a:pt x="352" y="590"/>
                  </a:cubicBezTo>
                  <a:cubicBezTo>
                    <a:pt x="402" y="573"/>
                    <a:pt x="452" y="523"/>
                    <a:pt x="485" y="473"/>
                  </a:cubicBezTo>
                  <a:cubicBezTo>
                    <a:pt x="502" y="423"/>
                    <a:pt x="519" y="373"/>
                    <a:pt x="519" y="306"/>
                  </a:cubicBezTo>
                  <a:cubicBezTo>
                    <a:pt x="519" y="206"/>
                    <a:pt x="485" y="122"/>
                    <a:pt x="402" y="55"/>
                  </a:cubicBezTo>
                  <a:cubicBezTo>
                    <a:pt x="361" y="28"/>
                    <a:pt x="30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0"/>
            <p:cNvSpPr/>
            <p:nvPr/>
          </p:nvSpPr>
          <p:spPr>
            <a:xfrm>
              <a:off x="7200831" y="1135209"/>
              <a:ext cx="3237" cy="3782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34" y="1"/>
                  </a:moveTo>
                  <a:cubicBezTo>
                    <a:pt x="17" y="1"/>
                    <a:pt x="0" y="1"/>
                    <a:pt x="0" y="17"/>
                  </a:cubicBezTo>
                  <a:cubicBezTo>
                    <a:pt x="0" y="17"/>
                    <a:pt x="50" y="17"/>
                    <a:pt x="50" y="68"/>
                  </a:cubicBezTo>
                  <a:cubicBezTo>
                    <a:pt x="50" y="101"/>
                    <a:pt x="17" y="118"/>
                    <a:pt x="17" y="118"/>
                  </a:cubicBezTo>
                  <a:lnTo>
                    <a:pt x="50" y="118"/>
                  </a:lnTo>
                  <a:cubicBezTo>
                    <a:pt x="100" y="101"/>
                    <a:pt x="84" y="1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0"/>
            <p:cNvSpPr/>
            <p:nvPr/>
          </p:nvSpPr>
          <p:spPr>
            <a:xfrm>
              <a:off x="7183139" y="1136812"/>
              <a:ext cx="3269" cy="3782"/>
            </a:xfrm>
            <a:custGeom>
              <a:avLst/>
              <a:gdLst/>
              <a:ahLst/>
              <a:cxnLst/>
              <a:rect l="l" t="t" r="r" b="b"/>
              <a:pathLst>
                <a:path w="102" h="118" extrusionOk="0">
                  <a:moveTo>
                    <a:pt x="84" y="1"/>
                  </a:moveTo>
                  <a:cubicBezTo>
                    <a:pt x="68" y="1"/>
                    <a:pt x="68" y="1"/>
                    <a:pt x="51" y="18"/>
                  </a:cubicBezTo>
                  <a:cubicBezTo>
                    <a:pt x="1" y="51"/>
                    <a:pt x="34" y="118"/>
                    <a:pt x="84" y="118"/>
                  </a:cubicBezTo>
                  <a:cubicBezTo>
                    <a:pt x="101" y="118"/>
                    <a:pt x="101" y="118"/>
                    <a:pt x="101" y="101"/>
                  </a:cubicBezTo>
                  <a:cubicBezTo>
                    <a:pt x="101" y="101"/>
                    <a:pt x="68" y="101"/>
                    <a:pt x="51" y="68"/>
                  </a:cubicBezTo>
                  <a:cubicBezTo>
                    <a:pt x="51" y="34"/>
                    <a:pt x="84" y="18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0"/>
            <p:cNvSpPr/>
            <p:nvPr/>
          </p:nvSpPr>
          <p:spPr>
            <a:xfrm>
              <a:off x="7190639" y="1139504"/>
              <a:ext cx="6987" cy="2692"/>
            </a:xfrm>
            <a:custGeom>
              <a:avLst/>
              <a:gdLst/>
              <a:ahLst/>
              <a:cxnLst/>
              <a:rect l="l" t="t" r="r" b="b"/>
              <a:pathLst>
                <a:path w="218" h="84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18" y="1"/>
                    <a:pt x="184" y="51"/>
                    <a:pt x="118" y="51"/>
                  </a:cubicBezTo>
                  <a:cubicBezTo>
                    <a:pt x="84" y="51"/>
                    <a:pt x="34" y="34"/>
                    <a:pt x="1" y="17"/>
                  </a:cubicBezTo>
                  <a:lnTo>
                    <a:pt x="1" y="17"/>
                  </a:lnTo>
                  <a:cubicBezTo>
                    <a:pt x="1" y="17"/>
                    <a:pt x="34" y="84"/>
                    <a:pt x="118" y="84"/>
                  </a:cubicBezTo>
                  <a:cubicBezTo>
                    <a:pt x="201" y="67"/>
                    <a:pt x="218" y="1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0"/>
            <p:cNvSpPr/>
            <p:nvPr/>
          </p:nvSpPr>
          <p:spPr>
            <a:xfrm>
              <a:off x="7186376" y="1129312"/>
              <a:ext cx="12884" cy="3493"/>
            </a:xfrm>
            <a:custGeom>
              <a:avLst/>
              <a:gdLst/>
              <a:ahLst/>
              <a:cxnLst/>
              <a:rect l="l" t="t" r="r" b="b"/>
              <a:pathLst>
                <a:path w="402" h="109" extrusionOk="0">
                  <a:moveTo>
                    <a:pt x="217" y="1"/>
                  </a:moveTo>
                  <a:lnTo>
                    <a:pt x="201" y="18"/>
                  </a:lnTo>
                  <a:cubicBezTo>
                    <a:pt x="150" y="68"/>
                    <a:pt x="84" y="101"/>
                    <a:pt x="0" y="101"/>
                  </a:cubicBezTo>
                  <a:cubicBezTo>
                    <a:pt x="0" y="101"/>
                    <a:pt x="15" y="109"/>
                    <a:pt x="35" y="109"/>
                  </a:cubicBezTo>
                  <a:cubicBezTo>
                    <a:pt x="45" y="109"/>
                    <a:pt x="56" y="107"/>
                    <a:pt x="67" y="101"/>
                  </a:cubicBezTo>
                  <a:cubicBezTo>
                    <a:pt x="125" y="101"/>
                    <a:pt x="171" y="88"/>
                    <a:pt x="204" y="52"/>
                  </a:cubicBezTo>
                  <a:lnTo>
                    <a:pt x="204" y="52"/>
                  </a:lnTo>
                  <a:cubicBezTo>
                    <a:pt x="213" y="74"/>
                    <a:pt x="240" y="88"/>
                    <a:pt x="267" y="101"/>
                  </a:cubicBezTo>
                  <a:cubicBezTo>
                    <a:pt x="301" y="101"/>
                    <a:pt x="318" y="101"/>
                    <a:pt x="334" y="85"/>
                  </a:cubicBezTo>
                  <a:cubicBezTo>
                    <a:pt x="384" y="68"/>
                    <a:pt x="401" y="68"/>
                    <a:pt x="401" y="51"/>
                  </a:cubicBezTo>
                  <a:lnTo>
                    <a:pt x="401" y="51"/>
                  </a:lnTo>
                  <a:cubicBezTo>
                    <a:pt x="401" y="51"/>
                    <a:pt x="368" y="68"/>
                    <a:pt x="334" y="68"/>
                  </a:cubicBezTo>
                  <a:cubicBezTo>
                    <a:pt x="326" y="76"/>
                    <a:pt x="318" y="80"/>
                    <a:pt x="307" y="80"/>
                  </a:cubicBezTo>
                  <a:cubicBezTo>
                    <a:pt x="297" y="80"/>
                    <a:pt x="284" y="76"/>
                    <a:pt x="267" y="68"/>
                  </a:cubicBezTo>
                  <a:cubicBezTo>
                    <a:pt x="251" y="68"/>
                    <a:pt x="234" y="51"/>
                    <a:pt x="234" y="18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0"/>
            <p:cNvSpPr/>
            <p:nvPr/>
          </p:nvSpPr>
          <p:spPr>
            <a:xfrm>
              <a:off x="7180992" y="1147965"/>
              <a:ext cx="25736" cy="7628"/>
            </a:xfrm>
            <a:custGeom>
              <a:avLst/>
              <a:gdLst/>
              <a:ahLst/>
              <a:cxnLst/>
              <a:rect l="l" t="t" r="r" b="b"/>
              <a:pathLst>
                <a:path w="803" h="238" extrusionOk="0">
                  <a:moveTo>
                    <a:pt x="448" y="1"/>
                  </a:moveTo>
                  <a:cubicBezTo>
                    <a:pt x="433" y="1"/>
                    <a:pt x="417" y="2"/>
                    <a:pt x="402" y="4"/>
                  </a:cubicBezTo>
                  <a:cubicBezTo>
                    <a:pt x="285" y="4"/>
                    <a:pt x="168" y="37"/>
                    <a:pt x="85" y="121"/>
                  </a:cubicBezTo>
                  <a:cubicBezTo>
                    <a:pt x="51" y="137"/>
                    <a:pt x="34" y="171"/>
                    <a:pt x="18" y="204"/>
                  </a:cubicBezTo>
                  <a:cubicBezTo>
                    <a:pt x="18" y="204"/>
                    <a:pt x="1" y="221"/>
                    <a:pt x="1" y="238"/>
                  </a:cubicBezTo>
                  <a:cubicBezTo>
                    <a:pt x="34" y="204"/>
                    <a:pt x="68" y="171"/>
                    <a:pt x="101" y="137"/>
                  </a:cubicBezTo>
                  <a:cubicBezTo>
                    <a:pt x="185" y="71"/>
                    <a:pt x="285" y="20"/>
                    <a:pt x="402" y="20"/>
                  </a:cubicBezTo>
                  <a:cubicBezTo>
                    <a:pt x="502" y="20"/>
                    <a:pt x="619" y="54"/>
                    <a:pt x="703" y="121"/>
                  </a:cubicBezTo>
                  <a:cubicBezTo>
                    <a:pt x="736" y="154"/>
                    <a:pt x="770" y="188"/>
                    <a:pt x="803" y="221"/>
                  </a:cubicBezTo>
                  <a:cubicBezTo>
                    <a:pt x="803" y="204"/>
                    <a:pt x="786" y="204"/>
                    <a:pt x="786" y="188"/>
                  </a:cubicBezTo>
                  <a:cubicBezTo>
                    <a:pt x="770" y="154"/>
                    <a:pt x="736" y="137"/>
                    <a:pt x="719" y="104"/>
                  </a:cubicBezTo>
                  <a:cubicBezTo>
                    <a:pt x="647" y="46"/>
                    <a:pt x="549" y="1"/>
                    <a:pt x="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0"/>
            <p:cNvSpPr/>
            <p:nvPr/>
          </p:nvSpPr>
          <p:spPr>
            <a:xfrm>
              <a:off x="7192786" y="1134696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7" y="0"/>
                  </a:moveTo>
                  <a:cubicBezTo>
                    <a:pt x="17" y="0"/>
                    <a:pt x="1" y="33"/>
                    <a:pt x="34" y="84"/>
                  </a:cubicBezTo>
                  <a:cubicBezTo>
                    <a:pt x="34" y="97"/>
                    <a:pt x="45" y="100"/>
                    <a:pt x="49" y="109"/>
                  </a:cubicBezTo>
                  <a:lnTo>
                    <a:pt x="49" y="109"/>
                  </a:lnTo>
                  <a:cubicBezTo>
                    <a:pt x="45" y="123"/>
                    <a:pt x="34" y="134"/>
                    <a:pt x="34" y="134"/>
                  </a:cubicBezTo>
                  <a:cubicBezTo>
                    <a:pt x="34" y="134"/>
                    <a:pt x="51" y="134"/>
                    <a:pt x="84" y="117"/>
                  </a:cubicBezTo>
                  <a:lnTo>
                    <a:pt x="84" y="100"/>
                  </a:lnTo>
                  <a:lnTo>
                    <a:pt x="67" y="100"/>
                  </a:lnTo>
                  <a:cubicBezTo>
                    <a:pt x="67" y="84"/>
                    <a:pt x="67" y="84"/>
                    <a:pt x="51" y="67"/>
                  </a:cubicBezTo>
                  <a:cubicBezTo>
                    <a:pt x="34" y="33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0"/>
            <p:cNvSpPr/>
            <p:nvPr/>
          </p:nvSpPr>
          <p:spPr>
            <a:xfrm>
              <a:off x="7195991" y="1135081"/>
              <a:ext cx="2724" cy="1250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67" y="0"/>
                  </a:moveTo>
                  <a:cubicBezTo>
                    <a:pt x="63" y="0"/>
                    <a:pt x="58" y="1"/>
                    <a:pt x="51" y="5"/>
                  </a:cubicBezTo>
                  <a:cubicBezTo>
                    <a:pt x="18" y="5"/>
                    <a:pt x="1" y="38"/>
                    <a:pt x="18" y="38"/>
                  </a:cubicBezTo>
                  <a:cubicBezTo>
                    <a:pt x="18" y="38"/>
                    <a:pt x="34" y="21"/>
                    <a:pt x="51" y="21"/>
                  </a:cubicBezTo>
                  <a:lnTo>
                    <a:pt x="84" y="21"/>
                  </a:lnTo>
                  <a:cubicBezTo>
                    <a:pt x="84" y="21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0"/>
            <p:cNvSpPr/>
            <p:nvPr/>
          </p:nvSpPr>
          <p:spPr>
            <a:xfrm>
              <a:off x="7187979" y="1135754"/>
              <a:ext cx="2692" cy="109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50" y="0"/>
                  </a:moveTo>
                  <a:cubicBezTo>
                    <a:pt x="17" y="0"/>
                    <a:pt x="0" y="17"/>
                    <a:pt x="0" y="34"/>
                  </a:cubicBezTo>
                  <a:lnTo>
                    <a:pt x="84" y="34"/>
                  </a:lnTo>
                  <a:cubicBezTo>
                    <a:pt x="84" y="1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0"/>
            <p:cNvSpPr/>
            <p:nvPr/>
          </p:nvSpPr>
          <p:spPr>
            <a:xfrm>
              <a:off x="7190639" y="1144856"/>
              <a:ext cx="1122" cy="4327"/>
            </a:xfrm>
            <a:custGeom>
              <a:avLst/>
              <a:gdLst/>
              <a:ahLst/>
              <a:cxnLst/>
              <a:rect l="l" t="t" r="r" b="b"/>
              <a:pathLst>
                <a:path w="35" h="135" extrusionOk="0">
                  <a:moveTo>
                    <a:pt x="1" y="1"/>
                  </a:moveTo>
                  <a:cubicBezTo>
                    <a:pt x="1" y="1"/>
                    <a:pt x="1" y="34"/>
                    <a:pt x="1" y="67"/>
                  </a:cubicBezTo>
                  <a:cubicBezTo>
                    <a:pt x="1" y="101"/>
                    <a:pt x="17" y="134"/>
                    <a:pt x="17" y="134"/>
                  </a:cubicBezTo>
                  <a:cubicBezTo>
                    <a:pt x="17" y="117"/>
                    <a:pt x="34" y="101"/>
                    <a:pt x="17" y="67"/>
                  </a:cubicBezTo>
                  <a:cubicBezTo>
                    <a:pt x="17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0"/>
            <p:cNvSpPr/>
            <p:nvPr/>
          </p:nvSpPr>
          <p:spPr>
            <a:xfrm>
              <a:off x="7197081" y="1144856"/>
              <a:ext cx="1090" cy="3782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17" y="1"/>
                  </a:moveTo>
                  <a:cubicBezTo>
                    <a:pt x="17" y="1"/>
                    <a:pt x="0" y="17"/>
                    <a:pt x="0" y="51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17" y="117"/>
                    <a:pt x="17" y="84"/>
                    <a:pt x="17" y="67"/>
                  </a:cubicBezTo>
                  <a:cubicBezTo>
                    <a:pt x="3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0"/>
            <p:cNvSpPr/>
            <p:nvPr/>
          </p:nvSpPr>
          <p:spPr>
            <a:xfrm>
              <a:off x="7184742" y="1140562"/>
              <a:ext cx="2179" cy="10769"/>
            </a:xfrm>
            <a:custGeom>
              <a:avLst/>
              <a:gdLst/>
              <a:ahLst/>
              <a:cxnLst/>
              <a:rect l="l" t="t" r="r" b="b"/>
              <a:pathLst>
                <a:path w="68" h="336" extrusionOk="0">
                  <a:moveTo>
                    <a:pt x="18" y="1"/>
                  </a:moveTo>
                  <a:cubicBezTo>
                    <a:pt x="18" y="1"/>
                    <a:pt x="18" y="68"/>
                    <a:pt x="18" y="168"/>
                  </a:cubicBezTo>
                  <a:cubicBezTo>
                    <a:pt x="18" y="251"/>
                    <a:pt x="1" y="335"/>
                    <a:pt x="1" y="335"/>
                  </a:cubicBezTo>
                  <a:cubicBezTo>
                    <a:pt x="51" y="235"/>
                    <a:pt x="68" y="10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0"/>
            <p:cNvSpPr/>
            <p:nvPr/>
          </p:nvSpPr>
          <p:spPr>
            <a:xfrm>
              <a:off x="7201344" y="1138446"/>
              <a:ext cx="2179" cy="12339"/>
            </a:xfrm>
            <a:custGeom>
              <a:avLst/>
              <a:gdLst/>
              <a:ahLst/>
              <a:cxnLst/>
              <a:rect l="l" t="t" r="r" b="b"/>
              <a:pathLst>
                <a:path w="68" h="385" extrusionOk="0">
                  <a:moveTo>
                    <a:pt x="1" y="0"/>
                  </a:moveTo>
                  <a:cubicBezTo>
                    <a:pt x="1" y="134"/>
                    <a:pt x="18" y="251"/>
                    <a:pt x="68" y="384"/>
                  </a:cubicBezTo>
                  <a:cubicBezTo>
                    <a:pt x="51" y="251"/>
                    <a:pt x="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0"/>
            <p:cNvSpPr/>
            <p:nvPr/>
          </p:nvSpPr>
          <p:spPr>
            <a:xfrm>
              <a:off x="7351818" y="1408339"/>
              <a:ext cx="265662" cy="151020"/>
            </a:xfrm>
            <a:custGeom>
              <a:avLst/>
              <a:gdLst/>
              <a:ahLst/>
              <a:cxnLst/>
              <a:rect l="l" t="t" r="r" b="b"/>
              <a:pathLst>
                <a:path w="8289" h="4712" extrusionOk="0">
                  <a:moveTo>
                    <a:pt x="285" y="0"/>
                  </a:moveTo>
                  <a:cubicBezTo>
                    <a:pt x="135" y="0"/>
                    <a:pt x="1" y="150"/>
                    <a:pt x="1" y="301"/>
                  </a:cubicBezTo>
                  <a:lnTo>
                    <a:pt x="268" y="4445"/>
                  </a:lnTo>
                  <a:cubicBezTo>
                    <a:pt x="268" y="4595"/>
                    <a:pt x="402" y="4712"/>
                    <a:pt x="536" y="4712"/>
                  </a:cubicBezTo>
                  <a:lnTo>
                    <a:pt x="8004" y="4712"/>
                  </a:lnTo>
                  <a:cubicBezTo>
                    <a:pt x="8155" y="4712"/>
                    <a:pt x="8288" y="4595"/>
                    <a:pt x="8288" y="4428"/>
                  </a:cubicBezTo>
                  <a:lnTo>
                    <a:pt x="8288" y="1203"/>
                  </a:lnTo>
                  <a:cubicBezTo>
                    <a:pt x="8288" y="1053"/>
                    <a:pt x="8155" y="919"/>
                    <a:pt x="8004" y="919"/>
                  </a:cubicBezTo>
                  <a:lnTo>
                    <a:pt x="3410" y="953"/>
                  </a:lnTo>
                  <a:cubicBezTo>
                    <a:pt x="3343" y="953"/>
                    <a:pt x="3276" y="919"/>
                    <a:pt x="3209" y="869"/>
                  </a:cubicBezTo>
                  <a:lnTo>
                    <a:pt x="2424" y="84"/>
                  </a:lnTo>
                  <a:cubicBezTo>
                    <a:pt x="2374" y="34"/>
                    <a:pt x="2290" y="0"/>
                    <a:pt x="2223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0"/>
            <p:cNvSpPr/>
            <p:nvPr/>
          </p:nvSpPr>
          <p:spPr>
            <a:xfrm>
              <a:off x="7336306" y="1467247"/>
              <a:ext cx="299924" cy="174608"/>
            </a:xfrm>
            <a:custGeom>
              <a:avLst/>
              <a:gdLst/>
              <a:ahLst/>
              <a:cxnLst/>
              <a:rect l="l" t="t" r="r" b="b"/>
              <a:pathLst>
                <a:path w="9358" h="5448" extrusionOk="0">
                  <a:moveTo>
                    <a:pt x="201" y="0"/>
                  </a:moveTo>
                  <a:cubicBezTo>
                    <a:pt x="84" y="0"/>
                    <a:pt x="0" y="100"/>
                    <a:pt x="17" y="201"/>
                  </a:cubicBezTo>
                  <a:lnTo>
                    <a:pt x="652" y="5280"/>
                  </a:lnTo>
                  <a:cubicBezTo>
                    <a:pt x="652" y="5363"/>
                    <a:pt x="736" y="5447"/>
                    <a:pt x="819" y="5447"/>
                  </a:cubicBezTo>
                  <a:lnTo>
                    <a:pt x="8772" y="5447"/>
                  </a:lnTo>
                  <a:cubicBezTo>
                    <a:pt x="8856" y="5447"/>
                    <a:pt x="8940" y="5363"/>
                    <a:pt x="8956" y="5280"/>
                  </a:cubicBezTo>
                  <a:lnTo>
                    <a:pt x="9357" y="184"/>
                  </a:lnTo>
                  <a:cubicBezTo>
                    <a:pt x="9357" y="84"/>
                    <a:pt x="9274" y="0"/>
                    <a:pt x="917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0"/>
            <p:cNvSpPr/>
            <p:nvPr/>
          </p:nvSpPr>
          <p:spPr>
            <a:xfrm>
              <a:off x="7021960" y="1482215"/>
              <a:ext cx="228164" cy="129097"/>
            </a:xfrm>
            <a:custGeom>
              <a:avLst/>
              <a:gdLst/>
              <a:ahLst/>
              <a:cxnLst/>
              <a:rect l="l" t="t" r="r" b="b"/>
              <a:pathLst>
                <a:path w="7119" h="4028" extrusionOk="0">
                  <a:moveTo>
                    <a:pt x="1905" y="1"/>
                  </a:moveTo>
                  <a:lnTo>
                    <a:pt x="251" y="18"/>
                  </a:lnTo>
                  <a:cubicBezTo>
                    <a:pt x="117" y="18"/>
                    <a:pt x="1" y="135"/>
                    <a:pt x="17" y="268"/>
                  </a:cubicBezTo>
                  <a:lnTo>
                    <a:pt x="285" y="3794"/>
                  </a:lnTo>
                  <a:cubicBezTo>
                    <a:pt x="301" y="3927"/>
                    <a:pt x="402" y="4028"/>
                    <a:pt x="518" y="4028"/>
                  </a:cubicBezTo>
                  <a:lnTo>
                    <a:pt x="6884" y="3927"/>
                  </a:lnTo>
                  <a:cubicBezTo>
                    <a:pt x="7018" y="3927"/>
                    <a:pt x="7118" y="3827"/>
                    <a:pt x="7118" y="3693"/>
                  </a:cubicBezTo>
                  <a:lnTo>
                    <a:pt x="7085" y="937"/>
                  </a:lnTo>
                  <a:cubicBezTo>
                    <a:pt x="7068" y="803"/>
                    <a:pt x="6968" y="703"/>
                    <a:pt x="6834" y="703"/>
                  </a:cubicBezTo>
                  <a:lnTo>
                    <a:pt x="2925" y="786"/>
                  </a:lnTo>
                  <a:cubicBezTo>
                    <a:pt x="2858" y="786"/>
                    <a:pt x="2808" y="769"/>
                    <a:pt x="2757" y="719"/>
                  </a:cubicBezTo>
                  <a:lnTo>
                    <a:pt x="2072" y="68"/>
                  </a:lnTo>
                  <a:cubicBezTo>
                    <a:pt x="2022" y="18"/>
                    <a:pt x="1955" y="1"/>
                    <a:pt x="190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0"/>
            <p:cNvSpPr/>
            <p:nvPr/>
          </p:nvSpPr>
          <p:spPr>
            <a:xfrm>
              <a:off x="7025710" y="1491317"/>
              <a:ext cx="224414" cy="136052"/>
            </a:xfrm>
            <a:custGeom>
              <a:avLst/>
              <a:gdLst/>
              <a:ahLst/>
              <a:cxnLst/>
              <a:rect l="l" t="t" r="r" b="b"/>
              <a:pathLst>
                <a:path w="7002" h="4245" extrusionOk="0">
                  <a:moveTo>
                    <a:pt x="6951" y="1"/>
                  </a:moveTo>
                  <a:lnTo>
                    <a:pt x="0" y="101"/>
                  </a:lnTo>
                  <a:lnTo>
                    <a:pt x="67" y="4245"/>
                  </a:lnTo>
                  <a:lnTo>
                    <a:pt x="7001" y="4145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0"/>
            <p:cNvSpPr/>
            <p:nvPr/>
          </p:nvSpPr>
          <p:spPr>
            <a:xfrm>
              <a:off x="7008050" y="1497759"/>
              <a:ext cx="254926" cy="151564"/>
            </a:xfrm>
            <a:custGeom>
              <a:avLst/>
              <a:gdLst/>
              <a:ahLst/>
              <a:cxnLst/>
              <a:rect l="l" t="t" r="r" b="b"/>
              <a:pathLst>
                <a:path w="7954" h="4729" extrusionOk="0">
                  <a:moveTo>
                    <a:pt x="7803" y="0"/>
                  </a:moveTo>
                  <a:lnTo>
                    <a:pt x="167" y="101"/>
                  </a:lnTo>
                  <a:cubicBezTo>
                    <a:pt x="67" y="101"/>
                    <a:pt x="0" y="184"/>
                    <a:pt x="17" y="284"/>
                  </a:cubicBezTo>
                  <a:lnTo>
                    <a:pt x="602" y="4595"/>
                  </a:lnTo>
                  <a:cubicBezTo>
                    <a:pt x="618" y="4679"/>
                    <a:pt x="685" y="4729"/>
                    <a:pt x="752" y="4729"/>
                  </a:cubicBezTo>
                  <a:lnTo>
                    <a:pt x="7519" y="4629"/>
                  </a:lnTo>
                  <a:cubicBezTo>
                    <a:pt x="7602" y="4629"/>
                    <a:pt x="7669" y="4579"/>
                    <a:pt x="7669" y="4495"/>
                  </a:cubicBezTo>
                  <a:lnTo>
                    <a:pt x="7953" y="168"/>
                  </a:lnTo>
                  <a:cubicBezTo>
                    <a:pt x="7953" y="67"/>
                    <a:pt x="7887" y="0"/>
                    <a:pt x="780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0"/>
            <p:cNvSpPr/>
            <p:nvPr/>
          </p:nvSpPr>
          <p:spPr>
            <a:xfrm>
              <a:off x="7744367" y="1472600"/>
              <a:ext cx="222812" cy="126405"/>
            </a:xfrm>
            <a:custGeom>
              <a:avLst/>
              <a:gdLst/>
              <a:ahLst/>
              <a:cxnLst/>
              <a:rect l="l" t="t" r="r" b="b"/>
              <a:pathLst>
                <a:path w="6952" h="3944" extrusionOk="0">
                  <a:moveTo>
                    <a:pt x="1855" y="0"/>
                  </a:moveTo>
                  <a:lnTo>
                    <a:pt x="251" y="17"/>
                  </a:lnTo>
                  <a:cubicBezTo>
                    <a:pt x="117" y="34"/>
                    <a:pt x="0" y="134"/>
                    <a:pt x="17" y="267"/>
                  </a:cubicBezTo>
                  <a:lnTo>
                    <a:pt x="284" y="3726"/>
                  </a:lnTo>
                  <a:cubicBezTo>
                    <a:pt x="284" y="3843"/>
                    <a:pt x="385" y="3943"/>
                    <a:pt x="518" y="3943"/>
                  </a:cubicBezTo>
                  <a:lnTo>
                    <a:pt x="6717" y="3843"/>
                  </a:lnTo>
                  <a:cubicBezTo>
                    <a:pt x="6851" y="3843"/>
                    <a:pt x="6951" y="3743"/>
                    <a:pt x="6951" y="3609"/>
                  </a:cubicBezTo>
                  <a:lnTo>
                    <a:pt x="6918" y="919"/>
                  </a:lnTo>
                  <a:cubicBezTo>
                    <a:pt x="6918" y="802"/>
                    <a:pt x="6801" y="702"/>
                    <a:pt x="6667" y="702"/>
                  </a:cubicBezTo>
                  <a:lnTo>
                    <a:pt x="2858" y="769"/>
                  </a:lnTo>
                  <a:cubicBezTo>
                    <a:pt x="2791" y="769"/>
                    <a:pt x="2741" y="752"/>
                    <a:pt x="2690" y="719"/>
                  </a:cubicBezTo>
                  <a:lnTo>
                    <a:pt x="2022" y="67"/>
                  </a:lnTo>
                  <a:cubicBezTo>
                    <a:pt x="1972" y="17"/>
                    <a:pt x="1922" y="0"/>
                    <a:pt x="1855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0"/>
            <p:cNvSpPr/>
            <p:nvPr/>
          </p:nvSpPr>
          <p:spPr>
            <a:xfrm>
              <a:off x="7748117" y="1481702"/>
              <a:ext cx="219575" cy="132815"/>
            </a:xfrm>
            <a:custGeom>
              <a:avLst/>
              <a:gdLst/>
              <a:ahLst/>
              <a:cxnLst/>
              <a:rect l="l" t="t" r="r" b="b"/>
              <a:pathLst>
                <a:path w="6851" h="4144" extrusionOk="0">
                  <a:moveTo>
                    <a:pt x="6784" y="0"/>
                  </a:moveTo>
                  <a:lnTo>
                    <a:pt x="0" y="100"/>
                  </a:lnTo>
                  <a:lnTo>
                    <a:pt x="67" y="4144"/>
                  </a:lnTo>
                  <a:lnTo>
                    <a:pt x="6851" y="4060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0"/>
            <p:cNvSpPr/>
            <p:nvPr/>
          </p:nvSpPr>
          <p:spPr>
            <a:xfrm>
              <a:off x="7730425" y="1487567"/>
              <a:ext cx="249605" cy="148392"/>
            </a:xfrm>
            <a:custGeom>
              <a:avLst/>
              <a:gdLst/>
              <a:ahLst/>
              <a:cxnLst/>
              <a:rect l="l" t="t" r="r" b="b"/>
              <a:pathLst>
                <a:path w="7788" h="4630" extrusionOk="0">
                  <a:moveTo>
                    <a:pt x="7637" y="1"/>
                  </a:moveTo>
                  <a:lnTo>
                    <a:pt x="168" y="118"/>
                  </a:lnTo>
                  <a:cubicBezTo>
                    <a:pt x="84" y="118"/>
                    <a:pt x="1" y="201"/>
                    <a:pt x="18" y="285"/>
                  </a:cubicBezTo>
                  <a:lnTo>
                    <a:pt x="602" y="4512"/>
                  </a:lnTo>
                  <a:cubicBezTo>
                    <a:pt x="602" y="4579"/>
                    <a:pt x="669" y="4629"/>
                    <a:pt x="753" y="4629"/>
                  </a:cubicBezTo>
                  <a:lnTo>
                    <a:pt x="7353" y="4546"/>
                  </a:lnTo>
                  <a:cubicBezTo>
                    <a:pt x="7436" y="4546"/>
                    <a:pt x="7503" y="4479"/>
                    <a:pt x="7503" y="4395"/>
                  </a:cubicBezTo>
                  <a:lnTo>
                    <a:pt x="7787" y="168"/>
                  </a:lnTo>
                  <a:cubicBezTo>
                    <a:pt x="7787" y="85"/>
                    <a:pt x="7720" y="1"/>
                    <a:pt x="763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0"/>
            <p:cNvSpPr/>
            <p:nvPr/>
          </p:nvSpPr>
          <p:spPr>
            <a:xfrm>
              <a:off x="7381272" y="1531059"/>
              <a:ext cx="76632" cy="91503"/>
            </a:xfrm>
            <a:custGeom>
              <a:avLst/>
              <a:gdLst/>
              <a:ahLst/>
              <a:cxnLst/>
              <a:rect l="l" t="t" r="r" b="b"/>
              <a:pathLst>
                <a:path w="2391" h="2855" extrusionOk="0">
                  <a:moveTo>
                    <a:pt x="657" y="0"/>
                  </a:moveTo>
                  <a:cubicBezTo>
                    <a:pt x="579" y="0"/>
                    <a:pt x="511" y="81"/>
                    <a:pt x="536" y="181"/>
                  </a:cubicBezTo>
                  <a:cubicBezTo>
                    <a:pt x="569" y="315"/>
                    <a:pt x="569" y="465"/>
                    <a:pt x="552" y="599"/>
                  </a:cubicBezTo>
                  <a:cubicBezTo>
                    <a:pt x="552" y="716"/>
                    <a:pt x="519" y="816"/>
                    <a:pt x="469" y="916"/>
                  </a:cubicBezTo>
                  <a:cubicBezTo>
                    <a:pt x="435" y="1017"/>
                    <a:pt x="402" y="1083"/>
                    <a:pt x="369" y="1150"/>
                  </a:cubicBezTo>
                  <a:lnTo>
                    <a:pt x="1" y="1902"/>
                  </a:lnTo>
                  <a:lnTo>
                    <a:pt x="619" y="2855"/>
                  </a:lnTo>
                  <a:lnTo>
                    <a:pt x="1288" y="2537"/>
                  </a:lnTo>
                  <a:cubicBezTo>
                    <a:pt x="1538" y="2403"/>
                    <a:pt x="1789" y="2253"/>
                    <a:pt x="2023" y="2086"/>
                  </a:cubicBezTo>
                  <a:cubicBezTo>
                    <a:pt x="2140" y="2002"/>
                    <a:pt x="2090" y="1718"/>
                    <a:pt x="2056" y="1518"/>
                  </a:cubicBezTo>
                  <a:cubicBezTo>
                    <a:pt x="2006" y="1317"/>
                    <a:pt x="1822" y="1150"/>
                    <a:pt x="1622" y="1134"/>
                  </a:cubicBezTo>
                  <a:lnTo>
                    <a:pt x="1605" y="1134"/>
                  </a:lnTo>
                  <a:cubicBezTo>
                    <a:pt x="1521" y="1033"/>
                    <a:pt x="2039" y="549"/>
                    <a:pt x="2223" y="398"/>
                  </a:cubicBezTo>
                  <a:cubicBezTo>
                    <a:pt x="2390" y="248"/>
                    <a:pt x="2390" y="98"/>
                    <a:pt x="2273" y="81"/>
                  </a:cubicBezTo>
                  <a:cubicBezTo>
                    <a:pt x="2272" y="81"/>
                    <a:pt x="2270" y="80"/>
                    <a:pt x="2267" y="80"/>
                  </a:cubicBezTo>
                  <a:cubicBezTo>
                    <a:pt x="2153" y="80"/>
                    <a:pt x="1602" y="518"/>
                    <a:pt x="1438" y="666"/>
                  </a:cubicBezTo>
                  <a:cubicBezTo>
                    <a:pt x="1309" y="771"/>
                    <a:pt x="1042" y="1015"/>
                    <a:pt x="915" y="1015"/>
                  </a:cubicBezTo>
                  <a:cubicBezTo>
                    <a:pt x="861" y="1015"/>
                    <a:pt x="833" y="970"/>
                    <a:pt x="853" y="850"/>
                  </a:cubicBezTo>
                  <a:cubicBezTo>
                    <a:pt x="920" y="432"/>
                    <a:pt x="820" y="98"/>
                    <a:pt x="736" y="31"/>
                  </a:cubicBezTo>
                  <a:cubicBezTo>
                    <a:pt x="711" y="10"/>
                    <a:pt x="683" y="0"/>
                    <a:pt x="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0"/>
            <p:cNvSpPr/>
            <p:nvPr/>
          </p:nvSpPr>
          <p:spPr>
            <a:xfrm>
              <a:off x="7004300" y="1318375"/>
              <a:ext cx="108201" cy="187460"/>
            </a:xfrm>
            <a:custGeom>
              <a:avLst/>
              <a:gdLst/>
              <a:ahLst/>
              <a:cxnLst/>
              <a:rect l="l" t="t" r="r" b="b"/>
              <a:pathLst>
                <a:path w="3376" h="5849" extrusionOk="0">
                  <a:moveTo>
                    <a:pt x="3342" y="0"/>
                  </a:moveTo>
                  <a:lnTo>
                    <a:pt x="17" y="618"/>
                  </a:lnTo>
                  <a:lnTo>
                    <a:pt x="0" y="5748"/>
                  </a:lnTo>
                  <a:lnTo>
                    <a:pt x="2189" y="5848"/>
                  </a:lnTo>
                  <a:lnTo>
                    <a:pt x="2256" y="4612"/>
                  </a:lnTo>
                  <a:cubicBezTo>
                    <a:pt x="2256" y="4612"/>
                    <a:pt x="2322" y="4624"/>
                    <a:pt x="2421" y="4624"/>
                  </a:cubicBezTo>
                  <a:cubicBezTo>
                    <a:pt x="2662" y="4624"/>
                    <a:pt x="3099" y="4549"/>
                    <a:pt x="3242" y="4027"/>
                  </a:cubicBezTo>
                  <a:cubicBezTo>
                    <a:pt x="3375" y="3576"/>
                    <a:pt x="3342" y="0"/>
                    <a:pt x="334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0"/>
            <p:cNvSpPr/>
            <p:nvPr/>
          </p:nvSpPr>
          <p:spPr>
            <a:xfrm>
              <a:off x="6972699" y="1292447"/>
              <a:ext cx="165474" cy="173743"/>
            </a:xfrm>
            <a:custGeom>
              <a:avLst/>
              <a:gdLst/>
              <a:ahLst/>
              <a:cxnLst/>
              <a:rect l="l" t="t" r="r" b="b"/>
              <a:pathLst>
                <a:path w="5163" h="5421" extrusionOk="0">
                  <a:moveTo>
                    <a:pt x="3659" y="1"/>
                  </a:moveTo>
                  <a:cubicBezTo>
                    <a:pt x="3337" y="1"/>
                    <a:pt x="3018" y="113"/>
                    <a:pt x="2791" y="375"/>
                  </a:cubicBezTo>
                  <a:cubicBezTo>
                    <a:pt x="2323" y="926"/>
                    <a:pt x="385" y="291"/>
                    <a:pt x="201" y="2447"/>
                  </a:cubicBezTo>
                  <a:cubicBezTo>
                    <a:pt x="0" y="4602"/>
                    <a:pt x="986" y="5421"/>
                    <a:pt x="986" y="5421"/>
                  </a:cubicBezTo>
                  <a:lnTo>
                    <a:pt x="1454" y="5421"/>
                  </a:lnTo>
                  <a:cubicBezTo>
                    <a:pt x="1888" y="5421"/>
                    <a:pt x="2122" y="5371"/>
                    <a:pt x="2523" y="4919"/>
                  </a:cubicBezTo>
                  <a:cubicBezTo>
                    <a:pt x="2824" y="4552"/>
                    <a:pt x="3091" y="4151"/>
                    <a:pt x="3309" y="3733"/>
                  </a:cubicBezTo>
                  <a:cubicBezTo>
                    <a:pt x="3309" y="3733"/>
                    <a:pt x="2874" y="3666"/>
                    <a:pt x="2924" y="3315"/>
                  </a:cubicBezTo>
                  <a:cubicBezTo>
                    <a:pt x="2975" y="3019"/>
                    <a:pt x="3133" y="2898"/>
                    <a:pt x="3308" y="2898"/>
                  </a:cubicBezTo>
                  <a:cubicBezTo>
                    <a:pt x="3420" y="2898"/>
                    <a:pt x="3539" y="2947"/>
                    <a:pt x="3643" y="3031"/>
                  </a:cubicBezTo>
                  <a:lnTo>
                    <a:pt x="3960" y="2179"/>
                  </a:lnTo>
                  <a:cubicBezTo>
                    <a:pt x="3960" y="2179"/>
                    <a:pt x="4662" y="1611"/>
                    <a:pt x="4812" y="1310"/>
                  </a:cubicBezTo>
                  <a:cubicBezTo>
                    <a:pt x="5162" y="599"/>
                    <a:pt x="4404" y="1"/>
                    <a:pt x="3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0"/>
            <p:cNvSpPr/>
            <p:nvPr/>
          </p:nvSpPr>
          <p:spPr>
            <a:xfrm>
              <a:off x="6982346" y="1318888"/>
              <a:ext cx="144065" cy="109835"/>
            </a:xfrm>
            <a:custGeom>
              <a:avLst/>
              <a:gdLst/>
              <a:ahLst/>
              <a:cxnLst/>
              <a:rect l="l" t="t" r="r" b="b"/>
              <a:pathLst>
                <a:path w="4495" h="3427" extrusionOk="0">
                  <a:moveTo>
                    <a:pt x="4495" y="1"/>
                  </a:moveTo>
                  <a:cubicBezTo>
                    <a:pt x="4495" y="84"/>
                    <a:pt x="4495" y="151"/>
                    <a:pt x="4478" y="235"/>
                  </a:cubicBezTo>
                  <a:cubicBezTo>
                    <a:pt x="4495" y="185"/>
                    <a:pt x="4495" y="118"/>
                    <a:pt x="4495" y="68"/>
                  </a:cubicBezTo>
                  <a:cubicBezTo>
                    <a:pt x="4495" y="18"/>
                    <a:pt x="4495" y="1"/>
                    <a:pt x="4495" y="1"/>
                  </a:cubicBezTo>
                  <a:close/>
                  <a:moveTo>
                    <a:pt x="4478" y="235"/>
                  </a:moveTo>
                  <a:cubicBezTo>
                    <a:pt x="4411" y="435"/>
                    <a:pt x="4277" y="619"/>
                    <a:pt x="4110" y="753"/>
                  </a:cubicBezTo>
                  <a:cubicBezTo>
                    <a:pt x="3843" y="920"/>
                    <a:pt x="3542" y="1037"/>
                    <a:pt x="3225" y="1087"/>
                  </a:cubicBezTo>
                  <a:cubicBezTo>
                    <a:pt x="3041" y="1120"/>
                    <a:pt x="2857" y="1154"/>
                    <a:pt x="2673" y="1204"/>
                  </a:cubicBezTo>
                  <a:cubicBezTo>
                    <a:pt x="2473" y="1237"/>
                    <a:pt x="2272" y="1321"/>
                    <a:pt x="2105" y="1438"/>
                  </a:cubicBezTo>
                  <a:cubicBezTo>
                    <a:pt x="1805" y="1688"/>
                    <a:pt x="1554" y="1989"/>
                    <a:pt x="1370" y="2340"/>
                  </a:cubicBezTo>
                  <a:cubicBezTo>
                    <a:pt x="1220" y="2624"/>
                    <a:pt x="1019" y="2875"/>
                    <a:pt x="802" y="3109"/>
                  </a:cubicBezTo>
                  <a:cubicBezTo>
                    <a:pt x="635" y="3259"/>
                    <a:pt x="451" y="3359"/>
                    <a:pt x="234" y="3409"/>
                  </a:cubicBezTo>
                  <a:cubicBezTo>
                    <a:pt x="451" y="3359"/>
                    <a:pt x="652" y="3259"/>
                    <a:pt x="819" y="3125"/>
                  </a:cubicBezTo>
                  <a:cubicBezTo>
                    <a:pt x="1036" y="2891"/>
                    <a:pt x="1237" y="2641"/>
                    <a:pt x="1387" y="2357"/>
                  </a:cubicBezTo>
                  <a:cubicBezTo>
                    <a:pt x="1571" y="2006"/>
                    <a:pt x="1821" y="1705"/>
                    <a:pt x="2122" y="1454"/>
                  </a:cubicBezTo>
                  <a:cubicBezTo>
                    <a:pt x="2473" y="1271"/>
                    <a:pt x="2841" y="1154"/>
                    <a:pt x="3225" y="1104"/>
                  </a:cubicBezTo>
                  <a:cubicBezTo>
                    <a:pt x="3542" y="1070"/>
                    <a:pt x="3860" y="953"/>
                    <a:pt x="4127" y="769"/>
                  </a:cubicBezTo>
                  <a:cubicBezTo>
                    <a:pt x="4294" y="636"/>
                    <a:pt x="4428" y="452"/>
                    <a:pt x="4478" y="235"/>
                  </a:cubicBezTo>
                  <a:close/>
                  <a:moveTo>
                    <a:pt x="234" y="3409"/>
                  </a:moveTo>
                  <a:cubicBezTo>
                    <a:pt x="190" y="3409"/>
                    <a:pt x="133" y="3422"/>
                    <a:pt x="86" y="3425"/>
                  </a:cubicBezTo>
                  <a:lnTo>
                    <a:pt x="86" y="3425"/>
                  </a:lnTo>
                  <a:cubicBezTo>
                    <a:pt x="139" y="3424"/>
                    <a:pt x="190" y="3420"/>
                    <a:pt x="234" y="3409"/>
                  </a:cubicBezTo>
                  <a:close/>
                  <a:moveTo>
                    <a:pt x="86" y="3425"/>
                  </a:moveTo>
                  <a:lnTo>
                    <a:pt x="86" y="3425"/>
                  </a:lnTo>
                  <a:cubicBezTo>
                    <a:pt x="58" y="3426"/>
                    <a:pt x="29" y="3426"/>
                    <a:pt x="0" y="3426"/>
                  </a:cubicBezTo>
                  <a:lnTo>
                    <a:pt x="67" y="3426"/>
                  </a:lnTo>
                  <a:cubicBezTo>
                    <a:pt x="73" y="3426"/>
                    <a:pt x="79" y="3426"/>
                    <a:pt x="86" y="342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0"/>
            <p:cNvSpPr/>
            <p:nvPr/>
          </p:nvSpPr>
          <p:spPr>
            <a:xfrm>
              <a:off x="7044972" y="2143054"/>
              <a:ext cx="96983" cy="437547"/>
            </a:xfrm>
            <a:custGeom>
              <a:avLst/>
              <a:gdLst/>
              <a:ahLst/>
              <a:cxnLst/>
              <a:rect l="l" t="t" r="r" b="b"/>
              <a:pathLst>
                <a:path w="3026" h="13652" extrusionOk="0">
                  <a:moveTo>
                    <a:pt x="1" y="0"/>
                  </a:moveTo>
                  <a:lnTo>
                    <a:pt x="903" y="13651"/>
                  </a:lnTo>
                  <a:lnTo>
                    <a:pt x="2975" y="13434"/>
                  </a:lnTo>
                  <a:cubicBezTo>
                    <a:pt x="2975" y="13434"/>
                    <a:pt x="3025" y="117"/>
                    <a:pt x="2925" y="117"/>
                  </a:cubicBezTo>
                  <a:cubicBezTo>
                    <a:pt x="2825" y="1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0"/>
            <p:cNvSpPr/>
            <p:nvPr/>
          </p:nvSpPr>
          <p:spPr>
            <a:xfrm>
              <a:off x="6831326" y="2140361"/>
              <a:ext cx="162269" cy="442899"/>
            </a:xfrm>
            <a:custGeom>
              <a:avLst/>
              <a:gdLst/>
              <a:ahLst/>
              <a:cxnLst/>
              <a:rect l="l" t="t" r="r" b="b"/>
              <a:pathLst>
                <a:path w="5063" h="13819" extrusionOk="0">
                  <a:moveTo>
                    <a:pt x="2323" y="1"/>
                  </a:moveTo>
                  <a:lnTo>
                    <a:pt x="0" y="13551"/>
                  </a:lnTo>
                  <a:lnTo>
                    <a:pt x="1838" y="13819"/>
                  </a:lnTo>
                  <a:lnTo>
                    <a:pt x="5063" y="636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0"/>
            <p:cNvSpPr/>
            <p:nvPr/>
          </p:nvSpPr>
          <p:spPr>
            <a:xfrm>
              <a:off x="6825974" y="1849572"/>
              <a:ext cx="337390" cy="628725"/>
            </a:xfrm>
            <a:custGeom>
              <a:avLst/>
              <a:gdLst/>
              <a:ahLst/>
              <a:cxnLst/>
              <a:rect l="l" t="t" r="r" b="b"/>
              <a:pathLst>
                <a:path w="10527" h="19617" extrusionOk="0">
                  <a:moveTo>
                    <a:pt x="9925" y="1"/>
                  </a:moveTo>
                  <a:lnTo>
                    <a:pt x="3175" y="569"/>
                  </a:lnTo>
                  <a:lnTo>
                    <a:pt x="0" y="18815"/>
                  </a:lnTo>
                  <a:lnTo>
                    <a:pt x="3693" y="19617"/>
                  </a:lnTo>
                  <a:lnTo>
                    <a:pt x="6483" y="4395"/>
                  </a:lnTo>
                  <a:lnTo>
                    <a:pt x="7118" y="19216"/>
                  </a:lnTo>
                  <a:lnTo>
                    <a:pt x="10527" y="19216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0"/>
            <p:cNvSpPr/>
            <p:nvPr/>
          </p:nvSpPr>
          <p:spPr>
            <a:xfrm>
              <a:off x="6823827" y="1847456"/>
              <a:ext cx="341685" cy="633532"/>
            </a:xfrm>
            <a:custGeom>
              <a:avLst/>
              <a:gdLst/>
              <a:ahLst/>
              <a:cxnLst/>
              <a:rect l="l" t="t" r="r" b="b"/>
              <a:pathLst>
                <a:path w="10661" h="19767" extrusionOk="0">
                  <a:moveTo>
                    <a:pt x="9925" y="134"/>
                  </a:moveTo>
                  <a:lnTo>
                    <a:pt x="10543" y="19215"/>
                  </a:lnTo>
                  <a:lnTo>
                    <a:pt x="7235" y="19215"/>
                  </a:lnTo>
                  <a:lnTo>
                    <a:pt x="6584" y="3910"/>
                  </a:lnTo>
                  <a:lnTo>
                    <a:pt x="3710" y="19616"/>
                  </a:lnTo>
                  <a:lnTo>
                    <a:pt x="134" y="18831"/>
                  </a:lnTo>
                  <a:lnTo>
                    <a:pt x="3292" y="685"/>
                  </a:lnTo>
                  <a:lnTo>
                    <a:pt x="9925" y="134"/>
                  </a:lnTo>
                  <a:close/>
                  <a:moveTo>
                    <a:pt x="10042" y="0"/>
                  </a:moveTo>
                  <a:lnTo>
                    <a:pt x="3242" y="568"/>
                  </a:lnTo>
                  <a:lnTo>
                    <a:pt x="3192" y="568"/>
                  </a:lnTo>
                  <a:lnTo>
                    <a:pt x="0" y="18881"/>
                  </a:lnTo>
                  <a:lnTo>
                    <a:pt x="0" y="18931"/>
                  </a:lnTo>
                  <a:lnTo>
                    <a:pt x="3810" y="19766"/>
                  </a:lnTo>
                  <a:lnTo>
                    <a:pt x="6517" y="5013"/>
                  </a:lnTo>
                  <a:lnTo>
                    <a:pt x="7118" y="19282"/>
                  </a:lnTo>
                  <a:lnTo>
                    <a:pt x="7118" y="19332"/>
                  </a:lnTo>
                  <a:lnTo>
                    <a:pt x="10660" y="19332"/>
                  </a:lnTo>
                  <a:lnTo>
                    <a:pt x="10042" y="67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0"/>
            <p:cNvSpPr/>
            <p:nvPr/>
          </p:nvSpPr>
          <p:spPr>
            <a:xfrm>
              <a:off x="6963052" y="1989887"/>
              <a:ext cx="101791" cy="10224"/>
            </a:xfrm>
            <a:custGeom>
              <a:avLst/>
              <a:gdLst/>
              <a:ahLst/>
              <a:cxnLst/>
              <a:rect l="l" t="t" r="r" b="b"/>
              <a:pathLst>
                <a:path w="3176" h="319" extrusionOk="0">
                  <a:moveTo>
                    <a:pt x="2707" y="1"/>
                  </a:moveTo>
                  <a:cubicBezTo>
                    <a:pt x="2423" y="17"/>
                    <a:pt x="2022" y="17"/>
                    <a:pt x="1571" y="67"/>
                  </a:cubicBezTo>
                  <a:cubicBezTo>
                    <a:pt x="1137" y="118"/>
                    <a:pt x="736" y="168"/>
                    <a:pt x="452" y="218"/>
                  </a:cubicBezTo>
                  <a:cubicBezTo>
                    <a:pt x="318" y="251"/>
                    <a:pt x="201" y="268"/>
                    <a:pt x="118" y="285"/>
                  </a:cubicBezTo>
                  <a:cubicBezTo>
                    <a:pt x="84" y="285"/>
                    <a:pt x="34" y="301"/>
                    <a:pt x="1" y="318"/>
                  </a:cubicBezTo>
                  <a:lnTo>
                    <a:pt x="118" y="318"/>
                  </a:lnTo>
                  <a:lnTo>
                    <a:pt x="468" y="268"/>
                  </a:lnTo>
                  <a:cubicBezTo>
                    <a:pt x="752" y="234"/>
                    <a:pt x="1153" y="168"/>
                    <a:pt x="1588" y="134"/>
                  </a:cubicBezTo>
                  <a:cubicBezTo>
                    <a:pt x="2022" y="84"/>
                    <a:pt x="2423" y="67"/>
                    <a:pt x="2707" y="51"/>
                  </a:cubicBezTo>
                  <a:lnTo>
                    <a:pt x="3058" y="17"/>
                  </a:lnTo>
                  <a:cubicBezTo>
                    <a:pt x="3092" y="17"/>
                    <a:pt x="3142" y="17"/>
                    <a:pt x="31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0"/>
            <p:cNvSpPr/>
            <p:nvPr/>
          </p:nvSpPr>
          <p:spPr>
            <a:xfrm>
              <a:off x="7094265" y="1907422"/>
              <a:ext cx="51953" cy="38588"/>
            </a:xfrm>
            <a:custGeom>
              <a:avLst/>
              <a:gdLst/>
              <a:ahLst/>
              <a:cxnLst/>
              <a:rect l="l" t="t" r="r" b="b"/>
              <a:pathLst>
                <a:path w="1621" h="1204" extrusionOk="0">
                  <a:moveTo>
                    <a:pt x="0" y="0"/>
                  </a:moveTo>
                  <a:cubicBezTo>
                    <a:pt x="0" y="34"/>
                    <a:pt x="0" y="67"/>
                    <a:pt x="0" y="101"/>
                  </a:cubicBezTo>
                  <a:cubicBezTo>
                    <a:pt x="17" y="168"/>
                    <a:pt x="34" y="251"/>
                    <a:pt x="67" y="318"/>
                  </a:cubicBezTo>
                  <a:cubicBezTo>
                    <a:pt x="268" y="836"/>
                    <a:pt x="752" y="1187"/>
                    <a:pt x="1287" y="1203"/>
                  </a:cubicBezTo>
                  <a:cubicBezTo>
                    <a:pt x="1370" y="1203"/>
                    <a:pt x="1454" y="1203"/>
                    <a:pt x="1537" y="1187"/>
                  </a:cubicBezTo>
                  <a:cubicBezTo>
                    <a:pt x="1571" y="1187"/>
                    <a:pt x="1587" y="1187"/>
                    <a:pt x="1621" y="1170"/>
                  </a:cubicBezTo>
                  <a:cubicBezTo>
                    <a:pt x="1621" y="1166"/>
                    <a:pt x="1614" y="1165"/>
                    <a:pt x="1601" y="1165"/>
                  </a:cubicBezTo>
                  <a:cubicBezTo>
                    <a:pt x="1579" y="1165"/>
                    <a:pt x="1537" y="1169"/>
                    <a:pt x="1482" y="1169"/>
                  </a:cubicBezTo>
                  <a:cubicBezTo>
                    <a:pt x="1432" y="1169"/>
                    <a:pt x="1371" y="1166"/>
                    <a:pt x="1303" y="1153"/>
                  </a:cubicBezTo>
                  <a:cubicBezTo>
                    <a:pt x="785" y="1120"/>
                    <a:pt x="318" y="786"/>
                    <a:pt x="117" y="301"/>
                  </a:cubicBezTo>
                  <a:cubicBezTo>
                    <a:pt x="3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0"/>
            <p:cNvSpPr/>
            <p:nvPr/>
          </p:nvSpPr>
          <p:spPr>
            <a:xfrm>
              <a:off x="7054619" y="2434741"/>
              <a:ext cx="110348" cy="6218"/>
            </a:xfrm>
            <a:custGeom>
              <a:avLst/>
              <a:gdLst/>
              <a:ahLst/>
              <a:cxnLst/>
              <a:rect l="l" t="t" r="r" b="b"/>
              <a:pathLst>
                <a:path w="3443" h="194" extrusionOk="0">
                  <a:moveTo>
                    <a:pt x="75" y="1"/>
                  </a:moveTo>
                  <a:cubicBezTo>
                    <a:pt x="27" y="1"/>
                    <a:pt x="1" y="2"/>
                    <a:pt x="1" y="5"/>
                  </a:cubicBezTo>
                  <a:cubicBezTo>
                    <a:pt x="1" y="22"/>
                    <a:pt x="769" y="72"/>
                    <a:pt x="1722" y="122"/>
                  </a:cubicBezTo>
                  <a:cubicBezTo>
                    <a:pt x="2505" y="164"/>
                    <a:pt x="3165" y="193"/>
                    <a:pt x="3374" y="193"/>
                  </a:cubicBezTo>
                  <a:cubicBezTo>
                    <a:pt x="3419" y="193"/>
                    <a:pt x="3443" y="192"/>
                    <a:pt x="3443" y="189"/>
                  </a:cubicBezTo>
                  <a:cubicBezTo>
                    <a:pt x="3443" y="172"/>
                    <a:pt x="2674" y="106"/>
                    <a:pt x="1722" y="55"/>
                  </a:cubicBezTo>
                  <a:cubicBezTo>
                    <a:pt x="944" y="28"/>
                    <a:pt x="289" y="1"/>
                    <a:pt x="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0"/>
            <p:cNvSpPr/>
            <p:nvPr/>
          </p:nvSpPr>
          <p:spPr>
            <a:xfrm>
              <a:off x="6832929" y="2413491"/>
              <a:ext cx="118361" cy="29999"/>
            </a:xfrm>
            <a:custGeom>
              <a:avLst/>
              <a:gdLst/>
              <a:ahLst/>
              <a:cxnLst/>
              <a:rect l="l" t="t" r="r" b="b"/>
              <a:pathLst>
                <a:path w="3693" h="936" extrusionOk="0">
                  <a:moveTo>
                    <a:pt x="0" y="0"/>
                  </a:moveTo>
                  <a:cubicBezTo>
                    <a:pt x="51" y="17"/>
                    <a:pt x="101" y="33"/>
                    <a:pt x="151" y="50"/>
                  </a:cubicBezTo>
                  <a:lnTo>
                    <a:pt x="552" y="134"/>
                  </a:lnTo>
                  <a:cubicBezTo>
                    <a:pt x="886" y="201"/>
                    <a:pt x="1354" y="301"/>
                    <a:pt x="1855" y="418"/>
                  </a:cubicBezTo>
                  <a:cubicBezTo>
                    <a:pt x="2373" y="551"/>
                    <a:pt x="2824" y="685"/>
                    <a:pt x="3158" y="785"/>
                  </a:cubicBezTo>
                  <a:lnTo>
                    <a:pt x="3559" y="902"/>
                  </a:lnTo>
                  <a:cubicBezTo>
                    <a:pt x="3593" y="919"/>
                    <a:pt x="3643" y="936"/>
                    <a:pt x="3693" y="936"/>
                  </a:cubicBezTo>
                  <a:cubicBezTo>
                    <a:pt x="3660" y="919"/>
                    <a:pt x="3609" y="886"/>
                    <a:pt x="3559" y="886"/>
                  </a:cubicBezTo>
                  <a:cubicBezTo>
                    <a:pt x="3476" y="852"/>
                    <a:pt x="3342" y="802"/>
                    <a:pt x="3175" y="735"/>
                  </a:cubicBezTo>
                  <a:cubicBezTo>
                    <a:pt x="2841" y="635"/>
                    <a:pt x="2390" y="485"/>
                    <a:pt x="1872" y="368"/>
                  </a:cubicBezTo>
                  <a:cubicBezTo>
                    <a:pt x="1370" y="234"/>
                    <a:pt x="886" y="134"/>
                    <a:pt x="552" y="84"/>
                  </a:cubicBezTo>
                  <a:cubicBezTo>
                    <a:pt x="385" y="50"/>
                    <a:pt x="251" y="33"/>
                    <a:pt x="151" y="17"/>
                  </a:cubicBezTo>
                  <a:cubicBezTo>
                    <a:pt x="101" y="17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0"/>
            <p:cNvSpPr/>
            <p:nvPr/>
          </p:nvSpPr>
          <p:spPr>
            <a:xfrm>
              <a:off x="6917541" y="1493336"/>
              <a:ext cx="487865" cy="413573"/>
            </a:xfrm>
            <a:custGeom>
              <a:avLst/>
              <a:gdLst/>
              <a:ahLst/>
              <a:cxnLst/>
              <a:rect l="l" t="t" r="r" b="b"/>
              <a:pathLst>
                <a:path w="15222" h="12904" extrusionOk="0">
                  <a:moveTo>
                    <a:pt x="4503" y="1"/>
                  </a:moveTo>
                  <a:cubicBezTo>
                    <a:pt x="3821" y="1"/>
                    <a:pt x="3142" y="35"/>
                    <a:pt x="2473" y="105"/>
                  </a:cubicBezTo>
                  <a:cubicBezTo>
                    <a:pt x="1253" y="239"/>
                    <a:pt x="284" y="1208"/>
                    <a:pt x="184" y="2444"/>
                  </a:cubicBezTo>
                  <a:cubicBezTo>
                    <a:pt x="117" y="3380"/>
                    <a:pt x="167" y="4466"/>
                    <a:pt x="167" y="6304"/>
                  </a:cubicBezTo>
                  <a:lnTo>
                    <a:pt x="0" y="12904"/>
                  </a:lnTo>
                  <a:lnTo>
                    <a:pt x="7202" y="12904"/>
                  </a:lnTo>
                  <a:lnTo>
                    <a:pt x="6934" y="7072"/>
                  </a:lnTo>
                  <a:cubicBezTo>
                    <a:pt x="6884" y="5920"/>
                    <a:pt x="6884" y="5786"/>
                    <a:pt x="6868" y="4733"/>
                  </a:cubicBezTo>
                  <a:lnTo>
                    <a:pt x="6868" y="4733"/>
                  </a:lnTo>
                  <a:cubicBezTo>
                    <a:pt x="6868" y="4734"/>
                    <a:pt x="7937" y="6037"/>
                    <a:pt x="8789" y="6939"/>
                  </a:cubicBezTo>
                  <a:cubicBezTo>
                    <a:pt x="9116" y="7299"/>
                    <a:pt x="9578" y="7495"/>
                    <a:pt x="10051" y="7495"/>
                  </a:cubicBezTo>
                  <a:cubicBezTo>
                    <a:pt x="10302" y="7495"/>
                    <a:pt x="10556" y="7439"/>
                    <a:pt x="10794" y="7323"/>
                  </a:cubicBezTo>
                  <a:lnTo>
                    <a:pt x="15222" y="4232"/>
                  </a:lnTo>
                  <a:lnTo>
                    <a:pt x="14386" y="2110"/>
                  </a:lnTo>
                  <a:lnTo>
                    <a:pt x="10360" y="4583"/>
                  </a:lnTo>
                  <a:cubicBezTo>
                    <a:pt x="10176" y="4466"/>
                    <a:pt x="8605" y="2227"/>
                    <a:pt x="7519" y="1141"/>
                  </a:cubicBezTo>
                  <a:cubicBezTo>
                    <a:pt x="6834" y="439"/>
                    <a:pt x="5898" y="38"/>
                    <a:pt x="4913" y="5"/>
                  </a:cubicBezTo>
                  <a:cubicBezTo>
                    <a:pt x="4776" y="2"/>
                    <a:pt x="4640" y="1"/>
                    <a:pt x="450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0"/>
            <p:cNvSpPr/>
            <p:nvPr/>
          </p:nvSpPr>
          <p:spPr>
            <a:xfrm>
              <a:off x="6831134" y="1513816"/>
              <a:ext cx="123393" cy="252490"/>
            </a:xfrm>
            <a:custGeom>
              <a:avLst/>
              <a:gdLst/>
              <a:ahLst/>
              <a:cxnLst/>
              <a:rect l="l" t="t" r="r" b="b"/>
              <a:pathLst>
                <a:path w="3850" h="7878" extrusionOk="0">
                  <a:moveTo>
                    <a:pt x="3849" y="1"/>
                  </a:moveTo>
                  <a:lnTo>
                    <a:pt x="3849" y="1"/>
                  </a:lnTo>
                  <a:cubicBezTo>
                    <a:pt x="3164" y="301"/>
                    <a:pt x="324" y="3944"/>
                    <a:pt x="123" y="6300"/>
                  </a:cubicBezTo>
                  <a:cubicBezTo>
                    <a:pt x="1" y="7744"/>
                    <a:pt x="2266" y="7877"/>
                    <a:pt x="3107" y="7877"/>
                  </a:cubicBezTo>
                  <a:cubicBezTo>
                    <a:pt x="3297" y="7877"/>
                    <a:pt x="3415" y="7870"/>
                    <a:pt x="3415" y="7870"/>
                  </a:cubicBezTo>
                  <a:cubicBezTo>
                    <a:pt x="3415" y="7870"/>
                    <a:pt x="3646" y="752"/>
                    <a:pt x="3534" y="752"/>
                  </a:cubicBezTo>
                  <a:lnTo>
                    <a:pt x="3534" y="752"/>
                  </a:lnTo>
                  <a:cubicBezTo>
                    <a:pt x="3533" y="752"/>
                    <a:pt x="3533" y="752"/>
                    <a:pt x="3532" y="753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0"/>
            <p:cNvSpPr/>
            <p:nvPr/>
          </p:nvSpPr>
          <p:spPr>
            <a:xfrm>
              <a:off x="6921291" y="1536315"/>
              <a:ext cx="10737" cy="233516"/>
            </a:xfrm>
            <a:custGeom>
              <a:avLst/>
              <a:gdLst/>
              <a:ahLst/>
              <a:cxnLst/>
              <a:rect l="l" t="t" r="r" b="b"/>
              <a:pathLst>
                <a:path w="335" h="7286" extrusionOk="0">
                  <a:moveTo>
                    <a:pt x="334" y="1"/>
                  </a:moveTo>
                  <a:cubicBezTo>
                    <a:pt x="334" y="51"/>
                    <a:pt x="318" y="117"/>
                    <a:pt x="318" y="201"/>
                  </a:cubicBezTo>
                  <a:cubicBezTo>
                    <a:pt x="334" y="117"/>
                    <a:pt x="334" y="51"/>
                    <a:pt x="334" y="1"/>
                  </a:cubicBezTo>
                  <a:close/>
                  <a:moveTo>
                    <a:pt x="318" y="201"/>
                  </a:moveTo>
                  <a:cubicBezTo>
                    <a:pt x="284" y="401"/>
                    <a:pt x="268" y="669"/>
                    <a:pt x="251" y="1003"/>
                  </a:cubicBezTo>
                  <a:cubicBezTo>
                    <a:pt x="201" y="1671"/>
                    <a:pt x="167" y="2607"/>
                    <a:pt x="134" y="3643"/>
                  </a:cubicBezTo>
                  <a:cubicBezTo>
                    <a:pt x="101" y="4662"/>
                    <a:pt x="84" y="5598"/>
                    <a:pt x="50" y="6266"/>
                  </a:cubicBezTo>
                  <a:cubicBezTo>
                    <a:pt x="34" y="6600"/>
                    <a:pt x="17" y="6868"/>
                    <a:pt x="17" y="7068"/>
                  </a:cubicBezTo>
                  <a:cubicBezTo>
                    <a:pt x="34" y="6884"/>
                    <a:pt x="50" y="6600"/>
                    <a:pt x="67" y="6266"/>
                  </a:cubicBezTo>
                  <a:cubicBezTo>
                    <a:pt x="101" y="5598"/>
                    <a:pt x="134" y="4662"/>
                    <a:pt x="167" y="3643"/>
                  </a:cubicBezTo>
                  <a:cubicBezTo>
                    <a:pt x="201" y="2607"/>
                    <a:pt x="234" y="1671"/>
                    <a:pt x="268" y="1003"/>
                  </a:cubicBezTo>
                  <a:cubicBezTo>
                    <a:pt x="284" y="669"/>
                    <a:pt x="301" y="401"/>
                    <a:pt x="318" y="201"/>
                  </a:cubicBezTo>
                  <a:close/>
                  <a:moveTo>
                    <a:pt x="17" y="7068"/>
                  </a:moveTo>
                  <a:lnTo>
                    <a:pt x="17" y="7068"/>
                  </a:lnTo>
                  <a:cubicBezTo>
                    <a:pt x="0" y="7152"/>
                    <a:pt x="0" y="7219"/>
                    <a:pt x="0" y="7285"/>
                  </a:cubicBezTo>
                  <a:cubicBezTo>
                    <a:pt x="17" y="7219"/>
                    <a:pt x="17" y="7152"/>
                    <a:pt x="17" y="70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0"/>
            <p:cNvSpPr/>
            <p:nvPr/>
          </p:nvSpPr>
          <p:spPr>
            <a:xfrm>
              <a:off x="6898792" y="1682495"/>
              <a:ext cx="24679" cy="26826"/>
            </a:xfrm>
            <a:custGeom>
              <a:avLst/>
              <a:gdLst/>
              <a:ahLst/>
              <a:cxnLst/>
              <a:rect l="l" t="t" r="r" b="b"/>
              <a:pathLst>
                <a:path w="770" h="837" extrusionOk="0">
                  <a:moveTo>
                    <a:pt x="769" y="1"/>
                  </a:moveTo>
                  <a:lnTo>
                    <a:pt x="769" y="1"/>
                  </a:lnTo>
                  <a:cubicBezTo>
                    <a:pt x="719" y="34"/>
                    <a:pt x="686" y="68"/>
                    <a:pt x="652" y="118"/>
                  </a:cubicBezTo>
                  <a:cubicBezTo>
                    <a:pt x="585" y="201"/>
                    <a:pt x="502" y="302"/>
                    <a:pt x="385" y="419"/>
                  </a:cubicBezTo>
                  <a:cubicBezTo>
                    <a:pt x="285" y="536"/>
                    <a:pt x="184" y="636"/>
                    <a:pt x="118" y="719"/>
                  </a:cubicBezTo>
                  <a:cubicBezTo>
                    <a:pt x="67" y="753"/>
                    <a:pt x="34" y="786"/>
                    <a:pt x="1" y="836"/>
                  </a:cubicBezTo>
                  <a:cubicBezTo>
                    <a:pt x="51" y="803"/>
                    <a:pt x="84" y="769"/>
                    <a:pt x="134" y="719"/>
                  </a:cubicBezTo>
                  <a:cubicBezTo>
                    <a:pt x="201" y="653"/>
                    <a:pt x="301" y="552"/>
                    <a:pt x="402" y="435"/>
                  </a:cubicBezTo>
                  <a:cubicBezTo>
                    <a:pt x="519" y="318"/>
                    <a:pt x="602" y="218"/>
                    <a:pt x="669" y="135"/>
                  </a:cubicBezTo>
                  <a:cubicBezTo>
                    <a:pt x="702" y="84"/>
                    <a:pt x="736" y="34"/>
                    <a:pt x="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0"/>
            <p:cNvSpPr/>
            <p:nvPr/>
          </p:nvSpPr>
          <p:spPr>
            <a:xfrm>
              <a:off x="7244195" y="1640734"/>
              <a:ext cx="5384" cy="22531"/>
            </a:xfrm>
            <a:custGeom>
              <a:avLst/>
              <a:gdLst/>
              <a:ahLst/>
              <a:cxnLst/>
              <a:rect l="l" t="t" r="r" b="b"/>
              <a:pathLst>
                <a:path w="168" h="70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51" y="34"/>
                    <a:pt x="134" y="67"/>
                    <a:pt x="134" y="101"/>
                  </a:cubicBezTo>
                  <a:cubicBezTo>
                    <a:pt x="118" y="168"/>
                    <a:pt x="101" y="251"/>
                    <a:pt x="67" y="351"/>
                  </a:cubicBezTo>
                  <a:cubicBezTo>
                    <a:pt x="51" y="435"/>
                    <a:pt x="34" y="535"/>
                    <a:pt x="17" y="602"/>
                  </a:cubicBezTo>
                  <a:cubicBezTo>
                    <a:pt x="17" y="636"/>
                    <a:pt x="1" y="669"/>
                    <a:pt x="1" y="702"/>
                  </a:cubicBezTo>
                  <a:cubicBezTo>
                    <a:pt x="17" y="669"/>
                    <a:pt x="34" y="636"/>
                    <a:pt x="34" y="602"/>
                  </a:cubicBezTo>
                  <a:cubicBezTo>
                    <a:pt x="51" y="535"/>
                    <a:pt x="84" y="452"/>
                    <a:pt x="101" y="351"/>
                  </a:cubicBezTo>
                  <a:cubicBezTo>
                    <a:pt x="118" y="251"/>
                    <a:pt x="134" y="168"/>
                    <a:pt x="151" y="101"/>
                  </a:cubicBezTo>
                  <a:cubicBezTo>
                    <a:pt x="168" y="67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0"/>
            <p:cNvSpPr/>
            <p:nvPr/>
          </p:nvSpPr>
          <p:spPr>
            <a:xfrm>
              <a:off x="7251149" y="1639676"/>
              <a:ext cx="5929" cy="25736"/>
            </a:xfrm>
            <a:custGeom>
              <a:avLst/>
              <a:gdLst/>
              <a:ahLst/>
              <a:cxnLst/>
              <a:rect l="l" t="t" r="r" b="b"/>
              <a:pathLst>
                <a:path w="185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268"/>
                    <a:pt x="118" y="535"/>
                    <a:pt x="185" y="802"/>
                  </a:cubicBezTo>
                  <a:cubicBezTo>
                    <a:pt x="151" y="518"/>
                    <a:pt x="84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0"/>
            <p:cNvSpPr/>
            <p:nvPr/>
          </p:nvSpPr>
          <p:spPr>
            <a:xfrm>
              <a:off x="7084618" y="1500964"/>
              <a:ext cx="57337" cy="148904"/>
            </a:xfrm>
            <a:custGeom>
              <a:avLst/>
              <a:gdLst/>
              <a:ahLst/>
              <a:cxnLst/>
              <a:rect l="l" t="t" r="r" b="b"/>
              <a:pathLst>
                <a:path w="1789" h="4646" extrusionOk="0">
                  <a:moveTo>
                    <a:pt x="752" y="1"/>
                  </a:moveTo>
                  <a:cubicBezTo>
                    <a:pt x="752" y="1"/>
                    <a:pt x="736" y="1"/>
                    <a:pt x="702" y="17"/>
                  </a:cubicBezTo>
                  <a:cubicBezTo>
                    <a:pt x="669" y="51"/>
                    <a:pt x="619" y="84"/>
                    <a:pt x="569" y="118"/>
                  </a:cubicBezTo>
                  <a:cubicBezTo>
                    <a:pt x="418" y="235"/>
                    <a:pt x="284" y="385"/>
                    <a:pt x="201" y="569"/>
                  </a:cubicBezTo>
                  <a:cubicBezTo>
                    <a:pt x="84" y="836"/>
                    <a:pt x="17" y="1137"/>
                    <a:pt x="17" y="1421"/>
                  </a:cubicBezTo>
                  <a:cubicBezTo>
                    <a:pt x="0" y="1789"/>
                    <a:pt x="51" y="2156"/>
                    <a:pt x="184" y="2490"/>
                  </a:cubicBezTo>
                  <a:cubicBezTo>
                    <a:pt x="301" y="2824"/>
                    <a:pt x="485" y="3142"/>
                    <a:pt x="702" y="3443"/>
                  </a:cubicBezTo>
                  <a:cubicBezTo>
                    <a:pt x="869" y="3677"/>
                    <a:pt x="1053" y="3894"/>
                    <a:pt x="1254" y="4111"/>
                  </a:cubicBezTo>
                  <a:cubicBezTo>
                    <a:pt x="1437" y="4295"/>
                    <a:pt x="1571" y="4428"/>
                    <a:pt x="1671" y="4529"/>
                  </a:cubicBezTo>
                  <a:lnTo>
                    <a:pt x="1788" y="4646"/>
                  </a:lnTo>
                  <a:lnTo>
                    <a:pt x="1688" y="4529"/>
                  </a:lnTo>
                  <a:cubicBezTo>
                    <a:pt x="1588" y="4428"/>
                    <a:pt x="1437" y="4278"/>
                    <a:pt x="1270" y="4094"/>
                  </a:cubicBezTo>
                  <a:cubicBezTo>
                    <a:pt x="819" y="3626"/>
                    <a:pt x="452" y="3092"/>
                    <a:pt x="201" y="2474"/>
                  </a:cubicBezTo>
                  <a:cubicBezTo>
                    <a:pt x="84" y="2139"/>
                    <a:pt x="17" y="1789"/>
                    <a:pt x="34" y="1421"/>
                  </a:cubicBezTo>
                  <a:cubicBezTo>
                    <a:pt x="34" y="1137"/>
                    <a:pt x="101" y="853"/>
                    <a:pt x="218" y="585"/>
                  </a:cubicBezTo>
                  <a:cubicBezTo>
                    <a:pt x="301" y="402"/>
                    <a:pt x="418" y="235"/>
                    <a:pt x="585" y="118"/>
                  </a:cubicBezTo>
                  <a:cubicBezTo>
                    <a:pt x="685" y="34"/>
                    <a:pt x="769" y="1"/>
                    <a:pt x="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0"/>
            <p:cNvSpPr/>
            <p:nvPr/>
          </p:nvSpPr>
          <p:spPr>
            <a:xfrm>
              <a:off x="6936803" y="1531507"/>
              <a:ext cx="223356" cy="1635"/>
            </a:xfrm>
            <a:custGeom>
              <a:avLst/>
              <a:gdLst/>
              <a:ahLst/>
              <a:cxnLst/>
              <a:rect l="l" t="t" r="r" b="b"/>
              <a:pathLst>
                <a:path w="6969" h="51" extrusionOk="0">
                  <a:moveTo>
                    <a:pt x="3476" y="0"/>
                  </a:moveTo>
                  <a:cubicBezTo>
                    <a:pt x="1555" y="0"/>
                    <a:pt x="1" y="0"/>
                    <a:pt x="1" y="33"/>
                  </a:cubicBezTo>
                  <a:cubicBezTo>
                    <a:pt x="1" y="50"/>
                    <a:pt x="1555" y="50"/>
                    <a:pt x="3476" y="50"/>
                  </a:cubicBezTo>
                  <a:cubicBezTo>
                    <a:pt x="5398" y="50"/>
                    <a:pt x="6968" y="50"/>
                    <a:pt x="6968" y="33"/>
                  </a:cubicBezTo>
                  <a:cubicBezTo>
                    <a:pt x="6968" y="0"/>
                    <a:pt x="5398" y="0"/>
                    <a:pt x="3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0"/>
            <p:cNvSpPr/>
            <p:nvPr/>
          </p:nvSpPr>
          <p:spPr>
            <a:xfrm>
              <a:off x="6910041" y="1563622"/>
              <a:ext cx="277425" cy="2179"/>
            </a:xfrm>
            <a:custGeom>
              <a:avLst/>
              <a:gdLst/>
              <a:ahLst/>
              <a:cxnLst/>
              <a:rect l="l" t="t" r="r" b="b"/>
              <a:pathLst>
                <a:path w="8656" h="68" extrusionOk="0">
                  <a:moveTo>
                    <a:pt x="4328" y="1"/>
                  </a:moveTo>
                  <a:cubicBezTo>
                    <a:pt x="1939" y="1"/>
                    <a:pt x="0" y="17"/>
                    <a:pt x="0" y="34"/>
                  </a:cubicBezTo>
                  <a:cubicBezTo>
                    <a:pt x="0" y="51"/>
                    <a:pt x="1939" y="67"/>
                    <a:pt x="4328" y="67"/>
                  </a:cubicBezTo>
                  <a:cubicBezTo>
                    <a:pt x="6717" y="67"/>
                    <a:pt x="8655" y="51"/>
                    <a:pt x="8655" y="34"/>
                  </a:cubicBezTo>
                  <a:cubicBezTo>
                    <a:pt x="8655" y="17"/>
                    <a:pt x="6717" y="1"/>
                    <a:pt x="4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0"/>
            <p:cNvSpPr/>
            <p:nvPr/>
          </p:nvSpPr>
          <p:spPr>
            <a:xfrm>
              <a:off x="6887542" y="1597370"/>
              <a:ext cx="333673" cy="1635"/>
            </a:xfrm>
            <a:custGeom>
              <a:avLst/>
              <a:gdLst/>
              <a:ahLst/>
              <a:cxnLst/>
              <a:rect l="l" t="t" r="r" b="b"/>
              <a:pathLst>
                <a:path w="10411" h="51" extrusionOk="0">
                  <a:moveTo>
                    <a:pt x="5214" y="0"/>
                  </a:moveTo>
                  <a:cubicBezTo>
                    <a:pt x="2340" y="0"/>
                    <a:pt x="1" y="0"/>
                    <a:pt x="1" y="17"/>
                  </a:cubicBezTo>
                  <a:cubicBezTo>
                    <a:pt x="1" y="50"/>
                    <a:pt x="2340" y="50"/>
                    <a:pt x="5214" y="50"/>
                  </a:cubicBezTo>
                  <a:cubicBezTo>
                    <a:pt x="8088" y="50"/>
                    <a:pt x="10410" y="50"/>
                    <a:pt x="10410" y="17"/>
                  </a:cubicBezTo>
                  <a:cubicBezTo>
                    <a:pt x="10410" y="0"/>
                    <a:pt x="8088" y="0"/>
                    <a:pt x="5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0"/>
            <p:cNvSpPr/>
            <p:nvPr/>
          </p:nvSpPr>
          <p:spPr>
            <a:xfrm>
              <a:off x="6862928" y="1632689"/>
              <a:ext cx="381844" cy="2179"/>
            </a:xfrm>
            <a:custGeom>
              <a:avLst/>
              <a:gdLst/>
              <a:ahLst/>
              <a:cxnLst/>
              <a:rect l="l" t="t" r="r" b="b"/>
              <a:pathLst>
                <a:path w="11914" h="68" extrusionOk="0">
                  <a:moveTo>
                    <a:pt x="5965" y="1"/>
                  </a:moveTo>
                  <a:cubicBezTo>
                    <a:pt x="2673" y="1"/>
                    <a:pt x="0" y="18"/>
                    <a:pt x="0" y="34"/>
                  </a:cubicBezTo>
                  <a:cubicBezTo>
                    <a:pt x="0" y="51"/>
                    <a:pt x="2673" y="68"/>
                    <a:pt x="5965" y="68"/>
                  </a:cubicBezTo>
                  <a:cubicBezTo>
                    <a:pt x="9257" y="68"/>
                    <a:pt x="11913" y="51"/>
                    <a:pt x="11913" y="34"/>
                  </a:cubicBezTo>
                  <a:cubicBezTo>
                    <a:pt x="11913" y="18"/>
                    <a:pt x="9257" y="1"/>
                    <a:pt x="5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0"/>
            <p:cNvSpPr/>
            <p:nvPr/>
          </p:nvSpPr>
          <p:spPr>
            <a:xfrm>
              <a:off x="6844178" y="1673938"/>
              <a:ext cx="294027" cy="2179"/>
            </a:xfrm>
            <a:custGeom>
              <a:avLst/>
              <a:gdLst/>
              <a:ahLst/>
              <a:cxnLst/>
              <a:rect l="l" t="t" r="r" b="b"/>
              <a:pathLst>
                <a:path w="9174" h="68" extrusionOk="0">
                  <a:moveTo>
                    <a:pt x="4578" y="1"/>
                  </a:moveTo>
                  <a:lnTo>
                    <a:pt x="1337" y="17"/>
                  </a:lnTo>
                  <a:lnTo>
                    <a:pt x="351" y="34"/>
                  </a:lnTo>
                  <a:lnTo>
                    <a:pt x="0" y="34"/>
                  </a:lnTo>
                  <a:cubicBezTo>
                    <a:pt x="34" y="51"/>
                    <a:pt x="67" y="51"/>
                    <a:pt x="101" y="51"/>
                  </a:cubicBezTo>
                  <a:lnTo>
                    <a:pt x="351" y="51"/>
                  </a:lnTo>
                  <a:lnTo>
                    <a:pt x="1337" y="67"/>
                  </a:lnTo>
                  <a:lnTo>
                    <a:pt x="7837" y="67"/>
                  </a:lnTo>
                  <a:lnTo>
                    <a:pt x="8806" y="51"/>
                  </a:lnTo>
                  <a:lnTo>
                    <a:pt x="9073" y="51"/>
                  </a:lnTo>
                  <a:cubicBezTo>
                    <a:pt x="9106" y="51"/>
                    <a:pt x="9140" y="51"/>
                    <a:pt x="9173" y="34"/>
                  </a:cubicBezTo>
                  <a:lnTo>
                    <a:pt x="8806" y="34"/>
                  </a:lnTo>
                  <a:lnTo>
                    <a:pt x="7837" y="17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0"/>
            <p:cNvSpPr/>
            <p:nvPr/>
          </p:nvSpPr>
          <p:spPr>
            <a:xfrm>
              <a:off x="7163332" y="1676630"/>
              <a:ext cx="176211" cy="1635"/>
            </a:xfrm>
            <a:custGeom>
              <a:avLst/>
              <a:gdLst/>
              <a:ahLst/>
              <a:cxnLst/>
              <a:rect l="l" t="t" r="r" b="b"/>
              <a:pathLst>
                <a:path w="5498" h="51" extrusionOk="0">
                  <a:moveTo>
                    <a:pt x="2757" y="0"/>
                  </a:moveTo>
                  <a:cubicBezTo>
                    <a:pt x="1237" y="0"/>
                    <a:pt x="1" y="0"/>
                    <a:pt x="1" y="17"/>
                  </a:cubicBezTo>
                  <a:cubicBezTo>
                    <a:pt x="1" y="50"/>
                    <a:pt x="1237" y="50"/>
                    <a:pt x="2757" y="50"/>
                  </a:cubicBezTo>
                  <a:cubicBezTo>
                    <a:pt x="4278" y="50"/>
                    <a:pt x="5498" y="50"/>
                    <a:pt x="5498" y="17"/>
                  </a:cubicBezTo>
                  <a:cubicBezTo>
                    <a:pt x="5498" y="0"/>
                    <a:pt x="4278" y="0"/>
                    <a:pt x="2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0"/>
            <p:cNvSpPr/>
            <p:nvPr/>
          </p:nvSpPr>
          <p:spPr>
            <a:xfrm>
              <a:off x="7198139" y="1713039"/>
              <a:ext cx="85189" cy="2179"/>
            </a:xfrm>
            <a:custGeom>
              <a:avLst/>
              <a:gdLst/>
              <a:ahLst/>
              <a:cxnLst/>
              <a:rect l="l" t="t" r="r" b="b"/>
              <a:pathLst>
                <a:path w="2658" h="68" extrusionOk="0">
                  <a:moveTo>
                    <a:pt x="1321" y="0"/>
                  </a:moveTo>
                  <a:cubicBezTo>
                    <a:pt x="585" y="0"/>
                    <a:pt x="1" y="17"/>
                    <a:pt x="1" y="34"/>
                  </a:cubicBezTo>
                  <a:cubicBezTo>
                    <a:pt x="1" y="50"/>
                    <a:pt x="585" y="67"/>
                    <a:pt x="1321" y="67"/>
                  </a:cubicBezTo>
                  <a:cubicBezTo>
                    <a:pt x="2072" y="67"/>
                    <a:pt x="2657" y="50"/>
                    <a:pt x="2657" y="34"/>
                  </a:cubicBezTo>
                  <a:cubicBezTo>
                    <a:pt x="2657" y="17"/>
                    <a:pt x="2072" y="0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0"/>
            <p:cNvSpPr/>
            <p:nvPr/>
          </p:nvSpPr>
          <p:spPr>
            <a:xfrm>
              <a:off x="7262944" y="1635926"/>
              <a:ext cx="130155" cy="2179"/>
            </a:xfrm>
            <a:custGeom>
              <a:avLst/>
              <a:gdLst/>
              <a:ahLst/>
              <a:cxnLst/>
              <a:rect l="l" t="t" r="r" b="b"/>
              <a:pathLst>
                <a:path w="4061" h="68" extrusionOk="0">
                  <a:moveTo>
                    <a:pt x="2039" y="0"/>
                  </a:moveTo>
                  <a:cubicBezTo>
                    <a:pt x="903" y="0"/>
                    <a:pt x="0" y="17"/>
                    <a:pt x="0" y="34"/>
                  </a:cubicBezTo>
                  <a:cubicBezTo>
                    <a:pt x="0" y="50"/>
                    <a:pt x="903" y="67"/>
                    <a:pt x="2039" y="67"/>
                  </a:cubicBezTo>
                  <a:cubicBezTo>
                    <a:pt x="3158" y="67"/>
                    <a:pt x="4061" y="50"/>
                    <a:pt x="4061" y="34"/>
                  </a:cubicBezTo>
                  <a:cubicBezTo>
                    <a:pt x="4061" y="17"/>
                    <a:pt x="3158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0"/>
            <p:cNvSpPr/>
            <p:nvPr/>
          </p:nvSpPr>
          <p:spPr>
            <a:xfrm>
              <a:off x="6833474" y="1717301"/>
              <a:ext cx="307392" cy="2179"/>
            </a:xfrm>
            <a:custGeom>
              <a:avLst/>
              <a:gdLst/>
              <a:ahLst/>
              <a:cxnLst/>
              <a:rect l="l" t="t" r="r" b="b"/>
              <a:pathLst>
                <a:path w="9591" h="68" extrusionOk="0">
                  <a:moveTo>
                    <a:pt x="4795" y="1"/>
                  </a:moveTo>
                  <a:cubicBezTo>
                    <a:pt x="2156" y="1"/>
                    <a:pt x="0" y="18"/>
                    <a:pt x="0" y="34"/>
                  </a:cubicBezTo>
                  <a:cubicBezTo>
                    <a:pt x="0" y="51"/>
                    <a:pt x="2156" y="68"/>
                    <a:pt x="4795" y="68"/>
                  </a:cubicBezTo>
                  <a:cubicBezTo>
                    <a:pt x="7452" y="68"/>
                    <a:pt x="9591" y="51"/>
                    <a:pt x="9591" y="34"/>
                  </a:cubicBezTo>
                  <a:cubicBezTo>
                    <a:pt x="9591" y="18"/>
                    <a:pt x="7452" y="1"/>
                    <a:pt x="4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0"/>
            <p:cNvSpPr/>
            <p:nvPr/>
          </p:nvSpPr>
          <p:spPr>
            <a:xfrm>
              <a:off x="6919143" y="1765505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0"/>
            <p:cNvSpPr/>
            <p:nvPr/>
          </p:nvSpPr>
          <p:spPr>
            <a:xfrm>
              <a:off x="6919143" y="1804061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8"/>
                    <a:pt x="3509" y="68"/>
                  </a:cubicBezTo>
                  <a:cubicBezTo>
                    <a:pt x="5431" y="68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0"/>
            <p:cNvSpPr/>
            <p:nvPr/>
          </p:nvSpPr>
          <p:spPr>
            <a:xfrm>
              <a:off x="6919143" y="1848514"/>
              <a:ext cx="224414" cy="2179"/>
            </a:xfrm>
            <a:custGeom>
              <a:avLst/>
              <a:gdLst/>
              <a:ahLst/>
              <a:cxnLst/>
              <a:rect l="l" t="t" r="r" b="b"/>
              <a:pathLst>
                <a:path w="7002" h="68" extrusionOk="0">
                  <a:moveTo>
                    <a:pt x="3509" y="1"/>
                  </a:moveTo>
                  <a:cubicBezTo>
                    <a:pt x="1571" y="1"/>
                    <a:pt x="0" y="17"/>
                    <a:pt x="0" y="34"/>
                  </a:cubicBezTo>
                  <a:cubicBezTo>
                    <a:pt x="0" y="51"/>
                    <a:pt x="1571" y="67"/>
                    <a:pt x="3509" y="67"/>
                  </a:cubicBezTo>
                  <a:cubicBezTo>
                    <a:pt x="5431" y="67"/>
                    <a:pt x="7001" y="51"/>
                    <a:pt x="7001" y="34"/>
                  </a:cubicBezTo>
                  <a:cubicBezTo>
                    <a:pt x="7001" y="17"/>
                    <a:pt x="5431" y="1"/>
                    <a:pt x="3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0"/>
            <p:cNvSpPr/>
            <p:nvPr/>
          </p:nvSpPr>
          <p:spPr>
            <a:xfrm>
              <a:off x="7302558" y="1608620"/>
              <a:ext cx="91086" cy="1635"/>
            </a:xfrm>
            <a:custGeom>
              <a:avLst/>
              <a:gdLst/>
              <a:ahLst/>
              <a:cxnLst/>
              <a:rect l="l" t="t" r="r" b="b"/>
              <a:pathLst>
                <a:path w="2842" h="51" extrusionOk="0">
                  <a:moveTo>
                    <a:pt x="1421" y="0"/>
                  </a:moveTo>
                  <a:cubicBezTo>
                    <a:pt x="636" y="0"/>
                    <a:pt x="1" y="0"/>
                    <a:pt x="1" y="34"/>
                  </a:cubicBezTo>
                  <a:cubicBezTo>
                    <a:pt x="1" y="50"/>
                    <a:pt x="636" y="50"/>
                    <a:pt x="1421" y="50"/>
                  </a:cubicBezTo>
                  <a:cubicBezTo>
                    <a:pt x="2206" y="50"/>
                    <a:pt x="2841" y="50"/>
                    <a:pt x="2841" y="34"/>
                  </a:cubicBezTo>
                  <a:cubicBezTo>
                    <a:pt x="2841" y="0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0"/>
            <p:cNvSpPr/>
            <p:nvPr/>
          </p:nvSpPr>
          <p:spPr>
            <a:xfrm>
              <a:off x="6822224" y="2561819"/>
              <a:ext cx="71792" cy="48235"/>
            </a:xfrm>
            <a:custGeom>
              <a:avLst/>
              <a:gdLst/>
              <a:ahLst/>
              <a:cxnLst/>
              <a:rect l="l" t="t" r="r" b="b"/>
              <a:pathLst>
                <a:path w="2240" h="1505" extrusionOk="0">
                  <a:moveTo>
                    <a:pt x="318" y="0"/>
                  </a:moveTo>
                  <a:lnTo>
                    <a:pt x="0" y="1253"/>
                  </a:lnTo>
                  <a:lnTo>
                    <a:pt x="2156" y="1504"/>
                  </a:lnTo>
                  <a:lnTo>
                    <a:pt x="2239" y="251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0"/>
            <p:cNvSpPr/>
            <p:nvPr/>
          </p:nvSpPr>
          <p:spPr>
            <a:xfrm>
              <a:off x="6857031" y="2563421"/>
              <a:ext cx="6442" cy="36986"/>
            </a:xfrm>
            <a:custGeom>
              <a:avLst/>
              <a:gdLst/>
              <a:ahLst/>
              <a:cxnLst/>
              <a:rect l="l" t="t" r="r" b="b"/>
              <a:pathLst>
                <a:path w="201" h="115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84" y="385"/>
                    <a:pt x="17" y="769"/>
                    <a:pt x="0" y="1153"/>
                  </a:cubicBezTo>
                  <a:cubicBezTo>
                    <a:pt x="67" y="969"/>
                    <a:pt x="101" y="786"/>
                    <a:pt x="134" y="585"/>
                  </a:cubicBezTo>
                  <a:cubicBezTo>
                    <a:pt x="167" y="401"/>
                    <a:pt x="201" y="201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0"/>
            <p:cNvSpPr/>
            <p:nvPr/>
          </p:nvSpPr>
          <p:spPr>
            <a:xfrm>
              <a:off x="6823827" y="2594478"/>
              <a:ext cx="67497" cy="11282"/>
            </a:xfrm>
            <a:custGeom>
              <a:avLst/>
              <a:gdLst/>
              <a:ahLst/>
              <a:cxnLst/>
              <a:rect l="l" t="t" r="r" b="b"/>
              <a:pathLst>
                <a:path w="2106" h="352" extrusionOk="0">
                  <a:moveTo>
                    <a:pt x="0" y="0"/>
                  </a:moveTo>
                  <a:cubicBezTo>
                    <a:pt x="101" y="34"/>
                    <a:pt x="201" y="51"/>
                    <a:pt x="301" y="67"/>
                  </a:cubicBezTo>
                  <a:cubicBezTo>
                    <a:pt x="502" y="117"/>
                    <a:pt x="752" y="151"/>
                    <a:pt x="1053" y="201"/>
                  </a:cubicBezTo>
                  <a:lnTo>
                    <a:pt x="1805" y="318"/>
                  </a:lnTo>
                  <a:cubicBezTo>
                    <a:pt x="1905" y="335"/>
                    <a:pt x="2005" y="335"/>
                    <a:pt x="2106" y="351"/>
                  </a:cubicBezTo>
                  <a:cubicBezTo>
                    <a:pt x="2022" y="301"/>
                    <a:pt x="1922" y="285"/>
                    <a:pt x="1805" y="268"/>
                  </a:cubicBezTo>
                  <a:cubicBezTo>
                    <a:pt x="1621" y="234"/>
                    <a:pt x="1354" y="184"/>
                    <a:pt x="1070" y="134"/>
                  </a:cubicBezTo>
                  <a:lnTo>
                    <a:pt x="318" y="34"/>
                  </a:lnTo>
                  <a:cubicBezTo>
                    <a:pt x="218" y="17"/>
                    <a:pt x="10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0"/>
            <p:cNvSpPr/>
            <p:nvPr/>
          </p:nvSpPr>
          <p:spPr>
            <a:xfrm>
              <a:off x="7072823" y="2571466"/>
              <a:ext cx="139289" cy="29133"/>
            </a:xfrm>
            <a:custGeom>
              <a:avLst/>
              <a:gdLst/>
              <a:ahLst/>
              <a:cxnLst/>
              <a:rect l="l" t="t" r="r" b="b"/>
              <a:pathLst>
                <a:path w="4346" h="909" extrusionOk="0">
                  <a:moveTo>
                    <a:pt x="2340" y="0"/>
                  </a:moveTo>
                  <a:lnTo>
                    <a:pt x="1" y="67"/>
                  </a:lnTo>
                  <a:lnTo>
                    <a:pt x="18" y="886"/>
                  </a:lnTo>
                  <a:lnTo>
                    <a:pt x="151" y="886"/>
                  </a:lnTo>
                  <a:cubicBezTo>
                    <a:pt x="458" y="893"/>
                    <a:pt x="1206" y="909"/>
                    <a:pt x="1957" y="909"/>
                  </a:cubicBezTo>
                  <a:cubicBezTo>
                    <a:pt x="2800" y="909"/>
                    <a:pt x="3647" y="889"/>
                    <a:pt x="3877" y="819"/>
                  </a:cubicBezTo>
                  <a:cubicBezTo>
                    <a:pt x="4345" y="652"/>
                    <a:pt x="2357" y="251"/>
                    <a:pt x="2357" y="251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0"/>
            <p:cNvSpPr/>
            <p:nvPr/>
          </p:nvSpPr>
          <p:spPr>
            <a:xfrm>
              <a:off x="7072823" y="2577780"/>
              <a:ext cx="27339" cy="21025"/>
            </a:xfrm>
            <a:custGeom>
              <a:avLst/>
              <a:gdLst/>
              <a:ahLst/>
              <a:cxnLst/>
              <a:rect l="l" t="t" r="r" b="b"/>
              <a:pathLst>
                <a:path w="853" h="656" extrusionOk="0">
                  <a:moveTo>
                    <a:pt x="75" y="0"/>
                  </a:moveTo>
                  <a:cubicBezTo>
                    <a:pt x="51" y="0"/>
                    <a:pt x="26" y="1"/>
                    <a:pt x="1" y="4"/>
                  </a:cubicBezTo>
                  <a:lnTo>
                    <a:pt x="18" y="655"/>
                  </a:lnTo>
                  <a:lnTo>
                    <a:pt x="853" y="655"/>
                  </a:lnTo>
                  <a:cubicBezTo>
                    <a:pt x="820" y="455"/>
                    <a:pt x="703" y="271"/>
                    <a:pt x="552" y="154"/>
                  </a:cubicBezTo>
                  <a:cubicBezTo>
                    <a:pt x="406" y="52"/>
                    <a:pt x="247" y="0"/>
                    <a:pt x="7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0"/>
            <p:cNvSpPr/>
            <p:nvPr/>
          </p:nvSpPr>
          <p:spPr>
            <a:xfrm>
              <a:off x="7073368" y="2586978"/>
              <a:ext cx="128553" cy="14070"/>
            </a:xfrm>
            <a:custGeom>
              <a:avLst/>
              <a:gdLst/>
              <a:ahLst/>
              <a:cxnLst/>
              <a:rect l="l" t="t" r="r" b="b"/>
              <a:pathLst>
                <a:path w="4011" h="439" extrusionOk="0">
                  <a:moveTo>
                    <a:pt x="3309" y="1"/>
                  </a:moveTo>
                  <a:cubicBezTo>
                    <a:pt x="3175" y="1"/>
                    <a:pt x="3108" y="301"/>
                    <a:pt x="3108" y="301"/>
                  </a:cubicBezTo>
                  <a:lnTo>
                    <a:pt x="1" y="351"/>
                  </a:lnTo>
                  <a:lnTo>
                    <a:pt x="1" y="402"/>
                  </a:lnTo>
                  <a:cubicBezTo>
                    <a:pt x="363" y="427"/>
                    <a:pt x="869" y="439"/>
                    <a:pt x="1399" y="439"/>
                  </a:cubicBezTo>
                  <a:cubicBezTo>
                    <a:pt x="2578" y="439"/>
                    <a:pt x="3869" y="382"/>
                    <a:pt x="3927" y="301"/>
                  </a:cubicBezTo>
                  <a:cubicBezTo>
                    <a:pt x="4011" y="184"/>
                    <a:pt x="3309" y="1"/>
                    <a:pt x="330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0"/>
            <p:cNvSpPr/>
            <p:nvPr/>
          </p:nvSpPr>
          <p:spPr>
            <a:xfrm>
              <a:off x="7077118" y="2595535"/>
              <a:ext cx="121053" cy="3269"/>
            </a:xfrm>
            <a:custGeom>
              <a:avLst/>
              <a:gdLst/>
              <a:ahLst/>
              <a:cxnLst/>
              <a:rect l="l" t="t" r="r" b="b"/>
              <a:pathLst>
                <a:path w="3777" h="102" extrusionOk="0">
                  <a:moveTo>
                    <a:pt x="3660" y="1"/>
                  </a:moveTo>
                  <a:lnTo>
                    <a:pt x="3225" y="18"/>
                  </a:lnTo>
                  <a:cubicBezTo>
                    <a:pt x="2874" y="34"/>
                    <a:pt x="2373" y="51"/>
                    <a:pt x="1822" y="68"/>
                  </a:cubicBezTo>
                  <a:cubicBezTo>
                    <a:pt x="1287" y="68"/>
                    <a:pt x="786" y="84"/>
                    <a:pt x="418" y="84"/>
                  </a:cubicBezTo>
                  <a:lnTo>
                    <a:pt x="0" y="84"/>
                  </a:lnTo>
                  <a:lnTo>
                    <a:pt x="418" y="101"/>
                  </a:lnTo>
                  <a:cubicBezTo>
                    <a:pt x="786" y="101"/>
                    <a:pt x="1287" y="101"/>
                    <a:pt x="1822" y="84"/>
                  </a:cubicBezTo>
                  <a:cubicBezTo>
                    <a:pt x="2373" y="84"/>
                    <a:pt x="2874" y="51"/>
                    <a:pt x="3225" y="34"/>
                  </a:cubicBezTo>
                  <a:lnTo>
                    <a:pt x="3660" y="1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0"/>
            <p:cNvSpPr/>
            <p:nvPr/>
          </p:nvSpPr>
          <p:spPr>
            <a:xfrm>
              <a:off x="7172979" y="2585920"/>
              <a:ext cx="6987" cy="11794"/>
            </a:xfrm>
            <a:custGeom>
              <a:avLst/>
              <a:gdLst/>
              <a:ahLst/>
              <a:cxnLst/>
              <a:rect l="l" t="t" r="r" b="b"/>
              <a:pathLst>
                <a:path w="218" h="36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84" y="67"/>
                    <a:pt x="0" y="217"/>
                    <a:pt x="0" y="368"/>
                  </a:cubicBezTo>
                  <a:cubicBezTo>
                    <a:pt x="34" y="234"/>
                    <a:pt x="101" y="10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0"/>
            <p:cNvSpPr/>
            <p:nvPr/>
          </p:nvSpPr>
          <p:spPr>
            <a:xfrm>
              <a:off x="7150480" y="2580985"/>
              <a:ext cx="4327" cy="6122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27" y="0"/>
                  </a:moveTo>
                  <a:cubicBezTo>
                    <a:pt x="109" y="0"/>
                    <a:pt x="80" y="44"/>
                    <a:pt x="51" y="87"/>
                  </a:cubicBezTo>
                  <a:cubicBezTo>
                    <a:pt x="17" y="137"/>
                    <a:pt x="1" y="188"/>
                    <a:pt x="1" y="188"/>
                  </a:cubicBezTo>
                  <a:cubicBezTo>
                    <a:pt x="3" y="190"/>
                    <a:pt x="5" y="191"/>
                    <a:pt x="8" y="191"/>
                  </a:cubicBezTo>
                  <a:cubicBezTo>
                    <a:pt x="26" y="191"/>
                    <a:pt x="55" y="147"/>
                    <a:pt x="84" y="104"/>
                  </a:cubicBezTo>
                  <a:cubicBezTo>
                    <a:pt x="118" y="54"/>
                    <a:pt x="134" y="4"/>
                    <a:pt x="134" y="4"/>
                  </a:cubicBezTo>
                  <a:cubicBezTo>
                    <a:pt x="132" y="2"/>
                    <a:pt x="12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0"/>
            <p:cNvSpPr/>
            <p:nvPr/>
          </p:nvSpPr>
          <p:spPr>
            <a:xfrm>
              <a:off x="7144583" y="2579863"/>
              <a:ext cx="4872" cy="4487"/>
            </a:xfrm>
            <a:custGeom>
              <a:avLst/>
              <a:gdLst/>
              <a:ahLst/>
              <a:cxnLst/>
              <a:rect l="l" t="t" r="r" b="b"/>
              <a:pathLst>
                <a:path w="152" h="140" extrusionOk="0">
                  <a:moveTo>
                    <a:pt x="140" y="1"/>
                  </a:moveTo>
                  <a:cubicBezTo>
                    <a:pt x="122" y="1"/>
                    <a:pt x="95" y="28"/>
                    <a:pt x="68" y="55"/>
                  </a:cubicBezTo>
                  <a:cubicBezTo>
                    <a:pt x="17" y="89"/>
                    <a:pt x="1" y="122"/>
                    <a:pt x="1" y="139"/>
                  </a:cubicBezTo>
                  <a:cubicBezTo>
                    <a:pt x="1" y="139"/>
                    <a:pt x="34" y="106"/>
                    <a:pt x="84" y="72"/>
                  </a:cubicBezTo>
                  <a:cubicBezTo>
                    <a:pt x="118" y="39"/>
                    <a:pt x="151" y="5"/>
                    <a:pt x="151" y="5"/>
                  </a:cubicBezTo>
                  <a:cubicBezTo>
                    <a:pt x="148" y="2"/>
                    <a:pt x="144" y="1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0"/>
            <p:cNvSpPr/>
            <p:nvPr/>
          </p:nvSpPr>
          <p:spPr>
            <a:xfrm>
              <a:off x="7140833" y="2576562"/>
              <a:ext cx="7532" cy="1058"/>
            </a:xfrm>
            <a:custGeom>
              <a:avLst/>
              <a:gdLst/>
              <a:ahLst/>
              <a:cxnLst/>
              <a:rect l="l" t="t" r="r" b="b"/>
              <a:pathLst>
                <a:path w="235" h="33" extrusionOk="0">
                  <a:moveTo>
                    <a:pt x="156" y="1"/>
                  </a:moveTo>
                  <a:cubicBezTo>
                    <a:pt x="142" y="1"/>
                    <a:pt x="129" y="3"/>
                    <a:pt x="118" y="8"/>
                  </a:cubicBezTo>
                  <a:cubicBezTo>
                    <a:pt x="103" y="3"/>
                    <a:pt x="90" y="1"/>
                    <a:pt x="78" y="1"/>
                  </a:cubicBezTo>
                  <a:cubicBezTo>
                    <a:pt x="48" y="1"/>
                    <a:pt x="24" y="13"/>
                    <a:pt x="1" y="25"/>
                  </a:cubicBezTo>
                  <a:cubicBezTo>
                    <a:pt x="23" y="25"/>
                    <a:pt x="45" y="32"/>
                    <a:pt x="73" y="32"/>
                  </a:cubicBezTo>
                  <a:cubicBezTo>
                    <a:pt x="86" y="32"/>
                    <a:pt x="101" y="30"/>
                    <a:pt x="118" y="25"/>
                  </a:cubicBezTo>
                  <a:cubicBezTo>
                    <a:pt x="128" y="30"/>
                    <a:pt x="139" y="32"/>
                    <a:pt x="151" y="32"/>
                  </a:cubicBezTo>
                  <a:cubicBezTo>
                    <a:pt x="179" y="32"/>
                    <a:pt x="211" y="20"/>
                    <a:pt x="235" y="8"/>
                  </a:cubicBezTo>
                  <a:cubicBezTo>
                    <a:pt x="212" y="8"/>
                    <a:pt x="183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0"/>
            <p:cNvSpPr/>
            <p:nvPr/>
          </p:nvSpPr>
          <p:spPr>
            <a:xfrm>
              <a:off x="7139231" y="2571979"/>
              <a:ext cx="8621" cy="1314"/>
            </a:xfrm>
            <a:custGeom>
              <a:avLst/>
              <a:gdLst/>
              <a:ahLst/>
              <a:cxnLst/>
              <a:rect l="l" t="t" r="r" b="b"/>
              <a:pathLst>
                <a:path w="269" h="41" extrusionOk="0">
                  <a:moveTo>
                    <a:pt x="1" y="1"/>
                  </a:moveTo>
                  <a:cubicBezTo>
                    <a:pt x="47" y="28"/>
                    <a:pt x="98" y="41"/>
                    <a:pt x="148" y="41"/>
                  </a:cubicBezTo>
                  <a:cubicBezTo>
                    <a:pt x="190" y="41"/>
                    <a:pt x="230" y="32"/>
                    <a:pt x="268" y="17"/>
                  </a:cubicBezTo>
                  <a:lnTo>
                    <a:pt x="134" y="17"/>
                  </a:lnTo>
                  <a:cubicBezTo>
                    <a:pt x="84" y="1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0"/>
            <p:cNvSpPr/>
            <p:nvPr/>
          </p:nvSpPr>
          <p:spPr>
            <a:xfrm>
              <a:off x="7153173" y="2573677"/>
              <a:ext cx="13942" cy="7980"/>
            </a:xfrm>
            <a:custGeom>
              <a:avLst/>
              <a:gdLst/>
              <a:ahLst/>
              <a:cxnLst/>
              <a:rect l="l" t="t" r="r" b="b"/>
              <a:pathLst>
                <a:path w="435" h="249" extrusionOk="0">
                  <a:moveTo>
                    <a:pt x="287" y="20"/>
                  </a:moveTo>
                  <a:cubicBezTo>
                    <a:pt x="323" y="20"/>
                    <a:pt x="362" y="28"/>
                    <a:pt x="401" y="48"/>
                  </a:cubicBezTo>
                  <a:cubicBezTo>
                    <a:pt x="418" y="65"/>
                    <a:pt x="418" y="98"/>
                    <a:pt x="384" y="115"/>
                  </a:cubicBezTo>
                  <a:cubicBezTo>
                    <a:pt x="351" y="132"/>
                    <a:pt x="334" y="132"/>
                    <a:pt x="301" y="148"/>
                  </a:cubicBezTo>
                  <a:cubicBezTo>
                    <a:pt x="251" y="165"/>
                    <a:pt x="201" y="182"/>
                    <a:pt x="150" y="198"/>
                  </a:cubicBezTo>
                  <a:cubicBezTo>
                    <a:pt x="100" y="207"/>
                    <a:pt x="62" y="211"/>
                    <a:pt x="36" y="213"/>
                  </a:cubicBezTo>
                  <a:lnTo>
                    <a:pt x="36" y="213"/>
                  </a:lnTo>
                  <a:cubicBezTo>
                    <a:pt x="53" y="185"/>
                    <a:pt x="72" y="154"/>
                    <a:pt x="84" y="132"/>
                  </a:cubicBezTo>
                  <a:cubicBezTo>
                    <a:pt x="117" y="81"/>
                    <a:pt x="167" y="48"/>
                    <a:pt x="217" y="31"/>
                  </a:cubicBezTo>
                  <a:cubicBezTo>
                    <a:pt x="238" y="24"/>
                    <a:pt x="262" y="20"/>
                    <a:pt x="287" y="20"/>
                  </a:cubicBezTo>
                  <a:close/>
                  <a:moveTo>
                    <a:pt x="294" y="1"/>
                  </a:moveTo>
                  <a:cubicBezTo>
                    <a:pt x="205" y="1"/>
                    <a:pt x="124" y="46"/>
                    <a:pt x="67" y="115"/>
                  </a:cubicBezTo>
                  <a:cubicBezTo>
                    <a:pt x="51" y="148"/>
                    <a:pt x="34" y="180"/>
                    <a:pt x="34" y="213"/>
                  </a:cubicBezTo>
                  <a:lnTo>
                    <a:pt x="34" y="213"/>
                  </a:lnTo>
                  <a:cubicBezTo>
                    <a:pt x="11" y="215"/>
                    <a:pt x="0" y="215"/>
                    <a:pt x="0" y="215"/>
                  </a:cubicBezTo>
                  <a:lnTo>
                    <a:pt x="34" y="215"/>
                  </a:lnTo>
                  <a:cubicBezTo>
                    <a:pt x="17" y="232"/>
                    <a:pt x="17" y="248"/>
                    <a:pt x="17" y="248"/>
                  </a:cubicBezTo>
                  <a:cubicBezTo>
                    <a:pt x="22" y="239"/>
                    <a:pt x="28" y="227"/>
                    <a:pt x="35" y="215"/>
                  </a:cubicBezTo>
                  <a:lnTo>
                    <a:pt x="150" y="215"/>
                  </a:lnTo>
                  <a:cubicBezTo>
                    <a:pt x="201" y="198"/>
                    <a:pt x="251" y="182"/>
                    <a:pt x="301" y="165"/>
                  </a:cubicBezTo>
                  <a:cubicBezTo>
                    <a:pt x="334" y="165"/>
                    <a:pt x="368" y="148"/>
                    <a:pt x="401" y="132"/>
                  </a:cubicBezTo>
                  <a:cubicBezTo>
                    <a:pt x="418" y="115"/>
                    <a:pt x="435" y="98"/>
                    <a:pt x="435" y="81"/>
                  </a:cubicBezTo>
                  <a:cubicBezTo>
                    <a:pt x="435" y="65"/>
                    <a:pt x="435" y="31"/>
                    <a:pt x="418" y="31"/>
                  </a:cubicBezTo>
                  <a:cubicBezTo>
                    <a:pt x="376" y="10"/>
                    <a:pt x="334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0"/>
            <p:cNvSpPr/>
            <p:nvPr/>
          </p:nvSpPr>
          <p:spPr>
            <a:xfrm>
              <a:off x="7147820" y="2571466"/>
              <a:ext cx="7500" cy="9134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50" y="0"/>
                  </a:moveTo>
                  <a:cubicBezTo>
                    <a:pt x="17" y="17"/>
                    <a:pt x="0" y="50"/>
                    <a:pt x="0" y="67"/>
                  </a:cubicBezTo>
                  <a:cubicBezTo>
                    <a:pt x="17" y="100"/>
                    <a:pt x="17" y="117"/>
                    <a:pt x="33" y="134"/>
                  </a:cubicBezTo>
                  <a:cubicBezTo>
                    <a:pt x="50" y="167"/>
                    <a:pt x="84" y="201"/>
                    <a:pt x="100" y="234"/>
                  </a:cubicBezTo>
                  <a:cubicBezTo>
                    <a:pt x="134" y="251"/>
                    <a:pt x="167" y="284"/>
                    <a:pt x="201" y="284"/>
                  </a:cubicBezTo>
                  <a:cubicBezTo>
                    <a:pt x="201" y="284"/>
                    <a:pt x="167" y="267"/>
                    <a:pt x="117" y="217"/>
                  </a:cubicBezTo>
                  <a:cubicBezTo>
                    <a:pt x="100" y="184"/>
                    <a:pt x="67" y="167"/>
                    <a:pt x="50" y="134"/>
                  </a:cubicBezTo>
                  <a:cubicBezTo>
                    <a:pt x="33" y="100"/>
                    <a:pt x="17" y="33"/>
                    <a:pt x="50" y="33"/>
                  </a:cubicBezTo>
                  <a:cubicBezTo>
                    <a:pt x="100" y="33"/>
                    <a:pt x="134" y="67"/>
                    <a:pt x="150" y="100"/>
                  </a:cubicBezTo>
                  <a:cubicBezTo>
                    <a:pt x="184" y="117"/>
                    <a:pt x="184" y="150"/>
                    <a:pt x="201" y="184"/>
                  </a:cubicBezTo>
                  <a:cubicBezTo>
                    <a:pt x="201" y="213"/>
                    <a:pt x="201" y="243"/>
                    <a:pt x="201" y="284"/>
                  </a:cubicBezTo>
                  <a:cubicBezTo>
                    <a:pt x="217" y="267"/>
                    <a:pt x="234" y="217"/>
                    <a:pt x="217" y="184"/>
                  </a:cubicBezTo>
                  <a:cubicBezTo>
                    <a:pt x="217" y="150"/>
                    <a:pt x="201" y="117"/>
                    <a:pt x="184" y="84"/>
                  </a:cubicBezTo>
                  <a:cubicBezTo>
                    <a:pt x="150" y="3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0"/>
            <p:cNvSpPr/>
            <p:nvPr/>
          </p:nvSpPr>
          <p:spPr>
            <a:xfrm>
              <a:off x="7073368" y="2576818"/>
              <a:ext cx="26794" cy="21441"/>
            </a:xfrm>
            <a:custGeom>
              <a:avLst/>
              <a:gdLst/>
              <a:ahLst/>
              <a:cxnLst/>
              <a:rect l="l" t="t" r="r" b="b"/>
              <a:pathLst>
                <a:path w="836" h="669" extrusionOk="0">
                  <a:moveTo>
                    <a:pt x="168" y="0"/>
                  </a:moveTo>
                  <a:cubicBezTo>
                    <a:pt x="117" y="0"/>
                    <a:pt x="84" y="0"/>
                    <a:pt x="34" y="17"/>
                  </a:cubicBezTo>
                  <a:lnTo>
                    <a:pt x="1" y="17"/>
                  </a:lnTo>
                  <a:cubicBezTo>
                    <a:pt x="1" y="22"/>
                    <a:pt x="8" y="24"/>
                    <a:pt x="22" y="24"/>
                  </a:cubicBezTo>
                  <a:cubicBezTo>
                    <a:pt x="49" y="24"/>
                    <a:pt x="101" y="17"/>
                    <a:pt x="168" y="17"/>
                  </a:cubicBezTo>
                  <a:cubicBezTo>
                    <a:pt x="452" y="50"/>
                    <a:pt x="686" y="234"/>
                    <a:pt x="786" y="501"/>
                  </a:cubicBezTo>
                  <a:cubicBezTo>
                    <a:pt x="819" y="602"/>
                    <a:pt x="836" y="668"/>
                    <a:pt x="836" y="668"/>
                  </a:cubicBezTo>
                  <a:cubicBezTo>
                    <a:pt x="836" y="652"/>
                    <a:pt x="836" y="635"/>
                    <a:pt x="836" y="618"/>
                  </a:cubicBezTo>
                  <a:cubicBezTo>
                    <a:pt x="836" y="568"/>
                    <a:pt x="819" y="535"/>
                    <a:pt x="803" y="501"/>
                  </a:cubicBezTo>
                  <a:cubicBezTo>
                    <a:pt x="719" y="217"/>
                    <a:pt x="468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0"/>
            <p:cNvSpPr/>
            <p:nvPr/>
          </p:nvSpPr>
          <p:spPr>
            <a:xfrm>
              <a:off x="7109777" y="2590728"/>
              <a:ext cx="21986" cy="1314"/>
            </a:xfrm>
            <a:custGeom>
              <a:avLst/>
              <a:gdLst/>
              <a:ahLst/>
              <a:cxnLst/>
              <a:rect l="l" t="t" r="r" b="b"/>
              <a:pathLst>
                <a:path w="686" h="41" extrusionOk="0">
                  <a:moveTo>
                    <a:pt x="335" y="1"/>
                  </a:moveTo>
                  <a:cubicBezTo>
                    <a:pt x="243" y="9"/>
                    <a:pt x="159" y="9"/>
                    <a:pt x="99" y="9"/>
                  </a:cubicBezTo>
                  <a:cubicBezTo>
                    <a:pt x="38" y="9"/>
                    <a:pt x="1" y="9"/>
                    <a:pt x="1" y="17"/>
                  </a:cubicBezTo>
                  <a:cubicBezTo>
                    <a:pt x="98" y="32"/>
                    <a:pt x="199" y="41"/>
                    <a:pt x="302" y="41"/>
                  </a:cubicBezTo>
                  <a:cubicBezTo>
                    <a:pt x="428" y="41"/>
                    <a:pt x="557" y="2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0"/>
            <p:cNvSpPr/>
            <p:nvPr/>
          </p:nvSpPr>
          <p:spPr>
            <a:xfrm>
              <a:off x="7094777" y="2591273"/>
              <a:ext cx="2724" cy="4295"/>
            </a:xfrm>
            <a:custGeom>
              <a:avLst/>
              <a:gdLst/>
              <a:ahLst/>
              <a:cxnLst/>
              <a:rect l="l" t="t" r="r" b="b"/>
              <a:pathLst>
                <a:path w="85" h="134" extrusionOk="0">
                  <a:moveTo>
                    <a:pt x="1" y="0"/>
                  </a:moveTo>
                  <a:cubicBezTo>
                    <a:pt x="1" y="17"/>
                    <a:pt x="18" y="34"/>
                    <a:pt x="34" y="67"/>
                  </a:cubicBezTo>
                  <a:cubicBezTo>
                    <a:pt x="51" y="100"/>
                    <a:pt x="51" y="134"/>
                    <a:pt x="68" y="134"/>
                  </a:cubicBezTo>
                  <a:cubicBezTo>
                    <a:pt x="68" y="134"/>
                    <a:pt x="84" y="100"/>
                    <a:pt x="51" y="50"/>
                  </a:cubicBezTo>
                  <a:cubicBezTo>
                    <a:pt x="34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0"/>
            <p:cNvSpPr/>
            <p:nvPr/>
          </p:nvSpPr>
          <p:spPr>
            <a:xfrm>
              <a:off x="7088912" y="2584318"/>
              <a:ext cx="3237" cy="323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7" y="0"/>
                  </a:moveTo>
                  <a:lnTo>
                    <a:pt x="17" y="17"/>
                  </a:lnTo>
                  <a:cubicBezTo>
                    <a:pt x="0" y="17"/>
                    <a:pt x="17" y="33"/>
                    <a:pt x="50" y="67"/>
                  </a:cubicBezTo>
                  <a:cubicBezTo>
                    <a:pt x="67" y="84"/>
                    <a:pt x="100" y="100"/>
                    <a:pt x="100" y="100"/>
                  </a:cubicBezTo>
                  <a:cubicBezTo>
                    <a:pt x="100" y="84"/>
                    <a:pt x="84" y="67"/>
                    <a:pt x="67" y="33"/>
                  </a:cubicBezTo>
                  <a:cubicBezTo>
                    <a:pt x="34" y="17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0"/>
            <p:cNvSpPr/>
            <p:nvPr/>
          </p:nvSpPr>
          <p:spPr>
            <a:xfrm>
              <a:off x="7080868" y="2581081"/>
              <a:ext cx="4840" cy="1859"/>
            </a:xfrm>
            <a:custGeom>
              <a:avLst/>
              <a:gdLst/>
              <a:ahLst/>
              <a:cxnLst/>
              <a:rect l="l" t="t" r="r" b="b"/>
              <a:pathLst>
                <a:path w="151" h="58" extrusionOk="0">
                  <a:moveTo>
                    <a:pt x="84" y="1"/>
                  </a:moveTo>
                  <a:cubicBezTo>
                    <a:pt x="51" y="1"/>
                    <a:pt x="0" y="17"/>
                    <a:pt x="17" y="17"/>
                  </a:cubicBezTo>
                  <a:cubicBezTo>
                    <a:pt x="17" y="17"/>
                    <a:pt x="51" y="17"/>
                    <a:pt x="84" y="34"/>
                  </a:cubicBezTo>
                  <a:cubicBezTo>
                    <a:pt x="108" y="46"/>
                    <a:pt x="123" y="58"/>
                    <a:pt x="136" y="58"/>
                  </a:cubicBezTo>
                  <a:cubicBezTo>
                    <a:pt x="141" y="58"/>
                    <a:pt x="146" y="56"/>
                    <a:pt x="151" y="51"/>
                  </a:cubicBezTo>
                  <a:cubicBezTo>
                    <a:pt x="151" y="51"/>
                    <a:pt x="13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0"/>
            <p:cNvSpPr/>
            <p:nvPr/>
          </p:nvSpPr>
          <p:spPr>
            <a:xfrm>
              <a:off x="7075515" y="2580023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0" y="0"/>
                  </a:moveTo>
                  <a:cubicBezTo>
                    <a:pt x="0" y="17"/>
                    <a:pt x="17" y="34"/>
                    <a:pt x="34" y="34"/>
                  </a:cubicBezTo>
                  <a:lnTo>
                    <a:pt x="67" y="34"/>
                  </a:lnTo>
                  <a:cubicBezTo>
                    <a:pt x="67" y="34"/>
                    <a:pt x="67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2668;p53">
            <a:extLst>
              <a:ext uri="{FF2B5EF4-FFF2-40B4-BE49-F238E27FC236}">
                <a16:creationId xmlns:a16="http://schemas.microsoft.com/office/drawing/2014/main" id="{C8EEB02C-052C-42A1-8CB4-D9EC5B256AF2}"/>
              </a:ext>
            </a:extLst>
          </p:cNvPr>
          <p:cNvSpPr txBox="1">
            <a:spLocks/>
          </p:cNvSpPr>
          <p:nvPr/>
        </p:nvSpPr>
        <p:spPr>
          <a:xfrm>
            <a:off x="722898" y="1528085"/>
            <a:ext cx="4349015" cy="67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delete a file, you must import the OS module, and run its </a:t>
            </a:r>
            <a:r>
              <a:rPr lang="en-US" b="1" dirty="0" err="1">
                <a:solidFill>
                  <a:srgbClr val="FF0000"/>
                </a:solidFill>
              </a:rPr>
              <a:t>os.remove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/>
              <a:t>function</a:t>
            </a:r>
          </a:p>
          <a:p>
            <a:endParaRPr lang="en-US" b="1" dirty="0"/>
          </a:p>
          <a:p>
            <a:pPr marL="342900" lvl="3" indent="-342900">
              <a:buFont typeface="+mj-lt"/>
              <a:buAutoNum type="arabicPeriod"/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os</a:t>
            </a:r>
            <a:endParaRPr lang="pt-BR" dirty="0">
              <a:latin typeface="Consolas" panose="020B0609020204030204" pitchFamily="49" charset="0"/>
            </a:endParaRPr>
          </a:p>
          <a:p>
            <a:pPr marL="342900" lvl="3" indent="-34290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os.remove(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1E19B-FA73-4D97-B198-8E173620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9" y="2403495"/>
            <a:ext cx="3984054" cy="2070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377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Josefin Sans</vt:lpstr>
      <vt:lpstr>Lilita One</vt:lpstr>
      <vt:lpstr>Arial</vt:lpstr>
      <vt:lpstr>Consolas</vt:lpstr>
      <vt:lpstr>Project research</vt:lpstr>
      <vt:lpstr>Python File Handling</vt:lpstr>
      <vt:lpstr>Python File Handling</vt:lpstr>
      <vt:lpstr>&gt;&gt; Python has several functions for creating, reading, updating and deleting files</vt:lpstr>
      <vt:lpstr>&gt;&gt; Read Only Parts of the File</vt:lpstr>
      <vt:lpstr>Close Files</vt:lpstr>
      <vt:lpstr>&gt;&gt; Write to an Existing File</vt:lpstr>
      <vt:lpstr>&gt;&gt; Create a New File</vt:lpstr>
      <vt:lpstr>Create a New File</vt:lpstr>
      <vt:lpstr>&gt;&gt; Python Delete File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 Handling</dc:title>
  <cp:lastModifiedBy>Krishna</cp:lastModifiedBy>
  <cp:revision>12</cp:revision>
  <dcterms:modified xsi:type="dcterms:W3CDTF">2020-12-28T19:49:39Z</dcterms:modified>
</cp:coreProperties>
</file>