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8"/>
  </p:notesMasterIdLst>
  <p:sldIdLst>
    <p:sldId id="256" r:id="rId2"/>
    <p:sldId id="257" r:id="rId3"/>
    <p:sldId id="284" r:id="rId4"/>
    <p:sldId id="285" r:id="rId5"/>
    <p:sldId id="259" r:id="rId6"/>
    <p:sldId id="281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Josefin Sans" panose="020B0604020202020204" charset="0"/>
      <p:regular r:id="rId13"/>
      <p:bold r:id="rId14"/>
      <p:italic r:id="rId15"/>
      <p:boldItalic r:id="rId16"/>
    </p:embeddedFont>
    <p:embeddedFont>
      <p:font typeface="Lilita One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E02399-9271-4B7F-BEF6-7F7E71867822}">
  <a:tblStyle styleId="{E8E02399-9271-4B7F-BEF6-7F7E718678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70bd74de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70bd74de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70bd74dec0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70bd74dec0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70bd74dec0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70bd74dec0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614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70bd74dec0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70bd74dec0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Google Shape;3308;g70bd74dec0_0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9" name="Google Shape;3309;g70bd74dec0_0_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860400"/>
            <a:ext cx="3345000" cy="20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824325"/>
            <a:ext cx="3345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860400"/>
            <a:ext cx="5611200" cy="37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/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AutoNum type="romanLcPeriod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1"/>
          </p:nvPr>
        </p:nvSpPr>
        <p:spPr>
          <a:xfrm>
            <a:off x="7266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1061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11"/>
          <p:cNvSpPr txBox="1">
            <a:spLocks noGrp="1"/>
          </p:cNvSpPr>
          <p:nvPr>
            <p:ph type="body" idx="1"/>
          </p:nvPr>
        </p:nvSpPr>
        <p:spPr>
          <a:xfrm>
            <a:off x="720000" y="3152225"/>
            <a:ext cx="7704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text">
  <p:cSld name="CUSTOM_6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" name="Google Shape;213;p14"/>
          <p:cNvGrpSpPr/>
          <p:nvPr/>
        </p:nvGrpSpPr>
        <p:grpSpPr>
          <a:xfrm>
            <a:off x="-118816" y="1154546"/>
            <a:ext cx="919967" cy="1399508"/>
            <a:chOff x="-147716" y="1154546"/>
            <a:chExt cx="919967" cy="1399508"/>
          </a:xfrm>
        </p:grpSpPr>
        <p:sp>
          <p:nvSpPr>
            <p:cNvPr id="214" name="Google Shape;214;p14"/>
            <p:cNvSpPr/>
            <p:nvPr/>
          </p:nvSpPr>
          <p:spPr>
            <a:xfrm>
              <a:off x="-147716" y="1154546"/>
              <a:ext cx="919967" cy="1399508"/>
            </a:xfrm>
            <a:custGeom>
              <a:avLst/>
              <a:gdLst/>
              <a:ahLst/>
              <a:cxnLst/>
              <a:rect l="l" t="t" r="r" b="b"/>
              <a:pathLst>
                <a:path w="28222" h="42933" extrusionOk="0">
                  <a:moveTo>
                    <a:pt x="0" y="0"/>
                  </a:moveTo>
                  <a:lnTo>
                    <a:pt x="0" y="42932"/>
                  </a:lnTo>
                  <a:lnTo>
                    <a:pt x="28222" y="42932"/>
                  </a:lnTo>
                  <a:lnTo>
                    <a:pt x="2822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-110228" y="1203833"/>
              <a:ext cx="841211" cy="1301455"/>
            </a:xfrm>
            <a:custGeom>
              <a:avLst/>
              <a:gdLst/>
              <a:ahLst/>
              <a:cxnLst/>
              <a:rect l="l" t="t" r="r" b="b"/>
              <a:pathLst>
                <a:path w="25806" h="39925" extrusionOk="0">
                  <a:moveTo>
                    <a:pt x="1" y="0"/>
                  </a:moveTo>
                  <a:lnTo>
                    <a:pt x="1" y="39925"/>
                  </a:lnTo>
                  <a:lnTo>
                    <a:pt x="25806" y="39925"/>
                  </a:lnTo>
                  <a:lnTo>
                    <a:pt x="2580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96775" y="1642628"/>
              <a:ext cx="231507" cy="424387"/>
            </a:xfrm>
            <a:custGeom>
              <a:avLst/>
              <a:gdLst/>
              <a:ahLst/>
              <a:cxnLst/>
              <a:rect l="l" t="t" r="r" b="b"/>
              <a:pathLst>
                <a:path w="7102" h="13019" extrusionOk="0">
                  <a:moveTo>
                    <a:pt x="1" y="1"/>
                  </a:moveTo>
                  <a:lnTo>
                    <a:pt x="1" y="13018"/>
                  </a:lnTo>
                  <a:lnTo>
                    <a:pt x="7101" y="13018"/>
                  </a:lnTo>
                  <a:lnTo>
                    <a:pt x="71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14"/>
          <p:cNvGrpSpPr/>
          <p:nvPr/>
        </p:nvGrpSpPr>
        <p:grpSpPr>
          <a:xfrm>
            <a:off x="7102066" y="3464861"/>
            <a:ext cx="1313777" cy="1210378"/>
            <a:chOff x="7102066" y="3464861"/>
            <a:chExt cx="1313777" cy="1210378"/>
          </a:xfrm>
        </p:grpSpPr>
        <p:sp>
          <p:nvSpPr>
            <p:cNvPr id="218" name="Google Shape;218;p14"/>
            <p:cNvSpPr/>
            <p:nvPr/>
          </p:nvSpPr>
          <p:spPr>
            <a:xfrm>
              <a:off x="7102066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995238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7573035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8332231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1" y="0"/>
                  </a:moveTo>
                  <a:lnTo>
                    <a:pt x="1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7102066" y="3745069"/>
              <a:ext cx="965538" cy="648886"/>
            </a:xfrm>
            <a:custGeom>
              <a:avLst/>
              <a:gdLst/>
              <a:ahLst/>
              <a:cxnLst/>
              <a:rect l="l" t="t" r="r" b="b"/>
              <a:pathLst>
                <a:path w="29620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29619" y="19905"/>
                  </a:lnTo>
                  <a:lnTo>
                    <a:pt x="2961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8067572" y="3745069"/>
              <a:ext cx="348272" cy="648886"/>
            </a:xfrm>
            <a:custGeom>
              <a:avLst/>
              <a:gdLst/>
              <a:ahLst/>
              <a:cxnLst/>
              <a:rect l="l" t="t" r="r" b="b"/>
              <a:pathLst>
                <a:path w="10684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10684" y="19905"/>
                  </a:lnTo>
                  <a:lnTo>
                    <a:pt x="1068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7196371" y="3860269"/>
              <a:ext cx="781753" cy="211688"/>
            </a:xfrm>
            <a:custGeom>
              <a:avLst/>
              <a:gdLst/>
              <a:ahLst/>
              <a:cxnLst/>
              <a:rect l="l" t="t" r="r" b="b"/>
              <a:pathLst>
                <a:path w="23982" h="6494" extrusionOk="0">
                  <a:moveTo>
                    <a:pt x="82" y="1"/>
                  </a:moveTo>
                  <a:cubicBezTo>
                    <a:pt x="76" y="11"/>
                    <a:pt x="75" y="14"/>
                    <a:pt x="77" y="14"/>
                  </a:cubicBezTo>
                  <a:cubicBezTo>
                    <a:pt x="78" y="14"/>
                    <a:pt x="78" y="14"/>
                    <a:pt x="79" y="13"/>
                  </a:cubicBezTo>
                  <a:lnTo>
                    <a:pt x="79" y="13"/>
                  </a:lnTo>
                  <a:cubicBezTo>
                    <a:pt x="67" y="24"/>
                    <a:pt x="43" y="44"/>
                    <a:pt x="0" y="83"/>
                  </a:cubicBezTo>
                  <a:lnTo>
                    <a:pt x="0" y="1710"/>
                  </a:lnTo>
                  <a:lnTo>
                    <a:pt x="0" y="3304"/>
                  </a:lnTo>
                  <a:cubicBezTo>
                    <a:pt x="17" y="4356"/>
                    <a:pt x="17" y="5408"/>
                    <a:pt x="17" y="6411"/>
                  </a:cubicBezTo>
                  <a:lnTo>
                    <a:pt x="17" y="6493"/>
                  </a:lnTo>
                  <a:lnTo>
                    <a:pt x="82" y="6493"/>
                  </a:lnTo>
                  <a:lnTo>
                    <a:pt x="17144" y="6460"/>
                  </a:lnTo>
                  <a:cubicBezTo>
                    <a:pt x="19264" y="6444"/>
                    <a:pt x="20957" y="6444"/>
                    <a:pt x="22140" y="6444"/>
                  </a:cubicBezTo>
                  <a:cubicBezTo>
                    <a:pt x="22716" y="6427"/>
                    <a:pt x="23159" y="6427"/>
                    <a:pt x="23472" y="6427"/>
                  </a:cubicBezTo>
                  <a:lnTo>
                    <a:pt x="23817" y="6427"/>
                  </a:lnTo>
                  <a:cubicBezTo>
                    <a:pt x="23850" y="6427"/>
                    <a:pt x="23883" y="6427"/>
                    <a:pt x="23932" y="6411"/>
                  </a:cubicBezTo>
                  <a:lnTo>
                    <a:pt x="23455" y="6411"/>
                  </a:lnTo>
                  <a:lnTo>
                    <a:pt x="22107" y="6394"/>
                  </a:lnTo>
                  <a:cubicBezTo>
                    <a:pt x="20924" y="6394"/>
                    <a:pt x="19215" y="6378"/>
                    <a:pt x="17094" y="6378"/>
                  </a:cubicBezTo>
                  <a:lnTo>
                    <a:pt x="165" y="6345"/>
                  </a:lnTo>
                  <a:lnTo>
                    <a:pt x="165" y="6345"/>
                  </a:lnTo>
                  <a:cubicBezTo>
                    <a:pt x="165" y="5347"/>
                    <a:pt x="165" y="4334"/>
                    <a:pt x="165" y="3304"/>
                  </a:cubicBezTo>
                  <a:lnTo>
                    <a:pt x="165" y="1710"/>
                  </a:lnTo>
                  <a:lnTo>
                    <a:pt x="165" y="165"/>
                  </a:lnTo>
                  <a:lnTo>
                    <a:pt x="165" y="165"/>
                  </a:lnTo>
                  <a:cubicBezTo>
                    <a:pt x="9849" y="149"/>
                    <a:pt x="18455" y="148"/>
                    <a:pt x="23883" y="132"/>
                  </a:cubicBezTo>
                  <a:lnTo>
                    <a:pt x="23883" y="132"/>
                  </a:lnTo>
                  <a:cubicBezTo>
                    <a:pt x="23883" y="2098"/>
                    <a:pt x="23899" y="3659"/>
                    <a:pt x="23899" y="4734"/>
                  </a:cubicBezTo>
                  <a:cubicBezTo>
                    <a:pt x="23915" y="5277"/>
                    <a:pt x="23915" y="5688"/>
                    <a:pt x="23915" y="5983"/>
                  </a:cubicBezTo>
                  <a:cubicBezTo>
                    <a:pt x="23915" y="6115"/>
                    <a:pt x="23915" y="6230"/>
                    <a:pt x="23915" y="6312"/>
                  </a:cubicBezTo>
                  <a:cubicBezTo>
                    <a:pt x="23915" y="6345"/>
                    <a:pt x="23915" y="6378"/>
                    <a:pt x="23932" y="6411"/>
                  </a:cubicBezTo>
                  <a:cubicBezTo>
                    <a:pt x="23932" y="6378"/>
                    <a:pt x="23932" y="6345"/>
                    <a:pt x="23932" y="6312"/>
                  </a:cubicBezTo>
                  <a:cubicBezTo>
                    <a:pt x="23932" y="6246"/>
                    <a:pt x="23932" y="6131"/>
                    <a:pt x="23932" y="6000"/>
                  </a:cubicBezTo>
                  <a:cubicBezTo>
                    <a:pt x="23932" y="5720"/>
                    <a:pt x="23948" y="5310"/>
                    <a:pt x="23948" y="4767"/>
                  </a:cubicBezTo>
                  <a:cubicBezTo>
                    <a:pt x="23948" y="3682"/>
                    <a:pt x="23965" y="2088"/>
                    <a:pt x="23981" y="83"/>
                  </a:cubicBezTo>
                  <a:lnTo>
                    <a:pt x="23981" y="33"/>
                  </a:lnTo>
                  <a:lnTo>
                    <a:pt x="23932" y="3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7542491" y="3932081"/>
              <a:ext cx="79310" cy="68390"/>
            </a:xfrm>
            <a:custGeom>
              <a:avLst/>
              <a:gdLst/>
              <a:ahLst/>
              <a:cxnLst/>
              <a:rect l="l" t="t" r="r" b="b"/>
              <a:pathLst>
                <a:path w="2433" h="2098" extrusionOk="0">
                  <a:moveTo>
                    <a:pt x="1381" y="0"/>
                  </a:moveTo>
                  <a:cubicBezTo>
                    <a:pt x="461" y="0"/>
                    <a:pt x="0" y="1134"/>
                    <a:pt x="658" y="1792"/>
                  </a:cubicBezTo>
                  <a:cubicBezTo>
                    <a:pt x="869" y="2003"/>
                    <a:pt x="1128" y="2097"/>
                    <a:pt x="1382" y="2097"/>
                  </a:cubicBezTo>
                  <a:cubicBezTo>
                    <a:pt x="1918" y="2097"/>
                    <a:pt x="2433" y="1677"/>
                    <a:pt x="2433" y="1052"/>
                  </a:cubicBezTo>
                  <a:cubicBezTo>
                    <a:pt x="2433" y="477"/>
                    <a:pt x="1973" y="0"/>
                    <a:pt x="13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7199044" y="3497557"/>
              <a:ext cx="221304" cy="244872"/>
            </a:xfrm>
            <a:custGeom>
              <a:avLst/>
              <a:gdLst/>
              <a:ahLst/>
              <a:cxnLst/>
              <a:rect l="l" t="t" r="r" b="b"/>
              <a:pathLst>
                <a:path w="6789" h="7512" extrusionOk="0">
                  <a:moveTo>
                    <a:pt x="1463" y="0"/>
                  </a:moveTo>
                  <a:lnTo>
                    <a:pt x="2630" y="1677"/>
                  </a:lnTo>
                  <a:cubicBezTo>
                    <a:pt x="2630" y="1677"/>
                    <a:pt x="0" y="2400"/>
                    <a:pt x="0" y="4734"/>
                  </a:cubicBezTo>
                  <a:cubicBezTo>
                    <a:pt x="0" y="7068"/>
                    <a:pt x="1611" y="7512"/>
                    <a:pt x="3354" y="7512"/>
                  </a:cubicBezTo>
                  <a:cubicBezTo>
                    <a:pt x="5112" y="7512"/>
                    <a:pt x="6789" y="7002"/>
                    <a:pt x="6723" y="4668"/>
                  </a:cubicBezTo>
                  <a:cubicBezTo>
                    <a:pt x="6641" y="2334"/>
                    <a:pt x="4455" y="1463"/>
                    <a:pt x="4455" y="1463"/>
                  </a:cubicBezTo>
                  <a:lnTo>
                    <a:pt x="555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7652866" y="3598283"/>
              <a:ext cx="668705" cy="139322"/>
            </a:xfrm>
            <a:custGeom>
              <a:avLst/>
              <a:gdLst/>
              <a:ahLst/>
              <a:cxnLst/>
              <a:rect l="l" t="t" r="r" b="b"/>
              <a:pathLst>
                <a:path w="20514" h="4274" extrusionOk="0">
                  <a:moveTo>
                    <a:pt x="2137" y="0"/>
                  </a:moveTo>
                  <a:cubicBezTo>
                    <a:pt x="954" y="0"/>
                    <a:pt x="0" y="953"/>
                    <a:pt x="0" y="2137"/>
                  </a:cubicBezTo>
                  <a:cubicBezTo>
                    <a:pt x="0" y="3320"/>
                    <a:pt x="954" y="4274"/>
                    <a:pt x="2137" y="4274"/>
                  </a:cubicBezTo>
                  <a:lnTo>
                    <a:pt x="20513" y="4274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8083642" y="3627751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0"/>
                  </a:moveTo>
                  <a:cubicBezTo>
                    <a:pt x="247" y="0"/>
                    <a:pt x="0" y="247"/>
                    <a:pt x="0" y="559"/>
                  </a:cubicBezTo>
                  <a:lnTo>
                    <a:pt x="0" y="1923"/>
                  </a:lnTo>
                  <a:cubicBezTo>
                    <a:pt x="0" y="2235"/>
                    <a:pt x="247" y="2482"/>
                    <a:pt x="559" y="2482"/>
                  </a:cubicBezTo>
                  <a:lnTo>
                    <a:pt x="7298" y="2482"/>
                  </a:lnTo>
                  <a:lnTo>
                    <a:pt x="729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652866" y="3464861"/>
              <a:ext cx="668705" cy="138800"/>
            </a:xfrm>
            <a:custGeom>
              <a:avLst/>
              <a:gdLst/>
              <a:ahLst/>
              <a:cxnLst/>
              <a:rect l="l" t="t" r="r" b="b"/>
              <a:pathLst>
                <a:path w="20514" h="4258" extrusionOk="0">
                  <a:moveTo>
                    <a:pt x="2137" y="0"/>
                  </a:moveTo>
                  <a:cubicBezTo>
                    <a:pt x="954" y="0"/>
                    <a:pt x="0" y="954"/>
                    <a:pt x="0" y="2137"/>
                  </a:cubicBezTo>
                  <a:cubicBezTo>
                    <a:pt x="0" y="3304"/>
                    <a:pt x="954" y="4257"/>
                    <a:pt x="2137" y="4257"/>
                  </a:cubicBezTo>
                  <a:lnTo>
                    <a:pt x="20513" y="4257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8083642" y="3493775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1"/>
                  </a:moveTo>
                  <a:cubicBezTo>
                    <a:pt x="247" y="1"/>
                    <a:pt x="0" y="248"/>
                    <a:pt x="0" y="560"/>
                  </a:cubicBezTo>
                  <a:lnTo>
                    <a:pt x="0" y="1924"/>
                  </a:lnTo>
                  <a:cubicBezTo>
                    <a:pt x="0" y="2236"/>
                    <a:pt x="247" y="2483"/>
                    <a:pt x="559" y="2483"/>
                  </a:cubicBezTo>
                  <a:lnTo>
                    <a:pt x="7298" y="2483"/>
                  </a:lnTo>
                  <a:lnTo>
                    <a:pt x="729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14"/>
          <p:cNvSpPr txBox="1">
            <a:spLocks noGrp="1"/>
          </p:cNvSpPr>
          <p:nvPr>
            <p:ph type="title"/>
          </p:nvPr>
        </p:nvSpPr>
        <p:spPr>
          <a:xfrm>
            <a:off x="4941425" y="1361775"/>
            <a:ext cx="33618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1"/>
          </p:nvPr>
        </p:nvSpPr>
        <p:spPr>
          <a:xfrm>
            <a:off x="2571750" y="2437675"/>
            <a:ext cx="2000400" cy="3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subTitle" idx="2"/>
          </p:nvPr>
        </p:nvSpPr>
        <p:spPr>
          <a:xfrm>
            <a:off x="4941425" y="1953692"/>
            <a:ext cx="3353700" cy="11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4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060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30"/>
          <p:cNvSpPr txBox="1">
            <a:spLocks noGrp="1"/>
          </p:cNvSpPr>
          <p:nvPr>
            <p:ph type="subTitle" idx="1"/>
          </p:nvPr>
        </p:nvSpPr>
        <p:spPr>
          <a:xfrm>
            <a:off x="720000" y="1767600"/>
            <a:ext cx="3006000" cy="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8" name="Google Shape;808;p30"/>
          <p:cNvSpPr txBox="1"/>
          <p:nvPr/>
        </p:nvSpPr>
        <p:spPr>
          <a:xfrm>
            <a:off x="720000" y="3808800"/>
            <a:ext cx="30060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CREDITS: This presentation template was created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, including icons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, and infographics &amp; images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800">
              <a:solidFill>
                <a:srgbClr val="263238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809" name="Google Shape;809;p30"/>
          <p:cNvGrpSpPr/>
          <p:nvPr/>
        </p:nvGrpSpPr>
        <p:grpSpPr>
          <a:xfrm>
            <a:off x="3856209" y="1076757"/>
            <a:ext cx="4958959" cy="3594952"/>
            <a:chOff x="3856209" y="1076757"/>
            <a:chExt cx="4958959" cy="3594952"/>
          </a:xfrm>
        </p:grpSpPr>
        <p:grpSp>
          <p:nvGrpSpPr>
            <p:cNvPr id="810" name="Google Shape;810;p30"/>
            <p:cNvGrpSpPr/>
            <p:nvPr/>
          </p:nvGrpSpPr>
          <p:grpSpPr>
            <a:xfrm>
              <a:off x="5651527" y="1451635"/>
              <a:ext cx="483570" cy="631930"/>
              <a:chOff x="8361052" y="1422160"/>
              <a:chExt cx="483570" cy="631930"/>
            </a:xfrm>
          </p:grpSpPr>
          <p:sp>
            <p:nvSpPr>
              <p:cNvPr id="811" name="Google Shape;811;p30"/>
              <p:cNvSpPr/>
              <p:nvPr/>
            </p:nvSpPr>
            <p:spPr>
              <a:xfrm>
                <a:off x="8361052" y="1422160"/>
                <a:ext cx="483570" cy="631930"/>
              </a:xfrm>
              <a:custGeom>
                <a:avLst/>
                <a:gdLst/>
                <a:ahLst/>
                <a:cxnLst/>
                <a:rect l="l" t="t" r="r" b="b"/>
                <a:pathLst>
                  <a:path w="15088" h="19717" extrusionOk="0">
                    <a:moveTo>
                      <a:pt x="14854" y="1"/>
                    </a:moveTo>
                    <a:lnTo>
                      <a:pt x="0" y="185"/>
                    </a:lnTo>
                    <a:lnTo>
                      <a:pt x="251" y="19533"/>
                    </a:lnTo>
                    <a:lnTo>
                      <a:pt x="15088" y="19717"/>
                    </a:lnTo>
                    <a:lnTo>
                      <a:pt x="14854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>
                <a:off x="8386756" y="1444659"/>
                <a:ext cx="423060" cy="576772"/>
              </a:xfrm>
              <a:custGeom>
                <a:avLst/>
                <a:gdLst/>
                <a:ahLst/>
                <a:cxnLst/>
                <a:rect l="l" t="t" r="r" b="b"/>
                <a:pathLst>
                  <a:path w="13200" h="17996" extrusionOk="0">
                    <a:moveTo>
                      <a:pt x="12983" y="1"/>
                    </a:moveTo>
                    <a:lnTo>
                      <a:pt x="0" y="151"/>
                    </a:lnTo>
                    <a:lnTo>
                      <a:pt x="217" y="17712"/>
                    </a:lnTo>
                    <a:lnTo>
                      <a:pt x="13200" y="17996"/>
                    </a:lnTo>
                    <a:lnTo>
                      <a:pt x="13200" y="17996"/>
                    </a:lnTo>
                    <a:lnTo>
                      <a:pt x="12983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0"/>
              <p:cNvSpPr/>
              <p:nvPr/>
            </p:nvSpPr>
            <p:spPr>
              <a:xfrm>
                <a:off x="8457971" y="1540521"/>
                <a:ext cx="280630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756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756" y="12164"/>
                    </a:lnTo>
                    <a:lnTo>
                      <a:pt x="8622" y="2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0"/>
              <p:cNvSpPr/>
              <p:nvPr/>
            </p:nvSpPr>
            <p:spPr>
              <a:xfrm>
                <a:off x="8457971" y="1540521"/>
                <a:ext cx="278482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689" y="58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30"/>
            <p:cNvGrpSpPr/>
            <p:nvPr/>
          </p:nvGrpSpPr>
          <p:grpSpPr>
            <a:xfrm>
              <a:off x="3856209" y="1076757"/>
              <a:ext cx="1206554" cy="2111005"/>
              <a:chOff x="4052859" y="1076757"/>
              <a:chExt cx="1206554" cy="2111005"/>
            </a:xfrm>
          </p:grpSpPr>
          <p:sp>
            <p:nvSpPr>
              <p:cNvPr id="816" name="Google Shape;816;p30"/>
              <p:cNvSpPr/>
              <p:nvPr/>
            </p:nvSpPr>
            <p:spPr>
              <a:xfrm>
                <a:off x="4052859" y="1583884"/>
                <a:ext cx="256015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7987" y="17110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0"/>
              <p:cNvSpPr/>
              <p:nvPr/>
            </p:nvSpPr>
            <p:spPr>
              <a:xfrm>
                <a:off x="4319547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5" y="16525"/>
                    </a:lnTo>
                    <a:lnTo>
                      <a:pt x="982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0"/>
              <p:cNvSpPr/>
              <p:nvPr/>
            </p:nvSpPr>
            <p:spPr>
              <a:xfrm>
                <a:off x="4672994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9324" y="15523"/>
                    </a:lnTo>
                    <a:lnTo>
                      <a:pt x="9324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6" y="15523"/>
                    </a:lnTo>
                    <a:lnTo>
                      <a:pt x="1829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0"/>
              <p:cNvSpPr/>
              <p:nvPr/>
            </p:nvSpPr>
            <p:spPr>
              <a:xfrm>
                <a:off x="4052859" y="2170816"/>
                <a:ext cx="256015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7987" y="16525"/>
                    </a:lnTo>
                    <a:lnTo>
                      <a:pt x="7987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>
                <a:off x="4982501" y="2170816"/>
                <a:ext cx="276912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0"/>
              <p:cNvSpPr/>
              <p:nvPr/>
            </p:nvSpPr>
            <p:spPr>
              <a:xfrm>
                <a:off x="4319547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5" y="17110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0"/>
              <p:cNvSpPr/>
              <p:nvPr/>
            </p:nvSpPr>
            <p:spPr>
              <a:xfrm>
                <a:off x="4982501" y="1583884"/>
                <a:ext cx="276912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>
                <a:off x="4052859" y="2710057"/>
                <a:ext cx="256015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7987" y="14905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>
                <a:off x="4052859" y="1076757"/>
                <a:ext cx="581611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7987" y="15523"/>
                    </a:lnTo>
                    <a:lnTo>
                      <a:pt x="7987" y="335"/>
                    </a:lnTo>
                    <a:lnTo>
                      <a:pt x="8322" y="335"/>
                    </a:lnTo>
                    <a:lnTo>
                      <a:pt x="8322" y="15523"/>
                    </a:lnTo>
                    <a:lnTo>
                      <a:pt x="18146" y="15523"/>
                    </a:lnTo>
                    <a:lnTo>
                      <a:pt x="1814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>
                <a:off x="4319547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5" y="14905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0"/>
              <p:cNvSpPr/>
              <p:nvPr/>
            </p:nvSpPr>
            <p:spPr>
              <a:xfrm>
                <a:off x="4982501" y="2710057"/>
                <a:ext cx="276912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0"/>
              <p:cNvSpPr/>
              <p:nvPr/>
            </p:nvSpPr>
            <p:spPr>
              <a:xfrm>
                <a:off x="4672994" y="1583884"/>
                <a:ext cx="298834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9324" y="17110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>
                <a:off x="4672994" y="2710057"/>
                <a:ext cx="298834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9324" y="14905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0"/>
              <p:cNvSpPr/>
              <p:nvPr/>
            </p:nvSpPr>
            <p:spPr>
              <a:xfrm>
                <a:off x="4672994" y="2170816"/>
                <a:ext cx="298834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9324" y="16525"/>
                    </a:lnTo>
                    <a:lnTo>
                      <a:pt x="932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0" name="Google Shape;830;p30"/>
            <p:cNvGrpSpPr/>
            <p:nvPr/>
          </p:nvGrpSpPr>
          <p:grpSpPr>
            <a:xfrm>
              <a:off x="6809671" y="1076757"/>
              <a:ext cx="1206522" cy="2111005"/>
              <a:chOff x="6809671" y="1076757"/>
              <a:chExt cx="1206522" cy="2111005"/>
            </a:xfrm>
          </p:grpSpPr>
          <p:sp>
            <p:nvSpPr>
              <p:cNvPr id="831" name="Google Shape;831;p30"/>
              <p:cNvSpPr/>
              <p:nvPr/>
            </p:nvSpPr>
            <p:spPr>
              <a:xfrm>
                <a:off x="6809671" y="1583884"/>
                <a:ext cx="256528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004" y="17110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>
                <a:off x="7076872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6" y="16525"/>
                    </a:lnTo>
                    <a:lnTo>
                      <a:pt x="982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>
                <a:off x="7429775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9341" y="15523"/>
                    </a:lnTo>
                    <a:lnTo>
                      <a:pt x="9341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7" y="15523"/>
                    </a:lnTo>
                    <a:lnTo>
                      <a:pt x="1829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0"/>
              <p:cNvSpPr/>
              <p:nvPr/>
            </p:nvSpPr>
            <p:spPr>
              <a:xfrm>
                <a:off x="6809671" y="2170816"/>
                <a:ext cx="256528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004" y="16525"/>
                    </a:lnTo>
                    <a:lnTo>
                      <a:pt x="800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0"/>
              <p:cNvSpPr/>
              <p:nvPr/>
            </p:nvSpPr>
            <p:spPr>
              <a:xfrm>
                <a:off x="7739314" y="2170816"/>
                <a:ext cx="276880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>
                <a:off x="7076872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6" y="17110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0"/>
              <p:cNvSpPr/>
              <p:nvPr/>
            </p:nvSpPr>
            <p:spPr>
              <a:xfrm>
                <a:off x="7739314" y="1583884"/>
                <a:ext cx="276880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0"/>
              <p:cNvSpPr/>
              <p:nvPr/>
            </p:nvSpPr>
            <p:spPr>
              <a:xfrm>
                <a:off x="6809671" y="2710057"/>
                <a:ext cx="256528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004" y="14905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>
                <a:off x="6809671" y="1076757"/>
                <a:ext cx="582124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8004" y="15523"/>
                    </a:lnTo>
                    <a:lnTo>
                      <a:pt x="8004" y="335"/>
                    </a:lnTo>
                    <a:lnTo>
                      <a:pt x="8338" y="335"/>
                    </a:lnTo>
                    <a:lnTo>
                      <a:pt x="8338" y="15523"/>
                    </a:lnTo>
                    <a:lnTo>
                      <a:pt x="18163" y="15523"/>
                    </a:lnTo>
                    <a:lnTo>
                      <a:pt x="1816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0"/>
              <p:cNvSpPr/>
              <p:nvPr/>
            </p:nvSpPr>
            <p:spPr>
              <a:xfrm>
                <a:off x="7076872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6" y="14905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0"/>
              <p:cNvSpPr/>
              <p:nvPr/>
            </p:nvSpPr>
            <p:spPr>
              <a:xfrm>
                <a:off x="7739314" y="2710057"/>
                <a:ext cx="276880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0"/>
              <p:cNvSpPr/>
              <p:nvPr/>
            </p:nvSpPr>
            <p:spPr>
              <a:xfrm>
                <a:off x="7429775" y="1583884"/>
                <a:ext cx="299379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341" y="17110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0"/>
              <p:cNvSpPr/>
              <p:nvPr/>
            </p:nvSpPr>
            <p:spPr>
              <a:xfrm>
                <a:off x="7429775" y="2710057"/>
                <a:ext cx="299379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341" y="14905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0"/>
              <p:cNvSpPr/>
              <p:nvPr/>
            </p:nvSpPr>
            <p:spPr>
              <a:xfrm>
                <a:off x="7429775" y="2170816"/>
                <a:ext cx="299379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341" y="16525"/>
                    </a:lnTo>
                    <a:lnTo>
                      <a:pt x="9341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5" name="Google Shape;845;p30"/>
            <p:cNvGrpSpPr/>
            <p:nvPr/>
          </p:nvGrpSpPr>
          <p:grpSpPr>
            <a:xfrm>
              <a:off x="8191828" y="3210069"/>
              <a:ext cx="623340" cy="1461640"/>
              <a:chOff x="8191828" y="3210069"/>
              <a:chExt cx="623340" cy="1461640"/>
            </a:xfrm>
          </p:grpSpPr>
          <p:sp>
            <p:nvSpPr>
              <p:cNvPr id="846" name="Google Shape;846;p30"/>
              <p:cNvSpPr/>
              <p:nvPr/>
            </p:nvSpPr>
            <p:spPr>
              <a:xfrm>
                <a:off x="8376019" y="3210069"/>
                <a:ext cx="439149" cy="1076207"/>
              </a:xfrm>
              <a:custGeom>
                <a:avLst/>
                <a:gdLst/>
                <a:ahLst/>
                <a:cxnLst/>
                <a:rect l="l" t="t" r="r" b="b"/>
                <a:pathLst>
                  <a:path w="13702" h="33579" extrusionOk="0">
                    <a:moveTo>
                      <a:pt x="5041" y="0"/>
                    </a:moveTo>
                    <a:cubicBezTo>
                      <a:pt x="4864" y="0"/>
                      <a:pt x="4682" y="7"/>
                      <a:pt x="4496" y="22"/>
                    </a:cubicBezTo>
                    <a:cubicBezTo>
                      <a:pt x="2557" y="340"/>
                      <a:pt x="1689" y="2729"/>
                      <a:pt x="1856" y="4684"/>
                    </a:cubicBezTo>
                    <a:cubicBezTo>
                      <a:pt x="2023" y="6639"/>
                      <a:pt x="2841" y="8560"/>
                      <a:pt x="2624" y="10515"/>
                    </a:cubicBezTo>
                    <a:cubicBezTo>
                      <a:pt x="2340" y="13005"/>
                      <a:pt x="469" y="15093"/>
                      <a:pt x="252" y="17583"/>
                    </a:cubicBezTo>
                    <a:cubicBezTo>
                      <a:pt x="1" y="20524"/>
                      <a:pt x="2073" y="23130"/>
                      <a:pt x="2691" y="26004"/>
                    </a:cubicBezTo>
                    <a:cubicBezTo>
                      <a:pt x="2992" y="27407"/>
                      <a:pt x="2942" y="28895"/>
                      <a:pt x="3476" y="30231"/>
                    </a:cubicBezTo>
                    <a:cubicBezTo>
                      <a:pt x="4244" y="32224"/>
                      <a:pt x="6355" y="33578"/>
                      <a:pt x="8473" y="33578"/>
                    </a:cubicBezTo>
                    <a:cubicBezTo>
                      <a:pt x="8752" y="33578"/>
                      <a:pt x="9031" y="33555"/>
                      <a:pt x="9308" y="33506"/>
                    </a:cubicBezTo>
                    <a:cubicBezTo>
                      <a:pt x="11697" y="33072"/>
                      <a:pt x="13602" y="30833"/>
                      <a:pt x="13652" y="28410"/>
                    </a:cubicBezTo>
                    <a:cubicBezTo>
                      <a:pt x="13702" y="26154"/>
                      <a:pt x="12315" y="24032"/>
                      <a:pt x="12482" y="21777"/>
                    </a:cubicBezTo>
                    <a:cubicBezTo>
                      <a:pt x="12599" y="20123"/>
                      <a:pt x="13568" y="18552"/>
                      <a:pt x="13368" y="16898"/>
                    </a:cubicBezTo>
                    <a:cubicBezTo>
                      <a:pt x="13117" y="14926"/>
                      <a:pt x="11296" y="13523"/>
                      <a:pt x="10661" y="11651"/>
                    </a:cubicBezTo>
                    <a:cubicBezTo>
                      <a:pt x="10009" y="9780"/>
                      <a:pt x="10628" y="7708"/>
                      <a:pt x="10410" y="5737"/>
                    </a:cubicBezTo>
                    <a:cubicBezTo>
                      <a:pt x="10030" y="2396"/>
                      <a:pt x="8255" y="0"/>
                      <a:pt x="5041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>
                <a:off x="8191828" y="3759663"/>
                <a:ext cx="378639" cy="528056"/>
              </a:xfrm>
              <a:custGeom>
                <a:avLst/>
                <a:gdLst/>
                <a:ahLst/>
                <a:cxnLst/>
                <a:rect l="l" t="t" r="r" b="b"/>
                <a:pathLst>
                  <a:path w="11814" h="16476" extrusionOk="0">
                    <a:moveTo>
                      <a:pt x="334" y="0"/>
                    </a:moveTo>
                    <a:lnTo>
                      <a:pt x="334" y="0"/>
                    </a:lnTo>
                    <a:cubicBezTo>
                      <a:pt x="0" y="3275"/>
                      <a:pt x="1454" y="7118"/>
                      <a:pt x="3125" y="9959"/>
                    </a:cubicBezTo>
                    <a:cubicBezTo>
                      <a:pt x="4829" y="12799"/>
                      <a:pt x="7402" y="15038"/>
                      <a:pt x="10460" y="16325"/>
                    </a:cubicBezTo>
                    <a:cubicBezTo>
                      <a:pt x="10665" y="16403"/>
                      <a:pt x="10893" y="16475"/>
                      <a:pt x="11107" y="16475"/>
                    </a:cubicBezTo>
                    <a:cubicBezTo>
                      <a:pt x="11259" y="16475"/>
                      <a:pt x="11404" y="16439"/>
                      <a:pt x="11529" y="16341"/>
                    </a:cubicBezTo>
                    <a:cubicBezTo>
                      <a:pt x="11763" y="16158"/>
                      <a:pt x="11780" y="15807"/>
                      <a:pt x="11796" y="15506"/>
                    </a:cubicBezTo>
                    <a:cubicBezTo>
                      <a:pt x="11813" y="12064"/>
                      <a:pt x="10610" y="8672"/>
                      <a:pt x="8639" y="5848"/>
                    </a:cubicBezTo>
                    <a:cubicBezTo>
                      <a:pt x="6767" y="3142"/>
                      <a:pt x="4996" y="1538"/>
                      <a:pt x="33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8336405" y="3948694"/>
                <a:ext cx="323481" cy="553760"/>
              </a:xfrm>
              <a:custGeom>
                <a:avLst/>
                <a:gdLst/>
                <a:ahLst/>
                <a:cxnLst/>
                <a:rect l="l" t="t" r="r" b="b"/>
                <a:pathLst>
                  <a:path w="10093" h="17278" extrusionOk="0">
                    <a:moveTo>
                      <a:pt x="1" y="1"/>
                    </a:moveTo>
                    <a:cubicBezTo>
                      <a:pt x="34" y="67"/>
                      <a:pt x="67" y="118"/>
                      <a:pt x="101" y="168"/>
                    </a:cubicBezTo>
                    <a:lnTo>
                      <a:pt x="468" y="635"/>
                    </a:lnTo>
                    <a:cubicBezTo>
                      <a:pt x="769" y="1036"/>
                      <a:pt x="1220" y="1638"/>
                      <a:pt x="1755" y="2356"/>
                    </a:cubicBezTo>
                    <a:cubicBezTo>
                      <a:pt x="4545" y="6183"/>
                      <a:pt x="6951" y="10276"/>
                      <a:pt x="8889" y="14587"/>
                    </a:cubicBezTo>
                    <a:cubicBezTo>
                      <a:pt x="9274" y="15406"/>
                      <a:pt x="9558" y="16091"/>
                      <a:pt x="9758" y="16559"/>
                    </a:cubicBezTo>
                    <a:cubicBezTo>
                      <a:pt x="9859" y="16776"/>
                      <a:pt x="9925" y="16943"/>
                      <a:pt x="9992" y="17093"/>
                    </a:cubicBezTo>
                    <a:cubicBezTo>
                      <a:pt x="10026" y="17160"/>
                      <a:pt x="10042" y="17210"/>
                      <a:pt x="10092" y="17277"/>
                    </a:cubicBezTo>
                    <a:cubicBezTo>
                      <a:pt x="10076" y="17194"/>
                      <a:pt x="10059" y="17143"/>
                      <a:pt x="10026" y="17077"/>
                    </a:cubicBezTo>
                    <a:cubicBezTo>
                      <a:pt x="9976" y="16926"/>
                      <a:pt x="9909" y="16742"/>
                      <a:pt x="9825" y="16525"/>
                    </a:cubicBezTo>
                    <a:cubicBezTo>
                      <a:pt x="9658" y="16041"/>
                      <a:pt x="9374" y="15372"/>
                      <a:pt x="9006" y="14537"/>
                    </a:cubicBezTo>
                    <a:cubicBezTo>
                      <a:pt x="7118" y="10176"/>
                      <a:pt x="4729" y="6066"/>
                      <a:pt x="1855" y="2290"/>
                    </a:cubicBezTo>
                    <a:cubicBezTo>
                      <a:pt x="1304" y="1554"/>
                      <a:pt x="853" y="986"/>
                      <a:pt x="518" y="602"/>
                    </a:cubicBezTo>
                    <a:lnTo>
                      <a:pt x="134" y="151"/>
                    </a:lnTo>
                    <a:cubicBezTo>
                      <a:pt x="101" y="101"/>
                      <a:pt x="51" y="51"/>
                      <a:pt x="1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8591844" y="3501532"/>
                <a:ext cx="70190" cy="992332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0962" extrusionOk="0">
                    <a:moveTo>
                      <a:pt x="1" y="1"/>
                    </a:moveTo>
                    <a:cubicBezTo>
                      <a:pt x="1" y="101"/>
                      <a:pt x="1" y="201"/>
                      <a:pt x="1" y="302"/>
                    </a:cubicBezTo>
                    <a:cubicBezTo>
                      <a:pt x="17" y="536"/>
                      <a:pt x="17" y="836"/>
                      <a:pt x="34" y="1221"/>
                    </a:cubicBezTo>
                    <a:cubicBezTo>
                      <a:pt x="67" y="2023"/>
                      <a:pt x="134" y="3142"/>
                      <a:pt x="184" y="4529"/>
                    </a:cubicBezTo>
                    <a:cubicBezTo>
                      <a:pt x="335" y="7336"/>
                      <a:pt x="569" y="11212"/>
                      <a:pt x="869" y="15490"/>
                    </a:cubicBezTo>
                    <a:cubicBezTo>
                      <a:pt x="1170" y="19767"/>
                      <a:pt x="1488" y="23627"/>
                      <a:pt x="1738" y="26434"/>
                    </a:cubicBezTo>
                    <a:cubicBezTo>
                      <a:pt x="1872" y="27821"/>
                      <a:pt x="1972" y="28940"/>
                      <a:pt x="2039" y="29742"/>
                    </a:cubicBezTo>
                    <a:cubicBezTo>
                      <a:pt x="2089" y="30126"/>
                      <a:pt x="2122" y="30427"/>
                      <a:pt x="2139" y="30644"/>
                    </a:cubicBezTo>
                    <a:cubicBezTo>
                      <a:pt x="2156" y="30745"/>
                      <a:pt x="2173" y="30862"/>
                      <a:pt x="2189" y="30962"/>
                    </a:cubicBezTo>
                    <a:cubicBezTo>
                      <a:pt x="2189" y="30845"/>
                      <a:pt x="2189" y="30745"/>
                      <a:pt x="2173" y="30644"/>
                    </a:cubicBezTo>
                    <a:cubicBezTo>
                      <a:pt x="2173" y="30410"/>
                      <a:pt x="2139" y="30110"/>
                      <a:pt x="2122" y="29742"/>
                    </a:cubicBezTo>
                    <a:cubicBezTo>
                      <a:pt x="2056" y="28940"/>
                      <a:pt x="1972" y="27804"/>
                      <a:pt x="1872" y="26417"/>
                    </a:cubicBezTo>
                    <a:cubicBezTo>
                      <a:pt x="1655" y="23627"/>
                      <a:pt x="1354" y="19750"/>
                      <a:pt x="1053" y="15473"/>
                    </a:cubicBezTo>
                    <a:cubicBezTo>
                      <a:pt x="752" y="11196"/>
                      <a:pt x="502" y="7336"/>
                      <a:pt x="318" y="4529"/>
                    </a:cubicBezTo>
                    <a:cubicBezTo>
                      <a:pt x="234" y="3142"/>
                      <a:pt x="168" y="2006"/>
                      <a:pt x="117" y="1204"/>
                    </a:cubicBezTo>
                    <a:cubicBezTo>
                      <a:pt x="84" y="836"/>
                      <a:pt x="67" y="536"/>
                      <a:pt x="51" y="302"/>
                    </a:cubicBezTo>
                    <a:cubicBezTo>
                      <a:pt x="34" y="201"/>
                      <a:pt x="34" y="101"/>
                      <a:pt x="1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8495437" y="4352459"/>
                <a:ext cx="262970" cy="319250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9961" extrusionOk="0">
                    <a:moveTo>
                      <a:pt x="1" y="1"/>
                    </a:moveTo>
                    <a:lnTo>
                      <a:pt x="335" y="6233"/>
                    </a:lnTo>
                    <a:cubicBezTo>
                      <a:pt x="450" y="8340"/>
                      <a:pt x="2187" y="9960"/>
                      <a:pt x="4283" y="9960"/>
                    </a:cubicBezTo>
                    <a:cubicBezTo>
                      <a:pt x="4315" y="9960"/>
                      <a:pt x="4347" y="9960"/>
                      <a:pt x="4379" y="9959"/>
                    </a:cubicBezTo>
                    <a:cubicBezTo>
                      <a:pt x="6501" y="9909"/>
                      <a:pt x="8205" y="8155"/>
                      <a:pt x="8205" y="6033"/>
                    </a:cubicBezTo>
                    <a:lnTo>
                      <a:pt x="8205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6" r:id="rId5"/>
    <p:sldLayoutId id="2147483657" r:id="rId6"/>
    <p:sldLayoutId id="2147483658" r:id="rId7"/>
    <p:sldLayoutId id="2147483660" r:id="rId8"/>
    <p:sldLayoutId id="2147483676" r:id="rId9"/>
    <p:sldLayoutId id="214748367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4"/>
          <p:cNvSpPr txBox="1">
            <a:spLocks noGrp="1"/>
          </p:cNvSpPr>
          <p:nvPr>
            <p:ph type="ctrTitle"/>
          </p:nvPr>
        </p:nvSpPr>
        <p:spPr>
          <a:xfrm>
            <a:off x="237783" y="1104082"/>
            <a:ext cx="4215087" cy="14033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500" dirty="0"/>
              <a:t>Python Error Handling</a:t>
            </a:r>
            <a:endParaRPr sz="4500" dirty="0"/>
          </a:p>
        </p:txBody>
      </p:sp>
      <p:sp>
        <p:nvSpPr>
          <p:cNvPr id="862" name="Google Shape;862;p34"/>
          <p:cNvSpPr txBox="1">
            <a:spLocks noGrp="1"/>
          </p:cNvSpPr>
          <p:nvPr>
            <p:ph type="subTitle" idx="1"/>
          </p:nvPr>
        </p:nvSpPr>
        <p:spPr>
          <a:xfrm>
            <a:off x="720000" y="2824325"/>
            <a:ext cx="3345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en" dirty="0"/>
              <a:t>Krishna Nimbalkar</a:t>
            </a:r>
            <a:endParaRPr dirty="0"/>
          </a:p>
        </p:txBody>
      </p:sp>
      <p:grpSp>
        <p:nvGrpSpPr>
          <p:cNvPr id="863" name="Google Shape;863;p34"/>
          <p:cNvGrpSpPr/>
          <p:nvPr/>
        </p:nvGrpSpPr>
        <p:grpSpPr>
          <a:xfrm>
            <a:off x="3551078" y="894499"/>
            <a:ext cx="5591283" cy="3790746"/>
            <a:chOff x="3551078" y="894499"/>
            <a:chExt cx="5591283" cy="3790746"/>
          </a:xfrm>
        </p:grpSpPr>
        <p:sp>
          <p:nvSpPr>
            <p:cNvPr id="864" name="Google Shape;864;p34"/>
            <p:cNvSpPr/>
            <p:nvPr/>
          </p:nvSpPr>
          <p:spPr>
            <a:xfrm>
              <a:off x="7439416" y="1150995"/>
              <a:ext cx="1702945" cy="1120308"/>
            </a:xfrm>
            <a:custGeom>
              <a:avLst/>
              <a:gdLst/>
              <a:ahLst/>
              <a:cxnLst/>
              <a:rect l="l" t="t" r="r" b="b"/>
              <a:pathLst>
                <a:path w="53134" h="34955" extrusionOk="0">
                  <a:moveTo>
                    <a:pt x="3626" y="1"/>
                  </a:moveTo>
                  <a:lnTo>
                    <a:pt x="0" y="34955"/>
                  </a:lnTo>
                  <a:lnTo>
                    <a:pt x="49074" y="34955"/>
                  </a:lnTo>
                  <a:lnTo>
                    <a:pt x="53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7610788" y="1330924"/>
              <a:ext cx="80349" cy="752438"/>
            </a:xfrm>
            <a:custGeom>
              <a:avLst/>
              <a:gdLst/>
              <a:ahLst/>
              <a:cxnLst/>
              <a:rect l="l" t="t" r="r" b="b"/>
              <a:pathLst>
                <a:path w="2507" h="23477" extrusionOk="0">
                  <a:moveTo>
                    <a:pt x="2473" y="1"/>
                  </a:moveTo>
                  <a:lnTo>
                    <a:pt x="2473" y="1"/>
                  </a:lnTo>
                  <a:cubicBezTo>
                    <a:pt x="2423" y="1"/>
                    <a:pt x="1855" y="5247"/>
                    <a:pt x="1187" y="11730"/>
                  </a:cubicBezTo>
                  <a:cubicBezTo>
                    <a:pt x="518" y="18213"/>
                    <a:pt x="0" y="23476"/>
                    <a:pt x="50" y="23476"/>
                  </a:cubicBezTo>
                  <a:cubicBezTo>
                    <a:pt x="84" y="23476"/>
                    <a:pt x="669" y="18230"/>
                    <a:pt x="1337" y="11747"/>
                  </a:cubicBezTo>
                  <a:cubicBezTo>
                    <a:pt x="2005" y="5264"/>
                    <a:pt x="2507" y="17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7740911" y="1366275"/>
              <a:ext cx="158007" cy="4840"/>
            </a:xfrm>
            <a:custGeom>
              <a:avLst/>
              <a:gdLst/>
              <a:ahLst/>
              <a:cxnLst/>
              <a:rect l="l" t="t" r="r" b="b"/>
              <a:pathLst>
                <a:path w="4930" h="151" extrusionOk="0">
                  <a:moveTo>
                    <a:pt x="2457" y="0"/>
                  </a:moveTo>
                  <a:cubicBezTo>
                    <a:pt x="1103" y="0"/>
                    <a:pt x="0" y="34"/>
                    <a:pt x="0" y="67"/>
                  </a:cubicBezTo>
                  <a:cubicBezTo>
                    <a:pt x="0" y="117"/>
                    <a:pt x="1103" y="151"/>
                    <a:pt x="2457" y="151"/>
                  </a:cubicBezTo>
                  <a:cubicBezTo>
                    <a:pt x="3827" y="151"/>
                    <a:pt x="4929" y="117"/>
                    <a:pt x="4929" y="67"/>
                  </a:cubicBezTo>
                  <a:cubicBezTo>
                    <a:pt x="4929" y="34"/>
                    <a:pt x="3827" y="0"/>
                    <a:pt x="24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7941736" y="1366275"/>
              <a:ext cx="628693" cy="4840"/>
            </a:xfrm>
            <a:custGeom>
              <a:avLst/>
              <a:gdLst/>
              <a:ahLst/>
              <a:cxnLst/>
              <a:rect l="l" t="t" r="r" b="b"/>
              <a:pathLst>
                <a:path w="19616" h="151" extrusionOk="0">
                  <a:moveTo>
                    <a:pt x="9808" y="0"/>
                  </a:moveTo>
                  <a:cubicBezTo>
                    <a:pt x="4394" y="0"/>
                    <a:pt x="0" y="34"/>
                    <a:pt x="0" y="67"/>
                  </a:cubicBezTo>
                  <a:cubicBezTo>
                    <a:pt x="0" y="117"/>
                    <a:pt x="4394" y="151"/>
                    <a:pt x="9808" y="151"/>
                  </a:cubicBezTo>
                  <a:cubicBezTo>
                    <a:pt x="15222" y="151"/>
                    <a:pt x="19616" y="117"/>
                    <a:pt x="19616" y="67"/>
                  </a:cubicBezTo>
                  <a:cubicBezTo>
                    <a:pt x="19616" y="34"/>
                    <a:pt x="15238" y="0"/>
                    <a:pt x="98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7722161" y="1764144"/>
              <a:ext cx="158007" cy="5384"/>
            </a:xfrm>
            <a:custGeom>
              <a:avLst/>
              <a:gdLst/>
              <a:ahLst/>
              <a:cxnLst/>
              <a:rect l="l" t="t" r="r" b="b"/>
              <a:pathLst>
                <a:path w="4930" h="168" extrusionOk="0">
                  <a:moveTo>
                    <a:pt x="2473" y="1"/>
                  </a:moveTo>
                  <a:cubicBezTo>
                    <a:pt x="1103" y="1"/>
                    <a:pt x="1" y="34"/>
                    <a:pt x="1" y="84"/>
                  </a:cubicBezTo>
                  <a:cubicBezTo>
                    <a:pt x="1" y="118"/>
                    <a:pt x="1103" y="168"/>
                    <a:pt x="2473" y="168"/>
                  </a:cubicBezTo>
                  <a:cubicBezTo>
                    <a:pt x="3827" y="168"/>
                    <a:pt x="4930" y="118"/>
                    <a:pt x="4930" y="84"/>
                  </a:cubicBezTo>
                  <a:cubicBezTo>
                    <a:pt x="4930" y="34"/>
                    <a:pt x="3827" y="1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7922987" y="1764144"/>
              <a:ext cx="629238" cy="5384"/>
            </a:xfrm>
            <a:custGeom>
              <a:avLst/>
              <a:gdLst/>
              <a:ahLst/>
              <a:cxnLst/>
              <a:rect l="l" t="t" r="r" b="b"/>
              <a:pathLst>
                <a:path w="19633" h="168" extrusionOk="0">
                  <a:moveTo>
                    <a:pt x="9808" y="1"/>
                  </a:moveTo>
                  <a:cubicBezTo>
                    <a:pt x="4395" y="1"/>
                    <a:pt x="0" y="34"/>
                    <a:pt x="0" y="84"/>
                  </a:cubicBezTo>
                  <a:cubicBezTo>
                    <a:pt x="0" y="118"/>
                    <a:pt x="4395" y="168"/>
                    <a:pt x="9808" y="168"/>
                  </a:cubicBezTo>
                  <a:cubicBezTo>
                    <a:pt x="15239" y="168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7708764" y="1947822"/>
              <a:ext cx="629270" cy="4872"/>
            </a:xfrm>
            <a:custGeom>
              <a:avLst/>
              <a:gdLst/>
              <a:ahLst/>
              <a:cxnLst/>
              <a:rect l="l" t="t" r="r" b="b"/>
              <a:pathLst>
                <a:path w="19634" h="152" extrusionOk="0">
                  <a:moveTo>
                    <a:pt x="9809" y="1"/>
                  </a:moveTo>
                  <a:cubicBezTo>
                    <a:pt x="4395" y="1"/>
                    <a:pt x="1" y="34"/>
                    <a:pt x="1" y="84"/>
                  </a:cubicBezTo>
                  <a:cubicBezTo>
                    <a:pt x="1" y="118"/>
                    <a:pt x="4395" y="151"/>
                    <a:pt x="9809" y="151"/>
                  </a:cubicBezTo>
                  <a:cubicBezTo>
                    <a:pt x="15239" y="151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7746263" y="1478194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1" y="51"/>
                    <a:pt x="1" y="84"/>
                  </a:cubicBezTo>
                  <a:cubicBezTo>
                    <a:pt x="1" y="134"/>
                    <a:pt x="1554" y="168"/>
                    <a:pt x="3459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51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7740366" y="1643123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76" y="1"/>
                  </a:moveTo>
                  <a:cubicBezTo>
                    <a:pt x="1555" y="1"/>
                    <a:pt x="1" y="34"/>
                    <a:pt x="1" y="84"/>
                  </a:cubicBezTo>
                  <a:cubicBezTo>
                    <a:pt x="1" y="134"/>
                    <a:pt x="1555" y="168"/>
                    <a:pt x="3476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34"/>
                    <a:pt x="5381" y="1"/>
                    <a:pt x="34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7928339" y="1878755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0" y="34"/>
                    <a:pt x="0" y="84"/>
                  </a:cubicBezTo>
                  <a:cubicBezTo>
                    <a:pt x="0" y="117"/>
                    <a:pt x="1554" y="167"/>
                    <a:pt x="3459" y="167"/>
                  </a:cubicBezTo>
                  <a:cubicBezTo>
                    <a:pt x="5381" y="167"/>
                    <a:pt x="6934" y="117"/>
                    <a:pt x="6934" y="84"/>
                  </a:cubicBezTo>
                  <a:cubicBezTo>
                    <a:pt x="6934" y="34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8208937" y="1478194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51"/>
                    <a:pt x="1" y="84"/>
                  </a:cubicBezTo>
                  <a:cubicBezTo>
                    <a:pt x="1" y="134"/>
                    <a:pt x="3961" y="168"/>
                    <a:pt x="8856" y="168"/>
                  </a:cubicBezTo>
                  <a:cubicBezTo>
                    <a:pt x="13752" y="168"/>
                    <a:pt x="17712" y="134"/>
                    <a:pt x="17712" y="84"/>
                  </a:cubicBezTo>
                  <a:cubicBezTo>
                    <a:pt x="17712" y="51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8033848" y="1652770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0" y="0"/>
                    <a:pt x="0" y="34"/>
                    <a:pt x="0" y="84"/>
                  </a:cubicBezTo>
                  <a:cubicBezTo>
                    <a:pt x="0" y="117"/>
                    <a:pt x="3960" y="167"/>
                    <a:pt x="8856" y="167"/>
                  </a:cubicBezTo>
                  <a:cubicBezTo>
                    <a:pt x="13751" y="167"/>
                    <a:pt x="17711" y="117"/>
                    <a:pt x="17711" y="84"/>
                  </a:cubicBezTo>
                  <a:cubicBezTo>
                    <a:pt x="17711" y="34"/>
                    <a:pt x="13751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8229288" y="1878755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34"/>
                    <a:pt x="1" y="84"/>
                  </a:cubicBezTo>
                  <a:cubicBezTo>
                    <a:pt x="1" y="117"/>
                    <a:pt x="3961" y="167"/>
                    <a:pt x="8856" y="167"/>
                  </a:cubicBezTo>
                  <a:cubicBezTo>
                    <a:pt x="13735" y="167"/>
                    <a:pt x="17712" y="117"/>
                    <a:pt x="17712" y="84"/>
                  </a:cubicBezTo>
                  <a:cubicBezTo>
                    <a:pt x="17712" y="34"/>
                    <a:pt x="13735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7710912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7"/>
                    <a:pt x="3961" y="168"/>
                    <a:pt x="8856" y="168"/>
                  </a:cubicBezTo>
                  <a:cubicBezTo>
                    <a:pt x="13752" y="168"/>
                    <a:pt x="17712" y="117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8338547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0" y="1"/>
                    <a:pt x="0" y="34"/>
                    <a:pt x="0" y="84"/>
                  </a:cubicBezTo>
                  <a:cubicBezTo>
                    <a:pt x="0" y="117"/>
                    <a:pt x="3960" y="168"/>
                    <a:pt x="8856" y="168"/>
                  </a:cubicBezTo>
                  <a:cubicBezTo>
                    <a:pt x="13751" y="168"/>
                    <a:pt x="17711" y="117"/>
                    <a:pt x="17711" y="84"/>
                  </a:cubicBezTo>
                  <a:cubicBezTo>
                    <a:pt x="17711" y="34"/>
                    <a:pt x="13751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7710912" y="2146500"/>
              <a:ext cx="567670" cy="4872"/>
            </a:xfrm>
            <a:custGeom>
              <a:avLst/>
              <a:gdLst/>
              <a:ahLst/>
              <a:cxnLst/>
              <a:rect l="l" t="t" r="r" b="b"/>
              <a:pathLst>
                <a:path w="17712" h="152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8"/>
                    <a:pt x="3961" y="151"/>
                    <a:pt x="8856" y="151"/>
                  </a:cubicBezTo>
                  <a:cubicBezTo>
                    <a:pt x="13735" y="151"/>
                    <a:pt x="17712" y="118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7738218" y="1525852"/>
              <a:ext cx="567670" cy="4840"/>
            </a:xfrm>
            <a:custGeom>
              <a:avLst/>
              <a:gdLst/>
              <a:ahLst/>
              <a:cxnLst/>
              <a:rect l="l" t="t" r="r" b="b"/>
              <a:pathLst>
                <a:path w="17712" h="151" extrusionOk="0">
                  <a:moveTo>
                    <a:pt x="8856" y="0"/>
                  </a:moveTo>
                  <a:cubicBezTo>
                    <a:pt x="3978" y="0"/>
                    <a:pt x="1" y="34"/>
                    <a:pt x="1" y="84"/>
                  </a:cubicBezTo>
                  <a:cubicBezTo>
                    <a:pt x="1" y="117"/>
                    <a:pt x="3978" y="151"/>
                    <a:pt x="8856" y="151"/>
                  </a:cubicBezTo>
                  <a:cubicBezTo>
                    <a:pt x="13752" y="151"/>
                    <a:pt x="17712" y="117"/>
                    <a:pt x="17712" y="84"/>
                  </a:cubicBezTo>
                  <a:cubicBezTo>
                    <a:pt x="17712" y="34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8008656" y="1479251"/>
              <a:ext cx="146244" cy="4872"/>
            </a:xfrm>
            <a:custGeom>
              <a:avLst/>
              <a:gdLst/>
              <a:ahLst/>
              <a:cxnLst/>
              <a:rect l="l" t="t" r="r" b="b"/>
              <a:pathLst>
                <a:path w="4563" h="152" extrusionOk="0">
                  <a:moveTo>
                    <a:pt x="2273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73" y="151"/>
                  </a:cubicBezTo>
                  <a:cubicBezTo>
                    <a:pt x="3543" y="151"/>
                    <a:pt x="4562" y="118"/>
                    <a:pt x="4562" y="68"/>
                  </a:cubicBezTo>
                  <a:cubicBezTo>
                    <a:pt x="4562" y="34"/>
                    <a:pt x="3543" y="1"/>
                    <a:pt x="22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7715206" y="1818244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89" y="0"/>
                  </a:moveTo>
                  <a:cubicBezTo>
                    <a:pt x="1020" y="0"/>
                    <a:pt x="0" y="34"/>
                    <a:pt x="0" y="84"/>
                  </a:cubicBezTo>
                  <a:cubicBezTo>
                    <a:pt x="0" y="134"/>
                    <a:pt x="1020" y="167"/>
                    <a:pt x="2289" y="167"/>
                  </a:cubicBezTo>
                  <a:cubicBezTo>
                    <a:pt x="3543" y="167"/>
                    <a:pt x="4562" y="134"/>
                    <a:pt x="4562" y="84"/>
                  </a:cubicBezTo>
                  <a:cubicBezTo>
                    <a:pt x="4562" y="34"/>
                    <a:pt x="3543" y="0"/>
                    <a:pt x="228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7712001" y="1878755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73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67"/>
                    <a:pt x="2273" y="167"/>
                  </a:cubicBezTo>
                  <a:cubicBezTo>
                    <a:pt x="3542" y="167"/>
                    <a:pt x="4562" y="117"/>
                    <a:pt x="4562" y="84"/>
                  </a:cubicBezTo>
                  <a:cubicBezTo>
                    <a:pt x="4562" y="34"/>
                    <a:pt x="3542" y="0"/>
                    <a:pt x="22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7544380" y="1266664"/>
              <a:ext cx="1580321" cy="5384"/>
            </a:xfrm>
            <a:custGeom>
              <a:avLst/>
              <a:gdLst/>
              <a:ahLst/>
              <a:cxnLst/>
              <a:rect l="l" t="t" r="r" b="b"/>
              <a:pathLst>
                <a:path w="49308" h="168" extrusionOk="0">
                  <a:moveTo>
                    <a:pt x="24662" y="1"/>
                  </a:moveTo>
                  <a:cubicBezTo>
                    <a:pt x="11045" y="1"/>
                    <a:pt x="0" y="34"/>
                    <a:pt x="0" y="84"/>
                  </a:cubicBezTo>
                  <a:cubicBezTo>
                    <a:pt x="0" y="118"/>
                    <a:pt x="11045" y="168"/>
                    <a:pt x="24662" y="168"/>
                  </a:cubicBezTo>
                  <a:cubicBezTo>
                    <a:pt x="38280" y="168"/>
                    <a:pt x="49307" y="118"/>
                    <a:pt x="49307" y="84"/>
                  </a:cubicBezTo>
                  <a:cubicBezTo>
                    <a:pt x="49307" y="34"/>
                    <a:pt x="38280" y="1"/>
                    <a:pt x="2466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7625787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67" y="0"/>
                    <a:pt x="0" y="635"/>
                    <a:pt x="384" y="1003"/>
                  </a:cubicBezTo>
                  <a:cubicBezTo>
                    <a:pt x="502" y="1121"/>
                    <a:pt x="646" y="1173"/>
                    <a:pt x="787" y="1173"/>
                  </a:cubicBezTo>
                  <a:cubicBezTo>
                    <a:pt x="1085" y="1173"/>
                    <a:pt x="1370" y="937"/>
                    <a:pt x="1370" y="585"/>
                  </a:cubicBezTo>
                  <a:cubicBezTo>
                    <a:pt x="1370" y="268"/>
                    <a:pt x="1120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7706649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5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7786966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6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6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4706705" y="1223300"/>
              <a:ext cx="1060342" cy="697793"/>
            </a:xfrm>
            <a:custGeom>
              <a:avLst/>
              <a:gdLst/>
              <a:ahLst/>
              <a:cxnLst/>
              <a:rect l="l" t="t" r="r" b="b"/>
              <a:pathLst>
                <a:path w="33084" h="21772" extrusionOk="0">
                  <a:moveTo>
                    <a:pt x="2256" y="0"/>
                  </a:moveTo>
                  <a:lnTo>
                    <a:pt x="1" y="21771"/>
                  </a:lnTo>
                  <a:lnTo>
                    <a:pt x="30561" y="21771"/>
                  </a:lnTo>
                  <a:lnTo>
                    <a:pt x="330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4812726" y="1335731"/>
              <a:ext cx="51440" cy="468603"/>
            </a:xfrm>
            <a:custGeom>
              <a:avLst/>
              <a:gdLst/>
              <a:ahLst/>
              <a:cxnLst/>
              <a:rect l="l" t="t" r="r" b="b"/>
              <a:pathLst>
                <a:path w="1605" h="14621" extrusionOk="0">
                  <a:moveTo>
                    <a:pt x="1554" y="1"/>
                  </a:moveTo>
                  <a:cubicBezTo>
                    <a:pt x="1503" y="1"/>
                    <a:pt x="1136" y="3269"/>
                    <a:pt x="719" y="7303"/>
                  </a:cubicBezTo>
                  <a:cubicBezTo>
                    <a:pt x="302" y="11329"/>
                    <a:pt x="1" y="14604"/>
                    <a:pt x="51" y="14621"/>
                  </a:cubicBezTo>
                  <a:cubicBezTo>
                    <a:pt x="84" y="14621"/>
                    <a:pt x="469" y="11346"/>
                    <a:pt x="886" y="7319"/>
                  </a:cubicBezTo>
                  <a:cubicBezTo>
                    <a:pt x="1304" y="3276"/>
                    <a:pt x="1605" y="1"/>
                    <a:pt x="1555" y="1"/>
                  </a:cubicBezTo>
                  <a:cubicBezTo>
                    <a:pt x="1555" y="1"/>
                    <a:pt x="1555" y="1"/>
                    <a:pt x="15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4894133" y="1356628"/>
              <a:ext cx="98586" cy="4840"/>
            </a:xfrm>
            <a:custGeom>
              <a:avLst/>
              <a:gdLst/>
              <a:ahLst/>
              <a:cxnLst/>
              <a:rect l="l" t="t" r="r" b="b"/>
              <a:pathLst>
                <a:path w="3076" h="151" extrusionOk="0">
                  <a:moveTo>
                    <a:pt x="1538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38" y="151"/>
                  </a:cubicBezTo>
                  <a:cubicBezTo>
                    <a:pt x="2390" y="151"/>
                    <a:pt x="3075" y="118"/>
                    <a:pt x="3075" y="67"/>
                  </a:cubicBezTo>
                  <a:cubicBezTo>
                    <a:pt x="3075" y="34"/>
                    <a:pt x="2390" y="1"/>
                    <a:pt x="15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5019449" y="1356628"/>
              <a:ext cx="391491" cy="4840"/>
            </a:xfrm>
            <a:custGeom>
              <a:avLst/>
              <a:gdLst/>
              <a:ahLst/>
              <a:cxnLst/>
              <a:rect l="l" t="t" r="r" b="b"/>
              <a:pathLst>
                <a:path w="12215" h="151" extrusionOk="0">
                  <a:moveTo>
                    <a:pt x="6116" y="1"/>
                  </a:moveTo>
                  <a:cubicBezTo>
                    <a:pt x="2724" y="1"/>
                    <a:pt x="0" y="34"/>
                    <a:pt x="0" y="67"/>
                  </a:cubicBezTo>
                  <a:cubicBezTo>
                    <a:pt x="0" y="118"/>
                    <a:pt x="2741" y="151"/>
                    <a:pt x="6116" y="151"/>
                  </a:cubicBezTo>
                  <a:cubicBezTo>
                    <a:pt x="9491" y="151"/>
                    <a:pt x="12214" y="118"/>
                    <a:pt x="12214" y="67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4882884" y="1604567"/>
              <a:ext cx="98041" cy="4872"/>
            </a:xfrm>
            <a:custGeom>
              <a:avLst/>
              <a:gdLst/>
              <a:ahLst/>
              <a:cxnLst/>
              <a:rect l="l" t="t" r="r" b="b"/>
              <a:pathLst>
                <a:path w="3059" h="152" extrusionOk="0">
                  <a:moveTo>
                    <a:pt x="1521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21" y="151"/>
                  </a:cubicBezTo>
                  <a:cubicBezTo>
                    <a:pt x="2373" y="151"/>
                    <a:pt x="3058" y="118"/>
                    <a:pt x="3058" y="67"/>
                  </a:cubicBezTo>
                  <a:cubicBezTo>
                    <a:pt x="3058" y="34"/>
                    <a:pt x="2373" y="1"/>
                    <a:pt x="15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5007655" y="1604567"/>
              <a:ext cx="392036" cy="4872"/>
            </a:xfrm>
            <a:custGeom>
              <a:avLst/>
              <a:gdLst/>
              <a:ahLst/>
              <a:cxnLst/>
              <a:rect l="l" t="t" r="r" b="b"/>
              <a:pathLst>
                <a:path w="12232" h="152" extrusionOk="0">
                  <a:moveTo>
                    <a:pt x="6116" y="1"/>
                  </a:moveTo>
                  <a:cubicBezTo>
                    <a:pt x="2741" y="1"/>
                    <a:pt x="1" y="34"/>
                    <a:pt x="1" y="67"/>
                  </a:cubicBezTo>
                  <a:cubicBezTo>
                    <a:pt x="1" y="118"/>
                    <a:pt x="2741" y="151"/>
                    <a:pt x="6116" y="151"/>
                  </a:cubicBezTo>
                  <a:cubicBezTo>
                    <a:pt x="9491" y="151"/>
                    <a:pt x="12232" y="118"/>
                    <a:pt x="12232" y="67"/>
                  </a:cubicBezTo>
                  <a:cubicBezTo>
                    <a:pt x="12232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4874327" y="1718633"/>
              <a:ext cx="391491" cy="5384"/>
            </a:xfrm>
            <a:custGeom>
              <a:avLst/>
              <a:gdLst/>
              <a:ahLst/>
              <a:cxnLst/>
              <a:rect l="l" t="t" r="r" b="b"/>
              <a:pathLst>
                <a:path w="12215" h="168" extrusionOk="0">
                  <a:moveTo>
                    <a:pt x="6116" y="1"/>
                  </a:moveTo>
                  <a:cubicBezTo>
                    <a:pt x="2741" y="1"/>
                    <a:pt x="0" y="34"/>
                    <a:pt x="0" y="84"/>
                  </a:cubicBezTo>
                  <a:cubicBezTo>
                    <a:pt x="0" y="134"/>
                    <a:pt x="2741" y="168"/>
                    <a:pt x="6116" y="168"/>
                  </a:cubicBezTo>
                  <a:cubicBezTo>
                    <a:pt x="9491" y="168"/>
                    <a:pt x="12214" y="134"/>
                    <a:pt x="12214" y="84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4897338" y="1426241"/>
              <a:ext cx="138744" cy="5384"/>
            </a:xfrm>
            <a:custGeom>
              <a:avLst/>
              <a:gdLst/>
              <a:ahLst/>
              <a:cxnLst/>
              <a:rect l="l" t="t" r="r" b="b"/>
              <a:pathLst>
                <a:path w="4329" h="168" extrusionOk="0">
                  <a:moveTo>
                    <a:pt x="2173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34"/>
                    <a:pt x="970" y="168"/>
                    <a:pt x="2173" y="168"/>
                  </a:cubicBezTo>
                  <a:cubicBezTo>
                    <a:pt x="3359" y="168"/>
                    <a:pt x="4328" y="134"/>
                    <a:pt x="4328" y="84"/>
                  </a:cubicBezTo>
                  <a:cubicBezTo>
                    <a:pt x="4328" y="34"/>
                    <a:pt x="3359" y="1"/>
                    <a:pt x="21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4894133" y="1529057"/>
              <a:ext cx="138200" cy="4872"/>
            </a:xfrm>
            <a:custGeom>
              <a:avLst/>
              <a:gdLst/>
              <a:ahLst/>
              <a:cxnLst/>
              <a:rect l="l" t="t" r="r" b="b"/>
              <a:pathLst>
                <a:path w="4312" h="152" extrusionOk="0">
                  <a:moveTo>
                    <a:pt x="2156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18"/>
                    <a:pt x="970" y="151"/>
                    <a:pt x="2156" y="151"/>
                  </a:cubicBezTo>
                  <a:cubicBezTo>
                    <a:pt x="3342" y="151"/>
                    <a:pt x="4311" y="118"/>
                    <a:pt x="4311" y="84"/>
                  </a:cubicBezTo>
                  <a:cubicBezTo>
                    <a:pt x="4311" y="34"/>
                    <a:pt x="3342" y="1"/>
                    <a:pt x="21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5010892" y="1675782"/>
              <a:ext cx="138712" cy="4872"/>
            </a:xfrm>
            <a:custGeom>
              <a:avLst/>
              <a:gdLst/>
              <a:ahLst/>
              <a:cxnLst/>
              <a:rect l="l" t="t" r="r" b="b"/>
              <a:pathLst>
                <a:path w="4328" h="152" extrusionOk="0">
                  <a:moveTo>
                    <a:pt x="2172" y="1"/>
                  </a:moveTo>
                  <a:cubicBezTo>
                    <a:pt x="969" y="1"/>
                    <a:pt x="0" y="34"/>
                    <a:pt x="0" y="84"/>
                  </a:cubicBezTo>
                  <a:cubicBezTo>
                    <a:pt x="0" y="118"/>
                    <a:pt x="969" y="151"/>
                    <a:pt x="2172" y="151"/>
                  </a:cubicBezTo>
                  <a:cubicBezTo>
                    <a:pt x="3359" y="151"/>
                    <a:pt x="4328" y="118"/>
                    <a:pt x="4328" y="84"/>
                  </a:cubicBezTo>
                  <a:cubicBezTo>
                    <a:pt x="4328" y="34"/>
                    <a:pt x="3359" y="1"/>
                    <a:pt x="21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5185981" y="1426241"/>
              <a:ext cx="353479" cy="5384"/>
            </a:xfrm>
            <a:custGeom>
              <a:avLst/>
              <a:gdLst/>
              <a:ahLst/>
              <a:cxnLst/>
              <a:rect l="l" t="t" r="r" b="b"/>
              <a:pathLst>
                <a:path w="11029" h="168" extrusionOk="0">
                  <a:moveTo>
                    <a:pt x="5515" y="1"/>
                  </a:moveTo>
                  <a:cubicBezTo>
                    <a:pt x="2474" y="1"/>
                    <a:pt x="1" y="34"/>
                    <a:pt x="1" y="84"/>
                  </a:cubicBezTo>
                  <a:cubicBezTo>
                    <a:pt x="1" y="134"/>
                    <a:pt x="2474" y="168"/>
                    <a:pt x="5515" y="168"/>
                  </a:cubicBezTo>
                  <a:cubicBezTo>
                    <a:pt x="8556" y="168"/>
                    <a:pt x="11028" y="134"/>
                    <a:pt x="11028" y="84"/>
                  </a:cubicBezTo>
                  <a:cubicBezTo>
                    <a:pt x="11028" y="34"/>
                    <a:pt x="8556" y="1"/>
                    <a:pt x="551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5076754" y="1534954"/>
              <a:ext cx="353447" cy="5384"/>
            </a:xfrm>
            <a:custGeom>
              <a:avLst/>
              <a:gdLst/>
              <a:ahLst/>
              <a:cxnLst/>
              <a:rect l="l" t="t" r="r" b="b"/>
              <a:pathLst>
                <a:path w="11028" h="168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7"/>
                    <a:pt x="2473" y="168"/>
                    <a:pt x="5514" y="168"/>
                  </a:cubicBezTo>
                  <a:cubicBezTo>
                    <a:pt x="8555" y="168"/>
                    <a:pt x="11028" y="117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5198320" y="1675782"/>
              <a:ext cx="353447" cy="4872"/>
            </a:xfrm>
            <a:custGeom>
              <a:avLst/>
              <a:gdLst/>
              <a:ahLst/>
              <a:cxnLst/>
              <a:rect l="l" t="t" r="r" b="b"/>
              <a:pathLst>
                <a:path w="11028" h="152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8"/>
                    <a:pt x="2473" y="151"/>
                    <a:pt x="5514" y="151"/>
                  </a:cubicBezTo>
                  <a:cubicBezTo>
                    <a:pt x="8572" y="151"/>
                    <a:pt x="11028" y="118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4875384" y="1801642"/>
              <a:ext cx="354024" cy="4840"/>
            </a:xfrm>
            <a:custGeom>
              <a:avLst/>
              <a:gdLst/>
              <a:ahLst/>
              <a:cxnLst/>
              <a:rect l="l" t="t" r="r" b="b"/>
              <a:pathLst>
                <a:path w="11046" h="151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17"/>
                    <a:pt x="2474" y="151"/>
                    <a:pt x="5531" y="151"/>
                  </a:cubicBezTo>
                  <a:cubicBezTo>
                    <a:pt x="8572" y="151"/>
                    <a:pt x="11045" y="117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5266843" y="1801642"/>
              <a:ext cx="353479" cy="4840"/>
            </a:xfrm>
            <a:custGeom>
              <a:avLst/>
              <a:gdLst/>
              <a:ahLst/>
              <a:cxnLst/>
              <a:rect l="l" t="t" r="r" b="b"/>
              <a:pathLst>
                <a:path w="11029" h="151" extrusionOk="0">
                  <a:moveTo>
                    <a:pt x="5515" y="0"/>
                  </a:moveTo>
                  <a:cubicBezTo>
                    <a:pt x="2457" y="0"/>
                    <a:pt x="1" y="34"/>
                    <a:pt x="1" y="84"/>
                  </a:cubicBezTo>
                  <a:cubicBezTo>
                    <a:pt x="1" y="117"/>
                    <a:pt x="2457" y="151"/>
                    <a:pt x="5515" y="151"/>
                  </a:cubicBezTo>
                  <a:cubicBezTo>
                    <a:pt x="8556" y="151"/>
                    <a:pt x="11028" y="117"/>
                    <a:pt x="11028" y="84"/>
                  </a:cubicBezTo>
                  <a:cubicBezTo>
                    <a:pt x="11028" y="34"/>
                    <a:pt x="8556" y="0"/>
                    <a:pt x="55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4875384" y="1842346"/>
              <a:ext cx="354024" cy="5384"/>
            </a:xfrm>
            <a:custGeom>
              <a:avLst/>
              <a:gdLst/>
              <a:ahLst/>
              <a:cxnLst/>
              <a:rect l="l" t="t" r="r" b="b"/>
              <a:pathLst>
                <a:path w="11046" h="168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34"/>
                    <a:pt x="2474" y="167"/>
                    <a:pt x="5531" y="167"/>
                  </a:cubicBezTo>
                  <a:cubicBezTo>
                    <a:pt x="8572" y="167"/>
                    <a:pt x="11045" y="134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4892531" y="1455695"/>
              <a:ext cx="353992" cy="5384"/>
            </a:xfrm>
            <a:custGeom>
              <a:avLst/>
              <a:gdLst/>
              <a:ahLst/>
              <a:cxnLst/>
              <a:rect l="l" t="t" r="r" b="b"/>
              <a:pathLst>
                <a:path w="11045" h="168" extrusionOk="0">
                  <a:moveTo>
                    <a:pt x="5531" y="1"/>
                  </a:moveTo>
                  <a:cubicBezTo>
                    <a:pt x="2473" y="1"/>
                    <a:pt x="1" y="34"/>
                    <a:pt x="1" y="84"/>
                  </a:cubicBezTo>
                  <a:cubicBezTo>
                    <a:pt x="1" y="134"/>
                    <a:pt x="2473" y="168"/>
                    <a:pt x="5531" y="168"/>
                  </a:cubicBezTo>
                  <a:cubicBezTo>
                    <a:pt x="8572" y="168"/>
                    <a:pt x="11045" y="134"/>
                    <a:pt x="11045" y="84"/>
                  </a:cubicBezTo>
                  <a:cubicBezTo>
                    <a:pt x="11045" y="34"/>
                    <a:pt x="8572" y="1"/>
                    <a:pt x="553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5061210" y="1426785"/>
              <a:ext cx="91086" cy="4840"/>
            </a:xfrm>
            <a:custGeom>
              <a:avLst/>
              <a:gdLst/>
              <a:ahLst/>
              <a:cxnLst/>
              <a:rect l="l" t="t" r="r" b="b"/>
              <a:pathLst>
                <a:path w="2842" h="151" extrusionOk="0">
                  <a:moveTo>
                    <a:pt x="1421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21" y="151"/>
                  </a:cubicBezTo>
                  <a:cubicBezTo>
                    <a:pt x="2206" y="151"/>
                    <a:pt x="2841" y="117"/>
                    <a:pt x="2841" y="84"/>
                  </a:cubicBezTo>
                  <a:cubicBezTo>
                    <a:pt x="2841" y="34"/>
                    <a:pt x="2206" y="0"/>
                    <a:pt x="14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4878621" y="1638315"/>
              <a:ext cx="91054" cy="4840"/>
            </a:xfrm>
            <a:custGeom>
              <a:avLst/>
              <a:gdLst/>
              <a:ahLst/>
              <a:cxnLst/>
              <a:rect l="l" t="t" r="r" b="b"/>
              <a:pathLst>
                <a:path w="2841" h="151" extrusionOk="0">
                  <a:moveTo>
                    <a:pt x="1420" y="0"/>
                  </a:moveTo>
                  <a:cubicBezTo>
                    <a:pt x="635" y="0"/>
                    <a:pt x="0" y="34"/>
                    <a:pt x="0" y="67"/>
                  </a:cubicBezTo>
                  <a:cubicBezTo>
                    <a:pt x="0" y="117"/>
                    <a:pt x="635" y="151"/>
                    <a:pt x="1420" y="151"/>
                  </a:cubicBezTo>
                  <a:cubicBezTo>
                    <a:pt x="2206" y="151"/>
                    <a:pt x="2841" y="117"/>
                    <a:pt x="2841" y="67"/>
                  </a:cubicBezTo>
                  <a:cubicBezTo>
                    <a:pt x="2841" y="34"/>
                    <a:pt x="2206" y="0"/>
                    <a:pt x="14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4876474" y="1675782"/>
              <a:ext cx="91054" cy="4872"/>
            </a:xfrm>
            <a:custGeom>
              <a:avLst/>
              <a:gdLst/>
              <a:ahLst/>
              <a:cxnLst/>
              <a:rect l="l" t="t" r="r" b="b"/>
              <a:pathLst>
                <a:path w="2841" h="152" extrusionOk="0">
                  <a:moveTo>
                    <a:pt x="1420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51"/>
                    <a:pt x="1420" y="151"/>
                  </a:cubicBezTo>
                  <a:cubicBezTo>
                    <a:pt x="2206" y="151"/>
                    <a:pt x="2841" y="118"/>
                    <a:pt x="2841" y="84"/>
                  </a:cubicBezTo>
                  <a:cubicBezTo>
                    <a:pt x="2841" y="34"/>
                    <a:pt x="2206" y="1"/>
                    <a:pt x="14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4772055" y="1294515"/>
              <a:ext cx="984288" cy="5384"/>
            </a:xfrm>
            <a:custGeom>
              <a:avLst/>
              <a:gdLst/>
              <a:ahLst/>
              <a:cxnLst/>
              <a:rect l="l" t="t" r="r" b="b"/>
              <a:pathLst>
                <a:path w="30711" h="168" extrusionOk="0">
                  <a:moveTo>
                    <a:pt x="15355" y="0"/>
                  </a:moveTo>
                  <a:cubicBezTo>
                    <a:pt x="6867" y="0"/>
                    <a:pt x="0" y="34"/>
                    <a:pt x="0" y="84"/>
                  </a:cubicBezTo>
                  <a:cubicBezTo>
                    <a:pt x="0" y="117"/>
                    <a:pt x="6867" y="167"/>
                    <a:pt x="15355" y="167"/>
                  </a:cubicBezTo>
                  <a:cubicBezTo>
                    <a:pt x="23827" y="167"/>
                    <a:pt x="30710" y="117"/>
                    <a:pt x="30710" y="84"/>
                  </a:cubicBezTo>
                  <a:cubicBezTo>
                    <a:pt x="30710" y="34"/>
                    <a:pt x="23827" y="0"/>
                    <a:pt x="153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4822918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4872724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10" y="695"/>
                    <a:pt x="402" y="728"/>
                    <a:pt x="491" y="728"/>
                  </a:cubicBezTo>
                  <a:cubicBezTo>
                    <a:pt x="677" y="728"/>
                    <a:pt x="852" y="582"/>
                    <a:pt x="852" y="368"/>
                  </a:cubicBezTo>
                  <a:cubicBezTo>
                    <a:pt x="852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4923043" y="1252209"/>
              <a:ext cx="27371" cy="23364"/>
            </a:xfrm>
            <a:custGeom>
              <a:avLst/>
              <a:gdLst/>
              <a:ahLst/>
              <a:cxnLst/>
              <a:rect l="l" t="t" r="r" b="b"/>
              <a:pathLst>
                <a:path w="854" h="729" extrusionOk="0">
                  <a:moveTo>
                    <a:pt x="485" y="0"/>
                  </a:moveTo>
                  <a:cubicBezTo>
                    <a:pt x="168" y="0"/>
                    <a:pt x="1" y="385"/>
                    <a:pt x="235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7882283" y="2757533"/>
              <a:ext cx="493762" cy="1596891"/>
            </a:xfrm>
            <a:custGeom>
              <a:avLst/>
              <a:gdLst/>
              <a:ahLst/>
              <a:cxnLst/>
              <a:rect l="l" t="t" r="r" b="b"/>
              <a:pathLst>
                <a:path w="15406" h="49825" extrusionOk="0">
                  <a:moveTo>
                    <a:pt x="0" y="0"/>
                  </a:moveTo>
                  <a:lnTo>
                    <a:pt x="0" y="49825"/>
                  </a:lnTo>
                  <a:lnTo>
                    <a:pt x="15406" y="49825"/>
                  </a:lnTo>
                  <a:lnTo>
                    <a:pt x="1540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8376013" y="2758046"/>
              <a:ext cx="418797" cy="1596378"/>
            </a:xfrm>
            <a:custGeom>
              <a:avLst/>
              <a:gdLst/>
              <a:ahLst/>
              <a:cxnLst/>
              <a:rect l="l" t="t" r="r" b="b"/>
              <a:pathLst>
                <a:path w="13067" h="49809" extrusionOk="0">
                  <a:moveTo>
                    <a:pt x="1" y="1"/>
                  </a:moveTo>
                  <a:lnTo>
                    <a:pt x="1" y="49809"/>
                  </a:lnTo>
                  <a:lnTo>
                    <a:pt x="13067" y="49809"/>
                  </a:lnTo>
                  <a:lnTo>
                    <a:pt x="13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7920839" y="2822307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1"/>
                  </a:moveTo>
                  <a:lnTo>
                    <a:pt x="0" y="10728"/>
                  </a:lnTo>
                  <a:lnTo>
                    <a:pt x="12365" y="10728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7920839" y="3205208"/>
              <a:ext cx="396298" cy="344345"/>
            </a:xfrm>
            <a:custGeom>
              <a:avLst/>
              <a:gdLst/>
              <a:ahLst/>
              <a:cxnLst/>
              <a:rect l="l" t="t" r="r" b="b"/>
              <a:pathLst>
                <a:path w="12365" h="10744" extrusionOk="0">
                  <a:moveTo>
                    <a:pt x="0" y="0"/>
                  </a:moveTo>
                  <a:lnTo>
                    <a:pt x="0" y="10744"/>
                  </a:lnTo>
                  <a:lnTo>
                    <a:pt x="12365" y="10744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7920839" y="3588077"/>
              <a:ext cx="396298" cy="344377"/>
            </a:xfrm>
            <a:custGeom>
              <a:avLst/>
              <a:gdLst/>
              <a:ahLst/>
              <a:cxnLst/>
              <a:rect l="l" t="t" r="r" b="b"/>
              <a:pathLst>
                <a:path w="12365" h="10745" extrusionOk="0">
                  <a:moveTo>
                    <a:pt x="0" y="1"/>
                  </a:moveTo>
                  <a:lnTo>
                    <a:pt x="0" y="10745"/>
                  </a:lnTo>
                  <a:lnTo>
                    <a:pt x="12365" y="10745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7920839" y="3971523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0"/>
                  </a:moveTo>
                  <a:lnTo>
                    <a:pt x="0" y="10727"/>
                  </a:lnTo>
                  <a:lnTo>
                    <a:pt x="12365" y="10727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8086858" y="2872112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8086858" y="3259821"/>
              <a:ext cx="32146" cy="27339"/>
            </a:xfrm>
            <a:custGeom>
              <a:avLst/>
              <a:gdLst/>
              <a:ahLst/>
              <a:cxnLst/>
              <a:rect l="l" t="t" r="r" b="b"/>
              <a:pathLst>
                <a:path w="1003" h="853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7"/>
                    <a:pt x="1003" y="418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8086858" y="3646985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201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8086858" y="4034694"/>
              <a:ext cx="32146" cy="27371"/>
            </a:xfrm>
            <a:custGeom>
              <a:avLst/>
              <a:gdLst/>
              <a:ahLst/>
              <a:cxnLst/>
              <a:rect l="l" t="t" r="r" b="b"/>
              <a:pathLst>
                <a:path w="1003" h="854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8"/>
                    <a:pt x="1003" y="419"/>
                  </a:cubicBezTo>
                  <a:cubicBezTo>
                    <a:pt x="1003" y="185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7882283" y="4354393"/>
              <a:ext cx="57337" cy="320821"/>
            </a:xfrm>
            <a:custGeom>
              <a:avLst/>
              <a:gdLst/>
              <a:ahLst/>
              <a:cxnLst/>
              <a:rect l="l" t="t" r="r" b="b"/>
              <a:pathLst>
                <a:path w="1789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8316593" y="4354393"/>
              <a:ext cx="57305" cy="320821"/>
            </a:xfrm>
            <a:custGeom>
              <a:avLst/>
              <a:gdLst/>
              <a:ahLst/>
              <a:cxnLst/>
              <a:rect l="l" t="t" r="r" b="b"/>
              <a:pathLst>
                <a:path w="1788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8731608" y="4354393"/>
              <a:ext cx="56793" cy="320821"/>
            </a:xfrm>
            <a:custGeom>
              <a:avLst/>
              <a:gdLst/>
              <a:ahLst/>
              <a:cxnLst/>
              <a:rect l="l" t="t" r="r" b="b"/>
              <a:pathLst>
                <a:path w="1772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71" y="10009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3690303" y="4272954"/>
              <a:ext cx="403285" cy="315853"/>
            </a:xfrm>
            <a:custGeom>
              <a:avLst/>
              <a:gdLst/>
              <a:ahLst/>
              <a:cxnLst/>
              <a:rect l="l" t="t" r="r" b="b"/>
              <a:pathLst>
                <a:path w="12583" h="9855" extrusionOk="0">
                  <a:moveTo>
                    <a:pt x="8578" y="0"/>
                  </a:moveTo>
                  <a:cubicBezTo>
                    <a:pt x="7317" y="0"/>
                    <a:pt x="6147" y="819"/>
                    <a:pt x="5498" y="1907"/>
                  </a:cubicBezTo>
                  <a:cubicBezTo>
                    <a:pt x="4930" y="2876"/>
                    <a:pt x="4696" y="4096"/>
                    <a:pt x="3827" y="4831"/>
                  </a:cubicBezTo>
                  <a:cubicBezTo>
                    <a:pt x="3376" y="5215"/>
                    <a:pt x="2791" y="5416"/>
                    <a:pt x="2240" y="5650"/>
                  </a:cubicBezTo>
                  <a:cubicBezTo>
                    <a:pt x="1688" y="5884"/>
                    <a:pt x="1070" y="6134"/>
                    <a:pt x="786" y="6669"/>
                  </a:cubicBezTo>
                  <a:cubicBezTo>
                    <a:pt x="1" y="8106"/>
                    <a:pt x="1020" y="9342"/>
                    <a:pt x="1471" y="9727"/>
                  </a:cubicBezTo>
                  <a:lnTo>
                    <a:pt x="1655" y="9610"/>
                  </a:lnTo>
                  <a:lnTo>
                    <a:pt x="9775" y="9844"/>
                  </a:lnTo>
                  <a:cubicBezTo>
                    <a:pt x="9914" y="9850"/>
                    <a:pt x="10057" y="9854"/>
                    <a:pt x="10200" y="9854"/>
                  </a:cubicBezTo>
                  <a:cubicBezTo>
                    <a:pt x="10832" y="9854"/>
                    <a:pt x="11481" y="9767"/>
                    <a:pt x="11931" y="9359"/>
                  </a:cubicBezTo>
                  <a:cubicBezTo>
                    <a:pt x="12532" y="8808"/>
                    <a:pt x="12582" y="7872"/>
                    <a:pt x="12566" y="7053"/>
                  </a:cubicBezTo>
                  <a:cubicBezTo>
                    <a:pt x="12549" y="5566"/>
                    <a:pt x="12532" y="4029"/>
                    <a:pt x="11981" y="2659"/>
                  </a:cubicBezTo>
                  <a:cubicBezTo>
                    <a:pt x="11413" y="1272"/>
                    <a:pt x="10176" y="69"/>
                    <a:pt x="8689" y="2"/>
                  </a:cubicBezTo>
                  <a:cubicBezTo>
                    <a:pt x="8652" y="1"/>
                    <a:pt x="8615" y="0"/>
                    <a:pt x="857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3551078" y="3872457"/>
              <a:ext cx="684428" cy="801154"/>
            </a:xfrm>
            <a:custGeom>
              <a:avLst/>
              <a:gdLst/>
              <a:ahLst/>
              <a:cxnLst/>
              <a:rect l="l" t="t" r="r" b="b"/>
              <a:pathLst>
                <a:path w="21355" h="24997" extrusionOk="0">
                  <a:moveTo>
                    <a:pt x="2423" y="201"/>
                  </a:moveTo>
                  <a:cubicBezTo>
                    <a:pt x="2507" y="652"/>
                    <a:pt x="2891" y="3075"/>
                    <a:pt x="3426" y="6349"/>
                  </a:cubicBezTo>
                  <a:lnTo>
                    <a:pt x="1287" y="6349"/>
                  </a:lnTo>
                  <a:lnTo>
                    <a:pt x="251" y="201"/>
                  </a:lnTo>
                  <a:close/>
                  <a:moveTo>
                    <a:pt x="6968" y="201"/>
                  </a:moveTo>
                  <a:lnTo>
                    <a:pt x="7453" y="6349"/>
                  </a:lnTo>
                  <a:lnTo>
                    <a:pt x="3643" y="6349"/>
                  </a:lnTo>
                  <a:cubicBezTo>
                    <a:pt x="3509" y="5497"/>
                    <a:pt x="3376" y="4695"/>
                    <a:pt x="3259" y="3977"/>
                  </a:cubicBezTo>
                  <a:cubicBezTo>
                    <a:pt x="2858" y="1487"/>
                    <a:pt x="2707" y="552"/>
                    <a:pt x="2624" y="201"/>
                  </a:cubicBezTo>
                  <a:close/>
                  <a:moveTo>
                    <a:pt x="11128" y="201"/>
                  </a:moveTo>
                  <a:lnTo>
                    <a:pt x="11262" y="6349"/>
                  </a:lnTo>
                  <a:lnTo>
                    <a:pt x="7670" y="6349"/>
                  </a:lnTo>
                  <a:lnTo>
                    <a:pt x="7185" y="201"/>
                  </a:lnTo>
                  <a:close/>
                  <a:moveTo>
                    <a:pt x="15389" y="201"/>
                  </a:moveTo>
                  <a:lnTo>
                    <a:pt x="15189" y="6349"/>
                  </a:lnTo>
                  <a:lnTo>
                    <a:pt x="11479" y="6349"/>
                  </a:lnTo>
                  <a:lnTo>
                    <a:pt x="11346" y="201"/>
                  </a:lnTo>
                  <a:close/>
                  <a:moveTo>
                    <a:pt x="18547" y="201"/>
                  </a:moveTo>
                  <a:lnTo>
                    <a:pt x="18029" y="6349"/>
                  </a:lnTo>
                  <a:lnTo>
                    <a:pt x="15406" y="6349"/>
                  </a:lnTo>
                  <a:lnTo>
                    <a:pt x="15606" y="201"/>
                  </a:lnTo>
                  <a:close/>
                  <a:moveTo>
                    <a:pt x="21103" y="201"/>
                  </a:moveTo>
                  <a:lnTo>
                    <a:pt x="20385" y="6349"/>
                  </a:lnTo>
                  <a:lnTo>
                    <a:pt x="18230" y="6349"/>
                  </a:lnTo>
                  <a:lnTo>
                    <a:pt x="18764" y="201"/>
                  </a:lnTo>
                  <a:close/>
                  <a:moveTo>
                    <a:pt x="3676" y="7937"/>
                  </a:moveTo>
                  <a:cubicBezTo>
                    <a:pt x="3994" y="9975"/>
                    <a:pt x="4361" y="12264"/>
                    <a:pt x="4729" y="14553"/>
                  </a:cubicBezTo>
                  <a:lnTo>
                    <a:pt x="2657" y="14553"/>
                  </a:lnTo>
                  <a:lnTo>
                    <a:pt x="1538" y="7937"/>
                  </a:lnTo>
                  <a:close/>
                  <a:moveTo>
                    <a:pt x="7570" y="7937"/>
                  </a:moveTo>
                  <a:lnTo>
                    <a:pt x="8087" y="14553"/>
                  </a:lnTo>
                  <a:lnTo>
                    <a:pt x="4930" y="14553"/>
                  </a:lnTo>
                  <a:cubicBezTo>
                    <a:pt x="4829" y="13885"/>
                    <a:pt x="4729" y="13200"/>
                    <a:pt x="4612" y="12532"/>
                  </a:cubicBezTo>
                  <a:cubicBezTo>
                    <a:pt x="4361" y="10961"/>
                    <a:pt x="4128" y="9407"/>
                    <a:pt x="3894" y="7937"/>
                  </a:cubicBezTo>
                  <a:close/>
                  <a:moveTo>
                    <a:pt x="11312" y="7937"/>
                  </a:moveTo>
                  <a:lnTo>
                    <a:pt x="11463" y="14553"/>
                  </a:lnTo>
                  <a:lnTo>
                    <a:pt x="8305" y="14553"/>
                  </a:lnTo>
                  <a:lnTo>
                    <a:pt x="7787" y="7937"/>
                  </a:lnTo>
                  <a:close/>
                  <a:moveTo>
                    <a:pt x="15139" y="7937"/>
                  </a:moveTo>
                  <a:lnTo>
                    <a:pt x="14921" y="14553"/>
                  </a:lnTo>
                  <a:lnTo>
                    <a:pt x="11663" y="14553"/>
                  </a:lnTo>
                  <a:lnTo>
                    <a:pt x="11513" y="7937"/>
                  </a:lnTo>
                  <a:close/>
                  <a:moveTo>
                    <a:pt x="17895" y="7937"/>
                  </a:moveTo>
                  <a:lnTo>
                    <a:pt x="17327" y="14553"/>
                  </a:lnTo>
                  <a:lnTo>
                    <a:pt x="15122" y="14553"/>
                  </a:lnTo>
                  <a:lnTo>
                    <a:pt x="15356" y="7937"/>
                  </a:lnTo>
                  <a:close/>
                  <a:moveTo>
                    <a:pt x="20201" y="7937"/>
                  </a:moveTo>
                  <a:lnTo>
                    <a:pt x="19416" y="14553"/>
                  </a:lnTo>
                  <a:lnTo>
                    <a:pt x="17528" y="14553"/>
                  </a:lnTo>
                  <a:lnTo>
                    <a:pt x="18096" y="7937"/>
                  </a:lnTo>
                  <a:close/>
                  <a:moveTo>
                    <a:pt x="4980" y="16141"/>
                  </a:moveTo>
                  <a:cubicBezTo>
                    <a:pt x="5280" y="18146"/>
                    <a:pt x="5598" y="20101"/>
                    <a:pt x="5882" y="21905"/>
                  </a:cubicBezTo>
                  <a:lnTo>
                    <a:pt x="3894" y="21905"/>
                  </a:lnTo>
                  <a:lnTo>
                    <a:pt x="2925" y="16141"/>
                  </a:lnTo>
                  <a:close/>
                  <a:moveTo>
                    <a:pt x="8221" y="16141"/>
                  </a:moveTo>
                  <a:lnTo>
                    <a:pt x="8672" y="21905"/>
                  </a:lnTo>
                  <a:lnTo>
                    <a:pt x="6099" y="21905"/>
                  </a:lnTo>
                  <a:cubicBezTo>
                    <a:pt x="5849" y="20351"/>
                    <a:pt x="5531" y="18329"/>
                    <a:pt x="5180" y="16141"/>
                  </a:cubicBezTo>
                  <a:close/>
                  <a:moveTo>
                    <a:pt x="11496" y="16141"/>
                  </a:moveTo>
                  <a:lnTo>
                    <a:pt x="11630" y="21905"/>
                  </a:lnTo>
                  <a:lnTo>
                    <a:pt x="8873" y="21905"/>
                  </a:lnTo>
                  <a:lnTo>
                    <a:pt x="8422" y="16141"/>
                  </a:lnTo>
                  <a:close/>
                  <a:moveTo>
                    <a:pt x="14854" y="16141"/>
                  </a:moveTo>
                  <a:lnTo>
                    <a:pt x="14671" y="21905"/>
                  </a:lnTo>
                  <a:lnTo>
                    <a:pt x="11847" y="21905"/>
                  </a:lnTo>
                  <a:lnTo>
                    <a:pt x="11713" y="16141"/>
                  </a:lnTo>
                  <a:close/>
                  <a:moveTo>
                    <a:pt x="17177" y="16141"/>
                  </a:moveTo>
                  <a:lnTo>
                    <a:pt x="16692" y="21905"/>
                  </a:lnTo>
                  <a:lnTo>
                    <a:pt x="14888" y="21905"/>
                  </a:lnTo>
                  <a:lnTo>
                    <a:pt x="15072" y="16141"/>
                  </a:lnTo>
                  <a:close/>
                  <a:moveTo>
                    <a:pt x="19232" y="16141"/>
                  </a:moveTo>
                  <a:lnTo>
                    <a:pt x="18547" y="21905"/>
                  </a:lnTo>
                  <a:lnTo>
                    <a:pt x="16910" y="21905"/>
                  </a:lnTo>
                  <a:lnTo>
                    <a:pt x="17394" y="16141"/>
                  </a:lnTo>
                  <a:close/>
                  <a:moveTo>
                    <a:pt x="1" y="0"/>
                  </a:moveTo>
                  <a:lnTo>
                    <a:pt x="3844" y="22824"/>
                  </a:lnTo>
                  <a:cubicBezTo>
                    <a:pt x="4011" y="23793"/>
                    <a:pt x="4712" y="24595"/>
                    <a:pt x="5665" y="24862"/>
                  </a:cubicBezTo>
                  <a:cubicBezTo>
                    <a:pt x="5681" y="24862"/>
                    <a:pt x="5715" y="24879"/>
                    <a:pt x="5732" y="24879"/>
                  </a:cubicBezTo>
                  <a:cubicBezTo>
                    <a:pt x="5798" y="24896"/>
                    <a:pt x="5865" y="24913"/>
                    <a:pt x="5932" y="24929"/>
                  </a:cubicBezTo>
                  <a:cubicBezTo>
                    <a:pt x="6066" y="24963"/>
                    <a:pt x="6216" y="24979"/>
                    <a:pt x="6367" y="24979"/>
                  </a:cubicBezTo>
                  <a:cubicBezTo>
                    <a:pt x="6367" y="24979"/>
                    <a:pt x="6367" y="24996"/>
                    <a:pt x="6367" y="24996"/>
                  </a:cubicBezTo>
                  <a:lnTo>
                    <a:pt x="6467" y="24979"/>
                  </a:lnTo>
                  <a:lnTo>
                    <a:pt x="15991" y="24979"/>
                  </a:lnTo>
                  <a:cubicBezTo>
                    <a:pt x="16158" y="24979"/>
                    <a:pt x="16342" y="24963"/>
                    <a:pt x="16509" y="24929"/>
                  </a:cubicBezTo>
                  <a:cubicBezTo>
                    <a:pt x="17645" y="24762"/>
                    <a:pt x="18530" y="23843"/>
                    <a:pt x="18664" y="22707"/>
                  </a:cubicBezTo>
                  <a:lnTo>
                    <a:pt x="20519" y="6968"/>
                  </a:lnTo>
                  <a:lnTo>
                    <a:pt x="20602" y="6349"/>
                  </a:lnTo>
                  <a:lnTo>
                    <a:pt x="21337" y="117"/>
                  </a:lnTo>
                  <a:lnTo>
                    <a:pt x="2135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5215435" y="1824654"/>
              <a:ext cx="1158896" cy="762598"/>
            </a:xfrm>
            <a:custGeom>
              <a:avLst/>
              <a:gdLst/>
              <a:ahLst/>
              <a:cxnLst/>
              <a:rect l="l" t="t" r="r" b="b"/>
              <a:pathLst>
                <a:path w="36159" h="23794" extrusionOk="0">
                  <a:moveTo>
                    <a:pt x="2474" y="1"/>
                  </a:moveTo>
                  <a:lnTo>
                    <a:pt x="1" y="23794"/>
                  </a:lnTo>
                  <a:lnTo>
                    <a:pt x="33401" y="23794"/>
                  </a:lnTo>
                  <a:lnTo>
                    <a:pt x="361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5161366" y="1824654"/>
              <a:ext cx="1158319" cy="762598"/>
            </a:xfrm>
            <a:custGeom>
              <a:avLst/>
              <a:gdLst/>
              <a:ahLst/>
              <a:cxnLst/>
              <a:rect l="l" t="t" r="r" b="b"/>
              <a:pathLst>
                <a:path w="36141" h="23794" extrusionOk="0">
                  <a:moveTo>
                    <a:pt x="2456" y="1"/>
                  </a:moveTo>
                  <a:lnTo>
                    <a:pt x="0" y="23794"/>
                  </a:lnTo>
                  <a:lnTo>
                    <a:pt x="33384" y="23794"/>
                  </a:lnTo>
                  <a:lnTo>
                    <a:pt x="3614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5198320" y="1845006"/>
              <a:ext cx="1075310" cy="707440"/>
            </a:xfrm>
            <a:custGeom>
              <a:avLst/>
              <a:gdLst/>
              <a:ahLst/>
              <a:cxnLst/>
              <a:rect l="l" t="t" r="r" b="b"/>
              <a:pathLst>
                <a:path w="33551" h="22073" extrusionOk="0">
                  <a:moveTo>
                    <a:pt x="2306" y="1"/>
                  </a:moveTo>
                  <a:lnTo>
                    <a:pt x="0" y="22073"/>
                  </a:lnTo>
                  <a:lnTo>
                    <a:pt x="30995" y="22073"/>
                  </a:lnTo>
                  <a:lnTo>
                    <a:pt x="3355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5305944" y="1959617"/>
              <a:ext cx="50895" cy="475013"/>
            </a:xfrm>
            <a:custGeom>
              <a:avLst/>
              <a:gdLst/>
              <a:ahLst/>
              <a:cxnLst/>
              <a:rect l="l" t="t" r="r" b="b"/>
              <a:pathLst>
                <a:path w="1588" h="14821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504" y="0"/>
                    <a:pt x="1120" y="3309"/>
                    <a:pt x="702" y="7402"/>
                  </a:cubicBezTo>
                  <a:cubicBezTo>
                    <a:pt x="292" y="11267"/>
                    <a:pt x="1" y="14446"/>
                    <a:pt x="12" y="14790"/>
                  </a:cubicBezTo>
                  <a:lnTo>
                    <a:pt x="12" y="14790"/>
                  </a:lnTo>
                  <a:cubicBezTo>
                    <a:pt x="94" y="14447"/>
                    <a:pt x="458" y="11283"/>
                    <a:pt x="853" y="7419"/>
                  </a:cubicBezTo>
                  <a:cubicBezTo>
                    <a:pt x="1270" y="3325"/>
                    <a:pt x="1588" y="0"/>
                    <a:pt x="1538" y="0"/>
                  </a:cubicBezTo>
                  <a:close/>
                  <a:moveTo>
                    <a:pt x="12" y="14790"/>
                  </a:moveTo>
                  <a:cubicBezTo>
                    <a:pt x="7" y="14810"/>
                    <a:pt x="3" y="14821"/>
                    <a:pt x="1" y="14821"/>
                  </a:cubicBezTo>
                  <a:lnTo>
                    <a:pt x="17" y="14821"/>
                  </a:lnTo>
                  <a:cubicBezTo>
                    <a:pt x="14" y="14821"/>
                    <a:pt x="13" y="14810"/>
                    <a:pt x="12" y="1479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5387351" y="1981026"/>
              <a:ext cx="99643" cy="4872"/>
            </a:xfrm>
            <a:custGeom>
              <a:avLst/>
              <a:gdLst/>
              <a:ahLst/>
              <a:cxnLst/>
              <a:rect l="l" t="t" r="r" b="b"/>
              <a:pathLst>
                <a:path w="3109" h="152" extrusionOk="0">
                  <a:moveTo>
                    <a:pt x="1554" y="1"/>
                  </a:moveTo>
                  <a:cubicBezTo>
                    <a:pt x="702" y="1"/>
                    <a:pt x="0" y="34"/>
                    <a:pt x="0" y="68"/>
                  </a:cubicBezTo>
                  <a:cubicBezTo>
                    <a:pt x="0" y="118"/>
                    <a:pt x="702" y="151"/>
                    <a:pt x="1554" y="151"/>
                  </a:cubicBezTo>
                  <a:cubicBezTo>
                    <a:pt x="2423" y="151"/>
                    <a:pt x="3108" y="118"/>
                    <a:pt x="3108" y="68"/>
                  </a:cubicBezTo>
                  <a:cubicBezTo>
                    <a:pt x="3108" y="34"/>
                    <a:pt x="2423" y="1"/>
                    <a:pt x="1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5514269" y="1981026"/>
              <a:ext cx="396843" cy="4872"/>
            </a:xfrm>
            <a:custGeom>
              <a:avLst/>
              <a:gdLst/>
              <a:ahLst/>
              <a:cxnLst/>
              <a:rect l="l" t="t" r="r" b="b"/>
              <a:pathLst>
                <a:path w="12382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08" y="151"/>
                    <a:pt x="12381" y="118"/>
                    <a:pt x="12381" y="68"/>
                  </a:cubicBezTo>
                  <a:cubicBezTo>
                    <a:pt x="12381" y="34"/>
                    <a:pt x="9608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5375556" y="2232202"/>
              <a:ext cx="99643" cy="4840"/>
            </a:xfrm>
            <a:custGeom>
              <a:avLst/>
              <a:gdLst/>
              <a:ahLst/>
              <a:cxnLst/>
              <a:rect l="l" t="t" r="r" b="b"/>
              <a:pathLst>
                <a:path w="3109" h="151" extrusionOk="0">
                  <a:moveTo>
                    <a:pt x="1555" y="0"/>
                  </a:moveTo>
                  <a:cubicBezTo>
                    <a:pt x="702" y="0"/>
                    <a:pt x="1" y="33"/>
                    <a:pt x="1" y="84"/>
                  </a:cubicBezTo>
                  <a:cubicBezTo>
                    <a:pt x="1" y="117"/>
                    <a:pt x="702" y="150"/>
                    <a:pt x="1555" y="150"/>
                  </a:cubicBezTo>
                  <a:cubicBezTo>
                    <a:pt x="2423" y="150"/>
                    <a:pt x="3108" y="117"/>
                    <a:pt x="3108" y="84"/>
                  </a:cubicBezTo>
                  <a:cubicBezTo>
                    <a:pt x="3108" y="33"/>
                    <a:pt x="2423" y="0"/>
                    <a:pt x="15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5502474" y="2232202"/>
              <a:ext cx="397388" cy="4840"/>
            </a:xfrm>
            <a:custGeom>
              <a:avLst/>
              <a:gdLst/>
              <a:ahLst/>
              <a:cxnLst/>
              <a:rect l="l" t="t" r="r" b="b"/>
              <a:pathLst>
                <a:path w="12399" h="151" extrusionOk="0">
                  <a:moveTo>
                    <a:pt x="6199" y="0"/>
                  </a:moveTo>
                  <a:cubicBezTo>
                    <a:pt x="2774" y="0"/>
                    <a:pt x="1" y="33"/>
                    <a:pt x="1" y="84"/>
                  </a:cubicBezTo>
                  <a:cubicBezTo>
                    <a:pt x="1" y="117"/>
                    <a:pt x="2774" y="150"/>
                    <a:pt x="6199" y="150"/>
                  </a:cubicBezTo>
                  <a:cubicBezTo>
                    <a:pt x="9608" y="150"/>
                    <a:pt x="12398" y="117"/>
                    <a:pt x="12398" y="84"/>
                  </a:cubicBezTo>
                  <a:cubicBezTo>
                    <a:pt x="12398" y="33"/>
                    <a:pt x="9625" y="0"/>
                    <a:pt x="619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5366999" y="2348383"/>
              <a:ext cx="397388" cy="4872"/>
            </a:xfrm>
            <a:custGeom>
              <a:avLst/>
              <a:gdLst/>
              <a:ahLst/>
              <a:cxnLst/>
              <a:rect l="l" t="t" r="r" b="b"/>
              <a:pathLst>
                <a:path w="12399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24" y="151"/>
                    <a:pt x="12398" y="118"/>
                    <a:pt x="12398" y="68"/>
                  </a:cubicBezTo>
                  <a:cubicBezTo>
                    <a:pt x="12398" y="34"/>
                    <a:pt x="9624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5390556" y="2051728"/>
              <a:ext cx="140347" cy="4840"/>
            </a:xfrm>
            <a:custGeom>
              <a:avLst/>
              <a:gdLst/>
              <a:ahLst/>
              <a:cxnLst/>
              <a:rect l="l" t="t" r="r" b="b"/>
              <a:pathLst>
                <a:path w="4379" h="151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17"/>
                    <a:pt x="986" y="151"/>
                    <a:pt x="2189" y="151"/>
                  </a:cubicBezTo>
                  <a:cubicBezTo>
                    <a:pt x="3409" y="151"/>
                    <a:pt x="4378" y="117"/>
                    <a:pt x="4378" y="84"/>
                  </a:cubicBezTo>
                  <a:cubicBezTo>
                    <a:pt x="4378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5387351" y="2155602"/>
              <a:ext cx="140315" cy="5384"/>
            </a:xfrm>
            <a:custGeom>
              <a:avLst/>
              <a:gdLst/>
              <a:ahLst/>
              <a:cxnLst/>
              <a:rect l="l" t="t" r="r" b="b"/>
              <a:pathLst>
                <a:path w="4378" h="168" extrusionOk="0">
                  <a:moveTo>
                    <a:pt x="2189" y="1"/>
                  </a:moveTo>
                  <a:cubicBezTo>
                    <a:pt x="969" y="1"/>
                    <a:pt x="0" y="51"/>
                    <a:pt x="0" y="84"/>
                  </a:cubicBezTo>
                  <a:cubicBezTo>
                    <a:pt x="0" y="134"/>
                    <a:pt x="969" y="168"/>
                    <a:pt x="2189" y="168"/>
                  </a:cubicBezTo>
                  <a:cubicBezTo>
                    <a:pt x="3392" y="168"/>
                    <a:pt x="4378" y="134"/>
                    <a:pt x="4378" y="84"/>
                  </a:cubicBezTo>
                  <a:cubicBezTo>
                    <a:pt x="4378" y="51"/>
                    <a:pt x="3392" y="1"/>
                    <a:pt x="218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5505679" y="2304475"/>
              <a:ext cx="140347" cy="5384"/>
            </a:xfrm>
            <a:custGeom>
              <a:avLst/>
              <a:gdLst/>
              <a:ahLst/>
              <a:cxnLst/>
              <a:rect l="l" t="t" r="r" b="b"/>
              <a:pathLst>
                <a:path w="4379" h="168" extrusionOk="0">
                  <a:moveTo>
                    <a:pt x="2190" y="1"/>
                  </a:moveTo>
                  <a:cubicBezTo>
                    <a:pt x="987" y="1"/>
                    <a:pt x="1" y="34"/>
                    <a:pt x="1" y="84"/>
                  </a:cubicBezTo>
                  <a:cubicBezTo>
                    <a:pt x="1" y="118"/>
                    <a:pt x="987" y="168"/>
                    <a:pt x="2190" y="168"/>
                  </a:cubicBezTo>
                  <a:cubicBezTo>
                    <a:pt x="3393" y="168"/>
                    <a:pt x="4378" y="118"/>
                    <a:pt x="4378" y="84"/>
                  </a:cubicBezTo>
                  <a:cubicBezTo>
                    <a:pt x="4378" y="34"/>
                    <a:pt x="3393" y="1"/>
                    <a:pt x="21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5682948" y="2051728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98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17"/>
                    <a:pt x="2507" y="151"/>
                    <a:pt x="5598" y="151"/>
                  </a:cubicBezTo>
                  <a:cubicBezTo>
                    <a:pt x="8689" y="151"/>
                    <a:pt x="11178" y="117"/>
                    <a:pt x="11178" y="84"/>
                  </a:cubicBezTo>
                  <a:cubicBezTo>
                    <a:pt x="11178" y="34"/>
                    <a:pt x="8689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5572632" y="2162044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0"/>
                  </a:moveTo>
                  <a:cubicBezTo>
                    <a:pt x="2490" y="0"/>
                    <a:pt x="0" y="34"/>
                    <a:pt x="0" y="67"/>
                  </a:cubicBezTo>
                  <a:cubicBezTo>
                    <a:pt x="0" y="117"/>
                    <a:pt x="2490" y="151"/>
                    <a:pt x="5581" y="151"/>
                  </a:cubicBezTo>
                  <a:cubicBezTo>
                    <a:pt x="8672" y="151"/>
                    <a:pt x="11178" y="117"/>
                    <a:pt x="11178" y="67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5695800" y="2304475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1"/>
                  </a:moveTo>
                  <a:cubicBezTo>
                    <a:pt x="2507" y="1"/>
                    <a:pt x="0" y="34"/>
                    <a:pt x="0" y="84"/>
                  </a:cubicBezTo>
                  <a:cubicBezTo>
                    <a:pt x="0" y="118"/>
                    <a:pt x="2507" y="168"/>
                    <a:pt x="5581" y="168"/>
                  </a:cubicBezTo>
                  <a:cubicBezTo>
                    <a:pt x="8672" y="168"/>
                    <a:pt x="11178" y="118"/>
                    <a:pt x="11178" y="84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5368602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34"/>
                    <a:pt x="2507" y="167"/>
                    <a:pt x="5581" y="167"/>
                  </a:cubicBezTo>
                  <a:cubicBezTo>
                    <a:pt x="8672" y="167"/>
                    <a:pt x="11178" y="134"/>
                    <a:pt x="11178" y="84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5764868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98" y="0"/>
                  </a:moveTo>
                  <a:cubicBezTo>
                    <a:pt x="2507" y="0"/>
                    <a:pt x="1" y="34"/>
                    <a:pt x="1" y="84"/>
                  </a:cubicBezTo>
                  <a:cubicBezTo>
                    <a:pt x="1" y="134"/>
                    <a:pt x="2507" y="167"/>
                    <a:pt x="5598" y="167"/>
                  </a:cubicBezTo>
                  <a:cubicBezTo>
                    <a:pt x="8673" y="167"/>
                    <a:pt x="11179" y="134"/>
                    <a:pt x="11179" y="84"/>
                  </a:cubicBezTo>
                  <a:cubicBezTo>
                    <a:pt x="11179" y="34"/>
                    <a:pt x="8673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5368602" y="2473699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1"/>
                  </a:moveTo>
                  <a:cubicBezTo>
                    <a:pt x="2490" y="1"/>
                    <a:pt x="0" y="34"/>
                    <a:pt x="0" y="67"/>
                  </a:cubicBezTo>
                  <a:cubicBezTo>
                    <a:pt x="0" y="118"/>
                    <a:pt x="2507" y="151"/>
                    <a:pt x="5581" y="151"/>
                  </a:cubicBezTo>
                  <a:cubicBezTo>
                    <a:pt x="8672" y="151"/>
                    <a:pt x="11178" y="118"/>
                    <a:pt x="11178" y="67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5385748" y="2081695"/>
              <a:ext cx="358800" cy="4872"/>
            </a:xfrm>
            <a:custGeom>
              <a:avLst/>
              <a:gdLst/>
              <a:ahLst/>
              <a:cxnLst/>
              <a:rect l="l" t="t" r="r" b="b"/>
              <a:pathLst>
                <a:path w="11195" h="152" extrusionOk="0">
                  <a:moveTo>
                    <a:pt x="5597" y="1"/>
                  </a:moveTo>
                  <a:cubicBezTo>
                    <a:pt x="2506" y="1"/>
                    <a:pt x="0" y="34"/>
                    <a:pt x="0" y="84"/>
                  </a:cubicBezTo>
                  <a:cubicBezTo>
                    <a:pt x="0" y="118"/>
                    <a:pt x="2506" y="151"/>
                    <a:pt x="5597" y="151"/>
                  </a:cubicBezTo>
                  <a:cubicBezTo>
                    <a:pt x="8689" y="151"/>
                    <a:pt x="11195" y="118"/>
                    <a:pt x="11195" y="84"/>
                  </a:cubicBezTo>
                  <a:cubicBezTo>
                    <a:pt x="11195" y="34"/>
                    <a:pt x="8689" y="1"/>
                    <a:pt x="55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5556575" y="2052241"/>
              <a:ext cx="92144" cy="4872"/>
            </a:xfrm>
            <a:custGeom>
              <a:avLst/>
              <a:gdLst/>
              <a:ahLst/>
              <a:cxnLst/>
              <a:rect l="l" t="t" r="r" b="b"/>
              <a:pathLst>
                <a:path w="2875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22" y="151"/>
                    <a:pt x="2874" y="118"/>
                    <a:pt x="2874" y="85"/>
                  </a:cubicBezTo>
                  <a:cubicBezTo>
                    <a:pt x="2874" y="34"/>
                    <a:pt x="2222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5371262" y="2266463"/>
              <a:ext cx="92144" cy="4840"/>
            </a:xfrm>
            <a:custGeom>
              <a:avLst/>
              <a:gdLst/>
              <a:ahLst/>
              <a:cxnLst/>
              <a:rect l="l" t="t" r="r" b="b"/>
              <a:pathLst>
                <a:path w="2875" h="151" extrusionOk="0">
                  <a:moveTo>
                    <a:pt x="1438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38" y="151"/>
                  </a:cubicBezTo>
                  <a:cubicBezTo>
                    <a:pt x="2240" y="151"/>
                    <a:pt x="2875" y="117"/>
                    <a:pt x="2875" y="84"/>
                  </a:cubicBezTo>
                  <a:cubicBezTo>
                    <a:pt x="2875" y="34"/>
                    <a:pt x="2240" y="0"/>
                    <a:pt x="14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5369146" y="2304475"/>
              <a:ext cx="92144" cy="5384"/>
            </a:xfrm>
            <a:custGeom>
              <a:avLst/>
              <a:gdLst/>
              <a:ahLst/>
              <a:cxnLst/>
              <a:rect l="l" t="t" r="r" b="b"/>
              <a:pathLst>
                <a:path w="2875" h="168" extrusionOk="0">
                  <a:moveTo>
                    <a:pt x="1437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68"/>
                    <a:pt x="1437" y="168"/>
                  </a:cubicBezTo>
                  <a:cubicBezTo>
                    <a:pt x="2239" y="168"/>
                    <a:pt x="2874" y="118"/>
                    <a:pt x="2874" y="84"/>
                  </a:cubicBezTo>
                  <a:cubicBezTo>
                    <a:pt x="2874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5263638" y="1917856"/>
              <a:ext cx="997684" cy="5384"/>
            </a:xfrm>
            <a:custGeom>
              <a:avLst/>
              <a:gdLst/>
              <a:ahLst/>
              <a:cxnLst/>
              <a:rect l="l" t="t" r="r" b="b"/>
              <a:pathLst>
                <a:path w="31129" h="168" extrusionOk="0">
                  <a:moveTo>
                    <a:pt x="15556" y="0"/>
                  </a:moveTo>
                  <a:cubicBezTo>
                    <a:pt x="6968" y="0"/>
                    <a:pt x="1" y="50"/>
                    <a:pt x="1" y="84"/>
                  </a:cubicBezTo>
                  <a:cubicBezTo>
                    <a:pt x="1" y="134"/>
                    <a:pt x="6968" y="167"/>
                    <a:pt x="15556" y="167"/>
                  </a:cubicBezTo>
                  <a:cubicBezTo>
                    <a:pt x="24161" y="167"/>
                    <a:pt x="31129" y="134"/>
                    <a:pt x="31129" y="84"/>
                  </a:cubicBezTo>
                  <a:cubicBezTo>
                    <a:pt x="31129" y="50"/>
                    <a:pt x="24161" y="0"/>
                    <a:pt x="155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5315046" y="1875005"/>
              <a:ext cx="27339" cy="23877"/>
            </a:xfrm>
            <a:custGeom>
              <a:avLst/>
              <a:gdLst/>
              <a:ahLst/>
              <a:cxnLst/>
              <a:rect l="l" t="t" r="r" b="b"/>
              <a:pathLst>
                <a:path w="853" h="745" extrusionOk="0">
                  <a:moveTo>
                    <a:pt x="485" y="0"/>
                  </a:moveTo>
                  <a:cubicBezTo>
                    <a:pt x="168" y="0"/>
                    <a:pt x="1" y="401"/>
                    <a:pt x="235" y="635"/>
                  </a:cubicBezTo>
                  <a:cubicBezTo>
                    <a:pt x="310" y="711"/>
                    <a:pt x="401" y="744"/>
                    <a:pt x="489" y="744"/>
                  </a:cubicBezTo>
                  <a:cubicBezTo>
                    <a:pt x="676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5365909" y="1875005"/>
              <a:ext cx="27371" cy="23877"/>
            </a:xfrm>
            <a:custGeom>
              <a:avLst/>
              <a:gdLst/>
              <a:ahLst/>
              <a:cxnLst/>
              <a:rect l="l" t="t" r="r" b="b"/>
              <a:pathLst>
                <a:path w="854" h="745" extrusionOk="0">
                  <a:moveTo>
                    <a:pt x="485" y="0"/>
                  </a:moveTo>
                  <a:cubicBezTo>
                    <a:pt x="151" y="0"/>
                    <a:pt x="1" y="401"/>
                    <a:pt x="218" y="635"/>
                  </a:cubicBezTo>
                  <a:cubicBezTo>
                    <a:pt x="293" y="711"/>
                    <a:pt x="386" y="744"/>
                    <a:pt x="477" y="744"/>
                  </a:cubicBezTo>
                  <a:cubicBezTo>
                    <a:pt x="669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5416260" y="1875005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0"/>
                  </a:moveTo>
                  <a:cubicBezTo>
                    <a:pt x="168" y="0"/>
                    <a:pt x="1" y="401"/>
                    <a:pt x="234" y="635"/>
                  </a:cubicBezTo>
                  <a:cubicBezTo>
                    <a:pt x="310" y="711"/>
                    <a:pt x="402" y="744"/>
                    <a:pt x="493" y="744"/>
                  </a:cubicBezTo>
                  <a:cubicBezTo>
                    <a:pt x="685" y="744"/>
                    <a:pt x="869" y="595"/>
                    <a:pt x="869" y="368"/>
                  </a:cubicBezTo>
                  <a:cubicBezTo>
                    <a:pt x="869" y="168"/>
                    <a:pt x="702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6565990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7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6508684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8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6548330" y="1829494"/>
              <a:ext cx="1131012" cy="744393"/>
            </a:xfrm>
            <a:custGeom>
              <a:avLst/>
              <a:gdLst/>
              <a:ahLst/>
              <a:cxnLst/>
              <a:rect l="l" t="t" r="r" b="b"/>
              <a:pathLst>
                <a:path w="35289" h="23226" extrusionOk="0">
                  <a:moveTo>
                    <a:pt x="2406" y="0"/>
                  </a:moveTo>
                  <a:lnTo>
                    <a:pt x="0" y="23225"/>
                  </a:lnTo>
                  <a:lnTo>
                    <a:pt x="32599" y="23225"/>
                  </a:lnTo>
                  <a:lnTo>
                    <a:pt x="3528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6660794" y="1938720"/>
              <a:ext cx="54100" cy="499660"/>
            </a:xfrm>
            <a:custGeom>
              <a:avLst/>
              <a:gdLst/>
              <a:ahLst/>
              <a:cxnLst/>
              <a:rect l="l" t="t" r="r" b="b"/>
              <a:pathLst>
                <a:path w="1688" h="15590" extrusionOk="0">
                  <a:moveTo>
                    <a:pt x="1654" y="1"/>
                  </a:moveTo>
                  <a:lnTo>
                    <a:pt x="1654" y="1"/>
                  </a:lnTo>
                  <a:cubicBezTo>
                    <a:pt x="1604" y="1"/>
                    <a:pt x="1220" y="3493"/>
                    <a:pt x="769" y="7787"/>
                  </a:cubicBezTo>
                  <a:cubicBezTo>
                    <a:pt x="318" y="12098"/>
                    <a:pt x="0" y="15590"/>
                    <a:pt x="50" y="15590"/>
                  </a:cubicBezTo>
                  <a:cubicBezTo>
                    <a:pt x="50" y="15590"/>
                    <a:pt x="51" y="15590"/>
                    <a:pt x="51" y="15590"/>
                  </a:cubicBezTo>
                  <a:cubicBezTo>
                    <a:pt x="86" y="15590"/>
                    <a:pt x="486" y="12104"/>
                    <a:pt x="919" y="7804"/>
                  </a:cubicBezTo>
                  <a:cubicBezTo>
                    <a:pt x="1370" y="3510"/>
                    <a:pt x="1688" y="17"/>
                    <a:pt x="16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6747553" y="1961219"/>
              <a:ext cx="104964" cy="5384"/>
            </a:xfrm>
            <a:custGeom>
              <a:avLst/>
              <a:gdLst/>
              <a:ahLst/>
              <a:cxnLst/>
              <a:rect l="l" t="t" r="r" b="b"/>
              <a:pathLst>
                <a:path w="3275" h="168" extrusionOk="0">
                  <a:moveTo>
                    <a:pt x="1637" y="1"/>
                  </a:moveTo>
                  <a:cubicBezTo>
                    <a:pt x="735" y="1"/>
                    <a:pt x="0" y="34"/>
                    <a:pt x="0" y="84"/>
                  </a:cubicBezTo>
                  <a:cubicBezTo>
                    <a:pt x="0" y="117"/>
                    <a:pt x="735" y="168"/>
                    <a:pt x="1637" y="168"/>
                  </a:cubicBezTo>
                  <a:cubicBezTo>
                    <a:pt x="2540" y="168"/>
                    <a:pt x="3275" y="117"/>
                    <a:pt x="3275" y="84"/>
                  </a:cubicBezTo>
                  <a:cubicBezTo>
                    <a:pt x="3275" y="34"/>
                    <a:pt x="2540" y="1"/>
                    <a:pt x="1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6880881" y="1961219"/>
              <a:ext cx="417740" cy="5384"/>
            </a:xfrm>
            <a:custGeom>
              <a:avLst/>
              <a:gdLst/>
              <a:ahLst/>
              <a:cxnLst/>
              <a:rect l="l" t="t" r="r" b="b"/>
              <a:pathLst>
                <a:path w="13034" h="168" extrusionOk="0">
                  <a:moveTo>
                    <a:pt x="6517" y="1"/>
                  </a:moveTo>
                  <a:cubicBezTo>
                    <a:pt x="2924" y="1"/>
                    <a:pt x="0" y="34"/>
                    <a:pt x="0" y="84"/>
                  </a:cubicBezTo>
                  <a:cubicBezTo>
                    <a:pt x="0" y="117"/>
                    <a:pt x="2924" y="168"/>
                    <a:pt x="6517" y="168"/>
                  </a:cubicBezTo>
                  <a:cubicBezTo>
                    <a:pt x="10126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6735214" y="2225760"/>
              <a:ext cx="104996" cy="5384"/>
            </a:xfrm>
            <a:custGeom>
              <a:avLst/>
              <a:gdLst/>
              <a:ahLst/>
              <a:cxnLst/>
              <a:rect l="l" t="t" r="r" b="b"/>
              <a:pathLst>
                <a:path w="3276" h="168" extrusionOk="0">
                  <a:moveTo>
                    <a:pt x="1638" y="1"/>
                  </a:moveTo>
                  <a:cubicBezTo>
                    <a:pt x="736" y="1"/>
                    <a:pt x="1" y="34"/>
                    <a:pt x="1" y="84"/>
                  </a:cubicBezTo>
                  <a:cubicBezTo>
                    <a:pt x="1" y="117"/>
                    <a:pt x="736" y="168"/>
                    <a:pt x="1638" y="168"/>
                  </a:cubicBezTo>
                  <a:cubicBezTo>
                    <a:pt x="2540" y="168"/>
                    <a:pt x="3276" y="117"/>
                    <a:pt x="3276" y="84"/>
                  </a:cubicBezTo>
                  <a:cubicBezTo>
                    <a:pt x="3276" y="34"/>
                    <a:pt x="2540" y="1"/>
                    <a:pt x="16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6868574" y="2225760"/>
              <a:ext cx="417708" cy="5384"/>
            </a:xfrm>
            <a:custGeom>
              <a:avLst/>
              <a:gdLst/>
              <a:ahLst/>
              <a:cxnLst/>
              <a:rect l="l" t="t" r="r" b="b"/>
              <a:pathLst>
                <a:path w="13033" h="168" extrusionOk="0">
                  <a:moveTo>
                    <a:pt x="6516" y="1"/>
                  </a:moveTo>
                  <a:cubicBezTo>
                    <a:pt x="2907" y="1"/>
                    <a:pt x="0" y="34"/>
                    <a:pt x="0" y="84"/>
                  </a:cubicBezTo>
                  <a:cubicBezTo>
                    <a:pt x="0" y="117"/>
                    <a:pt x="2924" y="168"/>
                    <a:pt x="6516" y="168"/>
                  </a:cubicBezTo>
                  <a:cubicBezTo>
                    <a:pt x="10109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6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6726111" y="2347870"/>
              <a:ext cx="417740" cy="4840"/>
            </a:xfrm>
            <a:custGeom>
              <a:avLst/>
              <a:gdLst/>
              <a:ahLst/>
              <a:cxnLst/>
              <a:rect l="l" t="t" r="r" b="b"/>
              <a:pathLst>
                <a:path w="13034" h="151" extrusionOk="0">
                  <a:moveTo>
                    <a:pt x="6517" y="0"/>
                  </a:moveTo>
                  <a:cubicBezTo>
                    <a:pt x="2925" y="0"/>
                    <a:pt x="1" y="33"/>
                    <a:pt x="1" y="84"/>
                  </a:cubicBezTo>
                  <a:cubicBezTo>
                    <a:pt x="1" y="117"/>
                    <a:pt x="2925" y="150"/>
                    <a:pt x="6517" y="150"/>
                  </a:cubicBezTo>
                  <a:cubicBezTo>
                    <a:pt x="10126" y="150"/>
                    <a:pt x="13033" y="117"/>
                    <a:pt x="13033" y="84"/>
                  </a:cubicBezTo>
                  <a:cubicBezTo>
                    <a:pt x="13033" y="33"/>
                    <a:pt x="10126" y="0"/>
                    <a:pt x="6517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6751271" y="2036184"/>
              <a:ext cx="147302" cy="4872"/>
            </a:xfrm>
            <a:custGeom>
              <a:avLst/>
              <a:gdLst/>
              <a:ahLst/>
              <a:cxnLst/>
              <a:rect l="l" t="t" r="r" b="b"/>
              <a:pathLst>
                <a:path w="4596" h="152" extrusionOk="0">
                  <a:moveTo>
                    <a:pt x="2290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90" y="151"/>
                  </a:cubicBezTo>
                  <a:cubicBezTo>
                    <a:pt x="3560" y="151"/>
                    <a:pt x="4596" y="118"/>
                    <a:pt x="4596" y="68"/>
                  </a:cubicBezTo>
                  <a:cubicBezTo>
                    <a:pt x="4596" y="34"/>
                    <a:pt x="3560" y="1"/>
                    <a:pt x="22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6747553" y="2145443"/>
              <a:ext cx="147270" cy="4840"/>
            </a:xfrm>
            <a:custGeom>
              <a:avLst/>
              <a:gdLst/>
              <a:ahLst/>
              <a:cxnLst/>
              <a:rect l="l" t="t" r="r" b="b"/>
              <a:pathLst>
                <a:path w="4595" h="151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51"/>
                    <a:pt x="2289" y="151"/>
                  </a:cubicBezTo>
                  <a:cubicBezTo>
                    <a:pt x="3559" y="151"/>
                    <a:pt x="4595" y="117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6872324" y="2301815"/>
              <a:ext cx="147270" cy="5384"/>
            </a:xfrm>
            <a:custGeom>
              <a:avLst/>
              <a:gdLst/>
              <a:ahLst/>
              <a:cxnLst/>
              <a:rect l="l" t="t" r="r" b="b"/>
              <a:pathLst>
                <a:path w="4595" h="168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34"/>
                    <a:pt x="1019" y="167"/>
                    <a:pt x="2289" y="167"/>
                  </a:cubicBezTo>
                  <a:cubicBezTo>
                    <a:pt x="3559" y="167"/>
                    <a:pt x="4595" y="134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7058662" y="2036184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6941936" y="2151853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40" y="1"/>
                    <a:pt x="0" y="34"/>
                    <a:pt x="0" y="84"/>
                  </a:cubicBezTo>
                  <a:cubicBezTo>
                    <a:pt x="0" y="118"/>
                    <a:pt x="2640" y="151"/>
                    <a:pt x="5882" y="151"/>
                  </a:cubicBezTo>
                  <a:cubicBezTo>
                    <a:pt x="9140" y="151"/>
                    <a:pt x="11763" y="118"/>
                    <a:pt x="11763" y="84"/>
                  </a:cubicBezTo>
                  <a:cubicBezTo>
                    <a:pt x="11763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7072059" y="2301815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0" y="34"/>
                    <a:pt x="0" y="84"/>
                  </a:cubicBezTo>
                  <a:cubicBezTo>
                    <a:pt x="0" y="134"/>
                    <a:pt x="2624" y="167"/>
                    <a:pt x="5882" y="167"/>
                  </a:cubicBezTo>
                  <a:cubicBezTo>
                    <a:pt x="9123" y="167"/>
                    <a:pt x="11763" y="134"/>
                    <a:pt x="11763" y="84"/>
                  </a:cubicBezTo>
                  <a:cubicBezTo>
                    <a:pt x="11763" y="34"/>
                    <a:pt x="9123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6727714" y="2436200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7144364" y="2436200"/>
              <a:ext cx="377004" cy="4872"/>
            </a:xfrm>
            <a:custGeom>
              <a:avLst/>
              <a:gdLst/>
              <a:ahLst/>
              <a:cxnLst/>
              <a:rect l="l" t="t" r="r" b="b"/>
              <a:pathLst>
                <a:path w="11763" h="152" extrusionOk="0">
                  <a:moveTo>
                    <a:pt x="5881" y="1"/>
                  </a:moveTo>
                  <a:cubicBezTo>
                    <a:pt x="2640" y="1"/>
                    <a:pt x="0" y="34"/>
                    <a:pt x="0" y="68"/>
                  </a:cubicBezTo>
                  <a:cubicBezTo>
                    <a:pt x="0" y="118"/>
                    <a:pt x="2640" y="151"/>
                    <a:pt x="5881" y="151"/>
                  </a:cubicBezTo>
                  <a:cubicBezTo>
                    <a:pt x="9140" y="151"/>
                    <a:pt x="11763" y="118"/>
                    <a:pt x="11763" y="68"/>
                  </a:cubicBezTo>
                  <a:cubicBezTo>
                    <a:pt x="11763" y="34"/>
                    <a:pt x="9140" y="1"/>
                    <a:pt x="58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6727714" y="2479596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1" y="34"/>
                    <a:pt x="1" y="84"/>
                  </a:cubicBezTo>
                  <a:cubicBezTo>
                    <a:pt x="1" y="117"/>
                    <a:pt x="2624" y="167"/>
                    <a:pt x="5882" y="167"/>
                  </a:cubicBezTo>
                  <a:cubicBezTo>
                    <a:pt x="9124" y="167"/>
                    <a:pt x="11764" y="117"/>
                    <a:pt x="11764" y="84"/>
                  </a:cubicBezTo>
                  <a:cubicBezTo>
                    <a:pt x="11764" y="34"/>
                    <a:pt x="9124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6745918" y="2067241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1"/>
                  </a:moveTo>
                  <a:cubicBezTo>
                    <a:pt x="2641" y="1"/>
                    <a:pt x="1" y="34"/>
                    <a:pt x="1" y="84"/>
                  </a:cubicBezTo>
                  <a:cubicBezTo>
                    <a:pt x="1" y="134"/>
                    <a:pt x="2641" y="168"/>
                    <a:pt x="5882" y="168"/>
                  </a:cubicBezTo>
                  <a:cubicBezTo>
                    <a:pt x="9124" y="168"/>
                    <a:pt x="11764" y="134"/>
                    <a:pt x="11764" y="84"/>
                  </a:cubicBezTo>
                  <a:cubicBezTo>
                    <a:pt x="11764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6925334" y="2036184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1"/>
                  </a:moveTo>
                  <a:cubicBezTo>
                    <a:pt x="685" y="1"/>
                    <a:pt x="0" y="51"/>
                    <a:pt x="0" y="84"/>
                  </a:cubicBezTo>
                  <a:cubicBezTo>
                    <a:pt x="0" y="134"/>
                    <a:pt x="685" y="168"/>
                    <a:pt x="1521" y="168"/>
                  </a:cubicBezTo>
                  <a:cubicBezTo>
                    <a:pt x="2356" y="168"/>
                    <a:pt x="3025" y="134"/>
                    <a:pt x="3025" y="84"/>
                  </a:cubicBezTo>
                  <a:cubicBezTo>
                    <a:pt x="3025" y="51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6730406" y="2261624"/>
              <a:ext cx="97496" cy="5416"/>
            </a:xfrm>
            <a:custGeom>
              <a:avLst/>
              <a:gdLst/>
              <a:ahLst/>
              <a:cxnLst/>
              <a:rect l="l" t="t" r="r" b="b"/>
              <a:pathLst>
                <a:path w="3042" h="169" extrusionOk="0">
                  <a:moveTo>
                    <a:pt x="1521" y="1"/>
                  </a:moveTo>
                  <a:cubicBezTo>
                    <a:pt x="685" y="1"/>
                    <a:pt x="0" y="34"/>
                    <a:pt x="0" y="85"/>
                  </a:cubicBezTo>
                  <a:cubicBezTo>
                    <a:pt x="0" y="135"/>
                    <a:pt x="685" y="168"/>
                    <a:pt x="1521" y="168"/>
                  </a:cubicBezTo>
                  <a:cubicBezTo>
                    <a:pt x="2356" y="168"/>
                    <a:pt x="3041" y="135"/>
                    <a:pt x="3041" y="85"/>
                  </a:cubicBezTo>
                  <a:cubicBezTo>
                    <a:pt x="3041" y="34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6728259" y="2301815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0"/>
                  </a:moveTo>
                  <a:cubicBezTo>
                    <a:pt x="686" y="0"/>
                    <a:pt x="1" y="34"/>
                    <a:pt x="1" y="84"/>
                  </a:cubicBezTo>
                  <a:cubicBezTo>
                    <a:pt x="1" y="134"/>
                    <a:pt x="686" y="167"/>
                    <a:pt x="1521" y="167"/>
                  </a:cubicBezTo>
                  <a:cubicBezTo>
                    <a:pt x="2356" y="167"/>
                    <a:pt x="3025" y="134"/>
                    <a:pt x="3025" y="84"/>
                  </a:cubicBezTo>
                  <a:cubicBezTo>
                    <a:pt x="3025" y="34"/>
                    <a:pt x="2356" y="0"/>
                    <a:pt x="15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6616885" y="1895356"/>
              <a:ext cx="1050150" cy="4840"/>
            </a:xfrm>
            <a:custGeom>
              <a:avLst/>
              <a:gdLst/>
              <a:ahLst/>
              <a:cxnLst/>
              <a:rect l="l" t="t" r="r" b="b"/>
              <a:pathLst>
                <a:path w="32766" h="151" extrusionOk="0">
                  <a:moveTo>
                    <a:pt x="16391" y="0"/>
                  </a:moveTo>
                  <a:cubicBezTo>
                    <a:pt x="7335" y="0"/>
                    <a:pt x="0" y="34"/>
                    <a:pt x="0" y="84"/>
                  </a:cubicBezTo>
                  <a:cubicBezTo>
                    <a:pt x="0" y="117"/>
                    <a:pt x="7335" y="151"/>
                    <a:pt x="16391" y="151"/>
                  </a:cubicBezTo>
                  <a:cubicBezTo>
                    <a:pt x="25431" y="151"/>
                    <a:pt x="32766" y="117"/>
                    <a:pt x="32766" y="84"/>
                  </a:cubicBezTo>
                  <a:cubicBezTo>
                    <a:pt x="32766" y="34"/>
                    <a:pt x="25431" y="0"/>
                    <a:pt x="163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6671498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67" y="0"/>
                    <a:pt x="0" y="418"/>
                    <a:pt x="234" y="668"/>
                  </a:cubicBezTo>
                  <a:cubicBezTo>
                    <a:pt x="315" y="749"/>
                    <a:pt x="412" y="784"/>
                    <a:pt x="507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6724509" y="1849845"/>
              <a:ext cx="29486" cy="25159"/>
            </a:xfrm>
            <a:custGeom>
              <a:avLst/>
              <a:gdLst/>
              <a:ahLst/>
              <a:cxnLst/>
              <a:rect l="l" t="t" r="r" b="b"/>
              <a:pathLst>
                <a:path w="920" h="785" extrusionOk="0">
                  <a:moveTo>
                    <a:pt x="519" y="0"/>
                  </a:moveTo>
                  <a:cubicBezTo>
                    <a:pt x="184" y="0"/>
                    <a:pt x="1" y="418"/>
                    <a:pt x="251" y="668"/>
                  </a:cubicBezTo>
                  <a:cubicBezTo>
                    <a:pt x="331" y="749"/>
                    <a:pt x="429" y="784"/>
                    <a:pt x="524" y="784"/>
                  </a:cubicBezTo>
                  <a:cubicBezTo>
                    <a:pt x="726" y="784"/>
                    <a:pt x="920" y="623"/>
                    <a:pt x="920" y="384"/>
                  </a:cubicBezTo>
                  <a:cubicBezTo>
                    <a:pt x="920" y="184"/>
                    <a:pt x="736" y="0"/>
                    <a:pt x="5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6778064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84" y="0"/>
                    <a:pt x="0" y="418"/>
                    <a:pt x="251" y="668"/>
                  </a:cubicBezTo>
                  <a:cubicBezTo>
                    <a:pt x="326" y="749"/>
                    <a:pt x="420" y="784"/>
                    <a:pt x="512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5974250" y="894499"/>
              <a:ext cx="1164248" cy="766348"/>
            </a:xfrm>
            <a:custGeom>
              <a:avLst/>
              <a:gdLst/>
              <a:ahLst/>
              <a:cxnLst/>
              <a:rect l="l" t="t" r="r" b="b"/>
              <a:pathLst>
                <a:path w="36326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2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5919637" y="894499"/>
              <a:ext cx="1164216" cy="766348"/>
            </a:xfrm>
            <a:custGeom>
              <a:avLst/>
              <a:gdLst/>
              <a:ahLst/>
              <a:cxnLst/>
              <a:rect l="l" t="t" r="r" b="b"/>
              <a:pathLst>
                <a:path w="36325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1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5957136" y="915364"/>
              <a:ext cx="1080149" cy="710645"/>
            </a:xfrm>
            <a:custGeom>
              <a:avLst/>
              <a:gdLst/>
              <a:ahLst/>
              <a:cxnLst/>
              <a:rect l="l" t="t" r="r" b="b"/>
              <a:pathLst>
                <a:path w="33702" h="22173" extrusionOk="0">
                  <a:moveTo>
                    <a:pt x="2306" y="1"/>
                  </a:moveTo>
                  <a:lnTo>
                    <a:pt x="0" y="22173"/>
                  </a:lnTo>
                  <a:lnTo>
                    <a:pt x="31145" y="22173"/>
                  </a:lnTo>
                  <a:lnTo>
                    <a:pt x="33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6065849" y="1029430"/>
              <a:ext cx="51953" cy="477192"/>
            </a:xfrm>
            <a:custGeom>
              <a:avLst/>
              <a:gdLst/>
              <a:ahLst/>
              <a:cxnLst/>
              <a:rect l="l" t="t" r="r" b="b"/>
              <a:pathLst>
                <a:path w="1621" h="14889" extrusionOk="0">
                  <a:moveTo>
                    <a:pt x="1571" y="1"/>
                  </a:moveTo>
                  <a:cubicBezTo>
                    <a:pt x="1537" y="1"/>
                    <a:pt x="1153" y="3326"/>
                    <a:pt x="735" y="7436"/>
                  </a:cubicBezTo>
                  <a:cubicBezTo>
                    <a:pt x="301" y="11546"/>
                    <a:pt x="0" y="14888"/>
                    <a:pt x="33" y="14888"/>
                  </a:cubicBezTo>
                  <a:cubicBezTo>
                    <a:pt x="34" y="14888"/>
                    <a:pt x="34" y="14888"/>
                    <a:pt x="34" y="14888"/>
                  </a:cubicBezTo>
                  <a:cubicBezTo>
                    <a:pt x="85" y="14888"/>
                    <a:pt x="469" y="11553"/>
                    <a:pt x="886" y="7453"/>
                  </a:cubicBezTo>
                  <a:cubicBezTo>
                    <a:pt x="1303" y="3342"/>
                    <a:pt x="1621" y="17"/>
                    <a:pt x="15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6148314" y="1050871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0" y="33"/>
                    <a:pt x="0" y="84"/>
                  </a:cubicBezTo>
                  <a:cubicBezTo>
                    <a:pt x="0" y="117"/>
                    <a:pt x="702" y="150"/>
                    <a:pt x="1571" y="150"/>
                  </a:cubicBezTo>
                  <a:cubicBezTo>
                    <a:pt x="2440" y="150"/>
                    <a:pt x="3141" y="117"/>
                    <a:pt x="3141" y="84"/>
                  </a:cubicBezTo>
                  <a:cubicBezTo>
                    <a:pt x="3141" y="33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6275745" y="1050871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3" y="0"/>
                  </a:moveTo>
                  <a:cubicBezTo>
                    <a:pt x="2791" y="0"/>
                    <a:pt x="1" y="33"/>
                    <a:pt x="1" y="84"/>
                  </a:cubicBezTo>
                  <a:cubicBezTo>
                    <a:pt x="1" y="117"/>
                    <a:pt x="2791" y="150"/>
                    <a:pt x="6233" y="150"/>
                  </a:cubicBezTo>
                  <a:cubicBezTo>
                    <a:pt x="9675" y="150"/>
                    <a:pt x="12449" y="117"/>
                    <a:pt x="12449" y="84"/>
                  </a:cubicBezTo>
                  <a:cubicBezTo>
                    <a:pt x="12449" y="33"/>
                    <a:pt x="9675" y="0"/>
                    <a:pt x="623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6136520" y="1303617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1" y="34"/>
                    <a:pt x="1" y="67"/>
                  </a:cubicBezTo>
                  <a:cubicBezTo>
                    <a:pt x="1" y="117"/>
                    <a:pt x="702" y="151"/>
                    <a:pt x="1571" y="151"/>
                  </a:cubicBezTo>
                  <a:cubicBezTo>
                    <a:pt x="2440" y="151"/>
                    <a:pt x="3142" y="117"/>
                    <a:pt x="3142" y="67"/>
                  </a:cubicBezTo>
                  <a:cubicBezTo>
                    <a:pt x="3142" y="34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6263982" y="1303617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2" y="0"/>
                  </a:moveTo>
                  <a:cubicBezTo>
                    <a:pt x="2791" y="0"/>
                    <a:pt x="0" y="34"/>
                    <a:pt x="0" y="67"/>
                  </a:cubicBezTo>
                  <a:cubicBezTo>
                    <a:pt x="0" y="117"/>
                    <a:pt x="2791" y="151"/>
                    <a:pt x="6232" y="151"/>
                  </a:cubicBezTo>
                  <a:cubicBezTo>
                    <a:pt x="9674" y="151"/>
                    <a:pt x="12448" y="117"/>
                    <a:pt x="12448" y="67"/>
                  </a:cubicBezTo>
                  <a:cubicBezTo>
                    <a:pt x="12448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6127962" y="1419831"/>
              <a:ext cx="399503" cy="5384"/>
            </a:xfrm>
            <a:custGeom>
              <a:avLst/>
              <a:gdLst/>
              <a:ahLst/>
              <a:cxnLst/>
              <a:rect l="l" t="t" r="r" b="b"/>
              <a:pathLst>
                <a:path w="12465" h="168" extrusionOk="0">
                  <a:moveTo>
                    <a:pt x="6232" y="0"/>
                  </a:moveTo>
                  <a:cubicBezTo>
                    <a:pt x="2791" y="0"/>
                    <a:pt x="0" y="34"/>
                    <a:pt x="0" y="84"/>
                  </a:cubicBezTo>
                  <a:cubicBezTo>
                    <a:pt x="0" y="117"/>
                    <a:pt x="2791" y="167"/>
                    <a:pt x="6232" y="167"/>
                  </a:cubicBezTo>
                  <a:cubicBezTo>
                    <a:pt x="9674" y="167"/>
                    <a:pt x="12465" y="117"/>
                    <a:pt x="12465" y="84"/>
                  </a:cubicBezTo>
                  <a:cubicBezTo>
                    <a:pt x="12465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6152064" y="1122086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6148314" y="1226505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206" y="0"/>
                  </a:moveTo>
                  <a:cubicBezTo>
                    <a:pt x="986" y="0"/>
                    <a:pt x="0" y="51"/>
                    <a:pt x="0" y="84"/>
                  </a:cubicBezTo>
                  <a:cubicBezTo>
                    <a:pt x="0" y="134"/>
                    <a:pt x="986" y="168"/>
                    <a:pt x="2206" y="168"/>
                  </a:cubicBezTo>
                  <a:cubicBezTo>
                    <a:pt x="3409" y="168"/>
                    <a:pt x="4394" y="134"/>
                    <a:pt x="4394" y="84"/>
                  </a:cubicBezTo>
                  <a:cubicBezTo>
                    <a:pt x="4394" y="51"/>
                    <a:pt x="3409" y="0"/>
                    <a:pt x="220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6267732" y="1375922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50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50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6445514" y="1122086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23" y="0"/>
                    <a:pt x="0" y="34"/>
                    <a:pt x="0" y="84"/>
                  </a:cubicBezTo>
                  <a:cubicBezTo>
                    <a:pt x="0" y="134"/>
                    <a:pt x="2523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6334653" y="1232915"/>
              <a:ext cx="359889" cy="4872"/>
            </a:xfrm>
            <a:custGeom>
              <a:avLst/>
              <a:gdLst/>
              <a:ahLst/>
              <a:cxnLst/>
              <a:rect l="l" t="t" r="r" b="b"/>
              <a:pathLst>
                <a:path w="11229" h="152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18"/>
                    <a:pt x="2507" y="151"/>
                    <a:pt x="5615" y="151"/>
                  </a:cubicBezTo>
                  <a:cubicBezTo>
                    <a:pt x="8706" y="151"/>
                    <a:pt x="11229" y="118"/>
                    <a:pt x="11229" y="84"/>
                  </a:cubicBezTo>
                  <a:cubicBezTo>
                    <a:pt x="11229" y="34"/>
                    <a:pt x="8706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6458366" y="1375922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07" y="0"/>
                    <a:pt x="0" y="50"/>
                    <a:pt x="0" y="84"/>
                  </a:cubicBezTo>
                  <a:cubicBezTo>
                    <a:pt x="0" y="134"/>
                    <a:pt x="2507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50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6129565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4" y="0"/>
                  </a:moveTo>
                  <a:cubicBezTo>
                    <a:pt x="2523" y="0"/>
                    <a:pt x="0" y="34"/>
                    <a:pt x="0" y="67"/>
                  </a:cubicBezTo>
                  <a:cubicBezTo>
                    <a:pt x="0" y="117"/>
                    <a:pt x="2523" y="151"/>
                    <a:pt x="5614" y="151"/>
                  </a:cubicBezTo>
                  <a:cubicBezTo>
                    <a:pt x="8722" y="151"/>
                    <a:pt x="11228" y="117"/>
                    <a:pt x="11228" y="67"/>
                  </a:cubicBezTo>
                  <a:cubicBezTo>
                    <a:pt x="11228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6527978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5" y="0"/>
                  </a:moveTo>
                  <a:cubicBezTo>
                    <a:pt x="2507" y="0"/>
                    <a:pt x="1" y="34"/>
                    <a:pt x="1" y="67"/>
                  </a:cubicBezTo>
                  <a:cubicBezTo>
                    <a:pt x="1" y="117"/>
                    <a:pt x="2507" y="151"/>
                    <a:pt x="5615" y="151"/>
                  </a:cubicBezTo>
                  <a:cubicBezTo>
                    <a:pt x="8706" y="151"/>
                    <a:pt x="11229" y="117"/>
                    <a:pt x="11229" y="67"/>
                  </a:cubicBezTo>
                  <a:cubicBezTo>
                    <a:pt x="11229" y="34"/>
                    <a:pt x="8706" y="0"/>
                    <a:pt x="5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6129565" y="1545659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1"/>
                  </a:moveTo>
                  <a:cubicBezTo>
                    <a:pt x="2507" y="1"/>
                    <a:pt x="0" y="51"/>
                    <a:pt x="0" y="84"/>
                  </a:cubicBezTo>
                  <a:cubicBezTo>
                    <a:pt x="0" y="134"/>
                    <a:pt x="2523" y="168"/>
                    <a:pt x="5614" y="168"/>
                  </a:cubicBezTo>
                  <a:cubicBezTo>
                    <a:pt x="8722" y="168"/>
                    <a:pt x="11228" y="134"/>
                    <a:pt x="11228" y="84"/>
                  </a:cubicBezTo>
                  <a:cubicBezTo>
                    <a:pt x="11228" y="51"/>
                    <a:pt x="8722" y="1"/>
                    <a:pt x="56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6147224" y="1152053"/>
              <a:ext cx="359889" cy="5416"/>
            </a:xfrm>
            <a:custGeom>
              <a:avLst/>
              <a:gdLst/>
              <a:ahLst/>
              <a:cxnLst/>
              <a:rect l="l" t="t" r="r" b="b"/>
              <a:pathLst>
                <a:path w="11229" h="169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35"/>
                    <a:pt x="2507" y="168"/>
                    <a:pt x="5615" y="168"/>
                  </a:cubicBezTo>
                  <a:cubicBezTo>
                    <a:pt x="8706" y="168"/>
                    <a:pt x="11229" y="135"/>
                    <a:pt x="11229" y="84"/>
                  </a:cubicBezTo>
                  <a:cubicBezTo>
                    <a:pt x="11229" y="34"/>
                    <a:pt x="8723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6318596" y="1122599"/>
              <a:ext cx="92689" cy="4872"/>
            </a:xfrm>
            <a:custGeom>
              <a:avLst/>
              <a:gdLst/>
              <a:ahLst/>
              <a:cxnLst/>
              <a:rect l="l" t="t" r="r" b="b"/>
              <a:pathLst>
                <a:path w="2892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39" y="151"/>
                    <a:pt x="2891" y="118"/>
                    <a:pt x="2891" y="85"/>
                  </a:cubicBezTo>
                  <a:cubicBezTo>
                    <a:pt x="2891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6132225" y="1337879"/>
              <a:ext cx="93233" cy="4872"/>
            </a:xfrm>
            <a:custGeom>
              <a:avLst/>
              <a:gdLst/>
              <a:ahLst/>
              <a:cxnLst/>
              <a:rect l="l" t="t" r="r" b="b"/>
              <a:pathLst>
                <a:path w="2909" h="152" extrusionOk="0">
                  <a:moveTo>
                    <a:pt x="1455" y="1"/>
                  </a:moveTo>
                  <a:cubicBezTo>
                    <a:pt x="653" y="1"/>
                    <a:pt x="1" y="34"/>
                    <a:pt x="1" y="84"/>
                  </a:cubicBezTo>
                  <a:cubicBezTo>
                    <a:pt x="1" y="118"/>
                    <a:pt x="653" y="151"/>
                    <a:pt x="1455" y="151"/>
                  </a:cubicBezTo>
                  <a:cubicBezTo>
                    <a:pt x="2257" y="151"/>
                    <a:pt x="2908" y="118"/>
                    <a:pt x="2908" y="84"/>
                  </a:cubicBezTo>
                  <a:cubicBezTo>
                    <a:pt x="2908" y="34"/>
                    <a:pt x="2257" y="1"/>
                    <a:pt x="14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6130110" y="1375922"/>
              <a:ext cx="92657" cy="5384"/>
            </a:xfrm>
            <a:custGeom>
              <a:avLst/>
              <a:gdLst/>
              <a:ahLst/>
              <a:cxnLst/>
              <a:rect l="l" t="t" r="r" b="b"/>
              <a:pathLst>
                <a:path w="2891" h="168" extrusionOk="0">
                  <a:moveTo>
                    <a:pt x="1454" y="0"/>
                  </a:moveTo>
                  <a:cubicBezTo>
                    <a:pt x="652" y="0"/>
                    <a:pt x="0" y="50"/>
                    <a:pt x="0" y="84"/>
                  </a:cubicBezTo>
                  <a:cubicBezTo>
                    <a:pt x="0" y="134"/>
                    <a:pt x="652" y="167"/>
                    <a:pt x="1454" y="167"/>
                  </a:cubicBezTo>
                  <a:cubicBezTo>
                    <a:pt x="2256" y="167"/>
                    <a:pt x="2891" y="134"/>
                    <a:pt x="2891" y="84"/>
                  </a:cubicBezTo>
                  <a:cubicBezTo>
                    <a:pt x="2891" y="50"/>
                    <a:pt x="2256" y="0"/>
                    <a:pt x="14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6024056" y="987668"/>
              <a:ext cx="1002524" cy="5384"/>
            </a:xfrm>
            <a:custGeom>
              <a:avLst/>
              <a:gdLst/>
              <a:ahLst/>
              <a:cxnLst/>
              <a:rect l="l" t="t" r="r" b="b"/>
              <a:pathLst>
                <a:path w="31280" h="168" extrusionOk="0">
                  <a:moveTo>
                    <a:pt x="15640" y="0"/>
                  </a:moveTo>
                  <a:cubicBezTo>
                    <a:pt x="7002" y="0"/>
                    <a:pt x="1" y="51"/>
                    <a:pt x="1" y="84"/>
                  </a:cubicBezTo>
                  <a:cubicBezTo>
                    <a:pt x="1" y="134"/>
                    <a:pt x="7002" y="168"/>
                    <a:pt x="15640" y="168"/>
                  </a:cubicBezTo>
                  <a:cubicBezTo>
                    <a:pt x="24278" y="168"/>
                    <a:pt x="31279" y="134"/>
                    <a:pt x="31279" y="84"/>
                  </a:cubicBezTo>
                  <a:cubicBezTo>
                    <a:pt x="31279" y="51"/>
                    <a:pt x="24278" y="0"/>
                    <a:pt x="156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6076009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485" y="1"/>
                  </a:moveTo>
                  <a:cubicBezTo>
                    <a:pt x="168" y="1"/>
                    <a:pt x="0" y="402"/>
                    <a:pt x="234" y="636"/>
                  </a:cubicBezTo>
                  <a:cubicBezTo>
                    <a:pt x="310" y="711"/>
                    <a:pt x="401" y="745"/>
                    <a:pt x="490" y="745"/>
                  </a:cubicBezTo>
                  <a:cubicBezTo>
                    <a:pt x="678" y="745"/>
                    <a:pt x="858" y="595"/>
                    <a:pt x="869" y="368"/>
                  </a:cubicBezTo>
                  <a:cubicBezTo>
                    <a:pt x="853" y="168"/>
                    <a:pt x="702" y="1"/>
                    <a:pt x="4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6126873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1"/>
                  </a:moveTo>
                  <a:cubicBezTo>
                    <a:pt x="168" y="1"/>
                    <a:pt x="1" y="402"/>
                    <a:pt x="235" y="636"/>
                  </a:cubicBezTo>
                  <a:cubicBezTo>
                    <a:pt x="310" y="711"/>
                    <a:pt x="403" y="745"/>
                    <a:pt x="494" y="745"/>
                  </a:cubicBezTo>
                  <a:cubicBezTo>
                    <a:pt x="685" y="745"/>
                    <a:pt x="870" y="595"/>
                    <a:pt x="870" y="368"/>
                  </a:cubicBezTo>
                  <a:cubicBezTo>
                    <a:pt x="870" y="168"/>
                    <a:pt x="703" y="1"/>
                    <a:pt x="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6177768" y="944818"/>
              <a:ext cx="27851" cy="23877"/>
            </a:xfrm>
            <a:custGeom>
              <a:avLst/>
              <a:gdLst/>
              <a:ahLst/>
              <a:cxnLst/>
              <a:rect l="l" t="t" r="r" b="b"/>
              <a:pathLst>
                <a:path w="869" h="745" extrusionOk="0">
                  <a:moveTo>
                    <a:pt x="501" y="1"/>
                  </a:moveTo>
                  <a:cubicBezTo>
                    <a:pt x="167" y="1"/>
                    <a:pt x="0" y="402"/>
                    <a:pt x="234" y="636"/>
                  </a:cubicBezTo>
                  <a:cubicBezTo>
                    <a:pt x="309" y="711"/>
                    <a:pt x="402" y="745"/>
                    <a:pt x="493" y="745"/>
                  </a:cubicBezTo>
                  <a:cubicBezTo>
                    <a:pt x="685" y="745"/>
                    <a:pt x="869" y="595"/>
                    <a:pt x="869" y="368"/>
                  </a:cubicBezTo>
                  <a:cubicBezTo>
                    <a:pt x="869" y="168"/>
                    <a:pt x="702" y="1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5144220" y="4554160"/>
              <a:ext cx="84099" cy="114611"/>
            </a:xfrm>
            <a:custGeom>
              <a:avLst/>
              <a:gdLst/>
              <a:ahLst/>
              <a:cxnLst/>
              <a:rect l="l" t="t" r="r" b="b"/>
              <a:pathLst>
                <a:path w="2624" h="3576" extrusionOk="0">
                  <a:moveTo>
                    <a:pt x="1" y="0"/>
                  </a:moveTo>
                  <a:lnTo>
                    <a:pt x="1" y="3576"/>
                  </a:lnTo>
                  <a:lnTo>
                    <a:pt x="2624" y="3576"/>
                  </a:lnTo>
                  <a:lnTo>
                    <a:pt x="26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677051" y="3184856"/>
              <a:ext cx="743336" cy="35896"/>
            </a:xfrm>
            <a:custGeom>
              <a:avLst/>
              <a:gdLst/>
              <a:ahLst/>
              <a:cxnLst/>
              <a:rect l="l" t="t" r="r" b="b"/>
              <a:pathLst>
                <a:path w="23193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23192" y="1120"/>
                  </a:lnTo>
                  <a:lnTo>
                    <a:pt x="231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968385" y="2698081"/>
              <a:ext cx="706895" cy="522671"/>
            </a:xfrm>
            <a:custGeom>
              <a:avLst/>
              <a:gdLst/>
              <a:ahLst/>
              <a:cxnLst/>
              <a:rect l="l" t="t" r="r" b="b"/>
              <a:pathLst>
                <a:path w="22056" h="16308" extrusionOk="0">
                  <a:moveTo>
                    <a:pt x="3943" y="0"/>
                  </a:moveTo>
                  <a:lnTo>
                    <a:pt x="0" y="16308"/>
                  </a:lnTo>
                  <a:lnTo>
                    <a:pt x="17694" y="16308"/>
                  </a:lnTo>
                  <a:lnTo>
                    <a:pt x="2205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6003192" y="2722727"/>
              <a:ext cx="639430" cy="458411"/>
            </a:xfrm>
            <a:custGeom>
              <a:avLst/>
              <a:gdLst/>
              <a:ahLst/>
              <a:cxnLst/>
              <a:rect l="l" t="t" r="r" b="b"/>
              <a:pathLst>
                <a:path w="19951" h="14303" extrusionOk="0">
                  <a:moveTo>
                    <a:pt x="3693" y="0"/>
                  </a:moveTo>
                  <a:lnTo>
                    <a:pt x="0" y="14303"/>
                  </a:lnTo>
                  <a:lnTo>
                    <a:pt x="16174" y="14303"/>
                  </a:lnTo>
                  <a:lnTo>
                    <a:pt x="1995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6102258" y="2811057"/>
              <a:ext cx="380241" cy="130187"/>
            </a:xfrm>
            <a:custGeom>
              <a:avLst/>
              <a:gdLst/>
              <a:ahLst/>
              <a:cxnLst/>
              <a:rect l="l" t="t" r="r" b="b"/>
              <a:pathLst>
                <a:path w="11864" h="4062" extrusionOk="0">
                  <a:moveTo>
                    <a:pt x="1003" y="1"/>
                  </a:moveTo>
                  <a:lnTo>
                    <a:pt x="0" y="4061"/>
                  </a:lnTo>
                  <a:lnTo>
                    <a:pt x="10727" y="4061"/>
                  </a:lnTo>
                  <a:lnTo>
                    <a:pt x="118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6140814" y="2791795"/>
              <a:ext cx="269380" cy="4840"/>
            </a:xfrm>
            <a:custGeom>
              <a:avLst/>
              <a:gdLst/>
              <a:ahLst/>
              <a:cxnLst/>
              <a:rect l="l" t="t" r="r" b="b"/>
              <a:pathLst>
                <a:path w="8405" h="151" extrusionOk="0">
                  <a:moveTo>
                    <a:pt x="4194" y="0"/>
                  </a:moveTo>
                  <a:cubicBezTo>
                    <a:pt x="1872" y="0"/>
                    <a:pt x="0" y="34"/>
                    <a:pt x="0" y="67"/>
                  </a:cubicBezTo>
                  <a:cubicBezTo>
                    <a:pt x="0" y="117"/>
                    <a:pt x="1872" y="151"/>
                    <a:pt x="4194" y="151"/>
                  </a:cubicBezTo>
                  <a:cubicBezTo>
                    <a:pt x="6517" y="151"/>
                    <a:pt x="8405" y="117"/>
                    <a:pt x="8405" y="67"/>
                  </a:cubicBezTo>
                  <a:cubicBezTo>
                    <a:pt x="8405" y="34"/>
                    <a:pt x="6517" y="0"/>
                    <a:pt x="419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6144564" y="2833556"/>
              <a:ext cx="108714" cy="5384"/>
            </a:xfrm>
            <a:custGeom>
              <a:avLst/>
              <a:gdLst/>
              <a:ahLst/>
              <a:cxnLst/>
              <a:rect l="l" t="t" r="r" b="b"/>
              <a:pathLst>
                <a:path w="3392" h="168" extrusionOk="0">
                  <a:moveTo>
                    <a:pt x="1704" y="1"/>
                  </a:moveTo>
                  <a:cubicBezTo>
                    <a:pt x="769" y="1"/>
                    <a:pt x="0" y="34"/>
                    <a:pt x="0" y="84"/>
                  </a:cubicBezTo>
                  <a:cubicBezTo>
                    <a:pt x="0" y="118"/>
                    <a:pt x="769" y="168"/>
                    <a:pt x="1704" y="168"/>
                  </a:cubicBezTo>
                  <a:cubicBezTo>
                    <a:pt x="2640" y="168"/>
                    <a:pt x="3392" y="118"/>
                    <a:pt x="3392" y="84"/>
                  </a:cubicBezTo>
                  <a:cubicBezTo>
                    <a:pt x="3392" y="34"/>
                    <a:pt x="2640" y="1"/>
                    <a:pt x="17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6269848" y="2831409"/>
              <a:ext cx="70734" cy="5384"/>
            </a:xfrm>
            <a:custGeom>
              <a:avLst/>
              <a:gdLst/>
              <a:ahLst/>
              <a:cxnLst/>
              <a:rect l="l" t="t" r="r" b="b"/>
              <a:pathLst>
                <a:path w="2207" h="168" extrusionOk="0">
                  <a:moveTo>
                    <a:pt x="1104" y="1"/>
                  </a:moveTo>
                  <a:cubicBezTo>
                    <a:pt x="486" y="1"/>
                    <a:pt x="1" y="34"/>
                    <a:pt x="1" y="84"/>
                  </a:cubicBezTo>
                  <a:cubicBezTo>
                    <a:pt x="1" y="135"/>
                    <a:pt x="486" y="168"/>
                    <a:pt x="1104" y="168"/>
                  </a:cubicBezTo>
                  <a:cubicBezTo>
                    <a:pt x="1705" y="168"/>
                    <a:pt x="2207" y="135"/>
                    <a:pt x="2207" y="84"/>
                  </a:cubicBezTo>
                  <a:cubicBezTo>
                    <a:pt x="2207" y="34"/>
                    <a:pt x="1705" y="1"/>
                    <a:pt x="1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6141872" y="2857113"/>
              <a:ext cx="296719" cy="5384"/>
            </a:xfrm>
            <a:custGeom>
              <a:avLst/>
              <a:gdLst/>
              <a:ahLst/>
              <a:cxnLst/>
              <a:rect l="l" t="t" r="r" b="b"/>
              <a:pathLst>
                <a:path w="9258" h="168" extrusionOk="0">
                  <a:moveTo>
                    <a:pt x="4629" y="1"/>
                  </a:moveTo>
                  <a:cubicBezTo>
                    <a:pt x="2072" y="1"/>
                    <a:pt x="1" y="34"/>
                    <a:pt x="1" y="84"/>
                  </a:cubicBezTo>
                  <a:cubicBezTo>
                    <a:pt x="1" y="118"/>
                    <a:pt x="2072" y="168"/>
                    <a:pt x="4629" y="168"/>
                  </a:cubicBezTo>
                  <a:cubicBezTo>
                    <a:pt x="7185" y="168"/>
                    <a:pt x="9257" y="118"/>
                    <a:pt x="9257" y="84"/>
                  </a:cubicBezTo>
                  <a:cubicBezTo>
                    <a:pt x="9257" y="34"/>
                    <a:pt x="7185" y="1"/>
                    <a:pt x="46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6135462" y="2878554"/>
              <a:ext cx="96406" cy="5384"/>
            </a:xfrm>
            <a:custGeom>
              <a:avLst/>
              <a:gdLst/>
              <a:ahLst/>
              <a:cxnLst/>
              <a:rect l="l" t="t" r="r" b="b"/>
              <a:pathLst>
                <a:path w="3008" h="168" extrusionOk="0">
                  <a:moveTo>
                    <a:pt x="1504" y="0"/>
                  </a:moveTo>
                  <a:cubicBezTo>
                    <a:pt x="668" y="0"/>
                    <a:pt x="0" y="34"/>
                    <a:pt x="0" y="84"/>
                  </a:cubicBezTo>
                  <a:cubicBezTo>
                    <a:pt x="0" y="134"/>
                    <a:pt x="668" y="167"/>
                    <a:pt x="1504" y="167"/>
                  </a:cubicBezTo>
                  <a:cubicBezTo>
                    <a:pt x="2339" y="167"/>
                    <a:pt x="3008" y="134"/>
                    <a:pt x="3008" y="84"/>
                  </a:cubicBezTo>
                  <a:cubicBezTo>
                    <a:pt x="3008" y="34"/>
                    <a:pt x="2339" y="0"/>
                    <a:pt x="150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6136520" y="2909611"/>
              <a:ext cx="275822" cy="4840"/>
            </a:xfrm>
            <a:custGeom>
              <a:avLst/>
              <a:gdLst/>
              <a:ahLst/>
              <a:cxnLst/>
              <a:rect l="l" t="t" r="r" b="b"/>
              <a:pathLst>
                <a:path w="8606" h="151" extrusionOk="0">
                  <a:moveTo>
                    <a:pt x="4295" y="0"/>
                  </a:moveTo>
                  <a:cubicBezTo>
                    <a:pt x="1922" y="0"/>
                    <a:pt x="1" y="34"/>
                    <a:pt x="1" y="67"/>
                  </a:cubicBezTo>
                  <a:cubicBezTo>
                    <a:pt x="1" y="117"/>
                    <a:pt x="1922" y="151"/>
                    <a:pt x="4295" y="151"/>
                  </a:cubicBezTo>
                  <a:cubicBezTo>
                    <a:pt x="6667" y="151"/>
                    <a:pt x="8605" y="117"/>
                    <a:pt x="8605" y="67"/>
                  </a:cubicBezTo>
                  <a:cubicBezTo>
                    <a:pt x="8605" y="34"/>
                    <a:pt x="6667" y="0"/>
                    <a:pt x="42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6102771" y="2976018"/>
              <a:ext cx="106598" cy="4840"/>
            </a:xfrm>
            <a:custGeom>
              <a:avLst/>
              <a:gdLst/>
              <a:ahLst/>
              <a:cxnLst/>
              <a:rect l="l" t="t" r="r" b="b"/>
              <a:pathLst>
                <a:path w="3326" h="151" extrusionOk="0">
                  <a:moveTo>
                    <a:pt x="1655" y="0"/>
                  </a:moveTo>
                  <a:cubicBezTo>
                    <a:pt x="736" y="0"/>
                    <a:pt x="1" y="34"/>
                    <a:pt x="1" y="84"/>
                  </a:cubicBezTo>
                  <a:cubicBezTo>
                    <a:pt x="1" y="117"/>
                    <a:pt x="736" y="151"/>
                    <a:pt x="1655" y="151"/>
                  </a:cubicBezTo>
                  <a:cubicBezTo>
                    <a:pt x="2574" y="151"/>
                    <a:pt x="3326" y="117"/>
                    <a:pt x="3326" y="84"/>
                  </a:cubicBezTo>
                  <a:cubicBezTo>
                    <a:pt x="3326" y="34"/>
                    <a:pt x="2574" y="0"/>
                    <a:pt x="165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6227542" y="2976018"/>
              <a:ext cx="72882" cy="5384"/>
            </a:xfrm>
            <a:custGeom>
              <a:avLst/>
              <a:gdLst/>
              <a:ahLst/>
              <a:cxnLst/>
              <a:rect l="l" t="t" r="r" b="b"/>
              <a:pathLst>
                <a:path w="2274" h="168" extrusionOk="0">
                  <a:moveTo>
                    <a:pt x="1137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1"/>
                    <a:pt x="1137" y="167"/>
                  </a:cubicBezTo>
                  <a:cubicBezTo>
                    <a:pt x="1772" y="167"/>
                    <a:pt x="2273" y="134"/>
                    <a:pt x="2273" y="84"/>
                  </a:cubicBezTo>
                  <a:cubicBezTo>
                    <a:pt x="2273" y="50"/>
                    <a:pt x="1772" y="17"/>
                    <a:pt x="1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6320743" y="2973871"/>
              <a:ext cx="31089" cy="5384"/>
            </a:xfrm>
            <a:custGeom>
              <a:avLst/>
              <a:gdLst/>
              <a:ahLst/>
              <a:cxnLst/>
              <a:rect l="l" t="t" r="r" b="b"/>
              <a:pathLst>
                <a:path w="970" h="168" extrusionOk="0">
                  <a:moveTo>
                    <a:pt x="485" y="0"/>
                  </a:moveTo>
                  <a:cubicBezTo>
                    <a:pt x="217" y="0"/>
                    <a:pt x="0" y="34"/>
                    <a:pt x="0" y="84"/>
                  </a:cubicBezTo>
                  <a:cubicBezTo>
                    <a:pt x="0" y="134"/>
                    <a:pt x="217" y="167"/>
                    <a:pt x="485" y="167"/>
                  </a:cubicBezTo>
                  <a:cubicBezTo>
                    <a:pt x="752" y="167"/>
                    <a:pt x="969" y="134"/>
                    <a:pt x="969" y="84"/>
                  </a:cubicBezTo>
                  <a:cubicBezTo>
                    <a:pt x="969" y="34"/>
                    <a:pt x="752" y="0"/>
                    <a:pt x="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6104918" y="3002780"/>
              <a:ext cx="33781" cy="4840"/>
            </a:xfrm>
            <a:custGeom>
              <a:avLst/>
              <a:gdLst/>
              <a:ahLst/>
              <a:cxnLst/>
              <a:rect l="l" t="t" r="r" b="b"/>
              <a:pathLst>
                <a:path w="1054" h="151" extrusionOk="0">
                  <a:moveTo>
                    <a:pt x="519" y="1"/>
                  </a:moveTo>
                  <a:cubicBezTo>
                    <a:pt x="235" y="1"/>
                    <a:pt x="1" y="34"/>
                    <a:pt x="1" y="84"/>
                  </a:cubicBezTo>
                  <a:cubicBezTo>
                    <a:pt x="1" y="118"/>
                    <a:pt x="235" y="151"/>
                    <a:pt x="519" y="151"/>
                  </a:cubicBezTo>
                  <a:cubicBezTo>
                    <a:pt x="819" y="151"/>
                    <a:pt x="1053" y="118"/>
                    <a:pt x="1053" y="84"/>
                  </a:cubicBezTo>
                  <a:cubicBezTo>
                    <a:pt x="1053" y="34"/>
                    <a:pt x="819" y="1"/>
                    <a:pt x="51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6159019" y="3002780"/>
              <a:ext cx="80894" cy="4840"/>
            </a:xfrm>
            <a:custGeom>
              <a:avLst/>
              <a:gdLst/>
              <a:ahLst/>
              <a:cxnLst/>
              <a:rect l="l" t="t" r="r" b="b"/>
              <a:pathLst>
                <a:path w="2524" h="151" extrusionOk="0">
                  <a:moveTo>
                    <a:pt x="1270" y="1"/>
                  </a:moveTo>
                  <a:cubicBezTo>
                    <a:pt x="568" y="1"/>
                    <a:pt x="0" y="34"/>
                    <a:pt x="0" y="84"/>
                  </a:cubicBezTo>
                  <a:cubicBezTo>
                    <a:pt x="0" y="118"/>
                    <a:pt x="568" y="151"/>
                    <a:pt x="1270" y="151"/>
                  </a:cubicBezTo>
                  <a:cubicBezTo>
                    <a:pt x="1955" y="151"/>
                    <a:pt x="2523" y="118"/>
                    <a:pt x="2523" y="84"/>
                  </a:cubicBezTo>
                  <a:cubicBezTo>
                    <a:pt x="2523" y="34"/>
                    <a:pt x="1955" y="1"/>
                    <a:pt x="12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6265585" y="2999575"/>
              <a:ext cx="216370" cy="4840"/>
            </a:xfrm>
            <a:custGeom>
              <a:avLst/>
              <a:gdLst/>
              <a:ahLst/>
              <a:cxnLst/>
              <a:rect l="l" t="t" r="r" b="b"/>
              <a:pathLst>
                <a:path w="6751" h="151" extrusionOk="0">
                  <a:moveTo>
                    <a:pt x="3375" y="0"/>
                  </a:moveTo>
                  <a:cubicBezTo>
                    <a:pt x="1504" y="0"/>
                    <a:pt x="0" y="34"/>
                    <a:pt x="0" y="84"/>
                  </a:cubicBezTo>
                  <a:cubicBezTo>
                    <a:pt x="0" y="117"/>
                    <a:pt x="1504" y="151"/>
                    <a:pt x="3375" y="151"/>
                  </a:cubicBezTo>
                  <a:cubicBezTo>
                    <a:pt x="5230" y="151"/>
                    <a:pt x="6751" y="117"/>
                    <a:pt x="6751" y="84"/>
                  </a:cubicBezTo>
                  <a:cubicBezTo>
                    <a:pt x="6751" y="34"/>
                    <a:pt x="5230" y="0"/>
                    <a:pt x="33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6098508" y="3030087"/>
              <a:ext cx="34838" cy="5384"/>
            </a:xfrm>
            <a:custGeom>
              <a:avLst/>
              <a:gdLst/>
              <a:ahLst/>
              <a:cxnLst/>
              <a:rect l="l" t="t" r="r" b="b"/>
              <a:pathLst>
                <a:path w="1087" h="168" extrusionOk="0">
                  <a:moveTo>
                    <a:pt x="552" y="1"/>
                  </a:moveTo>
                  <a:cubicBezTo>
                    <a:pt x="251" y="1"/>
                    <a:pt x="0" y="34"/>
                    <a:pt x="0" y="84"/>
                  </a:cubicBezTo>
                  <a:cubicBezTo>
                    <a:pt x="0" y="134"/>
                    <a:pt x="251" y="168"/>
                    <a:pt x="552" y="168"/>
                  </a:cubicBezTo>
                  <a:cubicBezTo>
                    <a:pt x="852" y="168"/>
                    <a:pt x="1086" y="134"/>
                    <a:pt x="1086" y="84"/>
                  </a:cubicBezTo>
                  <a:cubicBezTo>
                    <a:pt x="1086" y="34"/>
                    <a:pt x="852" y="1"/>
                    <a:pt x="5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6144564" y="3029029"/>
              <a:ext cx="42338" cy="5384"/>
            </a:xfrm>
            <a:custGeom>
              <a:avLst/>
              <a:gdLst/>
              <a:ahLst/>
              <a:cxnLst/>
              <a:rect l="l" t="t" r="r" b="b"/>
              <a:pathLst>
                <a:path w="1321" h="168" extrusionOk="0">
                  <a:moveTo>
                    <a:pt x="669" y="0"/>
                  </a:moveTo>
                  <a:cubicBezTo>
                    <a:pt x="301" y="0"/>
                    <a:pt x="0" y="50"/>
                    <a:pt x="0" y="84"/>
                  </a:cubicBezTo>
                  <a:cubicBezTo>
                    <a:pt x="0" y="134"/>
                    <a:pt x="301" y="167"/>
                    <a:pt x="669" y="167"/>
                  </a:cubicBezTo>
                  <a:cubicBezTo>
                    <a:pt x="1019" y="167"/>
                    <a:pt x="1320" y="134"/>
                    <a:pt x="1320" y="84"/>
                  </a:cubicBezTo>
                  <a:cubicBezTo>
                    <a:pt x="1320" y="50"/>
                    <a:pt x="1019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6209337" y="3027427"/>
              <a:ext cx="136052" cy="4840"/>
            </a:xfrm>
            <a:custGeom>
              <a:avLst/>
              <a:gdLst/>
              <a:ahLst/>
              <a:cxnLst/>
              <a:rect l="l" t="t" r="r" b="b"/>
              <a:pathLst>
                <a:path w="4245" h="151" extrusionOk="0">
                  <a:moveTo>
                    <a:pt x="2123" y="0"/>
                  </a:moveTo>
                  <a:cubicBezTo>
                    <a:pt x="953" y="0"/>
                    <a:pt x="1" y="34"/>
                    <a:pt x="1" y="67"/>
                  </a:cubicBezTo>
                  <a:cubicBezTo>
                    <a:pt x="1" y="117"/>
                    <a:pt x="953" y="151"/>
                    <a:pt x="2123" y="151"/>
                  </a:cubicBezTo>
                  <a:cubicBezTo>
                    <a:pt x="3292" y="151"/>
                    <a:pt x="4245" y="117"/>
                    <a:pt x="4245" y="67"/>
                  </a:cubicBezTo>
                  <a:cubicBezTo>
                    <a:pt x="4245" y="34"/>
                    <a:pt x="3292" y="0"/>
                    <a:pt x="21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6096361" y="3075598"/>
              <a:ext cx="164961" cy="4872"/>
            </a:xfrm>
            <a:custGeom>
              <a:avLst/>
              <a:gdLst/>
              <a:ahLst/>
              <a:cxnLst/>
              <a:rect l="l" t="t" r="r" b="b"/>
              <a:pathLst>
                <a:path w="5147" h="152" extrusionOk="0">
                  <a:moveTo>
                    <a:pt x="2574" y="1"/>
                  </a:moveTo>
                  <a:cubicBezTo>
                    <a:pt x="1153" y="1"/>
                    <a:pt x="0" y="34"/>
                    <a:pt x="0" y="68"/>
                  </a:cubicBezTo>
                  <a:cubicBezTo>
                    <a:pt x="0" y="118"/>
                    <a:pt x="1153" y="151"/>
                    <a:pt x="2574" y="151"/>
                  </a:cubicBezTo>
                  <a:cubicBezTo>
                    <a:pt x="3994" y="151"/>
                    <a:pt x="5147" y="118"/>
                    <a:pt x="5147" y="68"/>
                  </a:cubicBezTo>
                  <a:cubicBezTo>
                    <a:pt x="5147" y="34"/>
                    <a:pt x="4010" y="1"/>
                    <a:pt x="25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6283245" y="3073482"/>
              <a:ext cx="74484" cy="4840"/>
            </a:xfrm>
            <a:custGeom>
              <a:avLst/>
              <a:gdLst/>
              <a:ahLst/>
              <a:cxnLst/>
              <a:rect l="l" t="t" r="r" b="b"/>
              <a:pathLst>
                <a:path w="2324" h="151" extrusionOk="0">
                  <a:moveTo>
                    <a:pt x="1154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0"/>
                    <a:pt x="1154" y="150"/>
                  </a:cubicBezTo>
                  <a:cubicBezTo>
                    <a:pt x="1805" y="150"/>
                    <a:pt x="2323" y="117"/>
                    <a:pt x="2323" y="67"/>
                  </a:cubicBezTo>
                  <a:cubicBezTo>
                    <a:pt x="2323" y="34"/>
                    <a:pt x="1805" y="0"/>
                    <a:pt x="115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6376959" y="3073482"/>
              <a:ext cx="123745" cy="4840"/>
            </a:xfrm>
            <a:custGeom>
              <a:avLst/>
              <a:gdLst/>
              <a:ahLst/>
              <a:cxnLst/>
              <a:rect l="l" t="t" r="r" b="b"/>
              <a:pathLst>
                <a:path w="3861" h="151" extrusionOk="0">
                  <a:moveTo>
                    <a:pt x="1922" y="0"/>
                  </a:moveTo>
                  <a:cubicBezTo>
                    <a:pt x="853" y="0"/>
                    <a:pt x="1" y="34"/>
                    <a:pt x="1" y="67"/>
                  </a:cubicBezTo>
                  <a:cubicBezTo>
                    <a:pt x="1" y="117"/>
                    <a:pt x="853" y="150"/>
                    <a:pt x="1922" y="150"/>
                  </a:cubicBezTo>
                  <a:cubicBezTo>
                    <a:pt x="2992" y="150"/>
                    <a:pt x="3860" y="117"/>
                    <a:pt x="3860" y="67"/>
                  </a:cubicBezTo>
                  <a:cubicBezTo>
                    <a:pt x="3860" y="34"/>
                    <a:pt x="2992" y="0"/>
                    <a:pt x="19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6441764" y="2789648"/>
              <a:ext cx="25736" cy="4840"/>
            </a:xfrm>
            <a:custGeom>
              <a:avLst/>
              <a:gdLst/>
              <a:ahLst/>
              <a:cxnLst/>
              <a:rect l="l" t="t" r="r" b="b"/>
              <a:pathLst>
                <a:path w="803" h="151" extrusionOk="0">
                  <a:moveTo>
                    <a:pt x="401" y="1"/>
                  </a:moveTo>
                  <a:cubicBezTo>
                    <a:pt x="184" y="1"/>
                    <a:pt x="0" y="34"/>
                    <a:pt x="0" y="84"/>
                  </a:cubicBezTo>
                  <a:cubicBezTo>
                    <a:pt x="0" y="118"/>
                    <a:pt x="184" y="151"/>
                    <a:pt x="401" y="151"/>
                  </a:cubicBezTo>
                  <a:cubicBezTo>
                    <a:pt x="619" y="151"/>
                    <a:pt x="802" y="118"/>
                    <a:pt x="802" y="84"/>
                  </a:cubicBezTo>
                  <a:cubicBezTo>
                    <a:pt x="802" y="34"/>
                    <a:pt x="619" y="1"/>
                    <a:pt x="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6149917" y="2771988"/>
              <a:ext cx="56248" cy="5384"/>
            </a:xfrm>
            <a:custGeom>
              <a:avLst/>
              <a:gdLst/>
              <a:ahLst/>
              <a:cxnLst/>
              <a:rect l="l" t="t" r="r" b="b"/>
              <a:pathLst>
                <a:path w="1755" h="168" extrusionOk="0">
                  <a:moveTo>
                    <a:pt x="886" y="0"/>
                  </a:moveTo>
                  <a:cubicBezTo>
                    <a:pt x="385" y="0"/>
                    <a:pt x="0" y="50"/>
                    <a:pt x="0" y="84"/>
                  </a:cubicBezTo>
                  <a:cubicBezTo>
                    <a:pt x="0" y="134"/>
                    <a:pt x="385" y="167"/>
                    <a:pt x="886" y="167"/>
                  </a:cubicBezTo>
                  <a:cubicBezTo>
                    <a:pt x="1370" y="167"/>
                    <a:pt x="1755" y="134"/>
                    <a:pt x="1755" y="84"/>
                  </a:cubicBezTo>
                  <a:cubicBezTo>
                    <a:pt x="1755" y="50"/>
                    <a:pt x="1370" y="0"/>
                    <a:pt x="88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6112418" y="2722727"/>
              <a:ext cx="530203" cy="32691"/>
            </a:xfrm>
            <a:custGeom>
              <a:avLst/>
              <a:gdLst/>
              <a:ahLst/>
              <a:cxnLst/>
              <a:rect l="l" t="t" r="r" b="b"/>
              <a:pathLst>
                <a:path w="16543" h="1020" extrusionOk="0">
                  <a:moveTo>
                    <a:pt x="285" y="0"/>
                  </a:moveTo>
                  <a:lnTo>
                    <a:pt x="1" y="1019"/>
                  </a:lnTo>
                  <a:lnTo>
                    <a:pt x="16275" y="1019"/>
                  </a:lnTo>
                  <a:lnTo>
                    <a:pt x="165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6135462" y="2733432"/>
              <a:ext cx="13397" cy="11442"/>
            </a:xfrm>
            <a:custGeom>
              <a:avLst/>
              <a:gdLst/>
              <a:ahLst/>
              <a:cxnLst/>
              <a:rect l="l" t="t" r="r" b="b"/>
              <a:pathLst>
                <a:path w="418" h="357" extrusionOk="0">
                  <a:moveTo>
                    <a:pt x="251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5" y="339"/>
                    <a:pt x="201" y="356"/>
                    <a:pt x="245" y="356"/>
                  </a:cubicBezTo>
                  <a:cubicBezTo>
                    <a:pt x="335" y="356"/>
                    <a:pt x="418" y="285"/>
                    <a:pt x="418" y="184"/>
                  </a:cubicBezTo>
                  <a:cubicBezTo>
                    <a:pt x="418" y="84"/>
                    <a:pt x="334" y="0"/>
                    <a:pt x="2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6155269" y="2733432"/>
              <a:ext cx="13429" cy="11442"/>
            </a:xfrm>
            <a:custGeom>
              <a:avLst/>
              <a:gdLst/>
              <a:ahLst/>
              <a:cxnLst/>
              <a:rect l="l" t="t" r="r" b="b"/>
              <a:pathLst>
                <a:path w="419" h="357" extrusionOk="0">
                  <a:moveTo>
                    <a:pt x="234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0" y="339"/>
                    <a:pt x="194" y="356"/>
                    <a:pt x="237" y="356"/>
                  </a:cubicBezTo>
                  <a:cubicBezTo>
                    <a:pt x="327" y="356"/>
                    <a:pt x="418" y="285"/>
                    <a:pt x="418" y="184"/>
                  </a:cubicBezTo>
                  <a:cubicBezTo>
                    <a:pt x="418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6175076" y="2733432"/>
              <a:ext cx="12884" cy="11442"/>
            </a:xfrm>
            <a:custGeom>
              <a:avLst/>
              <a:gdLst/>
              <a:ahLst/>
              <a:cxnLst/>
              <a:rect l="l" t="t" r="r" b="b"/>
              <a:pathLst>
                <a:path w="402" h="357" extrusionOk="0">
                  <a:moveTo>
                    <a:pt x="234" y="0"/>
                  </a:moveTo>
                  <a:cubicBezTo>
                    <a:pt x="67" y="0"/>
                    <a:pt x="1" y="184"/>
                    <a:pt x="101" y="301"/>
                  </a:cubicBezTo>
                  <a:cubicBezTo>
                    <a:pt x="139" y="339"/>
                    <a:pt x="185" y="356"/>
                    <a:pt x="228" y="356"/>
                  </a:cubicBezTo>
                  <a:cubicBezTo>
                    <a:pt x="318" y="356"/>
                    <a:pt x="402" y="285"/>
                    <a:pt x="402" y="184"/>
                  </a:cubicBezTo>
                  <a:cubicBezTo>
                    <a:pt x="402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6033158" y="3269468"/>
              <a:ext cx="1236008" cy="720837"/>
            </a:xfrm>
            <a:custGeom>
              <a:avLst/>
              <a:gdLst/>
              <a:ahLst/>
              <a:cxnLst/>
              <a:rect l="l" t="t" r="r" b="b"/>
              <a:pathLst>
                <a:path w="38565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38564" y="22490"/>
                  </a:lnTo>
                  <a:lnTo>
                    <a:pt x="385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6033158" y="3269468"/>
              <a:ext cx="562862" cy="720837"/>
            </a:xfrm>
            <a:custGeom>
              <a:avLst/>
              <a:gdLst/>
              <a:ahLst/>
              <a:cxnLst/>
              <a:rect l="l" t="t" r="r" b="b"/>
              <a:pathLst>
                <a:path w="17562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17561" y="22490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6083509" y="3311229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22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83"/>
                  </a:lnTo>
                  <a:cubicBezTo>
                    <a:pt x="11496" y="6367"/>
                    <a:pt x="12482" y="6367"/>
                    <a:pt x="13167" y="6350"/>
                  </a:cubicBezTo>
                  <a:lnTo>
                    <a:pt x="14136" y="6350"/>
                  </a:lnTo>
                  <a:cubicBezTo>
                    <a:pt x="14169" y="6350"/>
                    <a:pt x="14186" y="6333"/>
                    <a:pt x="14203" y="6333"/>
                  </a:cubicBezTo>
                  <a:lnTo>
                    <a:pt x="13935" y="6333"/>
                  </a:lnTo>
                  <a:lnTo>
                    <a:pt x="13133" y="6317"/>
                  </a:lnTo>
                  <a:cubicBezTo>
                    <a:pt x="12448" y="6317"/>
                    <a:pt x="11446" y="6300"/>
                    <a:pt x="10193" y="6300"/>
                  </a:cubicBez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22"/>
                  </a:lnTo>
                  <a:lnTo>
                    <a:pt x="151" y="903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4153" y="151"/>
                  </a:lnTo>
                  <a:lnTo>
                    <a:pt x="14153" y="151"/>
                  </a:lnTo>
                  <a:cubicBezTo>
                    <a:pt x="14169" y="2042"/>
                    <a:pt x="14169" y="3572"/>
                    <a:pt x="14186" y="4646"/>
                  </a:cubicBezTo>
                  <a:cubicBezTo>
                    <a:pt x="14186" y="5180"/>
                    <a:pt x="14186" y="5598"/>
                    <a:pt x="14186" y="5899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66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6"/>
                  </a:cubicBezTo>
                  <a:cubicBezTo>
                    <a:pt x="14219" y="5615"/>
                    <a:pt x="14219" y="5214"/>
                    <a:pt x="14236" y="4679"/>
                  </a:cubicBezTo>
                  <a:cubicBezTo>
                    <a:pt x="14236" y="3576"/>
                    <a:pt x="14253" y="2022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6285937" y="3392636"/>
              <a:ext cx="46601" cy="43107"/>
            </a:xfrm>
            <a:custGeom>
              <a:avLst/>
              <a:gdLst/>
              <a:ahLst/>
              <a:cxnLst/>
              <a:rect l="l" t="t" r="r" b="b"/>
              <a:pathLst>
                <a:path w="1454" h="1345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103"/>
                    <a:pt x="602" y="1304"/>
                  </a:cubicBezTo>
                  <a:cubicBezTo>
                    <a:pt x="669" y="1331"/>
                    <a:pt x="741" y="1344"/>
                    <a:pt x="814" y="1344"/>
                  </a:cubicBezTo>
                  <a:cubicBezTo>
                    <a:pt x="960" y="1344"/>
                    <a:pt x="1109" y="1293"/>
                    <a:pt x="1220" y="1203"/>
                  </a:cubicBezTo>
                  <a:cubicBezTo>
                    <a:pt x="1337" y="1103"/>
                    <a:pt x="1420" y="969"/>
                    <a:pt x="1437" y="836"/>
                  </a:cubicBezTo>
                  <a:cubicBezTo>
                    <a:pt x="1454" y="736"/>
                    <a:pt x="1437" y="669"/>
                    <a:pt x="1420" y="669"/>
                  </a:cubicBezTo>
                  <a:cubicBezTo>
                    <a:pt x="1387" y="836"/>
                    <a:pt x="1287" y="1003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1003"/>
                    <a:pt x="184" y="351"/>
                    <a:pt x="652" y="184"/>
                  </a:cubicBezTo>
                  <a:cubicBezTo>
                    <a:pt x="719" y="157"/>
                    <a:pt x="788" y="144"/>
                    <a:pt x="857" y="144"/>
                  </a:cubicBezTo>
                  <a:cubicBezTo>
                    <a:pt x="961" y="144"/>
                    <a:pt x="1063" y="174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51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6083509" y="3531861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67"/>
                  </a:lnTo>
                  <a:cubicBezTo>
                    <a:pt x="11496" y="6367"/>
                    <a:pt x="12482" y="6350"/>
                    <a:pt x="13167" y="6350"/>
                  </a:cubicBezTo>
                  <a:lnTo>
                    <a:pt x="13952" y="6350"/>
                  </a:lnTo>
                  <a:cubicBezTo>
                    <a:pt x="14019" y="6333"/>
                    <a:pt x="14086" y="6333"/>
                    <a:pt x="14136" y="6333"/>
                  </a:cubicBezTo>
                  <a:cubicBezTo>
                    <a:pt x="14086" y="6333"/>
                    <a:pt x="14019" y="6333"/>
                    <a:pt x="13935" y="6316"/>
                  </a:cubicBezTo>
                  <a:lnTo>
                    <a:pt x="13133" y="6316"/>
                  </a:lnTo>
                  <a:lnTo>
                    <a:pt x="10193" y="6300"/>
                  </a:ln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67"/>
                  </a:lnTo>
                  <a:lnTo>
                    <a:pt x="151" y="167"/>
                  </a:lnTo>
                  <a:cubicBezTo>
                    <a:pt x="5580" y="151"/>
                    <a:pt x="10530" y="151"/>
                    <a:pt x="14153" y="134"/>
                  </a:cubicBezTo>
                  <a:lnTo>
                    <a:pt x="14153" y="134"/>
                  </a:lnTo>
                  <a:cubicBezTo>
                    <a:pt x="14169" y="2033"/>
                    <a:pt x="14169" y="3569"/>
                    <a:pt x="14186" y="4646"/>
                  </a:cubicBezTo>
                  <a:cubicBezTo>
                    <a:pt x="14186" y="5180"/>
                    <a:pt x="14186" y="5598"/>
                    <a:pt x="14186" y="5882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50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5"/>
                  </a:cubicBezTo>
                  <a:cubicBezTo>
                    <a:pt x="14219" y="5615"/>
                    <a:pt x="14219" y="5197"/>
                    <a:pt x="14236" y="4679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6285937" y="3613268"/>
              <a:ext cx="46601" cy="42851"/>
            </a:xfrm>
            <a:custGeom>
              <a:avLst/>
              <a:gdLst/>
              <a:ahLst/>
              <a:cxnLst/>
              <a:rect l="l" t="t" r="r" b="b"/>
              <a:pathLst>
                <a:path w="1454" h="1337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086"/>
                    <a:pt x="602" y="1304"/>
                  </a:cubicBezTo>
                  <a:cubicBezTo>
                    <a:pt x="667" y="1325"/>
                    <a:pt x="737" y="1336"/>
                    <a:pt x="808" y="1336"/>
                  </a:cubicBezTo>
                  <a:cubicBezTo>
                    <a:pt x="956" y="1336"/>
                    <a:pt x="1107" y="1288"/>
                    <a:pt x="1220" y="1187"/>
                  </a:cubicBezTo>
                  <a:cubicBezTo>
                    <a:pt x="1337" y="1103"/>
                    <a:pt x="1420" y="969"/>
                    <a:pt x="1437" y="819"/>
                  </a:cubicBezTo>
                  <a:cubicBezTo>
                    <a:pt x="1454" y="719"/>
                    <a:pt x="1437" y="669"/>
                    <a:pt x="1420" y="669"/>
                  </a:cubicBezTo>
                  <a:cubicBezTo>
                    <a:pt x="1387" y="836"/>
                    <a:pt x="1287" y="986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986"/>
                    <a:pt x="184" y="351"/>
                    <a:pt x="652" y="167"/>
                  </a:cubicBezTo>
                  <a:cubicBezTo>
                    <a:pt x="711" y="144"/>
                    <a:pt x="772" y="133"/>
                    <a:pt x="833" y="133"/>
                  </a:cubicBezTo>
                  <a:cubicBezTo>
                    <a:pt x="945" y="133"/>
                    <a:pt x="1056" y="169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34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6083509" y="3752494"/>
              <a:ext cx="457354" cy="205120"/>
            </a:xfrm>
            <a:custGeom>
              <a:avLst/>
              <a:gdLst/>
              <a:ahLst/>
              <a:cxnLst/>
              <a:rect l="l" t="t" r="r" b="b"/>
              <a:pathLst>
                <a:path w="14270" h="6400" extrusionOk="0">
                  <a:moveTo>
                    <a:pt x="14157" y="6326"/>
                  </a:moveTo>
                  <a:cubicBezTo>
                    <a:pt x="14149" y="6326"/>
                    <a:pt x="14141" y="6327"/>
                    <a:pt x="14136" y="6333"/>
                  </a:cubicBezTo>
                  <a:lnTo>
                    <a:pt x="14203" y="6333"/>
                  </a:lnTo>
                  <a:cubicBezTo>
                    <a:pt x="14192" y="6333"/>
                    <a:pt x="14173" y="6326"/>
                    <a:pt x="14157" y="6326"/>
                  </a:cubicBezTo>
                  <a:close/>
                  <a:moveTo>
                    <a:pt x="84" y="1"/>
                  </a:moveTo>
                  <a:cubicBezTo>
                    <a:pt x="58" y="26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292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00"/>
                  </a:lnTo>
                  <a:lnTo>
                    <a:pt x="84" y="6400"/>
                  </a:lnTo>
                  <a:lnTo>
                    <a:pt x="10243" y="6366"/>
                  </a:lnTo>
                  <a:lnTo>
                    <a:pt x="13167" y="6350"/>
                  </a:lnTo>
                  <a:lnTo>
                    <a:pt x="13952" y="6333"/>
                  </a:lnTo>
                  <a:lnTo>
                    <a:pt x="14136" y="6333"/>
                  </a:lnTo>
                  <a:lnTo>
                    <a:pt x="13935" y="6316"/>
                  </a:lnTo>
                  <a:lnTo>
                    <a:pt x="13133" y="6316"/>
                  </a:lnTo>
                  <a:lnTo>
                    <a:pt x="10193" y="6283"/>
                  </a:lnTo>
                  <a:lnTo>
                    <a:pt x="151" y="6250"/>
                  </a:lnTo>
                  <a:lnTo>
                    <a:pt x="151" y="6250"/>
                  </a:lnTo>
                  <a:cubicBezTo>
                    <a:pt x="151" y="5306"/>
                    <a:pt x="151" y="4315"/>
                    <a:pt x="151" y="3292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51"/>
                  </a:lnTo>
                  <a:lnTo>
                    <a:pt x="151" y="151"/>
                  </a:lnTo>
                  <a:lnTo>
                    <a:pt x="14153" y="134"/>
                  </a:lnTo>
                  <a:lnTo>
                    <a:pt x="14153" y="134"/>
                  </a:lnTo>
                  <a:cubicBezTo>
                    <a:pt x="14169" y="2016"/>
                    <a:pt x="14169" y="3552"/>
                    <a:pt x="14186" y="4629"/>
                  </a:cubicBezTo>
                  <a:cubicBezTo>
                    <a:pt x="14186" y="5163"/>
                    <a:pt x="14186" y="5581"/>
                    <a:pt x="14186" y="5882"/>
                  </a:cubicBezTo>
                  <a:cubicBezTo>
                    <a:pt x="14203" y="6016"/>
                    <a:pt x="14203" y="6133"/>
                    <a:pt x="14203" y="6216"/>
                  </a:cubicBezTo>
                  <a:cubicBezTo>
                    <a:pt x="14203" y="6249"/>
                    <a:pt x="14203" y="6283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32"/>
                    <a:pt x="14219" y="5915"/>
                  </a:cubicBezTo>
                  <a:cubicBezTo>
                    <a:pt x="14219" y="5615"/>
                    <a:pt x="14219" y="5197"/>
                    <a:pt x="14236" y="4662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17"/>
                  </a:lnTo>
                  <a:lnTo>
                    <a:pt x="14203" y="17"/>
                  </a:lnTo>
                  <a:cubicBezTo>
                    <a:pt x="10560" y="17"/>
                    <a:pt x="5564" y="17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6285937" y="3833676"/>
              <a:ext cx="46601" cy="43075"/>
            </a:xfrm>
            <a:custGeom>
              <a:avLst/>
              <a:gdLst/>
              <a:ahLst/>
              <a:cxnLst/>
              <a:rect l="l" t="t" r="r" b="b"/>
              <a:pathLst>
                <a:path w="1454" h="1344" extrusionOk="0">
                  <a:moveTo>
                    <a:pt x="809" y="0"/>
                  </a:moveTo>
                  <a:cubicBezTo>
                    <a:pt x="738" y="0"/>
                    <a:pt x="667" y="13"/>
                    <a:pt x="602" y="41"/>
                  </a:cubicBezTo>
                  <a:cubicBezTo>
                    <a:pt x="0" y="241"/>
                    <a:pt x="0" y="1093"/>
                    <a:pt x="602" y="1310"/>
                  </a:cubicBezTo>
                  <a:cubicBezTo>
                    <a:pt x="667" y="1332"/>
                    <a:pt x="737" y="1343"/>
                    <a:pt x="808" y="1343"/>
                  </a:cubicBezTo>
                  <a:cubicBezTo>
                    <a:pt x="956" y="1343"/>
                    <a:pt x="1107" y="1295"/>
                    <a:pt x="1220" y="1194"/>
                  </a:cubicBezTo>
                  <a:cubicBezTo>
                    <a:pt x="1337" y="1093"/>
                    <a:pt x="1420" y="976"/>
                    <a:pt x="1437" y="826"/>
                  </a:cubicBezTo>
                  <a:cubicBezTo>
                    <a:pt x="1454" y="726"/>
                    <a:pt x="1437" y="676"/>
                    <a:pt x="1420" y="676"/>
                  </a:cubicBezTo>
                  <a:cubicBezTo>
                    <a:pt x="1387" y="843"/>
                    <a:pt x="1287" y="993"/>
                    <a:pt x="1153" y="1110"/>
                  </a:cubicBezTo>
                  <a:cubicBezTo>
                    <a:pt x="1063" y="1170"/>
                    <a:pt x="961" y="1200"/>
                    <a:pt x="857" y="1200"/>
                  </a:cubicBezTo>
                  <a:cubicBezTo>
                    <a:pt x="788" y="1200"/>
                    <a:pt x="719" y="1187"/>
                    <a:pt x="652" y="1160"/>
                  </a:cubicBezTo>
                  <a:cubicBezTo>
                    <a:pt x="184" y="993"/>
                    <a:pt x="184" y="341"/>
                    <a:pt x="652" y="174"/>
                  </a:cubicBezTo>
                  <a:cubicBezTo>
                    <a:pt x="711" y="151"/>
                    <a:pt x="772" y="140"/>
                    <a:pt x="833" y="140"/>
                  </a:cubicBezTo>
                  <a:cubicBezTo>
                    <a:pt x="945" y="140"/>
                    <a:pt x="1056" y="176"/>
                    <a:pt x="1153" y="241"/>
                  </a:cubicBezTo>
                  <a:cubicBezTo>
                    <a:pt x="1287" y="341"/>
                    <a:pt x="1387" y="508"/>
                    <a:pt x="1420" y="676"/>
                  </a:cubicBezTo>
                  <a:cubicBezTo>
                    <a:pt x="1437" y="676"/>
                    <a:pt x="1454" y="625"/>
                    <a:pt x="1437" y="525"/>
                  </a:cubicBezTo>
                  <a:cubicBezTo>
                    <a:pt x="1404" y="375"/>
                    <a:pt x="1337" y="241"/>
                    <a:pt x="1220" y="158"/>
                  </a:cubicBezTo>
                  <a:cubicBezTo>
                    <a:pt x="1107" y="56"/>
                    <a:pt x="957" y="0"/>
                    <a:pt x="8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4384346" y="3269468"/>
              <a:ext cx="825768" cy="1307736"/>
            </a:xfrm>
            <a:custGeom>
              <a:avLst/>
              <a:gdLst/>
              <a:ahLst/>
              <a:cxnLst/>
              <a:rect l="l" t="t" r="r" b="b"/>
              <a:pathLst>
                <a:path w="25765" h="40803" extrusionOk="0">
                  <a:moveTo>
                    <a:pt x="0" y="0"/>
                  </a:moveTo>
                  <a:lnTo>
                    <a:pt x="0" y="40786"/>
                  </a:lnTo>
                  <a:lnTo>
                    <a:pt x="25765" y="40803"/>
                  </a:lnTo>
                  <a:lnTo>
                    <a:pt x="257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4344155" y="3219118"/>
              <a:ext cx="2969977" cy="68587"/>
            </a:xfrm>
            <a:custGeom>
              <a:avLst/>
              <a:gdLst/>
              <a:ahLst/>
              <a:cxnLst/>
              <a:rect l="l" t="t" r="r" b="b"/>
              <a:pathLst>
                <a:path w="92667" h="2140" extrusionOk="0">
                  <a:moveTo>
                    <a:pt x="1" y="1"/>
                  </a:moveTo>
                  <a:lnTo>
                    <a:pt x="1" y="2140"/>
                  </a:lnTo>
                  <a:lnTo>
                    <a:pt x="92667" y="2140"/>
                  </a:lnTo>
                  <a:lnTo>
                    <a:pt x="926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384346" y="3287673"/>
              <a:ext cx="92112" cy="1386996"/>
            </a:xfrm>
            <a:custGeom>
              <a:avLst/>
              <a:gdLst/>
              <a:ahLst/>
              <a:cxnLst/>
              <a:rect l="l" t="t" r="r" b="b"/>
              <a:pathLst>
                <a:path w="2874" h="43276" extrusionOk="0">
                  <a:moveTo>
                    <a:pt x="0" y="1"/>
                  </a:moveTo>
                  <a:lnTo>
                    <a:pt x="0" y="43276"/>
                  </a:lnTo>
                  <a:lnTo>
                    <a:pt x="2874" y="43276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7177023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6595988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4366655" y="3216457"/>
              <a:ext cx="395241" cy="5384"/>
            </a:xfrm>
            <a:custGeom>
              <a:avLst/>
              <a:gdLst/>
              <a:ahLst/>
              <a:cxnLst/>
              <a:rect l="l" t="t" r="r" b="b"/>
              <a:pathLst>
                <a:path w="12332" h="168" extrusionOk="0">
                  <a:moveTo>
                    <a:pt x="6166" y="0"/>
                  </a:moveTo>
                  <a:cubicBezTo>
                    <a:pt x="2758" y="0"/>
                    <a:pt x="1" y="34"/>
                    <a:pt x="1" y="84"/>
                  </a:cubicBezTo>
                  <a:cubicBezTo>
                    <a:pt x="1" y="134"/>
                    <a:pt x="2758" y="167"/>
                    <a:pt x="6166" y="167"/>
                  </a:cubicBezTo>
                  <a:cubicBezTo>
                    <a:pt x="9575" y="167"/>
                    <a:pt x="12332" y="134"/>
                    <a:pt x="12332" y="84"/>
                  </a:cubicBezTo>
                  <a:cubicBezTo>
                    <a:pt x="12332" y="34"/>
                    <a:pt x="9575" y="0"/>
                    <a:pt x="61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5441964" y="4502207"/>
              <a:ext cx="344890" cy="158808"/>
            </a:xfrm>
            <a:custGeom>
              <a:avLst/>
              <a:gdLst/>
              <a:ahLst/>
              <a:cxnLst/>
              <a:rect l="l" t="t" r="r" b="b"/>
              <a:pathLst>
                <a:path w="10761" h="4955" extrusionOk="0">
                  <a:moveTo>
                    <a:pt x="151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584" y="4665"/>
                    <a:pt x="5727" y="4955"/>
                    <a:pt x="8065" y="4955"/>
                  </a:cubicBezTo>
                  <a:cubicBezTo>
                    <a:pt x="8770" y="4955"/>
                    <a:pt x="9310" y="4928"/>
                    <a:pt x="9558" y="4863"/>
                  </a:cubicBezTo>
                  <a:cubicBezTo>
                    <a:pt x="10761" y="4528"/>
                    <a:pt x="5865" y="3275"/>
                    <a:pt x="5865" y="3275"/>
                  </a:cubicBezTo>
                  <a:lnTo>
                    <a:pt x="5949" y="18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5441964" y="4629670"/>
              <a:ext cx="319731" cy="30576"/>
            </a:xfrm>
            <a:custGeom>
              <a:avLst/>
              <a:gdLst/>
              <a:ahLst/>
              <a:cxnLst/>
              <a:rect l="l" t="t" r="r" b="b"/>
              <a:pathLst>
                <a:path w="9976" h="954" extrusionOk="0">
                  <a:moveTo>
                    <a:pt x="8255" y="0"/>
                  </a:moveTo>
                  <a:cubicBezTo>
                    <a:pt x="7920" y="0"/>
                    <a:pt x="7720" y="735"/>
                    <a:pt x="7720" y="735"/>
                  </a:cubicBezTo>
                  <a:lnTo>
                    <a:pt x="1" y="418"/>
                  </a:lnTo>
                  <a:lnTo>
                    <a:pt x="1" y="551"/>
                  </a:lnTo>
                  <a:cubicBezTo>
                    <a:pt x="1946" y="786"/>
                    <a:pt x="5552" y="954"/>
                    <a:pt x="7791" y="954"/>
                  </a:cubicBezTo>
                  <a:cubicBezTo>
                    <a:pt x="8897" y="954"/>
                    <a:pt x="9670" y="913"/>
                    <a:pt x="9742" y="819"/>
                  </a:cubicBezTo>
                  <a:cubicBezTo>
                    <a:pt x="9976" y="551"/>
                    <a:pt x="8255" y="0"/>
                    <a:pt x="8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5439272" y="4643035"/>
              <a:ext cx="315468" cy="10737"/>
            </a:xfrm>
            <a:custGeom>
              <a:avLst/>
              <a:gdLst/>
              <a:ahLst/>
              <a:cxnLst/>
              <a:rect l="l" t="t" r="r" b="b"/>
              <a:pathLst>
                <a:path w="9843" h="335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cubicBezTo>
                    <a:pt x="185" y="17"/>
                    <a:pt x="285" y="34"/>
                    <a:pt x="385" y="34"/>
                  </a:cubicBezTo>
                  <a:lnTo>
                    <a:pt x="1438" y="118"/>
                  </a:lnTo>
                  <a:cubicBezTo>
                    <a:pt x="2323" y="185"/>
                    <a:pt x="3560" y="251"/>
                    <a:pt x="4913" y="285"/>
                  </a:cubicBezTo>
                  <a:cubicBezTo>
                    <a:pt x="6267" y="335"/>
                    <a:pt x="7503" y="335"/>
                    <a:pt x="8389" y="335"/>
                  </a:cubicBezTo>
                  <a:lnTo>
                    <a:pt x="9441" y="318"/>
                  </a:lnTo>
                  <a:lnTo>
                    <a:pt x="9842" y="318"/>
                  </a:lnTo>
                  <a:cubicBezTo>
                    <a:pt x="9809" y="302"/>
                    <a:pt x="9775" y="302"/>
                    <a:pt x="9742" y="302"/>
                  </a:cubicBezTo>
                  <a:lnTo>
                    <a:pt x="9441" y="302"/>
                  </a:lnTo>
                  <a:lnTo>
                    <a:pt x="8389" y="285"/>
                  </a:lnTo>
                  <a:cubicBezTo>
                    <a:pt x="7503" y="285"/>
                    <a:pt x="6267" y="251"/>
                    <a:pt x="4913" y="218"/>
                  </a:cubicBezTo>
                  <a:cubicBezTo>
                    <a:pt x="3560" y="168"/>
                    <a:pt x="2323" y="118"/>
                    <a:pt x="1438" y="68"/>
                  </a:cubicBezTo>
                  <a:cubicBezTo>
                    <a:pt x="1020" y="51"/>
                    <a:pt x="669" y="34"/>
                    <a:pt x="385" y="1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5688845" y="4627523"/>
              <a:ext cx="19294" cy="28396"/>
            </a:xfrm>
            <a:custGeom>
              <a:avLst/>
              <a:gdLst/>
              <a:ahLst/>
              <a:cxnLst/>
              <a:rect l="l" t="t" r="r" b="b"/>
              <a:pathLst>
                <a:path w="602" h="886" extrusionOk="0">
                  <a:moveTo>
                    <a:pt x="602" y="0"/>
                  </a:moveTo>
                  <a:cubicBezTo>
                    <a:pt x="234" y="134"/>
                    <a:pt x="0" y="501"/>
                    <a:pt x="17" y="886"/>
                  </a:cubicBezTo>
                  <a:cubicBezTo>
                    <a:pt x="100" y="535"/>
                    <a:pt x="301" y="217"/>
                    <a:pt x="6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5634745" y="4611402"/>
              <a:ext cx="11282" cy="15128"/>
            </a:xfrm>
            <a:custGeom>
              <a:avLst/>
              <a:gdLst/>
              <a:ahLst/>
              <a:cxnLst/>
              <a:rect l="l" t="t" r="r" b="b"/>
              <a:pathLst>
                <a:path w="352" h="472" extrusionOk="0">
                  <a:moveTo>
                    <a:pt x="330" y="0"/>
                  </a:moveTo>
                  <a:cubicBezTo>
                    <a:pt x="306" y="0"/>
                    <a:pt x="228" y="95"/>
                    <a:pt x="151" y="219"/>
                  </a:cubicBezTo>
                  <a:cubicBezTo>
                    <a:pt x="67" y="336"/>
                    <a:pt x="1" y="453"/>
                    <a:pt x="17" y="470"/>
                  </a:cubicBezTo>
                  <a:cubicBezTo>
                    <a:pt x="19" y="471"/>
                    <a:pt x="20" y="472"/>
                    <a:pt x="22" y="472"/>
                  </a:cubicBezTo>
                  <a:cubicBezTo>
                    <a:pt x="46" y="472"/>
                    <a:pt x="125" y="376"/>
                    <a:pt x="218" y="253"/>
                  </a:cubicBezTo>
                  <a:cubicBezTo>
                    <a:pt x="301" y="119"/>
                    <a:pt x="351" y="2"/>
                    <a:pt x="335" y="2"/>
                  </a:cubicBezTo>
                  <a:cubicBezTo>
                    <a:pt x="334" y="1"/>
                    <a:pt x="332" y="0"/>
                    <a:pt x="3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5620290" y="4607620"/>
              <a:ext cx="12884" cy="10384"/>
            </a:xfrm>
            <a:custGeom>
              <a:avLst/>
              <a:gdLst/>
              <a:ahLst/>
              <a:cxnLst/>
              <a:rect l="l" t="t" r="r" b="b"/>
              <a:pathLst>
                <a:path w="402" h="324" extrusionOk="0">
                  <a:moveTo>
                    <a:pt x="377" y="0"/>
                  </a:moveTo>
                  <a:cubicBezTo>
                    <a:pt x="350" y="0"/>
                    <a:pt x="272" y="62"/>
                    <a:pt x="168" y="137"/>
                  </a:cubicBezTo>
                  <a:cubicBezTo>
                    <a:pt x="67" y="220"/>
                    <a:pt x="0" y="304"/>
                    <a:pt x="17" y="320"/>
                  </a:cubicBezTo>
                  <a:cubicBezTo>
                    <a:pt x="17" y="323"/>
                    <a:pt x="19" y="324"/>
                    <a:pt x="22" y="324"/>
                  </a:cubicBezTo>
                  <a:cubicBezTo>
                    <a:pt x="43" y="324"/>
                    <a:pt x="130" y="274"/>
                    <a:pt x="218" y="187"/>
                  </a:cubicBezTo>
                  <a:cubicBezTo>
                    <a:pt x="318" y="103"/>
                    <a:pt x="401" y="20"/>
                    <a:pt x="385" y="3"/>
                  </a:cubicBezTo>
                  <a:cubicBezTo>
                    <a:pt x="383" y="1"/>
                    <a:pt x="381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5560132" y="4599319"/>
              <a:ext cx="102496" cy="85157"/>
            </a:xfrm>
            <a:custGeom>
              <a:avLst/>
              <a:gdLst/>
              <a:ahLst/>
              <a:cxnLst/>
              <a:rect l="l" t="t" r="r" b="b"/>
              <a:pathLst>
                <a:path w="3198" h="2657" extrusionOk="0">
                  <a:moveTo>
                    <a:pt x="1786" y="0"/>
                  </a:moveTo>
                  <a:cubicBezTo>
                    <a:pt x="1728" y="0"/>
                    <a:pt x="1669" y="9"/>
                    <a:pt x="1610" y="28"/>
                  </a:cubicBezTo>
                  <a:cubicBezTo>
                    <a:pt x="0" y="337"/>
                    <a:pt x="274" y="2657"/>
                    <a:pt x="1815" y="2657"/>
                  </a:cubicBezTo>
                  <a:cubicBezTo>
                    <a:pt x="1857" y="2657"/>
                    <a:pt x="1900" y="2655"/>
                    <a:pt x="1944" y="2651"/>
                  </a:cubicBezTo>
                  <a:cubicBezTo>
                    <a:pt x="2663" y="2601"/>
                    <a:pt x="3197" y="2016"/>
                    <a:pt x="3181" y="1315"/>
                  </a:cubicBezTo>
                  <a:cubicBezTo>
                    <a:pt x="3181" y="613"/>
                    <a:pt x="2613" y="28"/>
                    <a:pt x="1911" y="11"/>
                  </a:cubicBezTo>
                  <a:cubicBezTo>
                    <a:pt x="1869" y="4"/>
                    <a:pt x="1828" y="0"/>
                    <a:pt x="17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5608496" y="4587877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1" y="1"/>
                  </a:moveTo>
                  <a:lnTo>
                    <a:pt x="1" y="1"/>
                  </a:lnTo>
                  <a:cubicBezTo>
                    <a:pt x="134" y="73"/>
                    <a:pt x="281" y="107"/>
                    <a:pt x="424" y="107"/>
                  </a:cubicBezTo>
                  <a:cubicBezTo>
                    <a:pt x="514" y="107"/>
                    <a:pt x="602" y="93"/>
                    <a:pt x="686" y="68"/>
                  </a:cubicBezTo>
                  <a:cubicBezTo>
                    <a:pt x="469" y="51"/>
                    <a:pt x="235" y="1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5642245" y="4594447"/>
              <a:ext cx="35383" cy="19166"/>
            </a:xfrm>
            <a:custGeom>
              <a:avLst/>
              <a:gdLst/>
              <a:ahLst/>
              <a:cxnLst/>
              <a:rect l="l" t="t" r="r" b="b"/>
              <a:pathLst>
                <a:path w="1104" h="598" extrusionOk="0">
                  <a:moveTo>
                    <a:pt x="735" y="67"/>
                  </a:moveTo>
                  <a:cubicBezTo>
                    <a:pt x="829" y="67"/>
                    <a:pt x="922" y="90"/>
                    <a:pt x="1003" y="130"/>
                  </a:cubicBezTo>
                  <a:cubicBezTo>
                    <a:pt x="1053" y="180"/>
                    <a:pt x="1036" y="247"/>
                    <a:pt x="970" y="280"/>
                  </a:cubicBezTo>
                  <a:cubicBezTo>
                    <a:pt x="903" y="314"/>
                    <a:pt x="819" y="347"/>
                    <a:pt x="752" y="364"/>
                  </a:cubicBezTo>
                  <a:cubicBezTo>
                    <a:pt x="619" y="414"/>
                    <a:pt x="502" y="431"/>
                    <a:pt x="368" y="464"/>
                  </a:cubicBezTo>
                  <a:cubicBezTo>
                    <a:pt x="254" y="480"/>
                    <a:pt x="164" y="485"/>
                    <a:pt x="101" y="487"/>
                  </a:cubicBezTo>
                  <a:lnTo>
                    <a:pt x="101" y="487"/>
                  </a:lnTo>
                  <a:cubicBezTo>
                    <a:pt x="137" y="415"/>
                    <a:pt x="178" y="348"/>
                    <a:pt x="234" y="280"/>
                  </a:cubicBezTo>
                  <a:cubicBezTo>
                    <a:pt x="318" y="197"/>
                    <a:pt x="435" y="130"/>
                    <a:pt x="552" y="97"/>
                  </a:cubicBezTo>
                  <a:cubicBezTo>
                    <a:pt x="611" y="77"/>
                    <a:pt x="673" y="67"/>
                    <a:pt x="735" y="67"/>
                  </a:cubicBezTo>
                  <a:close/>
                  <a:moveTo>
                    <a:pt x="718" y="0"/>
                  </a:moveTo>
                  <a:cubicBezTo>
                    <a:pt x="522" y="0"/>
                    <a:pt x="330" y="86"/>
                    <a:pt x="201" y="247"/>
                  </a:cubicBezTo>
                  <a:cubicBezTo>
                    <a:pt x="137" y="327"/>
                    <a:pt x="88" y="408"/>
                    <a:pt x="69" y="488"/>
                  </a:cubicBezTo>
                  <a:lnTo>
                    <a:pt x="69" y="488"/>
                  </a:lnTo>
                  <a:cubicBezTo>
                    <a:pt x="24" y="489"/>
                    <a:pt x="1" y="491"/>
                    <a:pt x="1" y="498"/>
                  </a:cubicBezTo>
                  <a:cubicBezTo>
                    <a:pt x="21" y="500"/>
                    <a:pt x="42" y="503"/>
                    <a:pt x="63" y="506"/>
                  </a:cubicBezTo>
                  <a:lnTo>
                    <a:pt x="63" y="506"/>
                  </a:lnTo>
                  <a:cubicBezTo>
                    <a:pt x="51" y="537"/>
                    <a:pt x="51" y="567"/>
                    <a:pt x="51" y="598"/>
                  </a:cubicBezTo>
                  <a:cubicBezTo>
                    <a:pt x="64" y="567"/>
                    <a:pt x="77" y="538"/>
                    <a:pt x="90" y="510"/>
                  </a:cubicBezTo>
                  <a:lnTo>
                    <a:pt x="90" y="510"/>
                  </a:lnTo>
                  <a:cubicBezTo>
                    <a:pt x="147" y="516"/>
                    <a:pt x="205" y="521"/>
                    <a:pt x="262" y="521"/>
                  </a:cubicBezTo>
                  <a:cubicBezTo>
                    <a:pt x="298" y="521"/>
                    <a:pt x="334" y="519"/>
                    <a:pt x="368" y="514"/>
                  </a:cubicBezTo>
                  <a:cubicBezTo>
                    <a:pt x="502" y="498"/>
                    <a:pt x="635" y="464"/>
                    <a:pt x="769" y="431"/>
                  </a:cubicBezTo>
                  <a:cubicBezTo>
                    <a:pt x="853" y="414"/>
                    <a:pt x="919" y="381"/>
                    <a:pt x="1003" y="347"/>
                  </a:cubicBezTo>
                  <a:cubicBezTo>
                    <a:pt x="1053" y="314"/>
                    <a:pt x="1087" y="280"/>
                    <a:pt x="1103" y="230"/>
                  </a:cubicBezTo>
                  <a:cubicBezTo>
                    <a:pt x="1103" y="180"/>
                    <a:pt x="1087" y="113"/>
                    <a:pt x="1036" y="80"/>
                  </a:cubicBezTo>
                  <a:cubicBezTo>
                    <a:pt x="935" y="26"/>
                    <a:pt x="826" y="0"/>
                    <a:pt x="7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5629937" y="4587364"/>
              <a:ext cx="17692" cy="23589"/>
            </a:xfrm>
            <a:custGeom>
              <a:avLst/>
              <a:gdLst/>
              <a:ahLst/>
              <a:cxnLst/>
              <a:rect l="l" t="t" r="r" b="b"/>
              <a:pathLst>
                <a:path w="552" h="736" extrusionOk="0">
                  <a:moveTo>
                    <a:pt x="134" y="0"/>
                  </a:moveTo>
                  <a:cubicBezTo>
                    <a:pt x="50" y="17"/>
                    <a:pt x="0" y="100"/>
                    <a:pt x="17" y="184"/>
                  </a:cubicBezTo>
                  <a:cubicBezTo>
                    <a:pt x="17" y="234"/>
                    <a:pt x="34" y="301"/>
                    <a:pt x="67" y="351"/>
                  </a:cubicBezTo>
                  <a:cubicBezTo>
                    <a:pt x="117" y="435"/>
                    <a:pt x="167" y="501"/>
                    <a:pt x="234" y="568"/>
                  </a:cubicBezTo>
                  <a:cubicBezTo>
                    <a:pt x="301" y="635"/>
                    <a:pt x="368" y="702"/>
                    <a:pt x="451" y="735"/>
                  </a:cubicBezTo>
                  <a:cubicBezTo>
                    <a:pt x="451" y="719"/>
                    <a:pt x="368" y="668"/>
                    <a:pt x="284" y="535"/>
                  </a:cubicBezTo>
                  <a:cubicBezTo>
                    <a:pt x="217" y="468"/>
                    <a:pt x="167" y="401"/>
                    <a:pt x="134" y="318"/>
                  </a:cubicBezTo>
                  <a:cubicBezTo>
                    <a:pt x="84" y="234"/>
                    <a:pt x="50" y="84"/>
                    <a:pt x="151" y="84"/>
                  </a:cubicBezTo>
                  <a:cubicBezTo>
                    <a:pt x="157" y="82"/>
                    <a:pt x="163" y="82"/>
                    <a:pt x="170" y="82"/>
                  </a:cubicBezTo>
                  <a:cubicBezTo>
                    <a:pt x="249" y="82"/>
                    <a:pt x="338" y="172"/>
                    <a:pt x="385" y="234"/>
                  </a:cubicBezTo>
                  <a:cubicBezTo>
                    <a:pt x="435" y="318"/>
                    <a:pt x="468" y="401"/>
                    <a:pt x="485" y="485"/>
                  </a:cubicBezTo>
                  <a:cubicBezTo>
                    <a:pt x="485" y="568"/>
                    <a:pt x="485" y="652"/>
                    <a:pt x="485" y="735"/>
                  </a:cubicBezTo>
                  <a:cubicBezTo>
                    <a:pt x="535" y="668"/>
                    <a:pt x="552" y="568"/>
                    <a:pt x="535" y="485"/>
                  </a:cubicBezTo>
                  <a:cubicBezTo>
                    <a:pt x="518" y="384"/>
                    <a:pt x="485" y="284"/>
                    <a:pt x="435" y="201"/>
                  </a:cubicBezTo>
                  <a:cubicBezTo>
                    <a:pt x="385" y="100"/>
                    <a:pt x="268" y="17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5444656" y="4591242"/>
              <a:ext cx="64805" cy="55575"/>
            </a:xfrm>
            <a:custGeom>
              <a:avLst/>
              <a:gdLst/>
              <a:ahLst/>
              <a:cxnLst/>
              <a:rect l="l" t="t" r="r" b="b"/>
              <a:pathLst>
                <a:path w="2022" h="1734" extrusionOk="0">
                  <a:moveTo>
                    <a:pt x="276" y="0"/>
                  </a:moveTo>
                  <a:cubicBezTo>
                    <a:pt x="221" y="0"/>
                    <a:pt x="167" y="4"/>
                    <a:pt x="117" y="13"/>
                  </a:cubicBezTo>
                  <a:cubicBezTo>
                    <a:pt x="67" y="13"/>
                    <a:pt x="33" y="29"/>
                    <a:pt x="0" y="29"/>
                  </a:cubicBezTo>
                  <a:cubicBezTo>
                    <a:pt x="0" y="46"/>
                    <a:pt x="167" y="29"/>
                    <a:pt x="418" y="63"/>
                  </a:cubicBezTo>
                  <a:cubicBezTo>
                    <a:pt x="1120" y="163"/>
                    <a:pt x="1704" y="648"/>
                    <a:pt x="1905" y="1316"/>
                  </a:cubicBezTo>
                  <a:cubicBezTo>
                    <a:pt x="1988" y="1567"/>
                    <a:pt x="1988" y="1734"/>
                    <a:pt x="2005" y="1734"/>
                  </a:cubicBezTo>
                  <a:cubicBezTo>
                    <a:pt x="2005" y="1700"/>
                    <a:pt x="2022" y="1667"/>
                    <a:pt x="2005" y="1617"/>
                  </a:cubicBezTo>
                  <a:cubicBezTo>
                    <a:pt x="2005" y="1517"/>
                    <a:pt x="1988" y="1416"/>
                    <a:pt x="1955" y="1299"/>
                  </a:cubicBezTo>
                  <a:cubicBezTo>
                    <a:pt x="1771" y="598"/>
                    <a:pt x="1153" y="96"/>
                    <a:pt x="434" y="13"/>
                  </a:cubicBezTo>
                  <a:cubicBezTo>
                    <a:pt x="384" y="4"/>
                    <a:pt x="330" y="0"/>
                    <a:pt x="2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5462316" y="4515604"/>
              <a:ext cx="4327" cy="76600"/>
            </a:xfrm>
            <a:custGeom>
              <a:avLst/>
              <a:gdLst/>
              <a:ahLst/>
              <a:cxnLst/>
              <a:rect l="l" t="t" r="r" b="b"/>
              <a:pathLst>
                <a:path w="135" h="2390" extrusionOk="0">
                  <a:moveTo>
                    <a:pt x="117" y="0"/>
                  </a:moveTo>
                  <a:lnTo>
                    <a:pt x="117" y="0"/>
                  </a:lnTo>
                  <a:cubicBezTo>
                    <a:pt x="34" y="785"/>
                    <a:pt x="0" y="1587"/>
                    <a:pt x="17" y="2389"/>
                  </a:cubicBezTo>
                  <a:cubicBezTo>
                    <a:pt x="101" y="1587"/>
                    <a:pt x="134" y="802"/>
                    <a:pt x="1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5532986" y="4630568"/>
              <a:ext cx="54132" cy="3814"/>
            </a:xfrm>
            <a:custGeom>
              <a:avLst/>
              <a:gdLst/>
              <a:ahLst/>
              <a:cxnLst/>
              <a:rect l="l" t="t" r="r" b="b"/>
              <a:pathLst>
                <a:path w="1689" h="119" extrusionOk="0">
                  <a:moveTo>
                    <a:pt x="41" y="1"/>
                  </a:moveTo>
                  <a:cubicBezTo>
                    <a:pt x="15" y="1"/>
                    <a:pt x="1" y="2"/>
                    <a:pt x="1" y="5"/>
                  </a:cubicBezTo>
                  <a:cubicBezTo>
                    <a:pt x="344" y="78"/>
                    <a:pt x="700" y="119"/>
                    <a:pt x="1053" y="119"/>
                  </a:cubicBezTo>
                  <a:cubicBezTo>
                    <a:pt x="1267" y="119"/>
                    <a:pt x="1480" y="104"/>
                    <a:pt x="1689" y="72"/>
                  </a:cubicBezTo>
                  <a:cubicBezTo>
                    <a:pt x="1689" y="56"/>
                    <a:pt x="1321" y="56"/>
                    <a:pt x="853" y="39"/>
                  </a:cubicBezTo>
                  <a:cubicBezTo>
                    <a:pt x="475" y="25"/>
                    <a:pt x="151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5496064" y="4629542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5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50" y="71"/>
                    <a:pt x="84" y="171"/>
                  </a:cubicBezTo>
                  <a:cubicBezTo>
                    <a:pt x="117" y="255"/>
                    <a:pt x="134" y="338"/>
                    <a:pt x="150" y="338"/>
                  </a:cubicBezTo>
                  <a:cubicBezTo>
                    <a:pt x="184" y="322"/>
                    <a:pt x="184" y="238"/>
                    <a:pt x="150" y="138"/>
                  </a:cubicBezTo>
                  <a:cubicBezTo>
                    <a:pt x="107" y="50"/>
                    <a:pt x="50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5483212" y="4611850"/>
              <a:ext cx="7500" cy="7275"/>
            </a:xfrm>
            <a:custGeom>
              <a:avLst/>
              <a:gdLst/>
              <a:ahLst/>
              <a:cxnLst/>
              <a:rect l="l" t="t" r="r" b="b"/>
              <a:pathLst>
                <a:path w="234" h="227" extrusionOk="0">
                  <a:moveTo>
                    <a:pt x="13" y="0"/>
                  </a:moveTo>
                  <a:cubicBezTo>
                    <a:pt x="7" y="0"/>
                    <a:pt x="3" y="2"/>
                    <a:pt x="0" y="5"/>
                  </a:cubicBezTo>
                  <a:cubicBezTo>
                    <a:pt x="0" y="21"/>
                    <a:pt x="33" y="72"/>
                    <a:pt x="84" y="138"/>
                  </a:cubicBezTo>
                  <a:cubicBezTo>
                    <a:pt x="139" y="194"/>
                    <a:pt x="183" y="226"/>
                    <a:pt x="206" y="226"/>
                  </a:cubicBezTo>
                  <a:cubicBezTo>
                    <a:pt x="211" y="226"/>
                    <a:pt x="214" y="225"/>
                    <a:pt x="217" y="222"/>
                  </a:cubicBezTo>
                  <a:cubicBezTo>
                    <a:pt x="234" y="222"/>
                    <a:pt x="201" y="155"/>
                    <a:pt x="134" y="88"/>
                  </a:cubicBezTo>
                  <a:cubicBezTo>
                    <a:pt x="92" y="33"/>
                    <a:pt x="39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5463918" y="4602428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0"/>
                  </a:moveTo>
                  <a:cubicBezTo>
                    <a:pt x="40" y="0"/>
                    <a:pt x="1" y="20"/>
                    <a:pt x="1" y="31"/>
                  </a:cubicBezTo>
                  <a:cubicBezTo>
                    <a:pt x="1" y="48"/>
                    <a:pt x="84" y="48"/>
                    <a:pt x="168" y="81"/>
                  </a:cubicBezTo>
                  <a:cubicBezTo>
                    <a:pt x="240" y="110"/>
                    <a:pt x="299" y="152"/>
                    <a:pt x="325" y="152"/>
                  </a:cubicBezTo>
                  <a:cubicBezTo>
                    <a:pt x="329" y="152"/>
                    <a:pt x="332" y="151"/>
                    <a:pt x="335" y="148"/>
                  </a:cubicBezTo>
                  <a:cubicBezTo>
                    <a:pt x="351" y="148"/>
                    <a:pt x="301" y="65"/>
                    <a:pt x="201" y="15"/>
                  </a:cubicBezTo>
                  <a:cubicBezTo>
                    <a:pt x="165" y="4"/>
                    <a:pt x="132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5450009" y="4598902"/>
              <a:ext cx="5897" cy="3333"/>
            </a:xfrm>
            <a:custGeom>
              <a:avLst/>
              <a:gdLst/>
              <a:ahLst/>
              <a:cxnLst/>
              <a:rect l="l" t="t" r="r" b="b"/>
              <a:pathLst>
                <a:path w="184" h="104" extrusionOk="0">
                  <a:moveTo>
                    <a:pt x="19" y="1"/>
                  </a:moveTo>
                  <a:cubicBezTo>
                    <a:pt x="11" y="1"/>
                    <a:pt x="5" y="3"/>
                    <a:pt x="0" y="8"/>
                  </a:cubicBezTo>
                  <a:cubicBezTo>
                    <a:pt x="0" y="41"/>
                    <a:pt x="34" y="58"/>
                    <a:pt x="84" y="91"/>
                  </a:cubicBezTo>
                  <a:cubicBezTo>
                    <a:pt x="109" y="100"/>
                    <a:pt x="130" y="104"/>
                    <a:pt x="146" y="104"/>
                  </a:cubicBezTo>
                  <a:cubicBezTo>
                    <a:pt x="163" y="104"/>
                    <a:pt x="176" y="100"/>
                    <a:pt x="184" y="91"/>
                  </a:cubicBezTo>
                  <a:cubicBezTo>
                    <a:pt x="184" y="75"/>
                    <a:pt x="151" y="41"/>
                    <a:pt x="100" y="24"/>
                  </a:cubicBezTo>
                  <a:cubicBezTo>
                    <a:pt x="65" y="13"/>
                    <a:pt x="38" y="1"/>
                    <a:pt x="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5444111" y="4567525"/>
              <a:ext cx="186916" cy="22531"/>
            </a:xfrm>
            <a:custGeom>
              <a:avLst/>
              <a:gdLst/>
              <a:ahLst/>
              <a:cxnLst/>
              <a:rect l="l" t="t" r="r" b="b"/>
              <a:pathLst>
                <a:path w="5832" h="703" extrusionOk="0">
                  <a:moveTo>
                    <a:pt x="5832" y="1"/>
                  </a:moveTo>
                  <a:lnTo>
                    <a:pt x="0" y="252"/>
                  </a:lnTo>
                  <a:lnTo>
                    <a:pt x="34" y="619"/>
                  </a:lnTo>
                  <a:lnTo>
                    <a:pt x="5815" y="703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5735959" y="4522559"/>
              <a:ext cx="344890" cy="152526"/>
            </a:xfrm>
            <a:custGeom>
              <a:avLst/>
              <a:gdLst/>
              <a:ahLst/>
              <a:cxnLst/>
              <a:rect l="l" t="t" r="r" b="b"/>
              <a:pathLst>
                <a:path w="10761" h="4759" extrusionOk="0">
                  <a:moveTo>
                    <a:pt x="34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407" y="4617"/>
                    <a:pt x="4606" y="4759"/>
                    <a:pt x="6974" y="4759"/>
                  </a:cubicBezTo>
                  <a:cubicBezTo>
                    <a:pt x="8204" y="4759"/>
                    <a:pt x="9209" y="4720"/>
                    <a:pt x="9575" y="4612"/>
                  </a:cubicBezTo>
                  <a:cubicBezTo>
                    <a:pt x="10761" y="4244"/>
                    <a:pt x="5849" y="3125"/>
                    <a:pt x="5849" y="3125"/>
                  </a:cubicBezTo>
                  <a:lnTo>
                    <a:pt x="5832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5735959" y="4643035"/>
              <a:ext cx="319731" cy="31569"/>
            </a:xfrm>
            <a:custGeom>
              <a:avLst/>
              <a:gdLst/>
              <a:ahLst/>
              <a:cxnLst/>
              <a:rect l="l" t="t" r="r" b="b"/>
              <a:pathLst>
                <a:path w="9976" h="985" extrusionOk="0">
                  <a:moveTo>
                    <a:pt x="8255" y="1"/>
                  </a:moveTo>
                  <a:cubicBezTo>
                    <a:pt x="7904" y="17"/>
                    <a:pt x="7737" y="736"/>
                    <a:pt x="7737" y="736"/>
                  </a:cubicBezTo>
                  <a:lnTo>
                    <a:pt x="17" y="636"/>
                  </a:lnTo>
                  <a:lnTo>
                    <a:pt x="1" y="769"/>
                  </a:lnTo>
                  <a:cubicBezTo>
                    <a:pt x="1529" y="909"/>
                    <a:pt x="4066" y="985"/>
                    <a:pt x="6170" y="985"/>
                  </a:cubicBezTo>
                  <a:cubicBezTo>
                    <a:pt x="8093" y="985"/>
                    <a:pt x="9655" y="922"/>
                    <a:pt x="9758" y="786"/>
                  </a:cubicBezTo>
                  <a:cubicBezTo>
                    <a:pt x="9976" y="502"/>
                    <a:pt x="8255" y="1"/>
                    <a:pt x="8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5733267" y="4663387"/>
              <a:ext cx="315468" cy="5384"/>
            </a:xfrm>
            <a:custGeom>
              <a:avLst/>
              <a:gdLst/>
              <a:ahLst/>
              <a:cxnLst/>
              <a:rect l="l" t="t" r="r" b="b"/>
              <a:pathLst>
                <a:path w="9843" h="168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lnTo>
                    <a:pt x="385" y="34"/>
                  </a:lnTo>
                  <a:lnTo>
                    <a:pt x="1438" y="84"/>
                  </a:lnTo>
                  <a:cubicBezTo>
                    <a:pt x="2323" y="118"/>
                    <a:pt x="3560" y="151"/>
                    <a:pt x="4913" y="168"/>
                  </a:cubicBezTo>
                  <a:cubicBezTo>
                    <a:pt x="6283" y="168"/>
                    <a:pt x="7503" y="151"/>
                    <a:pt x="8405" y="118"/>
                  </a:cubicBezTo>
                  <a:lnTo>
                    <a:pt x="9458" y="84"/>
                  </a:lnTo>
                  <a:lnTo>
                    <a:pt x="9742" y="68"/>
                  </a:lnTo>
                  <a:cubicBezTo>
                    <a:pt x="9775" y="68"/>
                    <a:pt x="9809" y="68"/>
                    <a:pt x="9842" y="51"/>
                  </a:cubicBezTo>
                  <a:lnTo>
                    <a:pt x="9458" y="51"/>
                  </a:lnTo>
                  <a:lnTo>
                    <a:pt x="8405" y="68"/>
                  </a:lnTo>
                  <a:cubicBezTo>
                    <a:pt x="7767" y="79"/>
                    <a:pt x="6971" y="91"/>
                    <a:pt x="6074" y="91"/>
                  </a:cubicBezTo>
                  <a:cubicBezTo>
                    <a:pt x="5703" y="91"/>
                    <a:pt x="5315" y="89"/>
                    <a:pt x="4913" y="84"/>
                  </a:cubicBezTo>
                  <a:cubicBezTo>
                    <a:pt x="3560" y="84"/>
                    <a:pt x="2340" y="51"/>
                    <a:pt x="1438" y="34"/>
                  </a:cubicBezTo>
                  <a:cubicBezTo>
                    <a:pt x="1020" y="17"/>
                    <a:pt x="669" y="17"/>
                    <a:pt x="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5982840" y="4640888"/>
              <a:ext cx="18749" cy="28973"/>
            </a:xfrm>
            <a:custGeom>
              <a:avLst/>
              <a:gdLst/>
              <a:ahLst/>
              <a:cxnLst/>
              <a:rect l="l" t="t" r="r" b="b"/>
              <a:pathLst>
                <a:path w="585" h="904" extrusionOk="0">
                  <a:moveTo>
                    <a:pt x="585" y="1"/>
                  </a:moveTo>
                  <a:lnTo>
                    <a:pt x="585" y="1"/>
                  </a:lnTo>
                  <a:cubicBezTo>
                    <a:pt x="234" y="151"/>
                    <a:pt x="0" y="519"/>
                    <a:pt x="34" y="903"/>
                  </a:cubicBezTo>
                  <a:cubicBezTo>
                    <a:pt x="100" y="536"/>
                    <a:pt x="301" y="218"/>
                    <a:pt x="5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5928195" y="4626369"/>
              <a:ext cx="11282" cy="15160"/>
            </a:xfrm>
            <a:custGeom>
              <a:avLst/>
              <a:gdLst/>
              <a:ahLst/>
              <a:cxnLst/>
              <a:rect l="l" t="t" r="r" b="b"/>
              <a:pathLst>
                <a:path w="352" h="473" extrusionOk="0">
                  <a:moveTo>
                    <a:pt x="330" y="1"/>
                  </a:moveTo>
                  <a:cubicBezTo>
                    <a:pt x="306" y="1"/>
                    <a:pt x="229" y="96"/>
                    <a:pt x="151" y="220"/>
                  </a:cubicBezTo>
                  <a:cubicBezTo>
                    <a:pt x="68" y="354"/>
                    <a:pt x="1" y="471"/>
                    <a:pt x="18" y="471"/>
                  </a:cubicBezTo>
                  <a:cubicBezTo>
                    <a:pt x="19" y="472"/>
                    <a:pt x="20" y="472"/>
                    <a:pt x="22" y="472"/>
                  </a:cubicBezTo>
                  <a:cubicBezTo>
                    <a:pt x="47" y="472"/>
                    <a:pt x="124" y="377"/>
                    <a:pt x="201" y="253"/>
                  </a:cubicBezTo>
                  <a:cubicBezTo>
                    <a:pt x="285" y="120"/>
                    <a:pt x="352" y="3"/>
                    <a:pt x="335" y="3"/>
                  </a:cubicBezTo>
                  <a:cubicBezTo>
                    <a:pt x="334" y="2"/>
                    <a:pt x="332" y="1"/>
                    <a:pt x="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5913740" y="4623132"/>
              <a:ext cx="12371" cy="10416"/>
            </a:xfrm>
            <a:custGeom>
              <a:avLst/>
              <a:gdLst/>
              <a:ahLst/>
              <a:cxnLst/>
              <a:rect l="l" t="t" r="r" b="b"/>
              <a:pathLst>
                <a:path w="386" h="325" extrusionOk="0">
                  <a:moveTo>
                    <a:pt x="361" y="1"/>
                  </a:moveTo>
                  <a:cubicBezTo>
                    <a:pt x="334" y="1"/>
                    <a:pt x="258" y="62"/>
                    <a:pt x="168" y="137"/>
                  </a:cubicBezTo>
                  <a:cubicBezTo>
                    <a:pt x="68" y="221"/>
                    <a:pt x="1" y="321"/>
                    <a:pt x="1" y="321"/>
                  </a:cubicBezTo>
                  <a:cubicBezTo>
                    <a:pt x="3" y="323"/>
                    <a:pt x="6" y="324"/>
                    <a:pt x="11" y="324"/>
                  </a:cubicBezTo>
                  <a:cubicBezTo>
                    <a:pt x="43" y="324"/>
                    <a:pt x="130" y="275"/>
                    <a:pt x="218" y="187"/>
                  </a:cubicBezTo>
                  <a:cubicBezTo>
                    <a:pt x="318" y="104"/>
                    <a:pt x="385" y="20"/>
                    <a:pt x="368" y="4"/>
                  </a:cubicBezTo>
                  <a:cubicBezTo>
                    <a:pt x="367" y="2"/>
                    <a:pt x="364" y="1"/>
                    <a:pt x="3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5904638" y="4615055"/>
              <a:ext cx="19326" cy="2436"/>
            </a:xfrm>
            <a:custGeom>
              <a:avLst/>
              <a:gdLst/>
              <a:ahLst/>
              <a:cxnLst/>
              <a:rect l="l" t="t" r="r" b="b"/>
              <a:pathLst>
                <a:path w="603" h="76" extrusionOk="0">
                  <a:moveTo>
                    <a:pt x="301" y="1"/>
                  </a:moveTo>
                  <a:cubicBezTo>
                    <a:pt x="201" y="1"/>
                    <a:pt x="101" y="13"/>
                    <a:pt x="1" y="38"/>
                  </a:cubicBezTo>
                  <a:cubicBezTo>
                    <a:pt x="101" y="63"/>
                    <a:pt x="201" y="76"/>
                    <a:pt x="301" y="76"/>
                  </a:cubicBezTo>
                  <a:cubicBezTo>
                    <a:pt x="402" y="76"/>
                    <a:pt x="502" y="63"/>
                    <a:pt x="602" y="38"/>
                  </a:cubicBezTo>
                  <a:cubicBezTo>
                    <a:pt x="502" y="13"/>
                    <a:pt x="402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5901433" y="4603421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0" y="0"/>
                  </a:moveTo>
                  <a:cubicBezTo>
                    <a:pt x="124" y="72"/>
                    <a:pt x="266" y="106"/>
                    <a:pt x="412" y="106"/>
                  </a:cubicBezTo>
                  <a:cubicBezTo>
                    <a:pt x="503" y="106"/>
                    <a:pt x="595" y="93"/>
                    <a:pt x="686" y="67"/>
                  </a:cubicBezTo>
                  <a:cubicBezTo>
                    <a:pt x="569" y="50"/>
                    <a:pt x="452" y="34"/>
                    <a:pt x="335" y="34"/>
                  </a:cubicBezTo>
                  <a:cubicBezTo>
                    <a:pt x="218" y="17"/>
                    <a:pt x="11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5935182" y="4609062"/>
              <a:ext cx="35351" cy="19550"/>
            </a:xfrm>
            <a:custGeom>
              <a:avLst/>
              <a:gdLst/>
              <a:ahLst/>
              <a:cxnLst/>
              <a:rect l="l" t="t" r="r" b="b"/>
              <a:pathLst>
                <a:path w="1103" h="610" extrusionOk="0">
                  <a:moveTo>
                    <a:pt x="729" y="63"/>
                  </a:moveTo>
                  <a:cubicBezTo>
                    <a:pt x="821" y="63"/>
                    <a:pt x="912" y="85"/>
                    <a:pt x="1003" y="125"/>
                  </a:cubicBezTo>
                  <a:cubicBezTo>
                    <a:pt x="1053" y="175"/>
                    <a:pt x="1036" y="242"/>
                    <a:pt x="969" y="275"/>
                  </a:cubicBezTo>
                  <a:cubicBezTo>
                    <a:pt x="902" y="309"/>
                    <a:pt x="819" y="342"/>
                    <a:pt x="752" y="359"/>
                  </a:cubicBezTo>
                  <a:cubicBezTo>
                    <a:pt x="635" y="409"/>
                    <a:pt x="501" y="443"/>
                    <a:pt x="368" y="459"/>
                  </a:cubicBezTo>
                  <a:cubicBezTo>
                    <a:pt x="262" y="484"/>
                    <a:pt x="171" y="492"/>
                    <a:pt x="107" y="497"/>
                  </a:cubicBezTo>
                  <a:lnTo>
                    <a:pt x="107" y="497"/>
                  </a:lnTo>
                  <a:cubicBezTo>
                    <a:pt x="138" y="425"/>
                    <a:pt x="179" y="359"/>
                    <a:pt x="234" y="292"/>
                  </a:cubicBezTo>
                  <a:cubicBezTo>
                    <a:pt x="318" y="192"/>
                    <a:pt x="435" y="125"/>
                    <a:pt x="551" y="92"/>
                  </a:cubicBezTo>
                  <a:cubicBezTo>
                    <a:pt x="611" y="72"/>
                    <a:pt x="670" y="63"/>
                    <a:pt x="729" y="63"/>
                  </a:cubicBezTo>
                  <a:close/>
                  <a:moveTo>
                    <a:pt x="730" y="0"/>
                  </a:moveTo>
                  <a:cubicBezTo>
                    <a:pt x="525" y="0"/>
                    <a:pt x="322" y="93"/>
                    <a:pt x="201" y="259"/>
                  </a:cubicBezTo>
                  <a:cubicBezTo>
                    <a:pt x="137" y="339"/>
                    <a:pt x="103" y="419"/>
                    <a:pt x="71" y="499"/>
                  </a:cubicBezTo>
                  <a:lnTo>
                    <a:pt x="71" y="499"/>
                  </a:lnTo>
                  <a:cubicBezTo>
                    <a:pt x="26" y="501"/>
                    <a:pt x="0" y="502"/>
                    <a:pt x="0" y="509"/>
                  </a:cubicBezTo>
                  <a:cubicBezTo>
                    <a:pt x="23" y="512"/>
                    <a:pt x="45" y="515"/>
                    <a:pt x="67" y="516"/>
                  </a:cubicBezTo>
                  <a:lnTo>
                    <a:pt x="67" y="516"/>
                  </a:lnTo>
                  <a:cubicBezTo>
                    <a:pt x="65" y="548"/>
                    <a:pt x="51" y="579"/>
                    <a:pt x="67" y="610"/>
                  </a:cubicBezTo>
                  <a:cubicBezTo>
                    <a:pt x="76" y="578"/>
                    <a:pt x="86" y="548"/>
                    <a:pt x="98" y="519"/>
                  </a:cubicBezTo>
                  <a:lnTo>
                    <a:pt x="98" y="519"/>
                  </a:lnTo>
                  <a:cubicBezTo>
                    <a:pt x="130" y="521"/>
                    <a:pt x="161" y="522"/>
                    <a:pt x="192" y="522"/>
                  </a:cubicBezTo>
                  <a:cubicBezTo>
                    <a:pt x="255" y="522"/>
                    <a:pt x="318" y="518"/>
                    <a:pt x="384" y="509"/>
                  </a:cubicBezTo>
                  <a:cubicBezTo>
                    <a:pt x="518" y="493"/>
                    <a:pt x="652" y="459"/>
                    <a:pt x="769" y="426"/>
                  </a:cubicBezTo>
                  <a:cubicBezTo>
                    <a:pt x="852" y="409"/>
                    <a:pt x="936" y="376"/>
                    <a:pt x="1003" y="326"/>
                  </a:cubicBezTo>
                  <a:cubicBezTo>
                    <a:pt x="1053" y="309"/>
                    <a:pt x="1086" y="259"/>
                    <a:pt x="1103" y="225"/>
                  </a:cubicBezTo>
                  <a:cubicBezTo>
                    <a:pt x="1103" y="159"/>
                    <a:pt x="1086" y="108"/>
                    <a:pt x="1036" y="75"/>
                  </a:cubicBezTo>
                  <a:cubicBezTo>
                    <a:pt x="940" y="24"/>
                    <a:pt x="835" y="0"/>
                    <a:pt x="7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5922329" y="4602876"/>
              <a:ext cx="18236" cy="23076"/>
            </a:xfrm>
            <a:custGeom>
              <a:avLst/>
              <a:gdLst/>
              <a:ahLst/>
              <a:cxnLst/>
              <a:rect l="l" t="t" r="r" b="b"/>
              <a:pathLst>
                <a:path w="569" h="720" extrusionOk="0">
                  <a:moveTo>
                    <a:pt x="134" y="1"/>
                  </a:moveTo>
                  <a:cubicBezTo>
                    <a:pt x="50" y="17"/>
                    <a:pt x="0" y="101"/>
                    <a:pt x="17" y="168"/>
                  </a:cubicBezTo>
                  <a:cubicBezTo>
                    <a:pt x="34" y="235"/>
                    <a:pt x="50" y="285"/>
                    <a:pt x="84" y="335"/>
                  </a:cubicBezTo>
                  <a:cubicBezTo>
                    <a:pt x="134" y="418"/>
                    <a:pt x="184" y="502"/>
                    <a:pt x="251" y="569"/>
                  </a:cubicBezTo>
                  <a:cubicBezTo>
                    <a:pt x="318" y="636"/>
                    <a:pt x="384" y="686"/>
                    <a:pt x="468" y="719"/>
                  </a:cubicBezTo>
                  <a:cubicBezTo>
                    <a:pt x="485" y="702"/>
                    <a:pt x="401" y="652"/>
                    <a:pt x="301" y="535"/>
                  </a:cubicBezTo>
                  <a:cubicBezTo>
                    <a:pt x="234" y="468"/>
                    <a:pt x="184" y="385"/>
                    <a:pt x="134" y="301"/>
                  </a:cubicBezTo>
                  <a:cubicBezTo>
                    <a:pt x="84" y="235"/>
                    <a:pt x="50" y="84"/>
                    <a:pt x="150" y="67"/>
                  </a:cubicBezTo>
                  <a:cubicBezTo>
                    <a:pt x="234" y="67"/>
                    <a:pt x="334" y="151"/>
                    <a:pt x="384" y="235"/>
                  </a:cubicBezTo>
                  <a:cubicBezTo>
                    <a:pt x="451" y="301"/>
                    <a:pt x="485" y="385"/>
                    <a:pt x="501" y="468"/>
                  </a:cubicBezTo>
                  <a:cubicBezTo>
                    <a:pt x="501" y="552"/>
                    <a:pt x="501" y="636"/>
                    <a:pt x="501" y="719"/>
                  </a:cubicBezTo>
                  <a:cubicBezTo>
                    <a:pt x="551" y="652"/>
                    <a:pt x="568" y="552"/>
                    <a:pt x="551" y="468"/>
                  </a:cubicBezTo>
                  <a:cubicBezTo>
                    <a:pt x="535" y="368"/>
                    <a:pt x="501" y="268"/>
                    <a:pt x="451" y="184"/>
                  </a:cubicBezTo>
                  <a:cubicBezTo>
                    <a:pt x="384" y="8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5737016" y="4611434"/>
              <a:ext cx="66440" cy="54132"/>
            </a:xfrm>
            <a:custGeom>
              <a:avLst/>
              <a:gdLst/>
              <a:ahLst/>
              <a:cxnLst/>
              <a:rect l="l" t="t" r="r" b="b"/>
              <a:pathLst>
                <a:path w="2073" h="1689" extrusionOk="0">
                  <a:moveTo>
                    <a:pt x="435" y="1"/>
                  </a:moveTo>
                  <a:cubicBezTo>
                    <a:pt x="335" y="1"/>
                    <a:pt x="235" y="1"/>
                    <a:pt x="118" y="18"/>
                  </a:cubicBezTo>
                  <a:cubicBezTo>
                    <a:pt x="84" y="18"/>
                    <a:pt x="51" y="18"/>
                    <a:pt x="1" y="34"/>
                  </a:cubicBezTo>
                  <a:lnTo>
                    <a:pt x="18" y="34"/>
                  </a:lnTo>
                  <a:cubicBezTo>
                    <a:pt x="18" y="38"/>
                    <a:pt x="25" y="39"/>
                    <a:pt x="40" y="39"/>
                  </a:cubicBezTo>
                  <a:cubicBezTo>
                    <a:pt x="67" y="39"/>
                    <a:pt x="117" y="36"/>
                    <a:pt x="189" y="36"/>
                  </a:cubicBezTo>
                  <a:cubicBezTo>
                    <a:pt x="254" y="36"/>
                    <a:pt x="337" y="39"/>
                    <a:pt x="435" y="51"/>
                  </a:cubicBezTo>
                  <a:cubicBezTo>
                    <a:pt x="1137" y="135"/>
                    <a:pt x="1722" y="602"/>
                    <a:pt x="1956" y="1271"/>
                  </a:cubicBezTo>
                  <a:cubicBezTo>
                    <a:pt x="2039" y="1521"/>
                    <a:pt x="2039" y="1689"/>
                    <a:pt x="2056" y="1689"/>
                  </a:cubicBezTo>
                  <a:cubicBezTo>
                    <a:pt x="2073" y="1655"/>
                    <a:pt x="2073" y="1605"/>
                    <a:pt x="2056" y="1572"/>
                  </a:cubicBezTo>
                  <a:cubicBezTo>
                    <a:pt x="2056" y="1471"/>
                    <a:pt x="2023" y="1354"/>
                    <a:pt x="2006" y="1254"/>
                  </a:cubicBezTo>
                  <a:cubicBezTo>
                    <a:pt x="1789" y="552"/>
                    <a:pt x="1171" y="68"/>
                    <a:pt x="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5754708" y="4535411"/>
              <a:ext cx="3237" cy="76600"/>
            </a:xfrm>
            <a:custGeom>
              <a:avLst/>
              <a:gdLst/>
              <a:ahLst/>
              <a:cxnLst/>
              <a:rect l="l" t="t" r="r" b="b"/>
              <a:pathLst>
                <a:path w="101" h="2390" extrusionOk="0">
                  <a:moveTo>
                    <a:pt x="67" y="0"/>
                  </a:moveTo>
                  <a:lnTo>
                    <a:pt x="67" y="0"/>
                  </a:lnTo>
                  <a:cubicBezTo>
                    <a:pt x="17" y="786"/>
                    <a:pt x="0" y="1588"/>
                    <a:pt x="34" y="2390"/>
                  </a:cubicBezTo>
                  <a:cubicBezTo>
                    <a:pt x="84" y="1588"/>
                    <a:pt x="101" y="802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5826981" y="4648259"/>
              <a:ext cx="54132" cy="3397"/>
            </a:xfrm>
            <a:custGeom>
              <a:avLst/>
              <a:gdLst/>
              <a:ahLst/>
              <a:cxnLst/>
              <a:rect l="l" t="t" r="r" b="b"/>
              <a:pathLst>
                <a:path w="1689" h="106" extrusionOk="0">
                  <a:moveTo>
                    <a:pt x="43" y="0"/>
                  </a:moveTo>
                  <a:cubicBezTo>
                    <a:pt x="16" y="0"/>
                    <a:pt x="1" y="2"/>
                    <a:pt x="1" y="5"/>
                  </a:cubicBezTo>
                  <a:cubicBezTo>
                    <a:pt x="268" y="72"/>
                    <a:pt x="552" y="105"/>
                    <a:pt x="836" y="105"/>
                  </a:cubicBezTo>
                  <a:cubicBezTo>
                    <a:pt x="1120" y="105"/>
                    <a:pt x="1405" y="88"/>
                    <a:pt x="1689" y="38"/>
                  </a:cubicBezTo>
                  <a:cubicBezTo>
                    <a:pt x="1689" y="26"/>
                    <a:pt x="1636" y="23"/>
                    <a:pt x="1546" y="23"/>
                  </a:cubicBezTo>
                  <a:cubicBezTo>
                    <a:pt x="1448" y="23"/>
                    <a:pt x="1306" y="27"/>
                    <a:pt x="1138" y="27"/>
                  </a:cubicBezTo>
                  <a:cubicBezTo>
                    <a:pt x="1044" y="27"/>
                    <a:pt x="942" y="25"/>
                    <a:pt x="836" y="22"/>
                  </a:cubicBezTo>
                  <a:cubicBezTo>
                    <a:pt x="462" y="22"/>
                    <a:pt x="152" y="0"/>
                    <a:pt x="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5790059" y="4648291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1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34" y="87"/>
                    <a:pt x="84" y="171"/>
                  </a:cubicBezTo>
                  <a:cubicBezTo>
                    <a:pt x="117" y="254"/>
                    <a:pt x="134" y="338"/>
                    <a:pt x="150" y="338"/>
                  </a:cubicBezTo>
                  <a:cubicBezTo>
                    <a:pt x="184" y="338"/>
                    <a:pt x="184" y="238"/>
                    <a:pt x="134" y="138"/>
                  </a:cubicBezTo>
                  <a:cubicBezTo>
                    <a:pt x="105" y="50"/>
                    <a:pt x="37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5776117" y="4631112"/>
              <a:ext cx="8077" cy="7275"/>
            </a:xfrm>
            <a:custGeom>
              <a:avLst/>
              <a:gdLst/>
              <a:ahLst/>
              <a:cxnLst/>
              <a:rect l="l" t="t" r="r" b="b"/>
              <a:pathLst>
                <a:path w="252" h="227" extrusionOk="0">
                  <a:moveTo>
                    <a:pt x="29" y="1"/>
                  </a:moveTo>
                  <a:cubicBezTo>
                    <a:pt x="24" y="1"/>
                    <a:pt x="20" y="2"/>
                    <a:pt x="17" y="5"/>
                  </a:cubicBezTo>
                  <a:cubicBezTo>
                    <a:pt x="1" y="22"/>
                    <a:pt x="34" y="72"/>
                    <a:pt x="101" y="139"/>
                  </a:cubicBezTo>
                  <a:cubicBezTo>
                    <a:pt x="156" y="194"/>
                    <a:pt x="200" y="227"/>
                    <a:pt x="223" y="227"/>
                  </a:cubicBezTo>
                  <a:cubicBezTo>
                    <a:pt x="228" y="227"/>
                    <a:pt x="232" y="225"/>
                    <a:pt x="235" y="222"/>
                  </a:cubicBezTo>
                  <a:cubicBezTo>
                    <a:pt x="251" y="206"/>
                    <a:pt x="218" y="156"/>
                    <a:pt x="151" y="89"/>
                  </a:cubicBezTo>
                  <a:cubicBezTo>
                    <a:pt x="96" y="33"/>
                    <a:pt x="5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5756855" y="4622235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1"/>
                  </a:moveTo>
                  <a:cubicBezTo>
                    <a:pt x="40" y="1"/>
                    <a:pt x="0" y="20"/>
                    <a:pt x="0" y="32"/>
                  </a:cubicBezTo>
                  <a:cubicBezTo>
                    <a:pt x="17" y="48"/>
                    <a:pt x="84" y="48"/>
                    <a:pt x="167" y="82"/>
                  </a:cubicBezTo>
                  <a:cubicBezTo>
                    <a:pt x="239" y="111"/>
                    <a:pt x="299" y="152"/>
                    <a:pt x="325" y="152"/>
                  </a:cubicBezTo>
                  <a:cubicBezTo>
                    <a:pt x="329" y="152"/>
                    <a:pt x="332" y="151"/>
                    <a:pt x="334" y="149"/>
                  </a:cubicBezTo>
                  <a:cubicBezTo>
                    <a:pt x="351" y="132"/>
                    <a:pt x="301" y="48"/>
                    <a:pt x="201" y="15"/>
                  </a:cubicBezTo>
                  <a:cubicBezTo>
                    <a:pt x="164" y="4"/>
                    <a:pt x="131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5742914" y="4619094"/>
              <a:ext cx="5929" cy="2949"/>
            </a:xfrm>
            <a:custGeom>
              <a:avLst/>
              <a:gdLst/>
              <a:ahLst/>
              <a:cxnLst/>
              <a:rect l="l" t="t" r="r" b="b"/>
              <a:pathLst>
                <a:path w="185" h="92" extrusionOk="0">
                  <a:moveTo>
                    <a:pt x="38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84" y="79"/>
                  </a:cubicBezTo>
                  <a:cubicBezTo>
                    <a:pt x="109" y="88"/>
                    <a:pt x="130" y="92"/>
                    <a:pt x="147" y="92"/>
                  </a:cubicBezTo>
                  <a:cubicBezTo>
                    <a:pt x="164" y="92"/>
                    <a:pt x="176" y="88"/>
                    <a:pt x="185" y="79"/>
                  </a:cubicBezTo>
                  <a:cubicBezTo>
                    <a:pt x="185" y="63"/>
                    <a:pt x="151" y="29"/>
                    <a:pt x="101" y="13"/>
                  </a:cubicBezTo>
                  <a:cubicBezTo>
                    <a:pt x="76" y="4"/>
                    <a:pt x="55" y="0"/>
                    <a:pt x="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5735959" y="4583069"/>
              <a:ext cx="187460" cy="24679"/>
            </a:xfrm>
            <a:custGeom>
              <a:avLst/>
              <a:gdLst/>
              <a:ahLst/>
              <a:cxnLst/>
              <a:rect l="l" t="t" r="r" b="b"/>
              <a:pathLst>
                <a:path w="5849" h="770" extrusionOk="0">
                  <a:moveTo>
                    <a:pt x="5832" y="0"/>
                  </a:moveTo>
                  <a:lnTo>
                    <a:pt x="1" y="401"/>
                  </a:lnTo>
                  <a:lnTo>
                    <a:pt x="51" y="769"/>
                  </a:lnTo>
                  <a:lnTo>
                    <a:pt x="5849" y="702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5512666" y="2842145"/>
              <a:ext cx="625488" cy="377004"/>
            </a:xfrm>
            <a:custGeom>
              <a:avLst/>
              <a:gdLst/>
              <a:ahLst/>
              <a:cxnLst/>
              <a:rect l="l" t="t" r="r" b="b"/>
              <a:pathLst>
                <a:path w="19516" h="11763" extrusionOk="0">
                  <a:moveTo>
                    <a:pt x="4896" y="0"/>
                  </a:moveTo>
                  <a:lnTo>
                    <a:pt x="0" y="2556"/>
                  </a:lnTo>
                  <a:lnTo>
                    <a:pt x="2323" y="9557"/>
                  </a:lnTo>
                  <a:cubicBezTo>
                    <a:pt x="2957" y="11445"/>
                    <a:pt x="4612" y="11763"/>
                    <a:pt x="6600" y="11763"/>
                  </a:cubicBezTo>
                  <a:lnTo>
                    <a:pt x="19516" y="11763"/>
                  </a:lnTo>
                  <a:lnTo>
                    <a:pt x="19516" y="8856"/>
                  </a:lnTo>
                  <a:lnTo>
                    <a:pt x="7719" y="7185"/>
                  </a:lnTo>
                  <a:lnTo>
                    <a:pt x="4896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6138122" y="3025728"/>
              <a:ext cx="256560" cy="193422"/>
            </a:xfrm>
            <a:custGeom>
              <a:avLst/>
              <a:gdLst/>
              <a:ahLst/>
              <a:cxnLst/>
              <a:rect l="l" t="t" r="r" b="b"/>
              <a:pathLst>
                <a:path w="8005" h="6035" extrusionOk="0">
                  <a:moveTo>
                    <a:pt x="3778" y="1"/>
                  </a:moveTo>
                  <a:cubicBezTo>
                    <a:pt x="3501" y="1"/>
                    <a:pt x="2440" y="2041"/>
                    <a:pt x="2440" y="2041"/>
                  </a:cubicBezTo>
                  <a:lnTo>
                    <a:pt x="1421" y="2543"/>
                  </a:lnTo>
                  <a:lnTo>
                    <a:pt x="1" y="3128"/>
                  </a:lnTo>
                  <a:lnTo>
                    <a:pt x="1" y="6035"/>
                  </a:lnTo>
                  <a:lnTo>
                    <a:pt x="1571" y="5951"/>
                  </a:lnTo>
                  <a:lnTo>
                    <a:pt x="6584" y="4865"/>
                  </a:lnTo>
                  <a:cubicBezTo>
                    <a:pt x="6770" y="5040"/>
                    <a:pt x="6969" y="5097"/>
                    <a:pt x="7149" y="5097"/>
                  </a:cubicBezTo>
                  <a:cubicBezTo>
                    <a:pt x="7484" y="5097"/>
                    <a:pt x="7753" y="4899"/>
                    <a:pt x="7753" y="4899"/>
                  </a:cubicBezTo>
                  <a:lnTo>
                    <a:pt x="5832" y="3144"/>
                  </a:lnTo>
                  <a:lnTo>
                    <a:pt x="3777" y="2877"/>
                  </a:lnTo>
                  <a:lnTo>
                    <a:pt x="5364" y="2426"/>
                  </a:lnTo>
                  <a:cubicBezTo>
                    <a:pt x="5364" y="2426"/>
                    <a:pt x="6216" y="2810"/>
                    <a:pt x="6851" y="3144"/>
                  </a:cubicBezTo>
                  <a:cubicBezTo>
                    <a:pt x="7018" y="3232"/>
                    <a:pt x="7159" y="3267"/>
                    <a:pt x="7278" y="3267"/>
                  </a:cubicBezTo>
                  <a:cubicBezTo>
                    <a:pt x="7610" y="3267"/>
                    <a:pt x="7772" y="2996"/>
                    <a:pt x="7870" y="2860"/>
                  </a:cubicBezTo>
                  <a:cubicBezTo>
                    <a:pt x="8004" y="2676"/>
                    <a:pt x="5047" y="1306"/>
                    <a:pt x="5047" y="1306"/>
                  </a:cubicBezTo>
                  <a:lnTo>
                    <a:pt x="3677" y="1691"/>
                  </a:lnTo>
                  <a:cubicBezTo>
                    <a:pt x="4128" y="722"/>
                    <a:pt x="4061" y="87"/>
                    <a:pt x="3794" y="3"/>
                  </a:cubicBezTo>
                  <a:cubicBezTo>
                    <a:pt x="3789" y="1"/>
                    <a:pt x="3784" y="1"/>
                    <a:pt x="377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6261835" y="3148896"/>
              <a:ext cx="87304" cy="32819"/>
            </a:xfrm>
            <a:custGeom>
              <a:avLst/>
              <a:gdLst/>
              <a:ahLst/>
              <a:cxnLst/>
              <a:rect l="l" t="t" r="r" b="b"/>
              <a:pathLst>
                <a:path w="2724" h="1024" extrusionOk="0">
                  <a:moveTo>
                    <a:pt x="154" y="0"/>
                  </a:moveTo>
                  <a:cubicBezTo>
                    <a:pt x="66" y="0"/>
                    <a:pt x="17" y="6"/>
                    <a:pt x="17" y="20"/>
                  </a:cubicBezTo>
                  <a:cubicBezTo>
                    <a:pt x="0" y="53"/>
                    <a:pt x="685" y="170"/>
                    <a:pt x="1521" y="270"/>
                  </a:cubicBezTo>
                  <a:cubicBezTo>
                    <a:pt x="1705" y="287"/>
                    <a:pt x="1888" y="337"/>
                    <a:pt x="2055" y="404"/>
                  </a:cubicBezTo>
                  <a:cubicBezTo>
                    <a:pt x="2189" y="488"/>
                    <a:pt x="2306" y="588"/>
                    <a:pt x="2423" y="688"/>
                  </a:cubicBezTo>
                  <a:cubicBezTo>
                    <a:pt x="2581" y="860"/>
                    <a:pt x="2665" y="995"/>
                    <a:pt x="2707" y="1020"/>
                  </a:cubicBezTo>
                  <a:lnTo>
                    <a:pt x="2707" y="1020"/>
                  </a:lnTo>
                  <a:cubicBezTo>
                    <a:pt x="2673" y="870"/>
                    <a:pt x="2606" y="738"/>
                    <a:pt x="2507" y="621"/>
                  </a:cubicBezTo>
                  <a:cubicBezTo>
                    <a:pt x="2406" y="488"/>
                    <a:pt x="2273" y="371"/>
                    <a:pt x="2122" y="287"/>
                  </a:cubicBezTo>
                  <a:cubicBezTo>
                    <a:pt x="1939" y="187"/>
                    <a:pt x="1738" y="137"/>
                    <a:pt x="1538" y="120"/>
                  </a:cubicBezTo>
                  <a:cubicBezTo>
                    <a:pt x="926" y="47"/>
                    <a:pt x="395" y="0"/>
                    <a:pt x="154" y="0"/>
                  </a:cubicBezTo>
                  <a:close/>
                  <a:moveTo>
                    <a:pt x="2707" y="1020"/>
                  </a:moveTo>
                  <a:cubicBezTo>
                    <a:pt x="2707" y="1021"/>
                    <a:pt x="2707" y="1021"/>
                    <a:pt x="2707" y="1022"/>
                  </a:cubicBezTo>
                  <a:lnTo>
                    <a:pt x="2712" y="1022"/>
                  </a:lnTo>
                  <a:cubicBezTo>
                    <a:pt x="2710" y="1022"/>
                    <a:pt x="2708" y="1021"/>
                    <a:pt x="2707" y="1020"/>
                  </a:cubicBezTo>
                  <a:close/>
                  <a:moveTo>
                    <a:pt x="2712" y="1022"/>
                  </a:moveTo>
                  <a:cubicBezTo>
                    <a:pt x="2714" y="1023"/>
                    <a:pt x="2716" y="1023"/>
                    <a:pt x="2718" y="1023"/>
                  </a:cubicBezTo>
                  <a:cubicBezTo>
                    <a:pt x="2720" y="1023"/>
                    <a:pt x="2722" y="1023"/>
                    <a:pt x="2724" y="1022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6270392" y="3175786"/>
              <a:ext cx="54132" cy="12307"/>
            </a:xfrm>
            <a:custGeom>
              <a:avLst/>
              <a:gdLst/>
              <a:ahLst/>
              <a:cxnLst/>
              <a:rect l="l" t="t" r="r" b="b"/>
              <a:pathLst>
                <a:path w="1689" h="384" extrusionOk="0">
                  <a:moveTo>
                    <a:pt x="588" y="1"/>
                  </a:moveTo>
                  <a:cubicBezTo>
                    <a:pt x="244" y="1"/>
                    <a:pt x="1" y="57"/>
                    <a:pt x="1" y="83"/>
                  </a:cubicBezTo>
                  <a:cubicBezTo>
                    <a:pt x="1" y="133"/>
                    <a:pt x="402" y="133"/>
                    <a:pt x="886" y="183"/>
                  </a:cubicBezTo>
                  <a:cubicBezTo>
                    <a:pt x="1120" y="200"/>
                    <a:pt x="1354" y="233"/>
                    <a:pt x="1488" y="250"/>
                  </a:cubicBezTo>
                  <a:cubicBezTo>
                    <a:pt x="1638" y="283"/>
                    <a:pt x="1638" y="384"/>
                    <a:pt x="1672" y="384"/>
                  </a:cubicBezTo>
                  <a:cubicBezTo>
                    <a:pt x="1672" y="384"/>
                    <a:pt x="1688" y="367"/>
                    <a:pt x="1672" y="300"/>
                  </a:cubicBezTo>
                  <a:cubicBezTo>
                    <a:pt x="1655" y="233"/>
                    <a:pt x="1605" y="183"/>
                    <a:pt x="1521" y="150"/>
                  </a:cubicBezTo>
                  <a:cubicBezTo>
                    <a:pt x="1321" y="83"/>
                    <a:pt x="1103" y="33"/>
                    <a:pt x="903" y="16"/>
                  </a:cubicBezTo>
                  <a:cubicBezTo>
                    <a:pt x="792" y="5"/>
                    <a:pt x="686" y="1"/>
                    <a:pt x="58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5141015" y="1960162"/>
              <a:ext cx="320276" cy="516261"/>
            </a:xfrm>
            <a:custGeom>
              <a:avLst/>
              <a:gdLst/>
              <a:ahLst/>
              <a:cxnLst/>
              <a:rect l="l" t="t" r="r" b="b"/>
              <a:pathLst>
                <a:path w="9993" h="16108" extrusionOk="0">
                  <a:moveTo>
                    <a:pt x="9992" y="0"/>
                  </a:moveTo>
                  <a:lnTo>
                    <a:pt x="702" y="1320"/>
                  </a:lnTo>
                  <a:lnTo>
                    <a:pt x="0" y="15539"/>
                  </a:lnTo>
                  <a:lnTo>
                    <a:pt x="6082" y="16107"/>
                  </a:lnTo>
                  <a:lnTo>
                    <a:pt x="6416" y="12665"/>
                  </a:lnTo>
                  <a:cubicBezTo>
                    <a:pt x="6416" y="12665"/>
                    <a:pt x="6667" y="12726"/>
                    <a:pt x="7023" y="12726"/>
                  </a:cubicBezTo>
                  <a:cubicBezTo>
                    <a:pt x="7707" y="12726"/>
                    <a:pt x="8778" y="12502"/>
                    <a:pt x="9207" y="11195"/>
                  </a:cubicBezTo>
                  <a:cubicBezTo>
                    <a:pt x="9624" y="9942"/>
                    <a:pt x="9992" y="0"/>
                    <a:pt x="999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5081562" y="1900613"/>
              <a:ext cx="402195" cy="458700"/>
            </a:xfrm>
            <a:custGeom>
              <a:avLst/>
              <a:gdLst/>
              <a:ahLst/>
              <a:cxnLst/>
              <a:rect l="l" t="t" r="r" b="b"/>
              <a:pathLst>
                <a:path w="12549" h="14312" extrusionOk="0">
                  <a:moveTo>
                    <a:pt x="6330" y="1"/>
                  </a:moveTo>
                  <a:cubicBezTo>
                    <a:pt x="4946" y="1"/>
                    <a:pt x="946" y="432"/>
                    <a:pt x="285" y="5350"/>
                  </a:cubicBezTo>
                  <a:cubicBezTo>
                    <a:pt x="1" y="7455"/>
                    <a:pt x="1003" y="9143"/>
                    <a:pt x="1170" y="10430"/>
                  </a:cubicBezTo>
                  <a:cubicBezTo>
                    <a:pt x="1521" y="13120"/>
                    <a:pt x="1989" y="14256"/>
                    <a:pt x="1989" y="14256"/>
                  </a:cubicBezTo>
                  <a:lnTo>
                    <a:pt x="3309" y="14306"/>
                  </a:lnTo>
                  <a:cubicBezTo>
                    <a:pt x="3431" y="14309"/>
                    <a:pt x="3548" y="14311"/>
                    <a:pt x="3659" y="14311"/>
                  </a:cubicBezTo>
                  <a:cubicBezTo>
                    <a:pt x="4658" y="14311"/>
                    <a:pt x="5264" y="14137"/>
                    <a:pt x="6316" y="13070"/>
                  </a:cubicBezTo>
                  <a:cubicBezTo>
                    <a:pt x="7403" y="11967"/>
                    <a:pt x="7703" y="11349"/>
                    <a:pt x="8472" y="10196"/>
                  </a:cubicBezTo>
                  <a:cubicBezTo>
                    <a:pt x="8472" y="10196"/>
                    <a:pt x="7369" y="9544"/>
                    <a:pt x="7553" y="8575"/>
                  </a:cubicBezTo>
                  <a:cubicBezTo>
                    <a:pt x="7647" y="8064"/>
                    <a:pt x="8188" y="7739"/>
                    <a:pt x="8676" y="7739"/>
                  </a:cubicBezTo>
                  <a:cubicBezTo>
                    <a:pt x="9145" y="7739"/>
                    <a:pt x="9565" y="8038"/>
                    <a:pt x="9491" y="8759"/>
                  </a:cubicBezTo>
                  <a:cubicBezTo>
                    <a:pt x="9633" y="8750"/>
                    <a:pt x="9779" y="8746"/>
                    <a:pt x="9926" y="8746"/>
                  </a:cubicBezTo>
                  <a:cubicBezTo>
                    <a:pt x="10072" y="8746"/>
                    <a:pt x="10218" y="8750"/>
                    <a:pt x="10360" y="8759"/>
                  </a:cubicBezTo>
                  <a:lnTo>
                    <a:pt x="10694" y="5618"/>
                  </a:lnTo>
                  <a:cubicBezTo>
                    <a:pt x="10694" y="5618"/>
                    <a:pt x="12549" y="4849"/>
                    <a:pt x="12382" y="3512"/>
                  </a:cubicBezTo>
                  <a:cubicBezTo>
                    <a:pt x="11981" y="438"/>
                    <a:pt x="9775" y="104"/>
                    <a:pt x="6801" y="20"/>
                  </a:cubicBezTo>
                  <a:cubicBezTo>
                    <a:pt x="6801" y="20"/>
                    <a:pt x="6625" y="1"/>
                    <a:pt x="6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5338090" y="1906606"/>
              <a:ext cx="184768" cy="148904"/>
            </a:xfrm>
            <a:custGeom>
              <a:avLst/>
              <a:gdLst/>
              <a:ahLst/>
              <a:cxnLst/>
              <a:rect l="l" t="t" r="r" b="b"/>
              <a:pathLst>
                <a:path w="5765" h="4646" extrusionOk="0">
                  <a:moveTo>
                    <a:pt x="0" y="0"/>
                  </a:moveTo>
                  <a:lnTo>
                    <a:pt x="2490" y="1888"/>
                  </a:lnTo>
                  <a:cubicBezTo>
                    <a:pt x="2991" y="2740"/>
                    <a:pt x="3325" y="3676"/>
                    <a:pt x="3492" y="4645"/>
                  </a:cubicBezTo>
                  <a:lnTo>
                    <a:pt x="4628" y="4328"/>
                  </a:lnTo>
                  <a:cubicBezTo>
                    <a:pt x="4628" y="4060"/>
                    <a:pt x="4628" y="3810"/>
                    <a:pt x="4612" y="3559"/>
                  </a:cubicBezTo>
                  <a:lnTo>
                    <a:pt x="4612" y="3559"/>
                  </a:lnTo>
                  <a:lnTo>
                    <a:pt x="4879" y="4044"/>
                  </a:lnTo>
                  <a:lnTo>
                    <a:pt x="5531" y="3927"/>
                  </a:lnTo>
                  <a:cubicBezTo>
                    <a:pt x="5765" y="2657"/>
                    <a:pt x="4896" y="1387"/>
                    <a:pt x="3759" y="769"/>
                  </a:cubicBezTo>
                  <a:cubicBezTo>
                    <a:pt x="2623" y="151"/>
                    <a:pt x="1287" y="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5154924" y="1939682"/>
              <a:ext cx="71247" cy="176852"/>
            </a:xfrm>
            <a:custGeom>
              <a:avLst/>
              <a:gdLst/>
              <a:ahLst/>
              <a:cxnLst/>
              <a:rect l="l" t="t" r="r" b="b"/>
              <a:pathLst>
                <a:path w="2223" h="5518" extrusionOk="0">
                  <a:moveTo>
                    <a:pt x="2202" y="1"/>
                  </a:moveTo>
                  <a:cubicBezTo>
                    <a:pt x="2184" y="1"/>
                    <a:pt x="2105" y="48"/>
                    <a:pt x="1989" y="121"/>
                  </a:cubicBezTo>
                  <a:cubicBezTo>
                    <a:pt x="1822" y="255"/>
                    <a:pt x="1655" y="405"/>
                    <a:pt x="1504" y="572"/>
                  </a:cubicBezTo>
                  <a:cubicBezTo>
                    <a:pt x="452" y="1658"/>
                    <a:pt x="1" y="3162"/>
                    <a:pt x="235" y="4649"/>
                  </a:cubicBezTo>
                  <a:cubicBezTo>
                    <a:pt x="285" y="4866"/>
                    <a:pt x="335" y="5084"/>
                    <a:pt x="402" y="5284"/>
                  </a:cubicBezTo>
                  <a:cubicBezTo>
                    <a:pt x="418" y="5368"/>
                    <a:pt x="452" y="5451"/>
                    <a:pt x="502" y="5518"/>
                  </a:cubicBezTo>
                  <a:cubicBezTo>
                    <a:pt x="535" y="5501"/>
                    <a:pt x="418" y="5184"/>
                    <a:pt x="352" y="4632"/>
                  </a:cubicBezTo>
                  <a:cubicBezTo>
                    <a:pt x="168" y="3179"/>
                    <a:pt x="619" y="1725"/>
                    <a:pt x="1588" y="639"/>
                  </a:cubicBezTo>
                  <a:cubicBezTo>
                    <a:pt x="1939" y="221"/>
                    <a:pt x="2223" y="21"/>
                    <a:pt x="2206" y="4"/>
                  </a:cubicBezTo>
                  <a:cubicBezTo>
                    <a:pt x="2206" y="2"/>
                    <a:pt x="2205" y="1"/>
                    <a:pt x="22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5193480" y="1938207"/>
              <a:ext cx="31633" cy="162269"/>
            </a:xfrm>
            <a:custGeom>
              <a:avLst/>
              <a:gdLst/>
              <a:ahLst/>
              <a:cxnLst/>
              <a:rect l="l" t="t" r="r" b="b"/>
              <a:pathLst>
                <a:path w="987" h="5063" extrusionOk="0">
                  <a:moveTo>
                    <a:pt x="936" y="0"/>
                  </a:moveTo>
                  <a:lnTo>
                    <a:pt x="936" y="0"/>
                  </a:lnTo>
                  <a:cubicBezTo>
                    <a:pt x="786" y="217"/>
                    <a:pt x="669" y="434"/>
                    <a:pt x="586" y="685"/>
                  </a:cubicBezTo>
                  <a:cubicBezTo>
                    <a:pt x="101" y="1838"/>
                    <a:pt x="1" y="3108"/>
                    <a:pt x="251" y="4328"/>
                  </a:cubicBezTo>
                  <a:cubicBezTo>
                    <a:pt x="301" y="4595"/>
                    <a:pt x="385" y="4829"/>
                    <a:pt x="502" y="5063"/>
                  </a:cubicBezTo>
                  <a:cubicBezTo>
                    <a:pt x="552" y="5046"/>
                    <a:pt x="168" y="3927"/>
                    <a:pt x="301" y="2506"/>
                  </a:cubicBezTo>
                  <a:cubicBezTo>
                    <a:pt x="418" y="1069"/>
                    <a:pt x="987" y="33"/>
                    <a:pt x="9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5300592" y="1918368"/>
              <a:ext cx="158007" cy="111438"/>
            </a:xfrm>
            <a:custGeom>
              <a:avLst/>
              <a:gdLst/>
              <a:ahLst/>
              <a:cxnLst/>
              <a:rect l="l" t="t" r="r" b="b"/>
              <a:pathLst>
                <a:path w="4930" h="3477" extrusionOk="0">
                  <a:moveTo>
                    <a:pt x="970" y="1"/>
                  </a:moveTo>
                  <a:cubicBezTo>
                    <a:pt x="719" y="1"/>
                    <a:pt x="485" y="18"/>
                    <a:pt x="251" y="68"/>
                  </a:cubicBezTo>
                  <a:cubicBezTo>
                    <a:pt x="168" y="84"/>
                    <a:pt x="67" y="101"/>
                    <a:pt x="0" y="134"/>
                  </a:cubicBezTo>
                  <a:cubicBezTo>
                    <a:pt x="0" y="140"/>
                    <a:pt x="11" y="142"/>
                    <a:pt x="32" y="142"/>
                  </a:cubicBezTo>
                  <a:cubicBezTo>
                    <a:pt x="121" y="142"/>
                    <a:pt x="398" y="99"/>
                    <a:pt x="809" y="99"/>
                  </a:cubicBezTo>
                  <a:cubicBezTo>
                    <a:pt x="860" y="99"/>
                    <a:pt x="914" y="100"/>
                    <a:pt x="970" y="101"/>
                  </a:cubicBezTo>
                  <a:cubicBezTo>
                    <a:pt x="2540" y="168"/>
                    <a:pt x="3944" y="1120"/>
                    <a:pt x="4595" y="2574"/>
                  </a:cubicBezTo>
                  <a:cubicBezTo>
                    <a:pt x="4841" y="3097"/>
                    <a:pt x="4894" y="3477"/>
                    <a:pt x="4927" y="3477"/>
                  </a:cubicBezTo>
                  <a:cubicBezTo>
                    <a:pt x="4928" y="3477"/>
                    <a:pt x="4929" y="3477"/>
                    <a:pt x="4929" y="3476"/>
                  </a:cubicBezTo>
                  <a:cubicBezTo>
                    <a:pt x="4929" y="3393"/>
                    <a:pt x="4929" y="3309"/>
                    <a:pt x="4896" y="3209"/>
                  </a:cubicBezTo>
                  <a:cubicBezTo>
                    <a:pt x="4863" y="2975"/>
                    <a:pt x="4796" y="2741"/>
                    <a:pt x="4696" y="2524"/>
                  </a:cubicBezTo>
                  <a:cubicBezTo>
                    <a:pt x="4094" y="1003"/>
                    <a:pt x="2607" y="1"/>
                    <a:pt x="9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5176366" y="1869877"/>
              <a:ext cx="46601" cy="44806"/>
            </a:xfrm>
            <a:custGeom>
              <a:avLst/>
              <a:gdLst/>
              <a:ahLst/>
              <a:cxnLst/>
              <a:rect l="l" t="t" r="r" b="b"/>
              <a:pathLst>
                <a:path w="1454" h="1398" extrusionOk="0">
                  <a:moveTo>
                    <a:pt x="42" y="1"/>
                  </a:moveTo>
                  <a:cubicBezTo>
                    <a:pt x="27" y="1"/>
                    <a:pt x="19" y="4"/>
                    <a:pt x="17" y="10"/>
                  </a:cubicBezTo>
                  <a:cubicBezTo>
                    <a:pt x="0" y="43"/>
                    <a:pt x="401" y="244"/>
                    <a:pt x="785" y="628"/>
                  </a:cubicBezTo>
                  <a:cubicBezTo>
                    <a:pt x="1162" y="1005"/>
                    <a:pt x="1362" y="1397"/>
                    <a:pt x="1401" y="1397"/>
                  </a:cubicBezTo>
                  <a:cubicBezTo>
                    <a:pt x="1402" y="1397"/>
                    <a:pt x="1403" y="1397"/>
                    <a:pt x="1404" y="1397"/>
                  </a:cubicBezTo>
                  <a:cubicBezTo>
                    <a:pt x="1454" y="1380"/>
                    <a:pt x="1303" y="929"/>
                    <a:pt x="902" y="528"/>
                  </a:cubicBezTo>
                  <a:cubicBezTo>
                    <a:pt x="536" y="161"/>
                    <a:pt x="144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5215980" y="1870165"/>
              <a:ext cx="9679" cy="46665"/>
            </a:xfrm>
            <a:custGeom>
              <a:avLst/>
              <a:gdLst/>
              <a:ahLst/>
              <a:cxnLst/>
              <a:rect l="l" t="t" r="r" b="b"/>
              <a:pathLst>
                <a:path w="302" h="1456" extrusionOk="0">
                  <a:moveTo>
                    <a:pt x="214" y="0"/>
                  </a:moveTo>
                  <a:cubicBezTo>
                    <a:pt x="159" y="0"/>
                    <a:pt x="1" y="313"/>
                    <a:pt x="17" y="736"/>
                  </a:cubicBezTo>
                  <a:cubicBezTo>
                    <a:pt x="33" y="1159"/>
                    <a:pt x="224" y="1455"/>
                    <a:pt x="265" y="1455"/>
                  </a:cubicBezTo>
                  <a:cubicBezTo>
                    <a:pt x="266" y="1455"/>
                    <a:pt x="267" y="1455"/>
                    <a:pt x="268" y="1455"/>
                  </a:cubicBezTo>
                  <a:cubicBezTo>
                    <a:pt x="301" y="1438"/>
                    <a:pt x="184" y="1121"/>
                    <a:pt x="184" y="736"/>
                  </a:cubicBezTo>
                  <a:cubicBezTo>
                    <a:pt x="168" y="335"/>
                    <a:pt x="251" y="18"/>
                    <a:pt x="218" y="1"/>
                  </a:cubicBezTo>
                  <a:cubicBezTo>
                    <a:pt x="216" y="1"/>
                    <a:pt x="215" y="0"/>
                    <a:pt x="2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4884486" y="2421137"/>
              <a:ext cx="827403" cy="966692"/>
            </a:xfrm>
            <a:custGeom>
              <a:avLst/>
              <a:gdLst/>
              <a:ahLst/>
              <a:cxnLst/>
              <a:rect l="l" t="t" r="r" b="b"/>
              <a:pathLst>
                <a:path w="25816" h="30162" extrusionOk="0">
                  <a:moveTo>
                    <a:pt x="10274" y="0"/>
                  </a:moveTo>
                  <a:cubicBezTo>
                    <a:pt x="10173" y="0"/>
                    <a:pt x="10074" y="1"/>
                    <a:pt x="9976" y="3"/>
                  </a:cubicBezTo>
                  <a:cubicBezTo>
                    <a:pt x="6434" y="37"/>
                    <a:pt x="1237" y="2242"/>
                    <a:pt x="536" y="5717"/>
                  </a:cubicBezTo>
                  <a:cubicBezTo>
                    <a:pt x="1" y="8357"/>
                    <a:pt x="519" y="13019"/>
                    <a:pt x="519" y="18700"/>
                  </a:cubicBezTo>
                  <a:lnTo>
                    <a:pt x="970" y="29544"/>
                  </a:lnTo>
                  <a:lnTo>
                    <a:pt x="19082" y="30162"/>
                  </a:lnTo>
                  <a:lnTo>
                    <a:pt x="18514" y="14172"/>
                  </a:lnTo>
                  <a:lnTo>
                    <a:pt x="19500" y="17530"/>
                  </a:lnTo>
                  <a:lnTo>
                    <a:pt x="25816" y="14673"/>
                  </a:lnTo>
                  <a:cubicBezTo>
                    <a:pt x="25582" y="13971"/>
                    <a:pt x="24546" y="10830"/>
                    <a:pt x="22541" y="5851"/>
                  </a:cubicBezTo>
                  <a:cubicBezTo>
                    <a:pt x="21438" y="3077"/>
                    <a:pt x="18948" y="1089"/>
                    <a:pt x="16008" y="588"/>
                  </a:cubicBezTo>
                  <a:cubicBezTo>
                    <a:pt x="14053" y="257"/>
                    <a:pt x="11950" y="0"/>
                    <a:pt x="1027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4901633" y="2933680"/>
              <a:ext cx="430592" cy="480397"/>
            </a:xfrm>
            <a:custGeom>
              <a:avLst/>
              <a:gdLst/>
              <a:ahLst/>
              <a:cxnLst/>
              <a:rect l="l" t="t" r="r" b="b"/>
              <a:pathLst>
                <a:path w="13435" h="14989" extrusionOk="0">
                  <a:moveTo>
                    <a:pt x="8183" y="1"/>
                  </a:moveTo>
                  <a:cubicBezTo>
                    <a:pt x="7692" y="1"/>
                    <a:pt x="7194" y="39"/>
                    <a:pt x="6717" y="68"/>
                  </a:cubicBezTo>
                  <a:cubicBezTo>
                    <a:pt x="5180" y="159"/>
                    <a:pt x="3643" y="398"/>
                    <a:pt x="2122" y="398"/>
                  </a:cubicBezTo>
                  <a:cubicBezTo>
                    <a:pt x="1411" y="398"/>
                    <a:pt x="703" y="345"/>
                    <a:pt x="1" y="202"/>
                  </a:cubicBezTo>
                  <a:lnTo>
                    <a:pt x="1" y="202"/>
                  </a:lnTo>
                  <a:lnTo>
                    <a:pt x="2524" y="14989"/>
                  </a:lnTo>
                  <a:lnTo>
                    <a:pt x="13434" y="14337"/>
                  </a:lnTo>
                  <a:cubicBezTo>
                    <a:pt x="13217" y="10210"/>
                    <a:pt x="13050" y="7520"/>
                    <a:pt x="12098" y="3510"/>
                  </a:cubicBezTo>
                  <a:cubicBezTo>
                    <a:pt x="11864" y="2457"/>
                    <a:pt x="11513" y="1338"/>
                    <a:pt x="10661" y="670"/>
                  </a:cubicBezTo>
                  <a:cubicBezTo>
                    <a:pt x="9968" y="128"/>
                    <a:pt x="9086" y="1"/>
                    <a:pt x="8183" y="1"/>
                  </a:cubicBezTo>
                  <a:close/>
                </a:path>
              </a:pathLst>
            </a:custGeom>
            <a:solidFill>
              <a:srgbClr val="263238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4909133" y="2573310"/>
              <a:ext cx="680678" cy="4840"/>
            </a:xfrm>
            <a:custGeom>
              <a:avLst/>
              <a:gdLst/>
              <a:ahLst/>
              <a:cxnLst/>
              <a:rect l="l" t="t" r="r" b="b"/>
              <a:pathLst>
                <a:path w="21238" h="151" extrusionOk="0">
                  <a:moveTo>
                    <a:pt x="10627" y="0"/>
                  </a:moveTo>
                  <a:cubicBezTo>
                    <a:pt x="4746" y="0"/>
                    <a:pt x="0" y="34"/>
                    <a:pt x="0" y="67"/>
                  </a:cubicBezTo>
                  <a:cubicBezTo>
                    <a:pt x="0" y="117"/>
                    <a:pt x="4762" y="151"/>
                    <a:pt x="10627" y="151"/>
                  </a:cubicBezTo>
                  <a:cubicBezTo>
                    <a:pt x="16492" y="151"/>
                    <a:pt x="21237" y="117"/>
                    <a:pt x="21237" y="67"/>
                  </a:cubicBezTo>
                  <a:cubicBezTo>
                    <a:pt x="21237" y="34"/>
                    <a:pt x="16492" y="0"/>
                    <a:pt x="106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4891986" y="2670774"/>
              <a:ext cx="740643" cy="4840"/>
            </a:xfrm>
            <a:custGeom>
              <a:avLst/>
              <a:gdLst/>
              <a:ahLst/>
              <a:cxnLst/>
              <a:rect l="l" t="t" r="r" b="b"/>
              <a:pathLst>
                <a:path w="23109" h="151" extrusionOk="0">
                  <a:moveTo>
                    <a:pt x="11546" y="0"/>
                  </a:moveTo>
                  <a:cubicBezTo>
                    <a:pt x="5164" y="0"/>
                    <a:pt x="1" y="34"/>
                    <a:pt x="1" y="67"/>
                  </a:cubicBezTo>
                  <a:cubicBezTo>
                    <a:pt x="1" y="117"/>
                    <a:pt x="5164" y="151"/>
                    <a:pt x="11546" y="151"/>
                  </a:cubicBezTo>
                  <a:cubicBezTo>
                    <a:pt x="17929" y="151"/>
                    <a:pt x="23109" y="117"/>
                    <a:pt x="23109" y="67"/>
                  </a:cubicBezTo>
                  <a:cubicBezTo>
                    <a:pt x="23109" y="34"/>
                    <a:pt x="17929" y="0"/>
                    <a:pt x="1154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4895736" y="2792853"/>
              <a:ext cx="789904" cy="5384"/>
            </a:xfrm>
            <a:custGeom>
              <a:avLst/>
              <a:gdLst/>
              <a:ahLst/>
              <a:cxnLst/>
              <a:rect l="l" t="t" r="r" b="b"/>
              <a:pathLst>
                <a:path w="24646" h="168" extrusionOk="0">
                  <a:moveTo>
                    <a:pt x="12315" y="1"/>
                  </a:moveTo>
                  <a:cubicBezTo>
                    <a:pt x="5515" y="1"/>
                    <a:pt x="1" y="34"/>
                    <a:pt x="1" y="84"/>
                  </a:cubicBezTo>
                  <a:cubicBezTo>
                    <a:pt x="1" y="135"/>
                    <a:pt x="5515" y="168"/>
                    <a:pt x="12315" y="168"/>
                  </a:cubicBezTo>
                  <a:cubicBezTo>
                    <a:pt x="19132" y="168"/>
                    <a:pt x="24646" y="135"/>
                    <a:pt x="24646" y="84"/>
                  </a:cubicBezTo>
                  <a:cubicBezTo>
                    <a:pt x="24646" y="34"/>
                    <a:pt x="19132" y="1"/>
                    <a:pt x="123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5226684" y="2925123"/>
              <a:ext cx="246913" cy="4872"/>
            </a:xfrm>
            <a:custGeom>
              <a:avLst/>
              <a:gdLst/>
              <a:ahLst/>
              <a:cxnLst/>
              <a:rect l="l" t="t" r="r" b="b"/>
              <a:pathLst>
                <a:path w="7704" h="152" extrusionOk="0">
                  <a:moveTo>
                    <a:pt x="3844" y="1"/>
                  </a:moveTo>
                  <a:cubicBezTo>
                    <a:pt x="1722" y="1"/>
                    <a:pt x="1" y="34"/>
                    <a:pt x="1" y="68"/>
                  </a:cubicBezTo>
                  <a:cubicBezTo>
                    <a:pt x="1" y="118"/>
                    <a:pt x="1722" y="151"/>
                    <a:pt x="3844" y="151"/>
                  </a:cubicBezTo>
                  <a:cubicBezTo>
                    <a:pt x="5966" y="151"/>
                    <a:pt x="7703" y="118"/>
                    <a:pt x="7703" y="68"/>
                  </a:cubicBezTo>
                  <a:cubicBezTo>
                    <a:pt x="7703" y="34"/>
                    <a:pt x="5966" y="1"/>
                    <a:pt x="384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5226684" y="3066848"/>
              <a:ext cx="258163" cy="5256"/>
            </a:xfrm>
            <a:custGeom>
              <a:avLst/>
              <a:gdLst/>
              <a:ahLst/>
              <a:cxnLst/>
              <a:rect l="l" t="t" r="r" b="b"/>
              <a:pathLst>
                <a:path w="8055" h="164" extrusionOk="0">
                  <a:moveTo>
                    <a:pt x="2461" y="0"/>
                  </a:moveTo>
                  <a:cubicBezTo>
                    <a:pt x="1016" y="0"/>
                    <a:pt x="1" y="19"/>
                    <a:pt x="1" y="57"/>
                  </a:cubicBezTo>
                  <a:cubicBezTo>
                    <a:pt x="1" y="90"/>
                    <a:pt x="1805" y="140"/>
                    <a:pt x="4027" y="157"/>
                  </a:cubicBezTo>
                  <a:cubicBezTo>
                    <a:pt x="4623" y="161"/>
                    <a:pt x="5188" y="164"/>
                    <a:pt x="5697" y="164"/>
                  </a:cubicBezTo>
                  <a:cubicBezTo>
                    <a:pt x="7087" y="164"/>
                    <a:pt x="8054" y="148"/>
                    <a:pt x="8054" y="124"/>
                  </a:cubicBezTo>
                  <a:cubicBezTo>
                    <a:pt x="8054" y="73"/>
                    <a:pt x="6250" y="23"/>
                    <a:pt x="4027" y="7"/>
                  </a:cubicBezTo>
                  <a:cubicBezTo>
                    <a:pt x="3472" y="2"/>
                    <a:pt x="2942" y="0"/>
                    <a:pt x="246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5232037" y="3181106"/>
              <a:ext cx="258676" cy="6666"/>
            </a:xfrm>
            <a:custGeom>
              <a:avLst/>
              <a:gdLst/>
              <a:ahLst/>
              <a:cxnLst/>
              <a:rect l="l" t="t" r="r" b="b"/>
              <a:pathLst>
                <a:path w="8071" h="208" extrusionOk="0">
                  <a:moveTo>
                    <a:pt x="4028" y="1"/>
                  </a:moveTo>
                  <a:cubicBezTo>
                    <a:pt x="2925" y="1"/>
                    <a:pt x="1906" y="34"/>
                    <a:pt x="1187" y="67"/>
                  </a:cubicBezTo>
                  <a:cubicBezTo>
                    <a:pt x="819" y="101"/>
                    <a:pt x="519" y="117"/>
                    <a:pt x="318" y="134"/>
                  </a:cubicBezTo>
                  <a:cubicBezTo>
                    <a:pt x="218" y="134"/>
                    <a:pt x="118" y="151"/>
                    <a:pt x="1" y="184"/>
                  </a:cubicBezTo>
                  <a:cubicBezTo>
                    <a:pt x="83" y="196"/>
                    <a:pt x="158" y="208"/>
                    <a:pt x="230" y="208"/>
                  </a:cubicBezTo>
                  <a:cubicBezTo>
                    <a:pt x="259" y="208"/>
                    <a:pt x="289" y="206"/>
                    <a:pt x="318" y="201"/>
                  </a:cubicBezTo>
                  <a:cubicBezTo>
                    <a:pt x="569" y="201"/>
                    <a:pt x="853" y="184"/>
                    <a:pt x="1187" y="184"/>
                  </a:cubicBezTo>
                  <a:cubicBezTo>
                    <a:pt x="1922" y="168"/>
                    <a:pt x="2925" y="151"/>
                    <a:pt x="4028" y="151"/>
                  </a:cubicBezTo>
                  <a:cubicBezTo>
                    <a:pt x="5147" y="151"/>
                    <a:pt x="6150" y="168"/>
                    <a:pt x="6885" y="184"/>
                  </a:cubicBezTo>
                  <a:cubicBezTo>
                    <a:pt x="7219" y="201"/>
                    <a:pt x="7503" y="201"/>
                    <a:pt x="7737" y="201"/>
                  </a:cubicBezTo>
                  <a:cubicBezTo>
                    <a:pt x="7771" y="206"/>
                    <a:pt x="7804" y="208"/>
                    <a:pt x="7836" y="208"/>
                  </a:cubicBezTo>
                  <a:cubicBezTo>
                    <a:pt x="7914" y="208"/>
                    <a:pt x="7988" y="196"/>
                    <a:pt x="8071" y="184"/>
                  </a:cubicBezTo>
                  <a:lnTo>
                    <a:pt x="8054" y="184"/>
                  </a:lnTo>
                  <a:cubicBezTo>
                    <a:pt x="7954" y="168"/>
                    <a:pt x="7854" y="151"/>
                    <a:pt x="7754" y="151"/>
                  </a:cubicBezTo>
                  <a:cubicBezTo>
                    <a:pt x="7553" y="117"/>
                    <a:pt x="7252" y="101"/>
                    <a:pt x="6885" y="84"/>
                  </a:cubicBezTo>
                  <a:cubicBezTo>
                    <a:pt x="6150" y="34"/>
                    <a:pt x="5147" y="1"/>
                    <a:pt x="402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5234184" y="3279115"/>
              <a:ext cx="254413" cy="4840"/>
            </a:xfrm>
            <a:custGeom>
              <a:avLst/>
              <a:gdLst/>
              <a:ahLst/>
              <a:cxnLst/>
              <a:rect l="l" t="t" r="r" b="b"/>
              <a:pathLst>
                <a:path w="7938" h="151" extrusionOk="0">
                  <a:moveTo>
                    <a:pt x="3977" y="0"/>
                  </a:moveTo>
                  <a:cubicBezTo>
                    <a:pt x="1772" y="0"/>
                    <a:pt x="1" y="34"/>
                    <a:pt x="1" y="67"/>
                  </a:cubicBezTo>
                  <a:cubicBezTo>
                    <a:pt x="1" y="117"/>
                    <a:pt x="1772" y="151"/>
                    <a:pt x="3977" y="151"/>
                  </a:cubicBezTo>
                  <a:cubicBezTo>
                    <a:pt x="6166" y="151"/>
                    <a:pt x="7937" y="117"/>
                    <a:pt x="7937" y="67"/>
                  </a:cubicBezTo>
                  <a:cubicBezTo>
                    <a:pt x="7937" y="34"/>
                    <a:pt x="6166" y="0"/>
                    <a:pt x="397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5006597" y="2477449"/>
              <a:ext cx="499115" cy="4840"/>
            </a:xfrm>
            <a:custGeom>
              <a:avLst/>
              <a:gdLst/>
              <a:ahLst/>
              <a:cxnLst/>
              <a:rect l="l" t="t" r="r" b="b"/>
              <a:pathLst>
                <a:path w="15573" h="151" extrusionOk="0">
                  <a:moveTo>
                    <a:pt x="7787" y="1"/>
                  </a:moveTo>
                  <a:cubicBezTo>
                    <a:pt x="3493" y="1"/>
                    <a:pt x="0" y="34"/>
                    <a:pt x="0" y="84"/>
                  </a:cubicBezTo>
                  <a:cubicBezTo>
                    <a:pt x="0" y="117"/>
                    <a:pt x="3493" y="151"/>
                    <a:pt x="7787" y="151"/>
                  </a:cubicBezTo>
                  <a:cubicBezTo>
                    <a:pt x="12097" y="151"/>
                    <a:pt x="15573" y="117"/>
                    <a:pt x="15573" y="84"/>
                  </a:cubicBezTo>
                  <a:cubicBezTo>
                    <a:pt x="15573" y="34"/>
                    <a:pt x="12097" y="1"/>
                    <a:pt x="77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5417862" y="2497800"/>
              <a:ext cx="74997" cy="373286"/>
            </a:xfrm>
            <a:custGeom>
              <a:avLst/>
              <a:gdLst/>
              <a:ahLst/>
              <a:cxnLst/>
              <a:rect l="l" t="t" r="r" b="b"/>
              <a:pathLst>
                <a:path w="2340" h="11647" extrusionOk="0">
                  <a:moveTo>
                    <a:pt x="2340" y="0"/>
                  </a:moveTo>
                  <a:cubicBezTo>
                    <a:pt x="2290" y="0"/>
                    <a:pt x="2240" y="0"/>
                    <a:pt x="2206" y="17"/>
                  </a:cubicBezTo>
                  <a:cubicBezTo>
                    <a:pt x="2072" y="34"/>
                    <a:pt x="1956" y="51"/>
                    <a:pt x="1839" y="101"/>
                  </a:cubicBezTo>
                  <a:cubicBezTo>
                    <a:pt x="1387" y="268"/>
                    <a:pt x="1003" y="552"/>
                    <a:pt x="719" y="936"/>
                  </a:cubicBezTo>
                  <a:cubicBezTo>
                    <a:pt x="301" y="1504"/>
                    <a:pt x="67" y="2173"/>
                    <a:pt x="34" y="2874"/>
                  </a:cubicBezTo>
                  <a:cubicBezTo>
                    <a:pt x="1" y="3726"/>
                    <a:pt x="67" y="4562"/>
                    <a:pt x="218" y="5397"/>
                  </a:cubicBezTo>
                  <a:cubicBezTo>
                    <a:pt x="468" y="6901"/>
                    <a:pt x="836" y="8388"/>
                    <a:pt x="1287" y="9842"/>
                  </a:cubicBezTo>
                  <a:cubicBezTo>
                    <a:pt x="1454" y="10393"/>
                    <a:pt x="1588" y="10844"/>
                    <a:pt x="1688" y="11162"/>
                  </a:cubicBezTo>
                  <a:cubicBezTo>
                    <a:pt x="1738" y="11329"/>
                    <a:pt x="1805" y="11479"/>
                    <a:pt x="1872" y="11646"/>
                  </a:cubicBezTo>
                  <a:cubicBezTo>
                    <a:pt x="1839" y="11479"/>
                    <a:pt x="1805" y="11312"/>
                    <a:pt x="1755" y="11145"/>
                  </a:cubicBezTo>
                  <a:cubicBezTo>
                    <a:pt x="1655" y="10811"/>
                    <a:pt x="1538" y="10360"/>
                    <a:pt x="1387" y="9808"/>
                  </a:cubicBezTo>
                  <a:cubicBezTo>
                    <a:pt x="970" y="8355"/>
                    <a:pt x="636" y="6868"/>
                    <a:pt x="368" y="5364"/>
                  </a:cubicBezTo>
                  <a:cubicBezTo>
                    <a:pt x="218" y="4545"/>
                    <a:pt x="168" y="3710"/>
                    <a:pt x="184" y="2891"/>
                  </a:cubicBezTo>
                  <a:cubicBezTo>
                    <a:pt x="201" y="2206"/>
                    <a:pt x="418" y="1554"/>
                    <a:pt x="803" y="1003"/>
                  </a:cubicBezTo>
                  <a:cubicBezTo>
                    <a:pt x="1070" y="619"/>
                    <a:pt x="1438" y="335"/>
                    <a:pt x="1855" y="151"/>
                  </a:cubicBezTo>
                  <a:cubicBezTo>
                    <a:pt x="2156" y="34"/>
                    <a:pt x="2340" y="17"/>
                    <a:pt x="23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5501417" y="2864100"/>
              <a:ext cx="204062" cy="92112"/>
            </a:xfrm>
            <a:custGeom>
              <a:avLst/>
              <a:gdLst/>
              <a:ahLst/>
              <a:cxnLst/>
              <a:rect l="l" t="t" r="r" b="b"/>
              <a:pathLst>
                <a:path w="6367" h="2874" extrusionOk="0">
                  <a:moveTo>
                    <a:pt x="6366" y="0"/>
                  </a:moveTo>
                  <a:lnTo>
                    <a:pt x="6366" y="0"/>
                  </a:lnTo>
                  <a:cubicBezTo>
                    <a:pt x="6032" y="117"/>
                    <a:pt x="5731" y="251"/>
                    <a:pt x="5430" y="418"/>
                  </a:cubicBezTo>
                  <a:cubicBezTo>
                    <a:pt x="4846" y="685"/>
                    <a:pt x="4060" y="1053"/>
                    <a:pt x="3192" y="1437"/>
                  </a:cubicBezTo>
                  <a:cubicBezTo>
                    <a:pt x="2306" y="1838"/>
                    <a:pt x="1504" y="2189"/>
                    <a:pt x="936" y="2440"/>
                  </a:cubicBezTo>
                  <a:cubicBezTo>
                    <a:pt x="618" y="2556"/>
                    <a:pt x="301" y="2707"/>
                    <a:pt x="0" y="2874"/>
                  </a:cubicBezTo>
                  <a:cubicBezTo>
                    <a:pt x="334" y="2790"/>
                    <a:pt x="652" y="2673"/>
                    <a:pt x="969" y="2540"/>
                  </a:cubicBezTo>
                  <a:cubicBezTo>
                    <a:pt x="1571" y="2306"/>
                    <a:pt x="2373" y="1988"/>
                    <a:pt x="3258" y="1587"/>
                  </a:cubicBezTo>
                  <a:cubicBezTo>
                    <a:pt x="4127" y="1186"/>
                    <a:pt x="4912" y="802"/>
                    <a:pt x="5481" y="501"/>
                  </a:cubicBezTo>
                  <a:cubicBezTo>
                    <a:pt x="5781" y="368"/>
                    <a:pt x="6082" y="201"/>
                    <a:pt x="6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5094959" y="3373342"/>
              <a:ext cx="895413" cy="1225816"/>
            </a:xfrm>
            <a:custGeom>
              <a:avLst/>
              <a:gdLst/>
              <a:ahLst/>
              <a:cxnLst/>
              <a:rect l="l" t="t" r="r" b="b"/>
              <a:pathLst>
                <a:path w="27938" h="38247" extrusionOk="0">
                  <a:moveTo>
                    <a:pt x="17" y="1"/>
                  </a:moveTo>
                  <a:lnTo>
                    <a:pt x="0" y="8522"/>
                  </a:lnTo>
                  <a:lnTo>
                    <a:pt x="19249" y="9023"/>
                  </a:lnTo>
                  <a:lnTo>
                    <a:pt x="18630" y="37963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4808464" y="3373342"/>
              <a:ext cx="895381" cy="1225816"/>
            </a:xfrm>
            <a:custGeom>
              <a:avLst/>
              <a:gdLst/>
              <a:ahLst/>
              <a:cxnLst/>
              <a:rect l="l" t="t" r="r" b="b"/>
              <a:pathLst>
                <a:path w="27937" h="38247" extrusionOk="0">
                  <a:moveTo>
                    <a:pt x="0" y="1"/>
                  </a:moveTo>
                  <a:lnTo>
                    <a:pt x="0" y="8506"/>
                  </a:lnTo>
                  <a:lnTo>
                    <a:pt x="19232" y="9023"/>
                  </a:lnTo>
                  <a:lnTo>
                    <a:pt x="18513" y="37562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5259343" y="3733744"/>
              <a:ext cx="68587" cy="817211"/>
            </a:xfrm>
            <a:custGeom>
              <a:avLst/>
              <a:gdLst/>
              <a:ahLst/>
              <a:cxnLst/>
              <a:rect l="l" t="t" r="r" b="b"/>
              <a:pathLst>
                <a:path w="2140" h="25498" extrusionOk="0">
                  <a:moveTo>
                    <a:pt x="1" y="1"/>
                  </a:moveTo>
                  <a:lnTo>
                    <a:pt x="1" y="25498"/>
                  </a:lnTo>
                  <a:lnTo>
                    <a:pt x="2140" y="25498"/>
                  </a:lnTo>
                  <a:lnTo>
                    <a:pt x="214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4686898" y="2876407"/>
              <a:ext cx="544113" cy="808109"/>
            </a:xfrm>
            <a:custGeom>
              <a:avLst/>
              <a:gdLst/>
              <a:ahLst/>
              <a:cxnLst/>
              <a:rect l="l" t="t" r="r" b="b"/>
              <a:pathLst>
                <a:path w="16977" h="25214" extrusionOk="0">
                  <a:moveTo>
                    <a:pt x="1989" y="0"/>
                  </a:moveTo>
                  <a:cubicBezTo>
                    <a:pt x="886" y="0"/>
                    <a:pt x="0" y="886"/>
                    <a:pt x="0" y="1989"/>
                  </a:cubicBezTo>
                  <a:lnTo>
                    <a:pt x="0" y="20752"/>
                  </a:lnTo>
                  <a:cubicBezTo>
                    <a:pt x="0" y="23225"/>
                    <a:pt x="2005" y="25214"/>
                    <a:pt x="4462" y="25214"/>
                  </a:cubicBezTo>
                  <a:lnTo>
                    <a:pt x="16976" y="25214"/>
                  </a:lnTo>
                  <a:lnTo>
                    <a:pt x="16976" y="1989"/>
                  </a:lnTo>
                  <a:cubicBezTo>
                    <a:pt x="16976" y="886"/>
                    <a:pt x="16074" y="0"/>
                    <a:pt x="1498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4794009" y="3627723"/>
              <a:ext cx="976243" cy="106053"/>
            </a:xfrm>
            <a:custGeom>
              <a:avLst/>
              <a:gdLst/>
              <a:ahLst/>
              <a:cxnLst/>
              <a:rect l="l" t="t" r="r" b="b"/>
              <a:pathLst>
                <a:path w="30460" h="3309" extrusionOk="0">
                  <a:moveTo>
                    <a:pt x="3308" y="0"/>
                  </a:moveTo>
                  <a:cubicBezTo>
                    <a:pt x="1487" y="0"/>
                    <a:pt x="0" y="1471"/>
                    <a:pt x="0" y="3309"/>
                  </a:cubicBezTo>
                  <a:lnTo>
                    <a:pt x="30460" y="3309"/>
                  </a:lnTo>
                  <a:cubicBezTo>
                    <a:pt x="30460" y="1471"/>
                    <a:pt x="28973" y="0"/>
                    <a:pt x="2715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4820771" y="3613268"/>
              <a:ext cx="410240" cy="74132"/>
            </a:xfrm>
            <a:custGeom>
              <a:avLst/>
              <a:gdLst/>
              <a:ahLst/>
              <a:cxnLst/>
              <a:rect l="l" t="t" r="r" b="b"/>
              <a:pathLst>
                <a:path w="12800" h="2313" extrusionOk="0">
                  <a:moveTo>
                    <a:pt x="12799" y="0"/>
                  </a:moveTo>
                  <a:cubicBezTo>
                    <a:pt x="12783" y="0"/>
                    <a:pt x="12783" y="201"/>
                    <a:pt x="12699" y="552"/>
                  </a:cubicBezTo>
                  <a:cubicBezTo>
                    <a:pt x="12565" y="1020"/>
                    <a:pt x="12265" y="1437"/>
                    <a:pt x="11864" y="1738"/>
                  </a:cubicBezTo>
                  <a:cubicBezTo>
                    <a:pt x="11596" y="1938"/>
                    <a:pt x="11279" y="2072"/>
                    <a:pt x="10945" y="2122"/>
                  </a:cubicBezTo>
                  <a:cubicBezTo>
                    <a:pt x="10701" y="2154"/>
                    <a:pt x="10451" y="2166"/>
                    <a:pt x="10198" y="2166"/>
                  </a:cubicBezTo>
                  <a:cubicBezTo>
                    <a:pt x="10052" y="2166"/>
                    <a:pt x="9905" y="2162"/>
                    <a:pt x="9758" y="2156"/>
                  </a:cubicBezTo>
                  <a:lnTo>
                    <a:pt x="7035" y="2156"/>
                  </a:lnTo>
                  <a:cubicBezTo>
                    <a:pt x="5080" y="2156"/>
                    <a:pt x="3326" y="2172"/>
                    <a:pt x="2056" y="2189"/>
                  </a:cubicBezTo>
                  <a:lnTo>
                    <a:pt x="552" y="2206"/>
                  </a:lnTo>
                  <a:lnTo>
                    <a:pt x="134" y="2223"/>
                  </a:lnTo>
                  <a:cubicBezTo>
                    <a:pt x="101" y="2223"/>
                    <a:pt x="51" y="2223"/>
                    <a:pt x="1" y="2239"/>
                  </a:cubicBezTo>
                  <a:cubicBezTo>
                    <a:pt x="51" y="2256"/>
                    <a:pt x="101" y="2256"/>
                    <a:pt x="134" y="2256"/>
                  </a:cubicBezTo>
                  <a:lnTo>
                    <a:pt x="552" y="2273"/>
                  </a:lnTo>
                  <a:lnTo>
                    <a:pt x="2056" y="2289"/>
                  </a:lnTo>
                  <a:cubicBezTo>
                    <a:pt x="3326" y="2306"/>
                    <a:pt x="5080" y="2306"/>
                    <a:pt x="7035" y="2306"/>
                  </a:cubicBezTo>
                  <a:lnTo>
                    <a:pt x="9758" y="2306"/>
                  </a:lnTo>
                  <a:cubicBezTo>
                    <a:pt x="9859" y="2310"/>
                    <a:pt x="9959" y="2312"/>
                    <a:pt x="10059" y="2312"/>
                  </a:cubicBezTo>
                  <a:cubicBezTo>
                    <a:pt x="10360" y="2312"/>
                    <a:pt x="10661" y="2294"/>
                    <a:pt x="10961" y="2256"/>
                  </a:cubicBezTo>
                  <a:cubicBezTo>
                    <a:pt x="11847" y="2089"/>
                    <a:pt x="12549" y="1437"/>
                    <a:pt x="12749" y="568"/>
                  </a:cubicBezTo>
                  <a:cubicBezTo>
                    <a:pt x="12783" y="435"/>
                    <a:pt x="12799" y="284"/>
                    <a:pt x="12799" y="151"/>
                  </a:cubicBezTo>
                  <a:cubicBezTo>
                    <a:pt x="12799" y="101"/>
                    <a:pt x="12799" y="50"/>
                    <a:pt x="127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5233639" y="3733232"/>
              <a:ext cx="119995" cy="4840"/>
            </a:xfrm>
            <a:custGeom>
              <a:avLst/>
              <a:gdLst/>
              <a:ahLst/>
              <a:cxnLst/>
              <a:rect l="l" t="t" r="r" b="b"/>
              <a:pathLst>
                <a:path w="3744" h="151" extrusionOk="0">
                  <a:moveTo>
                    <a:pt x="1872" y="0"/>
                  </a:moveTo>
                  <a:cubicBezTo>
                    <a:pt x="836" y="0"/>
                    <a:pt x="1" y="33"/>
                    <a:pt x="1" y="67"/>
                  </a:cubicBezTo>
                  <a:cubicBezTo>
                    <a:pt x="1" y="117"/>
                    <a:pt x="836" y="150"/>
                    <a:pt x="1872" y="150"/>
                  </a:cubicBezTo>
                  <a:cubicBezTo>
                    <a:pt x="2908" y="150"/>
                    <a:pt x="3744" y="117"/>
                    <a:pt x="3744" y="67"/>
                  </a:cubicBezTo>
                  <a:cubicBezTo>
                    <a:pt x="3744" y="33"/>
                    <a:pt x="2908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5153867" y="3309467"/>
              <a:ext cx="496967" cy="380401"/>
            </a:xfrm>
            <a:custGeom>
              <a:avLst/>
              <a:gdLst/>
              <a:ahLst/>
              <a:cxnLst/>
              <a:rect l="l" t="t" r="r" b="b"/>
              <a:pathLst>
                <a:path w="15506" h="11869" extrusionOk="0">
                  <a:moveTo>
                    <a:pt x="6269" y="1"/>
                  </a:moveTo>
                  <a:cubicBezTo>
                    <a:pt x="5205" y="1"/>
                    <a:pt x="4234" y="22"/>
                    <a:pt x="3392" y="22"/>
                  </a:cubicBezTo>
                  <a:cubicBezTo>
                    <a:pt x="2340" y="39"/>
                    <a:pt x="1504" y="56"/>
                    <a:pt x="903" y="72"/>
                  </a:cubicBezTo>
                  <a:cubicBezTo>
                    <a:pt x="602" y="72"/>
                    <a:pt x="301" y="89"/>
                    <a:pt x="0" y="139"/>
                  </a:cubicBezTo>
                  <a:cubicBezTo>
                    <a:pt x="301" y="189"/>
                    <a:pt x="602" y="206"/>
                    <a:pt x="903" y="206"/>
                  </a:cubicBezTo>
                  <a:cubicBezTo>
                    <a:pt x="1487" y="223"/>
                    <a:pt x="2340" y="239"/>
                    <a:pt x="3392" y="256"/>
                  </a:cubicBezTo>
                  <a:cubicBezTo>
                    <a:pt x="4445" y="273"/>
                    <a:pt x="5698" y="273"/>
                    <a:pt x="7085" y="290"/>
                  </a:cubicBezTo>
                  <a:cubicBezTo>
                    <a:pt x="7787" y="323"/>
                    <a:pt x="8505" y="440"/>
                    <a:pt x="9173" y="657"/>
                  </a:cubicBezTo>
                  <a:cubicBezTo>
                    <a:pt x="9908" y="891"/>
                    <a:pt x="10610" y="1225"/>
                    <a:pt x="11228" y="1660"/>
                  </a:cubicBezTo>
                  <a:cubicBezTo>
                    <a:pt x="11863" y="2077"/>
                    <a:pt x="12448" y="2595"/>
                    <a:pt x="12933" y="3180"/>
                  </a:cubicBezTo>
                  <a:cubicBezTo>
                    <a:pt x="13384" y="3732"/>
                    <a:pt x="13768" y="4333"/>
                    <a:pt x="14069" y="4985"/>
                  </a:cubicBezTo>
                  <a:cubicBezTo>
                    <a:pt x="14637" y="6238"/>
                    <a:pt x="14737" y="7491"/>
                    <a:pt x="14904" y="8527"/>
                  </a:cubicBezTo>
                  <a:cubicBezTo>
                    <a:pt x="15071" y="9563"/>
                    <a:pt x="15205" y="10398"/>
                    <a:pt x="15305" y="10983"/>
                  </a:cubicBezTo>
                  <a:cubicBezTo>
                    <a:pt x="15339" y="11284"/>
                    <a:pt x="15406" y="11585"/>
                    <a:pt x="15506" y="11869"/>
                  </a:cubicBezTo>
                  <a:cubicBezTo>
                    <a:pt x="15506" y="11568"/>
                    <a:pt x="15489" y="11267"/>
                    <a:pt x="15439" y="10966"/>
                  </a:cubicBezTo>
                  <a:cubicBezTo>
                    <a:pt x="15372" y="10382"/>
                    <a:pt x="15272" y="9529"/>
                    <a:pt x="15138" y="8493"/>
                  </a:cubicBezTo>
                  <a:cubicBezTo>
                    <a:pt x="15055" y="7976"/>
                    <a:pt x="15005" y="7407"/>
                    <a:pt x="14888" y="6789"/>
                  </a:cubicBezTo>
                  <a:cubicBezTo>
                    <a:pt x="14871" y="6639"/>
                    <a:pt x="14838" y="6472"/>
                    <a:pt x="14804" y="6321"/>
                  </a:cubicBezTo>
                  <a:cubicBezTo>
                    <a:pt x="14771" y="6154"/>
                    <a:pt x="14721" y="6004"/>
                    <a:pt x="14670" y="5837"/>
                  </a:cubicBezTo>
                  <a:lnTo>
                    <a:pt x="14604" y="5603"/>
                  </a:lnTo>
                  <a:cubicBezTo>
                    <a:pt x="14587" y="5519"/>
                    <a:pt x="14553" y="5436"/>
                    <a:pt x="14520" y="5352"/>
                  </a:cubicBezTo>
                  <a:cubicBezTo>
                    <a:pt x="14453" y="5202"/>
                    <a:pt x="14403" y="5035"/>
                    <a:pt x="14336" y="4868"/>
                  </a:cubicBezTo>
                  <a:cubicBezTo>
                    <a:pt x="14019" y="4199"/>
                    <a:pt x="13635" y="3564"/>
                    <a:pt x="13167" y="2980"/>
                  </a:cubicBezTo>
                  <a:cubicBezTo>
                    <a:pt x="12665" y="2378"/>
                    <a:pt x="12064" y="1827"/>
                    <a:pt x="11412" y="1392"/>
                  </a:cubicBezTo>
                  <a:cubicBezTo>
                    <a:pt x="10761" y="941"/>
                    <a:pt x="10025" y="590"/>
                    <a:pt x="9274" y="373"/>
                  </a:cubicBezTo>
                  <a:cubicBezTo>
                    <a:pt x="8555" y="139"/>
                    <a:pt x="7837" y="22"/>
                    <a:pt x="7085" y="6"/>
                  </a:cubicBezTo>
                  <a:cubicBezTo>
                    <a:pt x="6807" y="2"/>
                    <a:pt x="6535" y="1"/>
                    <a:pt x="62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4991597" y="4323881"/>
              <a:ext cx="601418" cy="301526"/>
            </a:xfrm>
            <a:custGeom>
              <a:avLst/>
              <a:gdLst/>
              <a:ahLst/>
              <a:cxnLst/>
              <a:rect l="l" t="t" r="r" b="b"/>
              <a:pathLst>
                <a:path w="18765" h="9408" extrusionOk="0">
                  <a:moveTo>
                    <a:pt x="9374" y="1"/>
                  </a:moveTo>
                  <a:cubicBezTo>
                    <a:pt x="4194" y="1"/>
                    <a:pt x="1" y="4211"/>
                    <a:pt x="17" y="9407"/>
                  </a:cubicBezTo>
                  <a:lnTo>
                    <a:pt x="318" y="9407"/>
                  </a:lnTo>
                  <a:cubicBezTo>
                    <a:pt x="318" y="4395"/>
                    <a:pt x="4378" y="335"/>
                    <a:pt x="9374" y="335"/>
                  </a:cubicBezTo>
                  <a:cubicBezTo>
                    <a:pt x="14387" y="335"/>
                    <a:pt x="18447" y="4395"/>
                    <a:pt x="18447" y="9407"/>
                  </a:cubicBezTo>
                  <a:lnTo>
                    <a:pt x="18748" y="9407"/>
                  </a:lnTo>
                  <a:cubicBezTo>
                    <a:pt x="18764" y="4211"/>
                    <a:pt x="14570" y="1"/>
                    <a:pt x="93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4936984" y="4595377"/>
              <a:ext cx="104996" cy="89868"/>
            </a:xfrm>
            <a:custGeom>
              <a:avLst/>
              <a:gdLst/>
              <a:ahLst/>
              <a:cxnLst/>
              <a:rect l="l" t="t" r="r" b="b"/>
              <a:pathLst>
                <a:path w="3276" h="2804" extrusionOk="0">
                  <a:moveTo>
                    <a:pt x="1872" y="1"/>
                  </a:moveTo>
                  <a:cubicBezTo>
                    <a:pt x="619" y="1"/>
                    <a:pt x="0" y="1504"/>
                    <a:pt x="886" y="2390"/>
                  </a:cubicBezTo>
                  <a:cubicBezTo>
                    <a:pt x="1172" y="2676"/>
                    <a:pt x="1522" y="2803"/>
                    <a:pt x="1865" y="2803"/>
                  </a:cubicBezTo>
                  <a:cubicBezTo>
                    <a:pt x="2585" y="2803"/>
                    <a:pt x="3275" y="2242"/>
                    <a:pt x="3275" y="1404"/>
                  </a:cubicBezTo>
                  <a:cubicBezTo>
                    <a:pt x="3275" y="619"/>
                    <a:pt x="2640" y="1"/>
                    <a:pt x="18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5529781" y="4588967"/>
              <a:ext cx="104996" cy="89964"/>
            </a:xfrm>
            <a:custGeom>
              <a:avLst/>
              <a:gdLst/>
              <a:ahLst/>
              <a:cxnLst/>
              <a:rect l="l" t="t" r="r" b="b"/>
              <a:pathLst>
                <a:path w="3276" h="2807" extrusionOk="0">
                  <a:moveTo>
                    <a:pt x="1872" y="0"/>
                  </a:moveTo>
                  <a:cubicBezTo>
                    <a:pt x="619" y="0"/>
                    <a:pt x="1" y="1504"/>
                    <a:pt x="870" y="2390"/>
                  </a:cubicBezTo>
                  <a:cubicBezTo>
                    <a:pt x="1157" y="2677"/>
                    <a:pt x="1512" y="2806"/>
                    <a:pt x="1860" y="2806"/>
                  </a:cubicBezTo>
                  <a:cubicBezTo>
                    <a:pt x="2583" y="2806"/>
                    <a:pt x="3276" y="2250"/>
                    <a:pt x="3276" y="1404"/>
                  </a:cubicBezTo>
                  <a:cubicBezTo>
                    <a:pt x="3276" y="635"/>
                    <a:pt x="2641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5006052" y="4548808"/>
              <a:ext cx="583214" cy="4840"/>
            </a:xfrm>
            <a:custGeom>
              <a:avLst/>
              <a:gdLst/>
              <a:ahLst/>
              <a:cxnLst/>
              <a:rect l="l" t="t" r="r" b="b"/>
              <a:pathLst>
                <a:path w="18197" h="151" extrusionOk="0">
                  <a:moveTo>
                    <a:pt x="9107" y="0"/>
                  </a:moveTo>
                  <a:cubicBezTo>
                    <a:pt x="4078" y="0"/>
                    <a:pt x="1" y="33"/>
                    <a:pt x="1" y="67"/>
                  </a:cubicBezTo>
                  <a:cubicBezTo>
                    <a:pt x="1" y="117"/>
                    <a:pt x="4078" y="150"/>
                    <a:pt x="9107" y="150"/>
                  </a:cubicBezTo>
                  <a:cubicBezTo>
                    <a:pt x="14119" y="150"/>
                    <a:pt x="18196" y="117"/>
                    <a:pt x="18196" y="67"/>
                  </a:cubicBezTo>
                  <a:cubicBezTo>
                    <a:pt x="18196" y="33"/>
                    <a:pt x="14136" y="0"/>
                    <a:pt x="910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4541776" y="2672184"/>
              <a:ext cx="83042" cy="176403"/>
            </a:xfrm>
            <a:custGeom>
              <a:avLst/>
              <a:gdLst/>
              <a:ahLst/>
              <a:cxnLst/>
              <a:rect l="l" t="t" r="r" b="b"/>
              <a:pathLst>
                <a:path w="2591" h="5504" extrusionOk="0">
                  <a:moveTo>
                    <a:pt x="1449" y="0"/>
                  </a:moveTo>
                  <a:cubicBezTo>
                    <a:pt x="668" y="0"/>
                    <a:pt x="48" y="1709"/>
                    <a:pt x="17" y="2696"/>
                  </a:cubicBezTo>
                  <a:cubicBezTo>
                    <a:pt x="0" y="3365"/>
                    <a:pt x="51" y="4668"/>
                    <a:pt x="802" y="5504"/>
                  </a:cubicBezTo>
                  <a:cubicBezTo>
                    <a:pt x="1521" y="4768"/>
                    <a:pt x="2206" y="3833"/>
                    <a:pt x="2440" y="2847"/>
                  </a:cubicBezTo>
                  <a:cubicBezTo>
                    <a:pt x="2574" y="2329"/>
                    <a:pt x="2590" y="1794"/>
                    <a:pt x="2473" y="1276"/>
                  </a:cubicBezTo>
                  <a:cubicBezTo>
                    <a:pt x="2373" y="758"/>
                    <a:pt x="2056" y="307"/>
                    <a:pt x="1604" y="23"/>
                  </a:cubicBezTo>
                  <a:cubicBezTo>
                    <a:pt x="1552" y="8"/>
                    <a:pt x="1500" y="0"/>
                    <a:pt x="144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4591037" y="2844998"/>
              <a:ext cx="103938" cy="66023"/>
            </a:xfrm>
            <a:custGeom>
              <a:avLst/>
              <a:gdLst/>
              <a:ahLst/>
              <a:cxnLst/>
              <a:rect l="l" t="t" r="r" b="b"/>
              <a:pathLst>
                <a:path w="3243" h="2060" extrusionOk="0">
                  <a:moveTo>
                    <a:pt x="2009" y="0"/>
                  </a:moveTo>
                  <a:cubicBezTo>
                    <a:pt x="1572" y="0"/>
                    <a:pt x="1143" y="126"/>
                    <a:pt x="769" y="362"/>
                  </a:cubicBezTo>
                  <a:cubicBezTo>
                    <a:pt x="285" y="713"/>
                    <a:pt x="1" y="1281"/>
                    <a:pt x="51" y="1883"/>
                  </a:cubicBezTo>
                  <a:cubicBezTo>
                    <a:pt x="334" y="2006"/>
                    <a:pt x="621" y="2059"/>
                    <a:pt x="908" y="2059"/>
                  </a:cubicBezTo>
                  <a:cubicBezTo>
                    <a:pt x="1436" y="2059"/>
                    <a:pt x="1965" y="1881"/>
                    <a:pt x="2473" y="1632"/>
                  </a:cubicBezTo>
                  <a:cubicBezTo>
                    <a:pt x="2707" y="1532"/>
                    <a:pt x="2908" y="1381"/>
                    <a:pt x="3058" y="1181"/>
                  </a:cubicBezTo>
                  <a:cubicBezTo>
                    <a:pt x="3209" y="964"/>
                    <a:pt x="3242" y="696"/>
                    <a:pt x="3142" y="462"/>
                  </a:cubicBezTo>
                  <a:cubicBezTo>
                    <a:pt x="2975" y="228"/>
                    <a:pt x="2741" y="78"/>
                    <a:pt x="2457" y="45"/>
                  </a:cubicBezTo>
                  <a:cubicBezTo>
                    <a:pt x="2308" y="15"/>
                    <a:pt x="2158" y="0"/>
                    <a:pt x="200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4551936" y="2875990"/>
              <a:ext cx="97496" cy="100060"/>
            </a:xfrm>
            <a:custGeom>
              <a:avLst/>
              <a:gdLst/>
              <a:ahLst/>
              <a:cxnLst/>
              <a:rect l="l" t="t" r="r" b="b"/>
              <a:pathLst>
                <a:path w="3042" h="3122" extrusionOk="0">
                  <a:moveTo>
                    <a:pt x="2939" y="1"/>
                  </a:moveTo>
                  <a:cubicBezTo>
                    <a:pt x="2908" y="1"/>
                    <a:pt x="2875" y="5"/>
                    <a:pt x="2841" y="13"/>
                  </a:cubicBezTo>
                  <a:cubicBezTo>
                    <a:pt x="2691" y="47"/>
                    <a:pt x="2524" y="80"/>
                    <a:pt x="2373" y="147"/>
                  </a:cubicBezTo>
                  <a:cubicBezTo>
                    <a:pt x="1856" y="348"/>
                    <a:pt x="1404" y="682"/>
                    <a:pt x="1054" y="1099"/>
                  </a:cubicBezTo>
                  <a:cubicBezTo>
                    <a:pt x="870" y="1333"/>
                    <a:pt x="686" y="1567"/>
                    <a:pt x="536" y="1818"/>
                  </a:cubicBezTo>
                  <a:cubicBezTo>
                    <a:pt x="402" y="2018"/>
                    <a:pt x="285" y="2252"/>
                    <a:pt x="201" y="2470"/>
                  </a:cubicBezTo>
                  <a:cubicBezTo>
                    <a:pt x="118" y="2687"/>
                    <a:pt x="51" y="2904"/>
                    <a:pt x="1" y="3121"/>
                  </a:cubicBezTo>
                  <a:cubicBezTo>
                    <a:pt x="118" y="2921"/>
                    <a:pt x="201" y="2720"/>
                    <a:pt x="268" y="2503"/>
                  </a:cubicBezTo>
                  <a:cubicBezTo>
                    <a:pt x="368" y="2286"/>
                    <a:pt x="485" y="2069"/>
                    <a:pt x="619" y="1885"/>
                  </a:cubicBezTo>
                  <a:cubicBezTo>
                    <a:pt x="786" y="1634"/>
                    <a:pt x="953" y="1400"/>
                    <a:pt x="1137" y="1166"/>
                  </a:cubicBezTo>
                  <a:cubicBezTo>
                    <a:pt x="1488" y="765"/>
                    <a:pt x="1922" y="431"/>
                    <a:pt x="2407" y="214"/>
                  </a:cubicBezTo>
                  <a:cubicBezTo>
                    <a:pt x="2774" y="47"/>
                    <a:pt x="3042" y="30"/>
                    <a:pt x="3025" y="13"/>
                  </a:cubicBezTo>
                  <a:cubicBezTo>
                    <a:pt x="3000" y="5"/>
                    <a:pt x="2971" y="1"/>
                    <a:pt x="29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4549275" y="2720035"/>
              <a:ext cx="31633" cy="275277"/>
            </a:xfrm>
            <a:custGeom>
              <a:avLst/>
              <a:gdLst/>
              <a:ahLst/>
              <a:cxnLst/>
              <a:rect l="l" t="t" r="r" b="b"/>
              <a:pathLst>
                <a:path w="987" h="8589" extrusionOk="0">
                  <a:moveTo>
                    <a:pt x="969" y="0"/>
                  </a:moveTo>
                  <a:cubicBezTo>
                    <a:pt x="936" y="117"/>
                    <a:pt x="919" y="234"/>
                    <a:pt x="919" y="351"/>
                  </a:cubicBezTo>
                  <a:cubicBezTo>
                    <a:pt x="903" y="585"/>
                    <a:pt x="869" y="886"/>
                    <a:pt x="819" y="1270"/>
                  </a:cubicBezTo>
                  <a:cubicBezTo>
                    <a:pt x="736" y="2056"/>
                    <a:pt x="635" y="3125"/>
                    <a:pt x="518" y="4295"/>
                  </a:cubicBezTo>
                  <a:cubicBezTo>
                    <a:pt x="385" y="5481"/>
                    <a:pt x="251" y="6550"/>
                    <a:pt x="151" y="7319"/>
                  </a:cubicBezTo>
                  <a:cubicBezTo>
                    <a:pt x="101" y="7703"/>
                    <a:pt x="67" y="8004"/>
                    <a:pt x="34" y="8238"/>
                  </a:cubicBezTo>
                  <a:cubicBezTo>
                    <a:pt x="0" y="8355"/>
                    <a:pt x="0" y="8472"/>
                    <a:pt x="0" y="8589"/>
                  </a:cubicBezTo>
                  <a:cubicBezTo>
                    <a:pt x="34" y="8472"/>
                    <a:pt x="50" y="8355"/>
                    <a:pt x="67" y="8254"/>
                  </a:cubicBezTo>
                  <a:cubicBezTo>
                    <a:pt x="117" y="8037"/>
                    <a:pt x="167" y="7720"/>
                    <a:pt x="234" y="7336"/>
                  </a:cubicBezTo>
                  <a:cubicBezTo>
                    <a:pt x="351" y="6567"/>
                    <a:pt x="502" y="5498"/>
                    <a:pt x="635" y="4311"/>
                  </a:cubicBezTo>
                  <a:cubicBezTo>
                    <a:pt x="752" y="3125"/>
                    <a:pt x="852" y="2056"/>
                    <a:pt x="903" y="1270"/>
                  </a:cubicBezTo>
                  <a:cubicBezTo>
                    <a:pt x="936" y="886"/>
                    <a:pt x="953" y="569"/>
                    <a:pt x="969" y="351"/>
                  </a:cubicBezTo>
                  <a:cubicBezTo>
                    <a:pt x="969" y="234"/>
                    <a:pt x="986" y="117"/>
                    <a:pt x="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4444312" y="2818589"/>
              <a:ext cx="106598" cy="96951"/>
            </a:xfrm>
            <a:custGeom>
              <a:avLst/>
              <a:gdLst/>
              <a:ahLst/>
              <a:cxnLst/>
              <a:rect l="l" t="t" r="r" b="b"/>
              <a:pathLst>
                <a:path w="3326" h="3025" extrusionOk="0">
                  <a:moveTo>
                    <a:pt x="605" y="0"/>
                  </a:moveTo>
                  <a:cubicBezTo>
                    <a:pt x="468" y="0"/>
                    <a:pt x="338" y="37"/>
                    <a:pt x="234" y="134"/>
                  </a:cubicBezTo>
                  <a:cubicBezTo>
                    <a:pt x="0" y="351"/>
                    <a:pt x="67" y="735"/>
                    <a:pt x="184" y="1019"/>
                  </a:cubicBezTo>
                  <a:cubicBezTo>
                    <a:pt x="713" y="2243"/>
                    <a:pt x="1930" y="3024"/>
                    <a:pt x="3250" y="3024"/>
                  </a:cubicBezTo>
                  <a:cubicBezTo>
                    <a:pt x="3264" y="3024"/>
                    <a:pt x="3278" y="3024"/>
                    <a:pt x="3292" y="3024"/>
                  </a:cubicBezTo>
                  <a:lnTo>
                    <a:pt x="3325" y="2941"/>
                  </a:lnTo>
                  <a:cubicBezTo>
                    <a:pt x="3075" y="1704"/>
                    <a:pt x="2273" y="668"/>
                    <a:pt x="1120" y="134"/>
                  </a:cubicBezTo>
                  <a:cubicBezTo>
                    <a:pt x="962" y="59"/>
                    <a:pt x="777" y="0"/>
                    <a:pt x="60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4487163" y="2851248"/>
              <a:ext cx="70157" cy="117303"/>
            </a:xfrm>
            <a:custGeom>
              <a:avLst/>
              <a:gdLst/>
              <a:ahLst/>
              <a:cxnLst/>
              <a:rect l="l" t="t" r="r" b="b"/>
              <a:pathLst>
                <a:path w="2189" h="366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150"/>
                    <a:pt x="351" y="284"/>
                    <a:pt x="535" y="418"/>
                  </a:cubicBezTo>
                  <a:cubicBezTo>
                    <a:pt x="953" y="719"/>
                    <a:pt x="1320" y="1103"/>
                    <a:pt x="1621" y="1537"/>
                  </a:cubicBezTo>
                  <a:cubicBezTo>
                    <a:pt x="1788" y="1771"/>
                    <a:pt x="1905" y="2039"/>
                    <a:pt x="1988" y="2306"/>
                  </a:cubicBezTo>
                  <a:cubicBezTo>
                    <a:pt x="2055" y="2540"/>
                    <a:pt x="2089" y="2774"/>
                    <a:pt x="2089" y="3008"/>
                  </a:cubicBezTo>
                  <a:cubicBezTo>
                    <a:pt x="2089" y="3409"/>
                    <a:pt x="2039" y="3659"/>
                    <a:pt x="2055" y="3659"/>
                  </a:cubicBezTo>
                  <a:cubicBezTo>
                    <a:pt x="2089" y="3609"/>
                    <a:pt x="2105" y="3559"/>
                    <a:pt x="2105" y="3492"/>
                  </a:cubicBezTo>
                  <a:cubicBezTo>
                    <a:pt x="2189" y="3091"/>
                    <a:pt x="2189" y="2673"/>
                    <a:pt x="2089" y="2289"/>
                  </a:cubicBezTo>
                  <a:cubicBezTo>
                    <a:pt x="2005" y="1988"/>
                    <a:pt x="1888" y="1721"/>
                    <a:pt x="1721" y="1470"/>
                  </a:cubicBezTo>
                  <a:cubicBezTo>
                    <a:pt x="1420" y="1036"/>
                    <a:pt x="1019" y="652"/>
                    <a:pt x="585" y="351"/>
                  </a:cubicBezTo>
                  <a:cubicBezTo>
                    <a:pt x="401" y="234"/>
                    <a:pt x="267" y="134"/>
                    <a:pt x="167" y="84"/>
                  </a:cubicBezTo>
                  <a:cubicBezTo>
                    <a:pt x="117" y="50"/>
                    <a:pt x="6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4426652" y="2977621"/>
              <a:ext cx="241529" cy="241529"/>
            </a:xfrm>
            <a:custGeom>
              <a:avLst/>
              <a:gdLst/>
              <a:ahLst/>
              <a:cxnLst/>
              <a:rect l="l" t="t" r="r" b="b"/>
              <a:pathLst>
                <a:path w="7536" h="7536" extrusionOk="0">
                  <a:moveTo>
                    <a:pt x="0" y="0"/>
                  </a:moveTo>
                  <a:lnTo>
                    <a:pt x="0" y="3776"/>
                  </a:lnTo>
                  <a:cubicBezTo>
                    <a:pt x="0" y="5848"/>
                    <a:pt x="1688" y="7536"/>
                    <a:pt x="3776" y="7536"/>
                  </a:cubicBezTo>
                  <a:cubicBezTo>
                    <a:pt x="5848" y="7536"/>
                    <a:pt x="7536" y="5848"/>
                    <a:pt x="7536" y="3776"/>
                  </a:cubicBezTo>
                  <a:lnTo>
                    <a:pt x="75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4426652" y="3034926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cubicBezTo>
                    <a:pt x="351" y="301"/>
                    <a:pt x="234" y="217"/>
                    <a:pt x="134" y="150"/>
                  </a:cubicBez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0" y="67"/>
                    <a:pt x="33" y="117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lnTo>
                    <a:pt x="1704" y="1437"/>
                  </a:ln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lnTo>
                    <a:pt x="7118" y="451"/>
                  </a:lnTo>
                  <a:cubicBezTo>
                    <a:pt x="7252" y="334"/>
                    <a:pt x="7352" y="251"/>
                    <a:pt x="7435" y="167"/>
                  </a:cubicBezTo>
                  <a:cubicBezTo>
                    <a:pt x="7502" y="117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0"/>
                  </a:cubicBezTo>
                  <a:lnTo>
                    <a:pt x="7084" y="401"/>
                  </a:lnTo>
                  <a:cubicBezTo>
                    <a:pt x="6790" y="647"/>
                    <a:pt x="6399" y="956"/>
                    <a:pt x="5944" y="1330"/>
                  </a:cubicBez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4426652" y="3010825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lnTo>
                    <a:pt x="134" y="151"/>
                  </a:ln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33" y="100"/>
                    <a:pt x="84" y="151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cubicBezTo>
                    <a:pt x="785" y="702"/>
                    <a:pt x="1203" y="1036"/>
                    <a:pt x="1704" y="1437"/>
                  </a:cubicBez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cubicBezTo>
                    <a:pt x="6450" y="1036"/>
                    <a:pt x="6834" y="702"/>
                    <a:pt x="7118" y="451"/>
                  </a:cubicBezTo>
                  <a:lnTo>
                    <a:pt x="7435" y="167"/>
                  </a:lnTo>
                  <a:cubicBezTo>
                    <a:pt x="7502" y="100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1"/>
                  </a:cubicBezTo>
                  <a:lnTo>
                    <a:pt x="7084" y="401"/>
                  </a:lnTo>
                  <a:lnTo>
                    <a:pt x="5944" y="1330"/>
                  </a:ln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4426652" y="3059541"/>
              <a:ext cx="241529" cy="46633"/>
            </a:xfrm>
            <a:custGeom>
              <a:avLst/>
              <a:gdLst/>
              <a:ahLst/>
              <a:cxnLst/>
              <a:rect l="l" t="t" r="r" b="b"/>
              <a:pathLst>
                <a:path w="7536" h="1455" extrusionOk="0">
                  <a:moveTo>
                    <a:pt x="3759" y="1"/>
                  </a:moveTo>
                  <a:lnTo>
                    <a:pt x="3743" y="17"/>
                  </a:lnTo>
                  <a:lnTo>
                    <a:pt x="1736" y="1328"/>
                  </a:lnTo>
                  <a:lnTo>
                    <a:pt x="1736" y="1328"/>
                  </a:lnTo>
                  <a:lnTo>
                    <a:pt x="501" y="402"/>
                  </a:lnTo>
                  <a:cubicBezTo>
                    <a:pt x="351" y="301"/>
                    <a:pt x="234" y="218"/>
                    <a:pt x="134" y="151"/>
                  </a:cubicBezTo>
                  <a:cubicBezTo>
                    <a:pt x="100" y="118"/>
                    <a:pt x="50" y="84"/>
                    <a:pt x="0" y="68"/>
                  </a:cubicBezTo>
                  <a:lnTo>
                    <a:pt x="0" y="68"/>
                  </a:lnTo>
                  <a:cubicBezTo>
                    <a:pt x="0" y="68"/>
                    <a:pt x="34" y="101"/>
                    <a:pt x="117" y="168"/>
                  </a:cubicBezTo>
                  <a:lnTo>
                    <a:pt x="468" y="452"/>
                  </a:lnTo>
                  <a:cubicBezTo>
                    <a:pt x="785" y="702"/>
                    <a:pt x="1203" y="1037"/>
                    <a:pt x="1704" y="1438"/>
                  </a:cubicBezTo>
                  <a:lnTo>
                    <a:pt x="1738" y="1454"/>
                  </a:lnTo>
                  <a:lnTo>
                    <a:pt x="1771" y="1438"/>
                  </a:lnTo>
                  <a:cubicBezTo>
                    <a:pt x="2348" y="1059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9"/>
                    <a:pt x="5932" y="1438"/>
                  </a:cubicBezTo>
                  <a:lnTo>
                    <a:pt x="5965" y="1454"/>
                  </a:lnTo>
                  <a:lnTo>
                    <a:pt x="5982" y="1421"/>
                  </a:lnTo>
                  <a:lnTo>
                    <a:pt x="7118" y="452"/>
                  </a:lnTo>
                  <a:cubicBezTo>
                    <a:pt x="7252" y="335"/>
                    <a:pt x="7352" y="251"/>
                    <a:pt x="7435" y="168"/>
                  </a:cubicBezTo>
                  <a:cubicBezTo>
                    <a:pt x="7502" y="101"/>
                    <a:pt x="7536" y="68"/>
                    <a:pt x="7536" y="68"/>
                  </a:cubicBezTo>
                  <a:lnTo>
                    <a:pt x="7536" y="68"/>
                  </a:lnTo>
                  <a:cubicBezTo>
                    <a:pt x="7486" y="84"/>
                    <a:pt x="7452" y="118"/>
                    <a:pt x="7419" y="151"/>
                  </a:cubicBezTo>
                  <a:lnTo>
                    <a:pt x="7084" y="402"/>
                  </a:lnTo>
                  <a:lnTo>
                    <a:pt x="5944" y="1331"/>
                  </a:lnTo>
                  <a:lnTo>
                    <a:pt x="5944" y="1331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7679310" y="3501895"/>
              <a:ext cx="352935" cy="864805"/>
            </a:xfrm>
            <a:custGeom>
              <a:avLst/>
              <a:gdLst/>
              <a:ahLst/>
              <a:cxnLst/>
              <a:rect l="l" t="t" r="r" b="b"/>
              <a:pathLst>
                <a:path w="11012" h="26983" extrusionOk="0">
                  <a:moveTo>
                    <a:pt x="4046" y="0"/>
                  </a:moveTo>
                  <a:cubicBezTo>
                    <a:pt x="3910" y="0"/>
                    <a:pt x="3770" y="6"/>
                    <a:pt x="3627" y="17"/>
                  </a:cubicBezTo>
                  <a:cubicBezTo>
                    <a:pt x="2056" y="267"/>
                    <a:pt x="1371" y="2189"/>
                    <a:pt x="1505" y="3759"/>
                  </a:cubicBezTo>
                  <a:cubicBezTo>
                    <a:pt x="1638" y="5347"/>
                    <a:pt x="2290" y="6884"/>
                    <a:pt x="2106" y="8454"/>
                  </a:cubicBezTo>
                  <a:cubicBezTo>
                    <a:pt x="1889" y="10443"/>
                    <a:pt x="385" y="12130"/>
                    <a:pt x="201" y="14135"/>
                  </a:cubicBezTo>
                  <a:cubicBezTo>
                    <a:pt x="1" y="16491"/>
                    <a:pt x="1672" y="18580"/>
                    <a:pt x="2173" y="20902"/>
                  </a:cubicBezTo>
                  <a:cubicBezTo>
                    <a:pt x="2407" y="22022"/>
                    <a:pt x="2374" y="23208"/>
                    <a:pt x="2791" y="24294"/>
                  </a:cubicBezTo>
                  <a:cubicBezTo>
                    <a:pt x="3435" y="25933"/>
                    <a:pt x="5027" y="26982"/>
                    <a:pt x="6748" y="26982"/>
                  </a:cubicBezTo>
                  <a:cubicBezTo>
                    <a:pt x="6992" y="26982"/>
                    <a:pt x="7239" y="26961"/>
                    <a:pt x="7486" y="26917"/>
                  </a:cubicBezTo>
                  <a:cubicBezTo>
                    <a:pt x="9475" y="26566"/>
                    <a:pt x="10945" y="24845"/>
                    <a:pt x="10978" y="22824"/>
                  </a:cubicBezTo>
                  <a:cubicBezTo>
                    <a:pt x="11012" y="21019"/>
                    <a:pt x="9892" y="19315"/>
                    <a:pt x="10026" y="17494"/>
                  </a:cubicBezTo>
                  <a:cubicBezTo>
                    <a:pt x="10126" y="16174"/>
                    <a:pt x="10912" y="14904"/>
                    <a:pt x="10745" y="13567"/>
                  </a:cubicBezTo>
                  <a:cubicBezTo>
                    <a:pt x="10544" y="11997"/>
                    <a:pt x="9090" y="10877"/>
                    <a:pt x="8572" y="9357"/>
                  </a:cubicBezTo>
                  <a:cubicBezTo>
                    <a:pt x="8054" y="7853"/>
                    <a:pt x="8539" y="6199"/>
                    <a:pt x="8372" y="4611"/>
                  </a:cubicBezTo>
                  <a:cubicBezTo>
                    <a:pt x="8070" y="1914"/>
                    <a:pt x="6624" y="0"/>
                    <a:pt x="404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263238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7647741" y="4095204"/>
              <a:ext cx="259733" cy="445046"/>
            </a:xfrm>
            <a:custGeom>
              <a:avLst/>
              <a:gdLst/>
              <a:ahLst/>
              <a:cxnLst/>
              <a:rect l="l" t="t" r="r" b="b"/>
              <a:pathLst>
                <a:path w="8104" h="13886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51"/>
                    <a:pt x="50" y="101"/>
                    <a:pt x="84" y="151"/>
                  </a:cubicBezTo>
                  <a:lnTo>
                    <a:pt x="368" y="519"/>
                  </a:lnTo>
                  <a:cubicBezTo>
                    <a:pt x="618" y="836"/>
                    <a:pt x="969" y="1321"/>
                    <a:pt x="1404" y="1906"/>
                  </a:cubicBezTo>
                  <a:cubicBezTo>
                    <a:pt x="3659" y="4963"/>
                    <a:pt x="5581" y="8255"/>
                    <a:pt x="7151" y="11714"/>
                  </a:cubicBezTo>
                  <a:cubicBezTo>
                    <a:pt x="7452" y="12382"/>
                    <a:pt x="7686" y="12933"/>
                    <a:pt x="7836" y="13301"/>
                  </a:cubicBezTo>
                  <a:cubicBezTo>
                    <a:pt x="7920" y="13485"/>
                    <a:pt x="7987" y="13618"/>
                    <a:pt x="8020" y="13735"/>
                  </a:cubicBezTo>
                  <a:cubicBezTo>
                    <a:pt x="8054" y="13785"/>
                    <a:pt x="8070" y="13836"/>
                    <a:pt x="8104" y="13886"/>
                  </a:cubicBezTo>
                  <a:cubicBezTo>
                    <a:pt x="8087" y="13819"/>
                    <a:pt x="8070" y="13769"/>
                    <a:pt x="8054" y="13719"/>
                  </a:cubicBezTo>
                  <a:cubicBezTo>
                    <a:pt x="8020" y="13602"/>
                    <a:pt x="7953" y="13451"/>
                    <a:pt x="7887" y="13284"/>
                  </a:cubicBezTo>
                  <a:cubicBezTo>
                    <a:pt x="7753" y="12900"/>
                    <a:pt x="7536" y="12349"/>
                    <a:pt x="7235" y="11680"/>
                  </a:cubicBezTo>
                  <a:cubicBezTo>
                    <a:pt x="5731" y="8188"/>
                    <a:pt x="3793" y="4880"/>
                    <a:pt x="1487" y="1839"/>
                  </a:cubicBezTo>
                  <a:cubicBezTo>
                    <a:pt x="1053" y="1254"/>
                    <a:pt x="685" y="786"/>
                    <a:pt x="418" y="486"/>
                  </a:cubicBezTo>
                  <a:cubicBezTo>
                    <a:pt x="284" y="335"/>
                    <a:pt x="184" y="218"/>
                    <a:pt x="117" y="118"/>
                  </a:cubicBezTo>
                  <a:cubicBezTo>
                    <a:pt x="84" y="85"/>
                    <a:pt x="34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7852829" y="3735892"/>
              <a:ext cx="56793" cy="797404"/>
            </a:xfrm>
            <a:custGeom>
              <a:avLst/>
              <a:gdLst/>
              <a:ahLst/>
              <a:cxnLst/>
              <a:rect l="l" t="t" r="r" b="b"/>
              <a:pathLst>
                <a:path w="1772" h="24880" extrusionOk="0">
                  <a:moveTo>
                    <a:pt x="17" y="1"/>
                  </a:moveTo>
                  <a:cubicBezTo>
                    <a:pt x="1" y="84"/>
                    <a:pt x="1" y="168"/>
                    <a:pt x="17" y="251"/>
                  </a:cubicBezTo>
                  <a:cubicBezTo>
                    <a:pt x="17" y="435"/>
                    <a:pt x="17" y="669"/>
                    <a:pt x="34" y="986"/>
                  </a:cubicBezTo>
                  <a:cubicBezTo>
                    <a:pt x="67" y="1621"/>
                    <a:pt x="101" y="2540"/>
                    <a:pt x="151" y="3643"/>
                  </a:cubicBezTo>
                  <a:cubicBezTo>
                    <a:pt x="268" y="5899"/>
                    <a:pt x="452" y="9023"/>
                    <a:pt x="702" y="12448"/>
                  </a:cubicBezTo>
                  <a:cubicBezTo>
                    <a:pt x="936" y="15890"/>
                    <a:pt x="1187" y="18998"/>
                    <a:pt x="1404" y="21237"/>
                  </a:cubicBezTo>
                  <a:cubicBezTo>
                    <a:pt x="1504" y="22357"/>
                    <a:pt x="1588" y="23259"/>
                    <a:pt x="1655" y="23910"/>
                  </a:cubicBezTo>
                  <a:cubicBezTo>
                    <a:pt x="1671" y="24211"/>
                    <a:pt x="1705" y="24445"/>
                    <a:pt x="1721" y="24629"/>
                  </a:cubicBezTo>
                  <a:cubicBezTo>
                    <a:pt x="1721" y="24712"/>
                    <a:pt x="1738" y="24796"/>
                    <a:pt x="1755" y="24880"/>
                  </a:cubicBezTo>
                  <a:cubicBezTo>
                    <a:pt x="1772" y="24796"/>
                    <a:pt x="1755" y="24712"/>
                    <a:pt x="1755" y="24629"/>
                  </a:cubicBezTo>
                  <a:cubicBezTo>
                    <a:pt x="1738" y="24445"/>
                    <a:pt x="1721" y="24211"/>
                    <a:pt x="1705" y="23894"/>
                  </a:cubicBezTo>
                  <a:cubicBezTo>
                    <a:pt x="1655" y="23259"/>
                    <a:pt x="1588" y="22357"/>
                    <a:pt x="1504" y="21237"/>
                  </a:cubicBezTo>
                  <a:cubicBezTo>
                    <a:pt x="1320" y="18981"/>
                    <a:pt x="1087" y="15874"/>
                    <a:pt x="853" y="12448"/>
                  </a:cubicBezTo>
                  <a:cubicBezTo>
                    <a:pt x="602" y="9006"/>
                    <a:pt x="402" y="5899"/>
                    <a:pt x="268" y="3643"/>
                  </a:cubicBezTo>
                  <a:cubicBezTo>
                    <a:pt x="184" y="2524"/>
                    <a:pt x="134" y="1621"/>
                    <a:pt x="84" y="986"/>
                  </a:cubicBezTo>
                  <a:cubicBezTo>
                    <a:pt x="67" y="669"/>
                    <a:pt x="51" y="435"/>
                    <a:pt x="34" y="251"/>
                  </a:cubicBezTo>
                  <a:cubicBezTo>
                    <a:pt x="34" y="168"/>
                    <a:pt x="34" y="84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7775717" y="4419743"/>
              <a:ext cx="211017" cy="256560"/>
            </a:xfrm>
            <a:custGeom>
              <a:avLst/>
              <a:gdLst/>
              <a:ahLst/>
              <a:cxnLst/>
              <a:rect l="l" t="t" r="r" b="b"/>
              <a:pathLst>
                <a:path w="6584" h="8005" extrusionOk="0">
                  <a:moveTo>
                    <a:pt x="0" y="0"/>
                  </a:moveTo>
                  <a:lnTo>
                    <a:pt x="268" y="5013"/>
                  </a:lnTo>
                  <a:cubicBezTo>
                    <a:pt x="350" y="6696"/>
                    <a:pt x="1753" y="8004"/>
                    <a:pt x="3445" y="8004"/>
                  </a:cubicBezTo>
                  <a:cubicBezTo>
                    <a:pt x="3467" y="8004"/>
                    <a:pt x="3488" y="8004"/>
                    <a:pt x="3509" y="8004"/>
                  </a:cubicBezTo>
                  <a:cubicBezTo>
                    <a:pt x="5214" y="7954"/>
                    <a:pt x="6584" y="6550"/>
                    <a:pt x="6584" y="4846"/>
                  </a:cubicBezTo>
                  <a:lnTo>
                    <a:pt x="65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6691305" y="2375177"/>
              <a:ext cx="517864" cy="314378"/>
            </a:xfrm>
            <a:custGeom>
              <a:avLst/>
              <a:gdLst/>
              <a:ahLst/>
              <a:cxnLst/>
              <a:rect l="l" t="t" r="r" b="b"/>
              <a:pathLst>
                <a:path w="16158" h="9809" extrusionOk="0">
                  <a:moveTo>
                    <a:pt x="435" y="0"/>
                  </a:moveTo>
                  <a:lnTo>
                    <a:pt x="1" y="936"/>
                  </a:lnTo>
                  <a:lnTo>
                    <a:pt x="15573" y="9808"/>
                  </a:lnTo>
                  <a:lnTo>
                    <a:pt x="16158" y="868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6680600" y="2313064"/>
              <a:ext cx="36986" cy="43941"/>
            </a:xfrm>
            <a:custGeom>
              <a:avLst/>
              <a:gdLst/>
              <a:ahLst/>
              <a:cxnLst/>
              <a:rect l="l" t="t" r="r" b="b"/>
              <a:pathLst>
                <a:path w="1154" h="1371" extrusionOk="0">
                  <a:moveTo>
                    <a:pt x="719" y="0"/>
                  </a:moveTo>
                  <a:lnTo>
                    <a:pt x="0" y="1103"/>
                  </a:lnTo>
                  <a:lnTo>
                    <a:pt x="502" y="1370"/>
                  </a:lnTo>
                  <a:lnTo>
                    <a:pt x="1153" y="267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7053855" y="2609719"/>
              <a:ext cx="124258" cy="553760"/>
            </a:xfrm>
            <a:custGeom>
              <a:avLst/>
              <a:gdLst/>
              <a:ahLst/>
              <a:cxnLst/>
              <a:rect l="l" t="t" r="r" b="b"/>
              <a:pathLst>
                <a:path w="3877" h="17278" extrusionOk="0">
                  <a:moveTo>
                    <a:pt x="3058" y="1"/>
                  </a:moveTo>
                  <a:lnTo>
                    <a:pt x="0" y="17277"/>
                  </a:lnTo>
                  <a:lnTo>
                    <a:pt x="0" y="17277"/>
                  </a:lnTo>
                  <a:lnTo>
                    <a:pt x="1237" y="17260"/>
                  </a:lnTo>
                  <a:lnTo>
                    <a:pt x="3877" y="468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6937641" y="3161075"/>
              <a:ext cx="268323" cy="58075"/>
            </a:xfrm>
            <a:custGeom>
              <a:avLst/>
              <a:gdLst/>
              <a:ahLst/>
              <a:cxnLst/>
              <a:rect l="l" t="t" r="r" b="b"/>
              <a:pathLst>
                <a:path w="8372" h="1812" extrusionOk="0">
                  <a:moveTo>
                    <a:pt x="4225" y="1"/>
                  </a:moveTo>
                  <a:cubicBezTo>
                    <a:pt x="1796" y="1"/>
                    <a:pt x="1" y="1812"/>
                    <a:pt x="1" y="1812"/>
                  </a:cubicBezTo>
                  <a:lnTo>
                    <a:pt x="8372" y="1795"/>
                  </a:lnTo>
                  <a:cubicBezTo>
                    <a:pt x="7369" y="709"/>
                    <a:pt x="5966" y="74"/>
                    <a:pt x="4478" y="7"/>
                  </a:cubicBezTo>
                  <a:cubicBezTo>
                    <a:pt x="4393" y="3"/>
                    <a:pt x="4309" y="1"/>
                    <a:pt x="422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6481922" y="2321109"/>
              <a:ext cx="288130" cy="271496"/>
            </a:xfrm>
            <a:custGeom>
              <a:avLst/>
              <a:gdLst/>
              <a:ahLst/>
              <a:cxnLst/>
              <a:rect l="l" t="t" r="r" b="b"/>
              <a:pathLst>
                <a:path w="8990" h="8471" extrusionOk="0">
                  <a:moveTo>
                    <a:pt x="4887" y="1"/>
                  </a:moveTo>
                  <a:cubicBezTo>
                    <a:pt x="3657" y="1"/>
                    <a:pt x="2458" y="632"/>
                    <a:pt x="1788" y="1771"/>
                  </a:cubicBezTo>
                  <a:lnTo>
                    <a:pt x="1" y="4879"/>
                  </a:lnTo>
                  <a:lnTo>
                    <a:pt x="6216" y="8471"/>
                  </a:lnTo>
                  <a:lnTo>
                    <a:pt x="8021" y="5363"/>
                  </a:lnTo>
                  <a:cubicBezTo>
                    <a:pt x="8990" y="3642"/>
                    <a:pt x="8388" y="1470"/>
                    <a:pt x="6684" y="484"/>
                  </a:cubicBezTo>
                  <a:cubicBezTo>
                    <a:pt x="6118" y="157"/>
                    <a:pt x="5499" y="1"/>
                    <a:pt x="48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35"/>
          <p:cNvSpPr txBox="1">
            <a:spLocks noGrp="1"/>
          </p:cNvSpPr>
          <p:nvPr>
            <p:ph type="title"/>
          </p:nvPr>
        </p:nvSpPr>
        <p:spPr>
          <a:xfrm>
            <a:off x="680483" y="858652"/>
            <a:ext cx="6244459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Exception?</a:t>
            </a:r>
            <a:endParaRPr dirty="0"/>
          </a:p>
        </p:txBody>
      </p:sp>
      <p:grpSp>
        <p:nvGrpSpPr>
          <p:cNvPr id="1147" name="Google Shape;1147;p35"/>
          <p:cNvGrpSpPr/>
          <p:nvPr/>
        </p:nvGrpSpPr>
        <p:grpSpPr>
          <a:xfrm>
            <a:off x="7059850" y="1327277"/>
            <a:ext cx="2445259" cy="3352887"/>
            <a:chOff x="5213500" y="1896950"/>
            <a:chExt cx="1894375" cy="2597325"/>
          </a:xfrm>
        </p:grpSpPr>
        <p:sp>
          <p:nvSpPr>
            <p:cNvPr id="1148" name="Google Shape;1148;p35"/>
            <p:cNvSpPr/>
            <p:nvPr/>
          </p:nvSpPr>
          <p:spPr>
            <a:xfrm>
              <a:off x="7045175" y="1896950"/>
              <a:ext cx="62700" cy="2588600"/>
            </a:xfrm>
            <a:custGeom>
              <a:avLst/>
              <a:gdLst/>
              <a:ahLst/>
              <a:cxnLst/>
              <a:rect l="l" t="t" r="r" b="b"/>
              <a:pathLst>
                <a:path w="2508" h="103544" extrusionOk="0">
                  <a:moveTo>
                    <a:pt x="1" y="1"/>
                  </a:moveTo>
                  <a:lnTo>
                    <a:pt x="168" y="103543"/>
                  </a:lnTo>
                  <a:lnTo>
                    <a:pt x="2507" y="10354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6905675" y="1897375"/>
              <a:ext cx="62675" cy="2588175"/>
            </a:xfrm>
            <a:custGeom>
              <a:avLst/>
              <a:gdLst/>
              <a:ahLst/>
              <a:cxnLst/>
              <a:rect l="l" t="t" r="r" b="b"/>
              <a:pathLst>
                <a:path w="2507" h="103527" extrusionOk="0">
                  <a:moveTo>
                    <a:pt x="0" y="0"/>
                  </a:moveTo>
                  <a:lnTo>
                    <a:pt x="167" y="103526"/>
                  </a:lnTo>
                  <a:lnTo>
                    <a:pt x="2507" y="103526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5687200" y="1899475"/>
              <a:ext cx="62675" cy="2588150"/>
            </a:xfrm>
            <a:custGeom>
              <a:avLst/>
              <a:gdLst/>
              <a:ahLst/>
              <a:cxnLst/>
              <a:rect l="l" t="t" r="r" b="b"/>
              <a:pathLst>
                <a:path w="2507" h="103526" extrusionOk="0">
                  <a:moveTo>
                    <a:pt x="0" y="0"/>
                  </a:moveTo>
                  <a:lnTo>
                    <a:pt x="184" y="103526"/>
                  </a:lnTo>
                  <a:lnTo>
                    <a:pt x="2507" y="103526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5547675" y="1899475"/>
              <a:ext cx="62675" cy="2588575"/>
            </a:xfrm>
            <a:custGeom>
              <a:avLst/>
              <a:gdLst/>
              <a:ahLst/>
              <a:cxnLst/>
              <a:rect l="l" t="t" r="r" b="b"/>
              <a:pathLst>
                <a:path w="2507" h="103543" extrusionOk="0">
                  <a:moveTo>
                    <a:pt x="2340" y="0"/>
                  </a:moveTo>
                  <a:lnTo>
                    <a:pt x="1" y="17"/>
                  </a:lnTo>
                  <a:lnTo>
                    <a:pt x="184" y="103543"/>
                  </a:lnTo>
                  <a:lnTo>
                    <a:pt x="2507" y="103543"/>
                  </a:lnTo>
                  <a:lnTo>
                    <a:pt x="234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5547675" y="1896950"/>
              <a:ext cx="1555600" cy="61850"/>
            </a:xfrm>
            <a:custGeom>
              <a:avLst/>
              <a:gdLst/>
              <a:ahLst/>
              <a:cxnLst/>
              <a:rect l="l" t="t" r="r" b="b"/>
              <a:pathLst>
                <a:path w="62224" h="2474" extrusionOk="0">
                  <a:moveTo>
                    <a:pt x="62223" y="1"/>
                  </a:moveTo>
                  <a:lnTo>
                    <a:pt x="1" y="118"/>
                  </a:lnTo>
                  <a:lnTo>
                    <a:pt x="17" y="2474"/>
                  </a:lnTo>
                  <a:lnTo>
                    <a:pt x="62223" y="2373"/>
                  </a:lnTo>
                  <a:lnTo>
                    <a:pt x="622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5548525" y="2428300"/>
              <a:ext cx="1555575" cy="20475"/>
            </a:xfrm>
            <a:custGeom>
              <a:avLst/>
              <a:gdLst/>
              <a:ahLst/>
              <a:cxnLst/>
              <a:rect l="l" t="t" r="r" b="b"/>
              <a:pathLst>
                <a:path w="62223" h="819" extrusionOk="0">
                  <a:moveTo>
                    <a:pt x="62223" y="0"/>
                  </a:moveTo>
                  <a:lnTo>
                    <a:pt x="0" y="117"/>
                  </a:lnTo>
                  <a:lnTo>
                    <a:pt x="17" y="819"/>
                  </a:lnTo>
                  <a:lnTo>
                    <a:pt x="62223" y="718"/>
                  </a:lnTo>
                  <a:lnTo>
                    <a:pt x="622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5549350" y="2929550"/>
              <a:ext cx="1555600" cy="20075"/>
            </a:xfrm>
            <a:custGeom>
              <a:avLst/>
              <a:gdLst/>
              <a:ahLst/>
              <a:cxnLst/>
              <a:rect l="l" t="t" r="r" b="b"/>
              <a:pathLst>
                <a:path w="62224" h="803" extrusionOk="0">
                  <a:moveTo>
                    <a:pt x="62223" y="0"/>
                  </a:moveTo>
                  <a:lnTo>
                    <a:pt x="1" y="100"/>
                  </a:lnTo>
                  <a:lnTo>
                    <a:pt x="17" y="802"/>
                  </a:lnTo>
                  <a:lnTo>
                    <a:pt x="62223" y="702"/>
                  </a:lnTo>
                  <a:lnTo>
                    <a:pt x="622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5550600" y="3430375"/>
              <a:ext cx="1555175" cy="20075"/>
            </a:xfrm>
            <a:custGeom>
              <a:avLst/>
              <a:gdLst/>
              <a:ahLst/>
              <a:cxnLst/>
              <a:rect l="l" t="t" r="r" b="b"/>
              <a:pathLst>
                <a:path w="62207" h="803" extrusionOk="0">
                  <a:moveTo>
                    <a:pt x="62207" y="1"/>
                  </a:moveTo>
                  <a:lnTo>
                    <a:pt x="1" y="101"/>
                  </a:lnTo>
                  <a:lnTo>
                    <a:pt x="1" y="803"/>
                  </a:lnTo>
                  <a:lnTo>
                    <a:pt x="62207" y="702"/>
                  </a:lnTo>
                  <a:lnTo>
                    <a:pt x="6220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5551450" y="3931225"/>
              <a:ext cx="1555175" cy="20075"/>
            </a:xfrm>
            <a:custGeom>
              <a:avLst/>
              <a:gdLst/>
              <a:ahLst/>
              <a:cxnLst/>
              <a:rect l="l" t="t" r="r" b="b"/>
              <a:pathLst>
                <a:path w="62207" h="803" extrusionOk="0">
                  <a:moveTo>
                    <a:pt x="62206" y="0"/>
                  </a:moveTo>
                  <a:lnTo>
                    <a:pt x="0" y="101"/>
                  </a:lnTo>
                  <a:lnTo>
                    <a:pt x="0" y="802"/>
                  </a:lnTo>
                  <a:lnTo>
                    <a:pt x="62206" y="702"/>
                  </a:lnTo>
                  <a:lnTo>
                    <a:pt x="6220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6199325" y="3640075"/>
              <a:ext cx="276125" cy="292850"/>
            </a:xfrm>
            <a:custGeom>
              <a:avLst/>
              <a:gdLst/>
              <a:ahLst/>
              <a:cxnLst/>
              <a:rect l="l" t="t" r="r" b="b"/>
              <a:pathLst>
                <a:path w="11045" h="11714" extrusionOk="0">
                  <a:moveTo>
                    <a:pt x="11011" y="0"/>
                  </a:moveTo>
                  <a:lnTo>
                    <a:pt x="0" y="17"/>
                  </a:lnTo>
                  <a:lnTo>
                    <a:pt x="17" y="11713"/>
                  </a:lnTo>
                  <a:lnTo>
                    <a:pt x="11044" y="11680"/>
                  </a:lnTo>
                  <a:lnTo>
                    <a:pt x="110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5924875" y="3640500"/>
              <a:ext cx="276125" cy="292825"/>
            </a:xfrm>
            <a:custGeom>
              <a:avLst/>
              <a:gdLst/>
              <a:ahLst/>
              <a:cxnLst/>
              <a:rect l="l" t="t" r="r" b="b"/>
              <a:pathLst>
                <a:path w="11045" h="11713" extrusionOk="0">
                  <a:moveTo>
                    <a:pt x="11028" y="0"/>
                  </a:moveTo>
                  <a:lnTo>
                    <a:pt x="1" y="17"/>
                  </a:lnTo>
                  <a:lnTo>
                    <a:pt x="17" y="11713"/>
                  </a:lnTo>
                  <a:lnTo>
                    <a:pt x="11045" y="11679"/>
                  </a:lnTo>
                  <a:lnTo>
                    <a:pt x="1102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5922375" y="3714875"/>
              <a:ext cx="555150" cy="7525"/>
            </a:xfrm>
            <a:custGeom>
              <a:avLst/>
              <a:gdLst/>
              <a:ahLst/>
              <a:cxnLst/>
              <a:rect l="l" t="t" r="r" b="b"/>
              <a:pathLst>
                <a:path w="22206" h="301" extrusionOk="0">
                  <a:moveTo>
                    <a:pt x="13223" y="1"/>
                  </a:moveTo>
                  <a:cubicBezTo>
                    <a:pt x="8851" y="1"/>
                    <a:pt x="4481" y="33"/>
                    <a:pt x="117" y="83"/>
                  </a:cubicBezTo>
                  <a:cubicBezTo>
                    <a:pt x="0" y="83"/>
                    <a:pt x="0" y="250"/>
                    <a:pt x="117" y="250"/>
                  </a:cubicBezTo>
                  <a:cubicBezTo>
                    <a:pt x="3465" y="280"/>
                    <a:pt x="6819" y="301"/>
                    <a:pt x="10175" y="301"/>
                  </a:cubicBezTo>
                  <a:cubicBezTo>
                    <a:pt x="14154" y="301"/>
                    <a:pt x="18135" y="272"/>
                    <a:pt x="22106" y="200"/>
                  </a:cubicBezTo>
                  <a:cubicBezTo>
                    <a:pt x="22206" y="200"/>
                    <a:pt x="22206" y="49"/>
                    <a:pt x="22106" y="49"/>
                  </a:cubicBezTo>
                  <a:cubicBezTo>
                    <a:pt x="19144" y="16"/>
                    <a:pt x="16183" y="1"/>
                    <a:pt x="132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6271150" y="2538975"/>
              <a:ext cx="202200" cy="214725"/>
            </a:xfrm>
            <a:custGeom>
              <a:avLst/>
              <a:gdLst/>
              <a:ahLst/>
              <a:cxnLst/>
              <a:rect l="l" t="t" r="r" b="b"/>
              <a:pathLst>
                <a:path w="8088" h="8589" extrusionOk="0">
                  <a:moveTo>
                    <a:pt x="8071" y="1"/>
                  </a:moveTo>
                  <a:lnTo>
                    <a:pt x="1" y="17"/>
                  </a:lnTo>
                  <a:lnTo>
                    <a:pt x="18" y="8589"/>
                  </a:lnTo>
                  <a:lnTo>
                    <a:pt x="8088" y="8572"/>
                  </a:lnTo>
                  <a:lnTo>
                    <a:pt x="807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6070250" y="2539400"/>
              <a:ext cx="202200" cy="214725"/>
            </a:xfrm>
            <a:custGeom>
              <a:avLst/>
              <a:gdLst/>
              <a:ahLst/>
              <a:cxnLst/>
              <a:rect l="l" t="t" r="r" b="b"/>
              <a:pathLst>
                <a:path w="8088" h="8589" extrusionOk="0">
                  <a:moveTo>
                    <a:pt x="8070" y="0"/>
                  </a:moveTo>
                  <a:lnTo>
                    <a:pt x="0" y="17"/>
                  </a:lnTo>
                  <a:lnTo>
                    <a:pt x="17" y="8589"/>
                  </a:lnTo>
                  <a:lnTo>
                    <a:pt x="8087" y="8572"/>
                  </a:lnTo>
                  <a:lnTo>
                    <a:pt x="807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6067725" y="2593475"/>
              <a:ext cx="407300" cy="6525"/>
            </a:xfrm>
            <a:custGeom>
              <a:avLst/>
              <a:gdLst/>
              <a:ahLst/>
              <a:cxnLst/>
              <a:rect l="l" t="t" r="r" b="b"/>
              <a:pathLst>
                <a:path w="16292" h="261" extrusionOk="0">
                  <a:moveTo>
                    <a:pt x="9147" y="0"/>
                  </a:moveTo>
                  <a:cubicBezTo>
                    <a:pt x="6130" y="0"/>
                    <a:pt x="3113" y="22"/>
                    <a:pt x="101" y="60"/>
                  </a:cubicBezTo>
                  <a:cubicBezTo>
                    <a:pt x="1" y="60"/>
                    <a:pt x="1" y="227"/>
                    <a:pt x="101" y="227"/>
                  </a:cubicBezTo>
                  <a:cubicBezTo>
                    <a:pt x="2442" y="249"/>
                    <a:pt x="4786" y="261"/>
                    <a:pt x="7131" y="261"/>
                  </a:cubicBezTo>
                  <a:cubicBezTo>
                    <a:pt x="10158" y="261"/>
                    <a:pt x="13186" y="240"/>
                    <a:pt x="16208" y="193"/>
                  </a:cubicBezTo>
                  <a:cubicBezTo>
                    <a:pt x="16292" y="177"/>
                    <a:pt x="16292" y="60"/>
                    <a:pt x="16208" y="43"/>
                  </a:cubicBezTo>
                  <a:cubicBezTo>
                    <a:pt x="13857" y="14"/>
                    <a:pt x="11502" y="0"/>
                    <a:pt x="91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6233575" y="2749925"/>
              <a:ext cx="366775" cy="175050"/>
            </a:xfrm>
            <a:custGeom>
              <a:avLst/>
              <a:gdLst/>
              <a:ahLst/>
              <a:cxnLst/>
              <a:rect l="l" t="t" r="r" b="b"/>
              <a:pathLst>
                <a:path w="14671" h="7002" extrusionOk="0">
                  <a:moveTo>
                    <a:pt x="14670" y="1"/>
                  </a:moveTo>
                  <a:lnTo>
                    <a:pt x="0" y="17"/>
                  </a:lnTo>
                  <a:lnTo>
                    <a:pt x="17" y="7001"/>
                  </a:lnTo>
                  <a:lnTo>
                    <a:pt x="14670" y="6968"/>
                  </a:lnTo>
                  <a:lnTo>
                    <a:pt x="1467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5869325" y="2748675"/>
              <a:ext cx="366775" cy="175050"/>
            </a:xfrm>
            <a:custGeom>
              <a:avLst/>
              <a:gdLst/>
              <a:ahLst/>
              <a:cxnLst/>
              <a:rect l="l" t="t" r="r" b="b"/>
              <a:pathLst>
                <a:path w="14671" h="7002" extrusionOk="0">
                  <a:moveTo>
                    <a:pt x="14654" y="0"/>
                  </a:moveTo>
                  <a:lnTo>
                    <a:pt x="0" y="34"/>
                  </a:lnTo>
                  <a:lnTo>
                    <a:pt x="0" y="7001"/>
                  </a:lnTo>
                  <a:lnTo>
                    <a:pt x="14670" y="6985"/>
                  </a:lnTo>
                  <a:lnTo>
                    <a:pt x="1465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5865975" y="2792450"/>
              <a:ext cx="736450" cy="9100"/>
            </a:xfrm>
            <a:custGeom>
              <a:avLst/>
              <a:gdLst/>
              <a:ahLst/>
              <a:cxnLst/>
              <a:rect l="l" t="t" r="r" b="b"/>
              <a:pathLst>
                <a:path w="29458" h="364" extrusionOk="0">
                  <a:moveTo>
                    <a:pt x="17345" y="0"/>
                  </a:moveTo>
                  <a:cubicBezTo>
                    <a:pt x="11598" y="0"/>
                    <a:pt x="5846" y="52"/>
                    <a:pt x="101" y="121"/>
                  </a:cubicBezTo>
                  <a:cubicBezTo>
                    <a:pt x="1" y="121"/>
                    <a:pt x="1" y="288"/>
                    <a:pt x="101" y="288"/>
                  </a:cubicBezTo>
                  <a:cubicBezTo>
                    <a:pt x="4671" y="335"/>
                    <a:pt x="9245" y="363"/>
                    <a:pt x="13818" y="363"/>
                  </a:cubicBezTo>
                  <a:cubicBezTo>
                    <a:pt x="19008" y="363"/>
                    <a:pt x="24196" y="327"/>
                    <a:pt x="29374" y="238"/>
                  </a:cubicBezTo>
                  <a:cubicBezTo>
                    <a:pt x="29458" y="221"/>
                    <a:pt x="29458" y="87"/>
                    <a:pt x="29374" y="87"/>
                  </a:cubicBezTo>
                  <a:cubicBezTo>
                    <a:pt x="25369" y="26"/>
                    <a:pt x="21358" y="0"/>
                    <a:pt x="1734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6493375" y="2071150"/>
              <a:ext cx="92775" cy="359250"/>
            </a:xfrm>
            <a:custGeom>
              <a:avLst/>
              <a:gdLst/>
              <a:ahLst/>
              <a:cxnLst/>
              <a:rect l="l" t="t" r="r" b="b"/>
              <a:pathLst>
                <a:path w="3711" h="14370" extrusionOk="0">
                  <a:moveTo>
                    <a:pt x="1" y="0"/>
                  </a:moveTo>
                  <a:lnTo>
                    <a:pt x="18" y="14370"/>
                  </a:lnTo>
                  <a:lnTo>
                    <a:pt x="3710" y="14370"/>
                  </a:lnTo>
                  <a:lnTo>
                    <a:pt x="367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6587375" y="2168050"/>
              <a:ext cx="92750" cy="261100"/>
            </a:xfrm>
            <a:custGeom>
              <a:avLst/>
              <a:gdLst/>
              <a:ahLst/>
              <a:cxnLst/>
              <a:rect l="l" t="t" r="r" b="b"/>
              <a:pathLst>
                <a:path w="3710" h="10444" extrusionOk="0">
                  <a:moveTo>
                    <a:pt x="0" y="1"/>
                  </a:moveTo>
                  <a:lnTo>
                    <a:pt x="17" y="10443"/>
                  </a:lnTo>
                  <a:lnTo>
                    <a:pt x="3710" y="10443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6349275" y="2138400"/>
              <a:ext cx="143725" cy="291575"/>
            </a:xfrm>
            <a:custGeom>
              <a:avLst/>
              <a:gdLst/>
              <a:ahLst/>
              <a:cxnLst/>
              <a:rect l="l" t="t" r="r" b="b"/>
              <a:pathLst>
                <a:path w="5749" h="11663" extrusionOk="0">
                  <a:moveTo>
                    <a:pt x="5715" y="0"/>
                  </a:moveTo>
                  <a:lnTo>
                    <a:pt x="0" y="17"/>
                  </a:lnTo>
                  <a:lnTo>
                    <a:pt x="17" y="11663"/>
                  </a:lnTo>
                  <a:lnTo>
                    <a:pt x="5748" y="11646"/>
                  </a:lnTo>
                  <a:lnTo>
                    <a:pt x="571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6305825" y="2138800"/>
              <a:ext cx="45975" cy="291175"/>
            </a:xfrm>
            <a:custGeom>
              <a:avLst/>
              <a:gdLst/>
              <a:ahLst/>
              <a:cxnLst/>
              <a:rect l="l" t="t" r="r" b="b"/>
              <a:pathLst>
                <a:path w="1839" h="11647" extrusionOk="0">
                  <a:moveTo>
                    <a:pt x="1" y="1"/>
                  </a:moveTo>
                  <a:lnTo>
                    <a:pt x="17" y="11647"/>
                  </a:lnTo>
                  <a:lnTo>
                    <a:pt x="1839" y="11647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6260725" y="2206075"/>
              <a:ext cx="45550" cy="223900"/>
            </a:xfrm>
            <a:custGeom>
              <a:avLst/>
              <a:gdLst/>
              <a:ahLst/>
              <a:cxnLst/>
              <a:rect l="l" t="t" r="r" b="b"/>
              <a:pathLst>
                <a:path w="1822" h="8956" extrusionOk="0">
                  <a:moveTo>
                    <a:pt x="1805" y="0"/>
                  </a:moveTo>
                  <a:lnTo>
                    <a:pt x="0" y="17"/>
                  </a:lnTo>
                  <a:lnTo>
                    <a:pt x="0" y="8956"/>
                  </a:lnTo>
                  <a:lnTo>
                    <a:pt x="1821" y="8956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6520125" y="3087025"/>
              <a:ext cx="215150" cy="346300"/>
            </a:xfrm>
            <a:custGeom>
              <a:avLst/>
              <a:gdLst/>
              <a:ahLst/>
              <a:cxnLst/>
              <a:rect l="l" t="t" r="r" b="b"/>
              <a:pathLst>
                <a:path w="8606" h="13852" extrusionOk="0">
                  <a:moveTo>
                    <a:pt x="3409" y="0"/>
                  </a:moveTo>
                  <a:lnTo>
                    <a:pt x="0" y="1437"/>
                  </a:lnTo>
                  <a:lnTo>
                    <a:pt x="5197" y="13852"/>
                  </a:lnTo>
                  <a:lnTo>
                    <a:pt x="8605" y="12431"/>
                  </a:lnTo>
                  <a:lnTo>
                    <a:pt x="340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6439925" y="3074075"/>
              <a:ext cx="92750" cy="359250"/>
            </a:xfrm>
            <a:custGeom>
              <a:avLst/>
              <a:gdLst/>
              <a:ahLst/>
              <a:cxnLst/>
              <a:rect l="l" t="t" r="r" b="b"/>
              <a:pathLst>
                <a:path w="3710" h="14370" extrusionOk="0">
                  <a:moveTo>
                    <a:pt x="3693" y="0"/>
                  </a:moveTo>
                  <a:lnTo>
                    <a:pt x="0" y="17"/>
                  </a:lnTo>
                  <a:lnTo>
                    <a:pt x="34" y="14370"/>
                  </a:lnTo>
                  <a:lnTo>
                    <a:pt x="3709" y="14370"/>
                  </a:lnTo>
                  <a:lnTo>
                    <a:pt x="369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6249850" y="3141750"/>
              <a:ext cx="143725" cy="291150"/>
            </a:xfrm>
            <a:custGeom>
              <a:avLst/>
              <a:gdLst/>
              <a:ahLst/>
              <a:cxnLst/>
              <a:rect l="l" t="t" r="r" b="b"/>
              <a:pathLst>
                <a:path w="5749" h="11646" extrusionOk="0">
                  <a:moveTo>
                    <a:pt x="5732" y="0"/>
                  </a:moveTo>
                  <a:lnTo>
                    <a:pt x="1" y="17"/>
                  </a:lnTo>
                  <a:lnTo>
                    <a:pt x="17" y="11646"/>
                  </a:lnTo>
                  <a:lnTo>
                    <a:pt x="5749" y="11646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6392725" y="3033975"/>
              <a:ext cx="32175" cy="398925"/>
            </a:xfrm>
            <a:custGeom>
              <a:avLst/>
              <a:gdLst/>
              <a:ahLst/>
              <a:cxnLst/>
              <a:rect l="l" t="t" r="r" b="b"/>
              <a:pathLst>
                <a:path w="1287" h="15957" extrusionOk="0">
                  <a:moveTo>
                    <a:pt x="0" y="0"/>
                  </a:moveTo>
                  <a:lnTo>
                    <a:pt x="34" y="15957"/>
                  </a:lnTo>
                  <a:lnTo>
                    <a:pt x="1287" y="15957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6424450" y="3096200"/>
              <a:ext cx="15900" cy="336700"/>
            </a:xfrm>
            <a:custGeom>
              <a:avLst/>
              <a:gdLst/>
              <a:ahLst/>
              <a:cxnLst/>
              <a:rect l="l" t="t" r="r" b="b"/>
              <a:pathLst>
                <a:path w="636" h="13468" extrusionOk="0">
                  <a:moveTo>
                    <a:pt x="1" y="1"/>
                  </a:moveTo>
                  <a:lnTo>
                    <a:pt x="18" y="13468"/>
                  </a:lnTo>
                  <a:lnTo>
                    <a:pt x="636" y="13468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5912350" y="3418275"/>
              <a:ext cx="336700" cy="16300"/>
            </a:xfrm>
            <a:custGeom>
              <a:avLst/>
              <a:gdLst/>
              <a:ahLst/>
              <a:cxnLst/>
              <a:rect l="l" t="t" r="r" b="b"/>
              <a:pathLst>
                <a:path w="13468" h="652" extrusionOk="0">
                  <a:moveTo>
                    <a:pt x="13467" y="0"/>
                  </a:moveTo>
                  <a:lnTo>
                    <a:pt x="0" y="17"/>
                  </a:lnTo>
                  <a:lnTo>
                    <a:pt x="0" y="652"/>
                  </a:lnTo>
                  <a:lnTo>
                    <a:pt x="13467" y="618"/>
                  </a:lnTo>
                  <a:lnTo>
                    <a:pt x="1346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5883100" y="3325125"/>
              <a:ext cx="367200" cy="93575"/>
            </a:xfrm>
            <a:custGeom>
              <a:avLst/>
              <a:gdLst/>
              <a:ahLst/>
              <a:cxnLst/>
              <a:rect l="l" t="t" r="r" b="b"/>
              <a:pathLst>
                <a:path w="14688" h="3743" extrusionOk="0">
                  <a:moveTo>
                    <a:pt x="14687" y="0"/>
                  </a:moveTo>
                  <a:lnTo>
                    <a:pt x="1" y="17"/>
                  </a:lnTo>
                  <a:lnTo>
                    <a:pt x="17" y="3743"/>
                  </a:lnTo>
                  <a:lnTo>
                    <a:pt x="14687" y="3726"/>
                  </a:lnTo>
                  <a:lnTo>
                    <a:pt x="1468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5955375" y="3231125"/>
              <a:ext cx="294925" cy="94025"/>
            </a:xfrm>
            <a:custGeom>
              <a:avLst/>
              <a:gdLst/>
              <a:ahLst/>
              <a:cxnLst/>
              <a:rect l="l" t="t" r="r" b="b"/>
              <a:pathLst>
                <a:path w="11797" h="3761" extrusionOk="0">
                  <a:moveTo>
                    <a:pt x="11780" y="1"/>
                  </a:moveTo>
                  <a:lnTo>
                    <a:pt x="0" y="34"/>
                  </a:lnTo>
                  <a:lnTo>
                    <a:pt x="0" y="3760"/>
                  </a:lnTo>
                  <a:lnTo>
                    <a:pt x="11796" y="3727"/>
                  </a:lnTo>
                  <a:lnTo>
                    <a:pt x="117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5836725" y="4382350"/>
              <a:ext cx="244825" cy="107575"/>
            </a:xfrm>
            <a:custGeom>
              <a:avLst/>
              <a:gdLst/>
              <a:ahLst/>
              <a:cxnLst/>
              <a:rect l="l" t="t" r="r" b="b"/>
              <a:pathLst>
                <a:path w="9793" h="4303" extrusionOk="0">
                  <a:moveTo>
                    <a:pt x="4496" y="0"/>
                  </a:moveTo>
                  <a:lnTo>
                    <a:pt x="4479" y="2824"/>
                  </a:lnTo>
                  <a:cubicBezTo>
                    <a:pt x="4479" y="2824"/>
                    <a:pt x="1" y="3827"/>
                    <a:pt x="1087" y="4161"/>
                  </a:cubicBezTo>
                  <a:cubicBezTo>
                    <a:pt x="1446" y="4266"/>
                    <a:pt x="2486" y="4302"/>
                    <a:pt x="3729" y="4302"/>
                  </a:cubicBezTo>
                  <a:cubicBezTo>
                    <a:pt x="5843" y="4302"/>
                    <a:pt x="8542" y="4197"/>
                    <a:pt x="9458" y="4144"/>
                  </a:cubicBezTo>
                  <a:lnTo>
                    <a:pt x="9792" y="4111"/>
                  </a:lnTo>
                  <a:lnTo>
                    <a:pt x="975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6033900" y="4448225"/>
              <a:ext cx="47225" cy="37750"/>
            </a:xfrm>
            <a:custGeom>
              <a:avLst/>
              <a:gdLst/>
              <a:ahLst/>
              <a:cxnLst/>
              <a:rect l="l" t="t" r="r" b="b"/>
              <a:pathLst>
                <a:path w="1889" h="1510" extrusionOk="0">
                  <a:moveTo>
                    <a:pt x="1757" y="0"/>
                  </a:moveTo>
                  <a:cubicBezTo>
                    <a:pt x="1365" y="0"/>
                    <a:pt x="969" y="134"/>
                    <a:pt x="669" y="390"/>
                  </a:cubicBezTo>
                  <a:cubicBezTo>
                    <a:pt x="301" y="657"/>
                    <a:pt x="67" y="1058"/>
                    <a:pt x="0" y="1509"/>
                  </a:cubicBezTo>
                  <a:lnTo>
                    <a:pt x="1889" y="1476"/>
                  </a:lnTo>
                  <a:lnTo>
                    <a:pt x="1889" y="5"/>
                  </a:lnTo>
                  <a:cubicBezTo>
                    <a:pt x="1845" y="2"/>
                    <a:pt x="1801" y="0"/>
                    <a:pt x="1757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5855125" y="4467150"/>
              <a:ext cx="226425" cy="22475"/>
            </a:xfrm>
            <a:custGeom>
              <a:avLst/>
              <a:gdLst/>
              <a:ahLst/>
              <a:cxnLst/>
              <a:rect l="l" t="t" r="r" b="b"/>
              <a:pathLst>
                <a:path w="9057" h="899" extrusionOk="0">
                  <a:moveTo>
                    <a:pt x="1571" y="0"/>
                  </a:moveTo>
                  <a:cubicBezTo>
                    <a:pt x="1571" y="0"/>
                    <a:pt x="0" y="451"/>
                    <a:pt x="201" y="702"/>
                  </a:cubicBezTo>
                  <a:cubicBezTo>
                    <a:pt x="293" y="836"/>
                    <a:pt x="1842" y="898"/>
                    <a:pt x="3701" y="898"/>
                  </a:cubicBezTo>
                  <a:cubicBezTo>
                    <a:pt x="5560" y="898"/>
                    <a:pt x="7728" y="836"/>
                    <a:pt x="9056" y="719"/>
                  </a:cubicBezTo>
                  <a:lnTo>
                    <a:pt x="9040" y="602"/>
                  </a:lnTo>
                  <a:lnTo>
                    <a:pt x="2039" y="669"/>
                  </a:lnTo>
                  <a:cubicBezTo>
                    <a:pt x="2039" y="669"/>
                    <a:pt x="1872" y="0"/>
                    <a:pt x="1571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5858875" y="4480925"/>
              <a:ext cx="223500" cy="3375"/>
            </a:xfrm>
            <a:custGeom>
              <a:avLst/>
              <a:gdLst/>
              <a:ahLst/>
              <a:cxnLst/>
              <a:rect l="l" t="t" r="r" b="b"/>
              <a:pathLst>
                <a:path w="8940" h="135" extrusionOk="0">
                  <a:moveTo>
                    <a:pt x="55" y="27"/>
                  </a:moveTo>
                  <a:cubicBezTo>
                    <a:pt x="38" y="27"/>
                    <a:pt x="23" y="34"/>
                    <a:pt x="1" y="34"/>
                  </a:cubicBezTo>
                  <a:lnTo>
                    <a:pt x="84" y="34"/>
                  </a:lnTo>
                  <a:cubicBezTo>
                    <a:pt x="73" y="29"/>
                    <a:pt x="64" y="27"/>
                    <a:pt x="55" y="27"/>
                  </a:cubicBezTo>
                  <a:close/>
                  <a:moveTo>
                    <a:pt x="8839" y="1"/>
                  </a:moveTo>
                  <a:lnTo>
                    <a:pt x="8589" y="17"/>
                  </a:lnTo>
                  <a:lnTo>
                    <a:pt x="7620" y="34"/>
                  </a:lnTo>
                  <a:cubicBezTo>
                    <a:pt x="6818" y="51"/>
                    <a:pt x="5698" y="68"/>
                    <a:pt x="4462" y="68"/>
                  </a:cubicBezTo>
                  <a:cubicBezTo>
                    <a:pt x="4100" y="72"/>
                    <a:pt x="3749" y="74"/>
                    <a:pt x="3413" y="74"/>
                  </a:cubicBezTo>
                  <a:cubicBezTo>
                    <a:pt x="2604" y="74"/>
                    <a:pt x="1883" y="63"/>
                    <a:pt x="1304" y="51"/>
                  </a:cubicBezTo>
                  <a:cubicBezTo>
                    <a:pt x="936" y="34"/>
                    <a:pt x="602" y="34"/>
                    <a:pt x="351" y="34"/>
                  </a:cubicBezTo>
                  <a:lnTo>
                    <a:pt x="84" y="34"/>
                  </a:lnTo>
                  <a:lnTo>
                    <a:pt x="351" y="51"/>
                  </a:lnTo>
                  <a:lnTo>
                    <a:pt x="1304" y="101"/>
                  </a:lnTo>
                  <a:cubicBezTo>
                    <a:pt x="2106" y="118"/>
                    <a:pt x="3225" y="134"/>
                    <a:pt x="4462" y="134"/>
                  </a:cubicBezTo>
                  <a:cubicBezTo>
                    <a:pt x="5698" y="134"/>
                    <a:pt x="6818" y="118"/>
                    <a:pt x="7620" y="84"/>
                  </a:cubicBezTo>
                  <a:lnTo>
                    <a:pt x="8589" y="34"/>
                  </a:lnTo>
                  <a:cubicBezTo>
                    <a:pt x="8672" y="34"/>
                    <a:pt x="8773" y="34"/>
                    <a:pt x="8839" y="17"/>
                  </a:cubicBezTo>
                  <a:lnTo>
                    <a:pt x="8940" y="17"/>
                  </a:lnTo>
                  <a:cubicBezTo>
                    <a:pt x="8906" y="1"/>
                    <a:pt x="8873" y="1"/>
                    <a:pt x="8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5893125" y="4465900"/>
              <a:ext cx="13400" cy="20475"/>
            </a:xfrm>
            <a:custGeom>
              <a:avLst/>
              <a:gdLst/>
              <a:ahLst/>
              <a:cxnLst/>
              <a:rect l="l" t="t" r="r" b="b"/>
              <a:pathLst>
                <a:path w="536" h="819" extrusionOk="0">
                  <a:moveTo>
                    <a:pt x="1" y="0"/>
                  </a:moveTo>
                  <a:lnTo>
                    <a:pt x="1" y="0"/>
                  </a:lnTo>
                  <a:cubicBezTo>
                    <a:pt x="268" y="201"/>
                    <a:pt x="452" y="501"/>
                    <a:pt x="519" y="819"/>
                  </a:cubicBezTo>
                  <a:cubicBezTo>
                    <a:pt x="535" y="468"/>
                    <a:pt x="335" y="15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5939925" y="4452525"/>
              <a:ext cx="7950" cy="11300"/>
            </a:xfrm>
            <a:custGeom>
              <a:avLst/>
              <a:gdLst/>
              <a:ahLst/>
              <a:cxnLst/>
              <a:rect l="l" t="t" r="r" b="b"/>
              <a:pathLst>
                <a:path w="318" h="452" extrusionOk="0">
                  <a:moveTo>
                    <a:pt x="17" y="0"/>
                  </a:moveTo>
                  <a:lnTo>
                    <a:pt x="17" y="0"/>
                  </a:lnTo>
                  <a:cubicBezTo>
                    <a:pt x="0" y="17"/>
                    <a:pt x="50" y="117"/>
                    <a:pt x="134" y="251"/>
                  </a:cubicBezTo>
                  <a:cubicBezTo>
                    <a:pt x="201" y="368"/>
                    <a:pt x="284" y="452"/>
                    <a:pt x="301" y="452"/>
                  </a:cubicBezTo>
                  <a:cubicBezTo>
                    <a:pt x="317" y="435"/>
                    <a:pt x="251" y="335"/>
                    <a:pt x="184" y="218"/>
                  </a:cubicBezTo>
                  <a:cubicBezTo>
                    <a:pt x="100" y="84"/>
                    <a:pt x="33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5949525" y="4450425"/>
              <a:ext cx="8800" cy="7625"/>
            </a:xfrm>
            <a:custGeom>
              <a:avLst/>
              <a:gdLst/>
              <a:ahLst/>
              <a:cxnLst/>
              <a:rect l="l" t="t" r="r" b="b"/>
              <a:pathLst>
                <a:path w="352" h="305" extrusionOk="0">
                  <a:moveTo>
                    <a:pt x="0" y="1"/>
                  </a:moveTo>
                  <a:cubicBezTo>
                    <a:pt x="0" y="18"/>
                    <a:pt x="67" y="101"/>
                    <a:pt x="151" y="185"/>
                  </a:cubicBezTo>
                  <a:cubicBezTo>
                    <a:pt x="223" y="257"/>
                    <a:pt x="296" y="305"/>
                    <a:pt x="325" y="305"/>
                  </a:cubicBezTo>
                  <a:cubicBezTo>
                    <a:pt x="329" y="305"/>
                    <a:pt x="332" y="304"/>
                    <a:pt x="334" y="302"/>
                  </a:cubicBezTo>
                  <a:cubicBezTo>
                    <a:pt x="351" y="285"/>
                    <a:pt x="284" y="218"/>
                    <a:pt x="201" y="135"/>
                  </a:cubicBezTo>
                  <a:cubicBezTo>
                    <a:pt x="101" y="51"/>
                    <a:pt x="17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5950775" y="4444850"/>
              <a:ext cx="13800" cy="1700"/>
            </a:xfrm>
            <a:custGeom>
              <a:avLst/>
              <a:gdLst/>
              <a:ahLst/>
              <a:cxnLst/>
              <a:rect l="l" t="t" r="r" b="b"/>
              <a:pathLst>
                <a:path w="552" h="68" extrusionOk="0">
                  <a:moveTo>
                    <a:pt x="304" y="0"/>
                  </a:moveTo>
                  <a:cubicBezTo>
                    <a:pt x="203" y="0"/>
                    <a:pt x="102" y="13"/>
                    <a:pt x="0" y="40"/>
                  </a:cubicBezTo>
                  <a:cubicBezTo>
                    <a:pt x="59" y="60"/>
                    <a:pt x="112" y="68"/>
                    <a:pt x="166" y="68"/>
                  </a:cubicBezTo>
                  <a:cubicBezTo>
                    <a:pt x="204" y="68"/>
                    <a:pt x="243" y="64"/>
                    <a:pt x="284" y="57"/>
                  </a:cubicBezTo>
                  <a:cubicBezTo>
                    <a:pt x="307" y="61"/>
                    <a:pt x="330" y="63"/>
                    <a:pt x="355" y="63"/>
                  </a:cubicBezTo>
                  <a:cubicBezTo>
                    <a:pt x="421" y="63"/>
                    <a:pt x="491" y="48"/>
                    <a:pt x="552" y="23"/>
                  </a:cubicBezTo>
                  <a:cubicBezTo>
                    <a:pt x="469" y="8"/>
                    <a:pt x="387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5951200" y="4436650"/>
              <a:ext cx="15900" cy="2575"/>
            </a:xfrm>
            <a:custGeom>
              <a:avLst/>
              <a:gdLst/>
              <a:ahLst/>
              <a:cxnLst/>
              <a:rect l="l" t="t" r="r" b="b"/>
              <a:pathLst>
                <a:path w="636" h="103" extrusionOk="0">
                  <a:moveTo>
                    <a:pt x="635" y="1"/>
                  </a:moveTo>
                  <a:lnTo>
                    <a:pt x="635" y="1"/>
                  </a:lnTo>
                  <a:cubicBezTo>
                    <a:pt x="418" y="17"/>
                    <a:pt x="217" y="34"/>
                    <a:pt x="0" y="51"/>
                  </a:cubicBezTo>
                  <a:cubicBezTo>
                    <a:pt x="91" y="85"/>
                    <a:pt x="181" y="103"/>
                    <a:pt x="270" y="103"/>
                  </a:cubicBezTo>
                  <a:cubicBezTo>
                    <a:pt x="395" y="103"/>
                    <a:pt x="518" y="69"/>
                    <a:pt x="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5917775" y="4440475"/>
              <a:ext cx="25075" cy="14175"/>
            </a:xfrm>
            <a:custGeom>
              <a:avLst/>
              <a:gdLst/>
              <a:ahLst/>
              <a:cxnLst/>
              <a:rect l="l" t="t" r="r" b="b"/>
              <a:pathLst>
                <a:path w="1003" h="567" extrusionOk="0">
                  <a:moveTo>
                    <a:pt x="336" y="60"/>
                  </a:moveTo>
                  <a:cubicBezTo>
                    <a:pt x="391" y="60"/>
                    <a:pt x="446" y="68"/>
                    <a:pt x="502" y="81"/>
                  </a:cubicBezTo>
                  <a:cubicBezTo>
                    <a:pt x="619" y="115"/>
                    <a:pt x="719" y="182"/>
                    <a:pt x="802" y="265"/>
                  </a:cubicBezTo>
                  <a:cubicBezTo>
                    <a:pt x="847" y="333"/>
                    <a:pt x="885" y="392"/>
                    <a:pt x="915" y="460"/>
                  </a:cubicBezTo>
                  <a:lnTo>
                    <a:pt x="915" y="460"/>
                  </a:lnTo>
                  <a:cubicBezTo>
                    <a:pt x="856" y="454"/>
                    <a:pt x="771" y="441"/>
                    <a:pt x="669" y="416"/>
                  </a:cubicBezTo>
                  <a:cubicBezTo>
                    <a:pt x="552" y="399"/>
                    <a:pt x="435" y="366"/>
                    <a:pt x="318" y="332"/>
                  </a:cubicBezTo>
                  <a:cubicBezTo>
                    <a:pt x="251" y="315"/>
                    <a:pt x="184" y="282"/>
                    <a:pt x="134" y="249"/>
                  </a:cubicBezTo>
                  <a:cubicBezTo>
                    <a:pt x="67" y="215"/>
                    <a:pt x="51" y="148"/>
                    <a:pt x="101" y="115"/>
                  </a:cubicBezTo>
                  <a:cubicBezTo>
                    <a:pt x="179" y="76"/>
                    <a:pt x="257" y="60"/>
                    <a:pt x="336" y="60"/>
                  </a:cubicBezTo>
                  <a:close/>
                  <a:moveTo>
                    <a:pt x="337" y="1"/>
                  </a:moveTo>
                  <a:cubicBezTo>
                    <a:pt x="246" y="1"/>
                    <a:pt x="154" y="21"/>
                    <a:pt x="67" y="65"/>
                  </a:cubicBezTo>
                  <a:cubicBezTo>
                    <a:pt x="17" y="98"/>
                    <a:pt x="0" y="148"/>
                    <a:pt x="17" y="198"/>
                  </a:cubicBezTo>
                  <a:cubicBezTo>
                    <a:pt x="34" y="249"/>
                    <a:pt x="51" y="282"/>
                    <a:pt x="101" y="299"/>
                  </a:cubicBezTo>
                  <a:cubicBezTo>
                    <a:pt x="168" y="332"/>
                    <a:pt x="234" y="366"/>
                    <a:pt x="301" y="382"/>
                  </a:cubicBezTo>
                  <a:cubicBezTo>
                    <a:pt x="418" y="432"/>
                    <a:pt x="535" y="449"/>
                    <a:pt x="669" y="466"/>
                  </a:cubicBezTo>
                  <a:cubicBezTo>
                    <a:pt x="719" y="474"/>
                    <a:pt x="773" y="478"/>
                    <a:pt x="830" y="478"/>
                  </a:cubicBezTo>
                  <a:cubicBezTo>
                    <a:pt x="860" y="478"/>
                    <a:pt x="890" y="477"/>
                    <a:pt x="921" y="475"/>
                  </a:cubicBezTo>
                  <a:lnTo>
                    <a:pt x="921" y="475"/>
                  </a:lnTo>
                  <a:cubicBezTo>
                    <a:pt x="933" y="503"/>
                    <a:pt x="944" y="533"/>
                    <a:pt x="953" y="566"/>
                  </a:cubicBezTo>
                  <a:cubicBezTo>
                    <a:pt x="953" y="535"/>
                    <a:pt x="953" y="504"/>
                    <a:pt x="940" y="473"/>
                  </a:cubicBezTo>
                  <a:lnTo>
                    <a:pt x="940" y="473"/>
                  </a:lnTo>
                  <a:cubicBezTo>
                    <a:pt x="961" y="471"/>
                    <a:pt x="982" y="469"/>
                    <a:pt x="1003" y="466"/>
                  </a:cubicBezTo>
                  <a:cubicBezTo>
                    <a:pt x="1003" y="466"/>
                    <a:pt x="979" y="466"/>
                    <a:pt x="935" y="462"/>
                  </a:cubicBezTo>
                  <a:lnTo>
                    <a:pt x="935" y="462"/>
                  </a:lnTo>
                  <a:cubicBezTo>
                    <a:pt x="918" y="380"/>
                    <a:pt x="885" y="314"/>
                    <a:pt x="836" y="249"/>
                  </a:cubicBezTo>
                  <a:cubicBezTo>
                    <a:pt x="712" y="90"/>
                    <a:pt x="526" y="1"/>
                    <a:pt x="3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5939075" y="4436225"/>
              <a:ext cx="12975" cy="16325"/>
            </a:xfrm>
            <a:custGeom>
              <a:avLst/>
              <a:gdLst/>
              <a:ahLst/>
              <a:cxnLst/>
              <a:rect l="l" t="t" r="r" b="b"/>
              <a:pathLst>
                <a:path w="519" h="653" extrusionOk="0">
                  <a:moveTo>
                    <a:pt x="402" y="1"/>
                  </a:moveTo>
                  <a:cubicBezTo>
                    <a:pt x="285" y="1"/>
                    <a:pt x="168" y="68"/>
                    <a:pt x="118" y="168"/>
                  </a:cubicBezTo>
                  <a:cubicBezTo>
                    <a:pt x="67" y="251"/>
                    <a:pt x="34" y="335"/>
                    <a:pt x="17" y="419"/>
                  </a:cubicBezTo>
                  <a:cubicBezTo>
                    <a:pt x="1" y="502"/>
                    <a:pt x="17" y="586"/>
                    <a:pt x="67" y="652"/>
                  </a:cubicBezTo>
                  <a:cubicBezTo>
                    <a:pt x="51" y="586"/>
                    <a:pt x="51" y="502"/>
                    <a:pt x="67" y="435"/>
                  </a:cubicBezTo>
                  <a:cubicBezTo>
                    <a:pt x="84" y="352"/>
                    <a:pt x="118" y="268"/>
                    <a:pt x="168" y="201"/>
                  </a:cubicBezTo>
                  <a:cubicBezTo>
                    <a:pt x="213" y="140"/>
                    <a:pt x="287" y="66"/>
                    <a:pt x="363" y="66"/>
                  </a:cubicBezTo>
                  <a:cubicBezTo>
                    <a:pt x="370" y="66"/>
                    <a:pt x="378" y="66"/>
                    <a:pt x="385" y="68"/>
                  </a:cubicBezTo>
                  <a:cubicBezTo>
                    <a:pt x="468" y="84"/>
                    <a:pt x="435" y="201"/>
                    <a:pt x="385" y="285"/>
                  </a:cubicBezTo>
                  <a:cubicBezTo>
                    <a:pt x="351" y="352"/>
                    <a:pt x="301" y="419"/>
                    <a:pt x="251" y="485"/>
                  </a:cubicBezTo>
                  <a:cubicBezTo>
                    <a:pt x="151" y="586"/>
                    <a:pt x="84" y="636"/>
                    <a:pt x="84" y="652"/>
                  </a:cubicBezTo>
                  <a:cubicBezTo>
                    <a:pt x="168" y="619"/>
                    <a:pt x="235" y="569"/>
                    <a:pt x="285" y="519"/>
                  </a:cubicBezTo>
                  <a:cubicBezTo>
                    <a:pt x="351" y="452"/>
                    <a:pt x="402" y="385"/>
                    <a:pt x="435" y="302"/>
                  </a:cubicBezTo>
                  <a:cubicBezTo>
                    <a:pt x="468" y="268"/>
                    <a:pt x="485" y="218"/>
                    <a:pt x="502" y="151"/>
                  </a:cubicBezTo>
                  <a:cubicBezTo>
                    <a:pt x="519" y="84"/>
                    <a:pt x="468" y="18"/>
                    <a:pt x="4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6036400" y="4446775"/>
              <a:ext cx="46825" cy="38350"/>
            </a:xfrm>
            <a:custGeom>
              <a:avLst/>
              <a:gdLst/>
              <a:ahLst/>
              <a:cxnLst/>
              <a:rect l="l" t="t" r="r" b="b"/>
              <a:pathLst>
                <a:path w="1873" h="1534" extrusionOk="0">
                  <a:moveTo>
                    <a:pt x="1621" y="1"/>
                  </a:moveTo>
                  <a:cubicBezTo>
                    <a:pt x="1571" y="1"/>
                    <a:pt x="1521" y="5"/>
                    <a:pt x="1471" y="13"/>
                  </a:cubicBezTo>
                  <a:cubicBezTo>
                    <a:pt x="819" y="47"/>
                    <a:pt x="251" y="498"/>
                    <a:pt x="51" y="1133"/>
                  </a:cubicBezTo>
                  <a:cubicBezTo>
                    <a:pt x="34" y="1233"/>
                    <a:pt x="17" y="1333"/>
                    <a:pt x="1" y="1417"/>
                  </a:cubicBezTo>
                  <a:cubicBezTo>
                    <a:pt x="1" y="1450"/>
                    <a:pt x="1" y="1500"/>
                    <a:pt x="1" y="1534"/>
                  </a:cubicBezTo>
                  <a:cubicBezTo>
                    <a:pt x="17" y="1534"/>
                    <a:pt x="17" y="1383"/>
                    <a:pt x="101" y="1149"/>
                  </a:cubicBezTo>
                  <a:cubicBezTo>
                    <a:pt x="301" y="548"/>
                    <a:pt x="853" y="114"/>
                    <a:pt x="1488" y="47"/>
                  </a:cubicBezTo>
                  <a:cubicBezTo>
                    <a:pt x="1605" y="38"/>
                    <a:pt x="1701" y="38"/>
                    <a:pt x="1768" y="38"/>
                  </a:cubicBezTo>
                  <a:cubicBezTo>
                    <a:pt x="1834" y="38"/>
                    <a:pt x="1872" y="38"/>
                    <a:pt x="1872" y="30"/>
                  </a:cubicBezTo>
                  <a:cubicBezTo>
                    <a:pt x="1839" y="30"/>
                    <a:pt x="1805" y="13"/>
                    <a:pt x="1772" y="13"/>
                  </a:cubicBezTo>
                  <a:cubicBezTo>
                    <a:pt x="1722" y="5"/>
                    <a:pt x="1672" y="1"/>
                    <a:pt x="16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6068575" y="4388625"/>
              <a:ext cx="2525" cy="54325"/>
            </a:xfrm>
            <a:custGeom>
              <a:avLst/>
              <a:gdLst/>
              <a:ahLst/>
              <a:cxnLst/>
              <a:rect l="l" t="t" r="r" b="b"/>
              <a:pathLst>
                <a:path w="101" h="2173" extrusionOk="0">
                  <a:moveTo>
                    <a:pt x="34" y="0"/>
                  </a:moveTo>
                  <a:lnTo>
                    <a:pt x="34" y="0"/>
                  </a:lnTo>
                  <a:cubicBezTo>
                    <a:pt x="0" y="735"/>
                    <a:pt x="17" y="1454"/>
                    <a:pt x="67" y="2172"/>
                  </a:cubicBezTo>
                  <a:cubicBezTo>
                    <a:pt x="101" y="1454"/>
                    <a:pt x="84" y="719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5981275" y="4468650"/>
              <a:ext cx="38450" cy="2125"/>
            </a:xfrm>
            <a:custGeom>
              <a:avLst/>
              <a:gdLst/>
              <a:ahLst/>
              <a:cxnLst/>
              <a:rect l="l" t="t" r="r" b="b"/>
              <a:pathLst>
                <a:path w="1538" h="85" extrusionOk="0">
                  <a:moveTo>
                    <a:pt x="1454" y="0"/>
                  </a:moveTo>
                  <a:cubicBezTo>
                    <a:pt x="1326" y="0"/>
                    <a:pt x="1064" y="12"/>
                    <a:pt x="769" y="24"/>
                  </a:cubicBezTo>
                  <a:cubicBezTo>
                    <a:pt x="479" y="24"/>
                    <a:pt x="234" y="16"/>
                    <a:pt x="103" y="16"/>
                  </a:cubicBezTo>
                  <a:cubicBezTo>
                    <a:pt x="37" y="16"/>
                    <a:pt x="0" y="18"/>
                    <a:pt x="0" y="24"/>
                  </a:cubicBezTo>
                  <a:cubicBezTo>
                    <a:pt x="239" y="64"/>
                    <a:pt x="486" y="85"/>
                    <a:pt x="733" y="85"/>
                  </a:cubicBezTo>
                  <a:cubicBezTo>
                    <a:pt x="1004" y="85"/>
                    <a:pt x="1275" y="60"/>
                    <a:pt x="1537" y="7"/>
                  </a:cubicBezTo>
                  <a:cubicBezTo>
                    <a:pt x="1537" y="2"/>
                    <a:pt x="1507" y="0"/>
                    <a:pt x="14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6041425" y="4468725"/>
              <a:ext cx="4200" cy="7625"/>
            </a:xfrm>
            <a:custGeom>
              <a:avLst/>
              <a:gdLst/>
              <a:ahLst/>
              <a:cxnLst/>
              <a:rect l="l" t="t" r="r" b="b"/>
              <a:pathLst>
                <a:path w="168" h="305" extrusionOk="0">
                  <a:moveTo>
                    <a:pt x="158" y="1"/>
                  </a:moveTo>
                  <a:cubicBezTo>
                    <a:pt x="134" y="1"/>
                    <a:pt x="77" y="48"/>
                    <a:pt x="34" y="121"/>
                  </a:cubicBezTo>
                  <a:cubicBezTo>
                    <a:pt x="0" y="221"/>
                    <a:pt x="17" y="305"/>
                    <a:pt x="34" y="305"/>
                  </a:cubicBezTo>
                  <a:cubicBezTo>
                    <a:pt x="50" y="305"/>
                    <a:pt x="67" y="238"/>
                    <a:pt x="100" y="154"/>
                  </a:cubicBezTo>
                  <a:cubicBezTo>
                    <a:pt x="134" y="71"/>
                    <a:pt x="167" y="21"/>
                    <a:pt x="167" y="4"/>
                  </a:cubicBezTo>
                  <a:cubicBezTo>
                    <a:pt x="165" y="2"/>
                    <a:pt x="162" y="1"/>
                    <a:pt x="1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6049775" y="4456600"/>
              <a:ext cx="5875" cy="5150"/>
            </a:xfrm>
            <a:custGeom>
              <a:avLst/>
              <a:gdLst/>
              <a:ahLst/>
              <a:cxnLst/>
              <a:rect l="l" t="t" r="r" b="b"/>
              <a:pathLst>
                <a:path w="235" h="206" extrusionOk="0">
                  <a:moveTo>
                    <a:pt x="206" y="0"/>
                  </a:moveTo>
                  <a:cubicBezTo>
                    <a:pt x="183" y="0"/>
                    <a:pt x="142" y="30"/>
                    <a:pt x="101" y="71"/>
                  </a:cubicBezTo>
                  <a:cubicBezTo>
                    <a:pt x="34" y="138"/>
                    <a:pt x="0" y="188"/>
                    <a:pt x="17" y="205"/>
                  </a:cubicBezTo>
                  <a:cubicBezTo>
                    <a:pt x="34" y="205"/>
                    <a:pt x="84" y="172"/>
                    <a:pt x="134" y="122"/>
                  </a:cubicBezTo>
                  <a:cubicBezTo>
                    <a:pt x="201" y="71"/>
                    <a:pt x="234" y="5"/>
                    <a:pt x="218" y="5"/>
                  </a:cubicBezTo>
                  <a:cubicBezTo>
                    <a:pt x="215" y="2"/>
                    <a:pt x="211" y="0"/>
                    <a:pt x="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6061475" y="4450475"/>
              <a:ext cx="7825" cy="3325"/>
            </a:xfrm>
            <a:custGeom>
              <a:avLst/>
              <a:gdLst/>
              <a:ahLst/>
              <a:cxnLst/>
              <a:rect l="l" t="t" r="r" b="b"/>
              <a:pathLst>
                <a:path w="313" h="133" extrusionOk="0">
                  <a:moveTo>
                    <a:pt x="225" y="1"/>
                  </a:moveTo>
                  <a:cubicBezTo>
                    <a:pt x="199" y="1"/>
                    <a:pt x="167" y="5"/>
                    <a:pt x="134" y="16"/>
                  </a:cubicBezTo>
                  <a:cubicBezTo>
                    <a:pt x="34" y="32"/>
                    <a:pt x="0" y="116"/>
                    <a:pt x="0" y="133"/>
                  </a:cubicBezTo>
                  <a:cubicBezTo>
                    <a:pt x="17" y="133"/>
                    <a:pt x="84" y="99"/>
                    <a:pt x="151" y="66"/>
                  </a:cubicBezTo>
                  <a:cubicBezTo>
                    <a:pt x="234" y="32"/>
                    <a:pt x="301" y="49"/>
                    <a:pt x="301" y="16"/>
                  </a:cubicBezTo>
                  <a:cubicBezTo>
                    <a:pt x="312" y="16"/>
                    <a:pt x="279" y="1"/>
                    <a:pt x="2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6074825" y="4448025"/>
              <a:ext cx="4200" cy="2325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139" y="1"/>
                  </a:moveTo>
                  <a:cubicBezTo>
                    <a:pt x="122" y="1"/>
                    <a:pt x="101" y="5"/>
                    <a:pt x="84" y="13"/>
                  </a:cubicBezTo>
                  <a:cubicBezTo>
                    <a:pt x="34" y="30"/>
                    <a:pt x="1" y="64"/>
                    <a:pt x="1" y="80"/>
                  </a:cubicBezTo>
                  <a:cubicBezTo>
                    <a:pt x="9" y="89"/>
                    <a:pt x="22" y="93"/>
                    <a:pt x="38" y="93"/>
                  </a:cubicBezTo>
                  <a:cubicBezTo>
                    <a:pt x="55" y="93"/>
                    <a:pt x="76" y="89"/>
                    <a:pt x="101" y="80"/>
                  </a:cubicBezTo>
                  <a:cubicBezTo>
                    <a:pt x="135" y="64"/>
                    <a:pt x="168" y="30"/>
                    <a:pt x="168" y="13"/>
                  </a:cubicBezTo>
                  <a:cubicBezTo>
                    <a:pt x="168" y="5"/>
                    <a:pt x="155" y="1"/>
                    <a:pt x="1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5485025" y="2132125"/>
              <a:ext cx="1176300" cy="313725"/>
            </a:xfrm>
            <a:custGeom>
              <a:avLst/>
              <a:gdLst/>
              <a:ahLst/>
              <a:cxnLst/>
              <a:rect l="l" t="t" r="r" b="b"/>
              <a:pathLst>
                <a:path w="47052" h="12549" extrusionOk="0">
                  <a:moveTo>
                    <a:pt x="685" y="1"/>
                  </a:moveTo>
                  <a:lnTo>
                    <a:pt x="0" y="10828"/>
                  </a:lnTo>
                  <a:lnTo>
                    <a:pt x="47052" y="12549"/>
                  </a:lnTo>
                  <a:lnTo>
                    <a:pt x="47052" y="1855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5213500" y="2230225"/>
              <a:ext cx="81900" cy="54975"/>
            </a:xfrm>
            <a:custGeom>
              <a:avLst/>
              <a:gdLst/>
              <a:ahLst/>
              <a:cxnLst/>
              <a:rect l="l" t="t" r="r" b="b"/>
              <a:pathLst>
                <a:path w="3276" h="2199" extrusionOk="0">
                  <a:moveTo>
                    <a:pt x="2519" y="1"/>
                  </a:moveTo>
                  <a:cubicBezTo>
                    <a:pt x="1688" y="1"/>
                    <a:pt x="416" y="129"/>
                    <a:pt x="1" y="872"/>
                  </a:cubicBezTo>
                  <a:cubicBezTo>
                    <a:pt x="1" y="872"/>
                    <a:pt x="494" y="2199"/>
                    <a:pt x="2860" y="2199"/>
                  </a:cubicBezTo>
                  <a:cubicBezTo>
                    <a:pt x="2957" y="2199"/>
                    <a:pt x="3056" y="2197"/>
                    <a:pt x="3159" y="2192"/>
                  </a:cubicBezTo>
                  <a:lnTo>
                    <a:pt x="3276" y="37"/>
                  </a:lnTo>
                  <a:cubicBezTo>
                    <a:pt x="3276" y="37"/>
                    <a:pt x="2959" y="1"/>
                    <a:pt x="251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5282850" y="2132125"/>
              <a:ext cx="219325" cy="270700"/>
            </a:xfrm>
            <a:custGeom>
              <a:avLst/>
              <a:gdLst/>
              <a:ahLst/>
              <a:cxnLst/>
              <a:rect l="l" t="t" r="r" b="b"/>
              <a:pathLst>
                <a:path w="8773" h="10828" extrusionOk="0">
                  <a:moveTo>
                    <a:pt x="8772" y="1"/>
                  </a:moveTo>
                  <a:lnTo>
                    <a:pt x="6684" y="1956"/>
                  </a:lnTo>
                  <a:cubicBezTo>
                    <a:pt x="6266" y="2340"/>
                    <a:pt x="5798" y="2657"/>
                    <a:pt x="5280" y="2875"/>
                  </a:cubicBezTo>
                  <a:cubicBezTo>
                    <a:pt x="4645" y="3159"/>
                    <a:pt x="3793" y="3509"/>
                    <a:pt x="3292" y="3543"/>
                  </a:cubicBezTo>
                  <a:cubicBezTo>
                    <a:pt x="2971" y="3559"/>
                    <a:pt x="2648" y="3566"/>
                    <a:pt x="2324" y="3566"/>
                  </a:cubicBezTo>
                  <a:cubicBezTo>
                    <a:pt x="1638" y="3566"/>
                    <a:pt x="949" y="3533"/>
                    <a:pt x="268" y="3476"/>
                  </a:cubicBezTo>
                  <a:lnTo>
                    <a:pt x="0" y="6433"/>
                  </a:lnTo>
                  <a:lnTo>
                    <a:pt x="3175" y="6734"/>
                  </a:lnTo>
                  <a:cubicBezTo>
                    <a:pt x="3175" y="6734"/>
                    <a:pt x="4478" y="6851"/>
                    <a:pt x="5982" y="8472"/>
                  </a:cubicBezTo>
                  <a:cubicBezTo>
                    <a:pt x="7486" y="10093"/>
                    <a:pt x="8087" y="10828"/>
                    <a:pt x="8087" y="10828"/>
                  </a:cubicBezTo>
                  <a:lnTo>
                    <a:pt x="877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6661300" y="2178500"/>
              <a:ext cx="69800" cy="267350"/>
            </a:xfrm>
            <a:custGeom>
              <a:avLst/>
              <a:gdLst/>
              <a:ahLst/>
              <a:cxnLst/>
              <a:rect l="l" t="t" r="r" b="b"/>
              <a:pathLst>
                <a:path w="2792" h="10694" extrusionOk="0">
                  <a:moveTo>
                    <a:pt x="1" y="0"/>
                  </a:moveTo>
                  <a:lnTo>
                    <a:pt x="1" y="10694"/>
                  </a:lnTo>
                  <a:cubicBezTo>
                    <a:pt x="1" y="10694"/>
                    <a:pt x="1755" y="9307"/>
                    <a:pt x="2240" y="5748"/>
                  </a:cubicBezTo>
                  <a:cubicBezTo>
                    <a:pt x="2791" y="160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5492550" y="2230700"/>
              <a:ext cx="1168775" cy="114900"/>
            </a:xfrm>
            <a:custGeom>
              <a:avLst/>
              <a:gdLst/>
              <a:ahLst/>
              <a:cxnLst/>
              <a:rect l="l" t="t" r="r" b="b"/>
              <a:pathLst>
                <a:path w="46751" h="4596" extrusionOk="0">
                  <a:moveTo>
                    <a:pt x="167" y="1"/>
                  </a:moveTo>
                  <a:lnTo>
                    <a:pt x="0" y="2741"/>
                  </a:lnTo>
                  <a:lnTo>
                    <a:pt x="46751" y="4596"/>
                  </a:lnTo>
                  <a:lnTo>
                    <a:pt x="46751" y="1705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6088200" y="2176000"/>
              <a:ext cx="208875" cy="251050"/>
            </a:xfrm>
            <a:custGeom>
              <a:avLst/>
              <a:gdLst/>
              <a:ahLst/>
              <a:cxnLst/>
              <a:rect l="l" t="t" r="r" b="b"/>
              <a:pathLst>
                <a:path w="8355" h="10042" extrusionOk="0">
                  <a:moveTo>
                    <a:pt x="3108" y="0"/>
                  </a:moveTo>
                  <a:lnTo>
                    <a:pt x="251" y="618"/>
                  </a:lnTo>
                  <a:lnTo>
                    <a:pt x="1" y="9925"/>
                  </a:lnTo>
                  <a:lnTo>
                    <a:pt x="2290" y="10042"/>
                  </a:lnTo>
                  <a:cubicBezTo>
                    <a:pt x="2290" y="9607"/>
                    <a:pt x="2273" y="9073"/>
                    <a:pt x="2273" y="8622"/>
                  </a:cubicBezTo>
                  <a:lnTo>
                    <a:pt x="2273" y="8622"/>
                  </a:lnTo>
                  <a:cubicBezTo>
                    <a:pt x="2301" y="8625"/>
                    <a:pt x="2329" y="8627"/>
                    <a:pt x="2357" y="8627"/>
                  </a:cubicBezTo>
                  <a:cubicBezTo>
                    <a:pt x="2721" y="8627"/>
                    <a:pt x="3023" y="8332"/>
                    <a:pt x="3225" y="8037"/>
                  </a:cubicBezTo>
                  <a:cubicBezTo>
                    <a:pt x="3443" y="7703"/>
                    <a:pt x="3593" y="7318"/>
                    <a:pt x="3877" y="7051"/>
                  </a:cubicBezTo>
                  <a:cubicBezTo>
                    <a:pt x="4050" y="6889"/>
                    <a:pt x="4302" y="6776"/>
                    <a:pt x="4538" y="6776"/>
                  </a:cubicBezTo>
                  <a:cubicBezTo>
                    <a:pt x="4690" y="6776"/>
                    <a:pt x="4835" y="6823"/>
                    <a:pt x="4946" y="6934"/>
                  </a:cubicBezTo>
                  <a:cubicBezTo>
                    <a:pt x="5080" y="7051"/>
                    <a:pt x="5164" y="7268"/>
                    <a:pt x="5347" y="7285"/>
                  </a:cubicBezTo>
                  <a:cubicBezTo>
                    <a:pt x="5368" y="7289"/>
                    <a:pt x="5387" y="7291"/>
                    <a:pt x="5406" y="7291"/>
                  </a:cubicBezTo>
                  <a:cubicBezTo>
                    <a:pt x="5688" y="7291"/>
                    <a:pt x="5736" y="6830"/>
                    <a:pt x="5798" y="6516"/>
                  </a:cubicBezTo>
                  <a:cubicBezTo>
                    <a:pt x="5966" y="5781"/>
                    <a:pt x="6834" y="5497"/>
                    <a:pt x="7386" y="4979"/>
                  </a:cubicBezTo>
                  <a:cubicBezTo>
                    <a:pt x="8355" y="4060"/>
                    <a:pt x="8154" y="2456"/>
                    <a:pt x="6985" y="1805"/>
                  </a:cubicBezTo>
                  <a:cubicBezTo>
                    <a:pt x="6367" y="1454"/>
                    <a:pt x="5581" y="1454"/>
                    <a:pt x="4963" y="1103"/>
                  </a:cubicBezTo>
                  <a:cubicBezTo>
                    <a:pt x="4328" y="752"/>
                    <a:pt x="3844" y="50"/>
                    <a:pt x="3108" y="0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6219775" y="4386525"/>
              <a:ext cx="244400" cy="107750"/>
            </a:xfrm>
            <a:custGeom>
              <a:avLst/>
              <a:gdLst/>
              <a:ahLst/>
              <a:cxnLst/>
              <a:rect l="l" t="t" r="r" b="b"/>
              <a:pathLst>
                <a:path w="9776" h="4310" extrusionOk="0">
                  <a:moveTo>
                    <a:pt x="17" y="1"/>
                  </a:moveTo>
                  <a:lnTo>
                    <a:pt x="1" y="4128"/>
                  </a:lnTo>
                  <a:lnTo>
                    <a:pt x="318" y="4144"/>
                  </a:lnTo>
                  <a:cubicBezTo>
                    <a:pt x="1237" y="4197"/>
                    <a:pt x="3951" y="4310"/>
                    <a:pt x="6068" y="4310"/>
                  </a:cubicBezTo>
                  <a:cubicBezTo>
                    <a:pt x="7302" y="4310"/>
                    <a:pt x="8333" y="4272"/>
                    <a:pt x="8689" y="4161"/>
                  </a:cubicBezTo>
                  <a:cubicBezTo>
                    <a:pt x="9775" y="3827"/>
                    <a:pt x="5297" y="2824"/>
                    <a:pt x="5297" y="2824"/>
                  </a:cubicBezTo>
                  <a:lnTo>
                    <a:pt x="5281" y="17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6219775" y="4452400"/>
              <a:ext cx="47650" cy="37750"/>
            </a:xfrm>
            <a:custGeom>
              <a:avLst/>
              <a:gdLst/>
              <a:ahLst/>
              <a:cxnLst/>
              <a:rect l="l" t="t" r="r" b="b"/>
              <a:pathLst>
                <a:path w="1906" h="1510" extrusionOk="0">
                  <a:moveTo>
                    <a:pt x="132" y="0"/>
                  </a:moveTo>
                  <a:cubicBezTo>
                    <a:pt x="88" y="0"/>
                    <a:pt x="44" y="2"/>
                    <a:pt x="1" y="5"/>
                  </a:cubicBezTo>
                  <a:lnTo>
                    <a:pt x="1" y="1476"/>
                  </a:lnTo>
                  <a:lnTo>
                    <a:pt x="1906" y="1509"/>
                  </a:lnTo>
                  <a:cubicBezTo>
                    <a:pt x="1822" y="1058"/>
                    <a:pt x="1588" y="657"/>
                    <a:pt x="1237" y="390"/>
                  </a:cubicBezTo>
                  <a:cubicBezTo>
                    <a:pt x="922" y="134"/>
                    <a:pt x="525" y="0"/>
                    <a:pt x="132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6219375" y="4471325"/>
              <a:ext cx="226425" cy="22475"/>
            </a:xfrm>
            <a:custGeom>
              <a:avLst/>
              <a:gdLst/>
              <a:ahLst/>
              <a:cxnLst/>
              <a:rect l="l" t="t" r="r" b="b"/>
              <a:pathLst>
                <a:path w="9057" h="899" extrusionOk="0">
                  <a:moveTo>
                    <a:pt x="7502" y="0"/>
                  </a:moveTo>
                  <a:cubicBezTo>
                    <a:pt x="7185" y="17"/>
                    <a:pt x="7034" y="669"/>
                    <a:pt x="7034" y="669"/>
                  </a:cubicBezTo>
                  <a:lnTo>
                    <a:pt x="17" y="602"/>
                  </a:lnTo>
                  <a:lnTo>
                    <a:pt x="0" y="719"/>
                  </a:lnTo>
                  <a:cubicBezTo>
                    <a:pt x="1328" y="836"/>
                    <a:pt x="3496" y="898"/>
                    <a:pt x="5357" y="898"/>
                  </a:cubicBezTo>
                  <a:cubicBezTo>
                    <a:pt x="7218" y="898"/>
                    <a:pt x="8772" y="836"/>
                    <a:pt x="8872" y="702"/>
                  </a:cubicBezTo>
                  <a:cubicBezTo>
                    <a:pt x="9056" y="452"/>
                    <a:pt x="7502" y="0"/>
                    <a:pt x="7502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6218950" y="4485100"/>
              <a:ext cx="221000" cy="3475"/>
            </a:xfrm>
            <a:custGeom>
              <a:avLst/>
              <a:gdLst/>
              <a:ahLst/>
              <a:cxnLst/>
              <a:rect l="l" t="t" r="r" b="b"/>
              <a:pathLst>
                <a:path w="8840" h="139" extrusionOk="0">
                  <a:moveTo>
                    <a:pt x="84" y="1"/>
                  </a:moveTo>
                  <a:cubicBezTo>
                    <a:pt x="50" y="1"/>
                    <a:pt x="17" y="1"/>
                    <a:pt x="0" y="17"/>
                  </a:cubicBezTo>
                  <a:lnTo>
                    <a:pt x="84" y="17"/>
                  </a:lnTo>
                  <a:cubicBezTo>
                    <a:pt x="167" y="34"/>
                    <a:pt x="251" y="34"/>
                    <a:pt x="335" y="34"/>
                  </a:cubicBezTo>
                  <a:lnTo>
                    <a:pt x="1304" y="84"/>
                  </a:lnTo>
                  <a:cubicBezTo>
                    <a:pt x="2106" y="118"/>
                    <a:pt x="3225" y="134"/>
                    <a:pt x="4462" y="134"/>
                  </a:cubicBezTo>
                  <a:cubicBezTo>
                    <a:pt x="4698" y="138"/>
                    <a:pt x="4930" y="139"/>
                    <a:pt x="5156" y="139"/>
                  </a:cubicBezTo>
                  <a:cubicBezTo>
                    <a:pt x="6114" y="139"/>
                    <a:pt x="6971" y="115"/>
                    <a:pt x="7619" y="101"/>
                  </a:cubicBezTo>
                  <a:cubicBezTo>
                    <a:pt x="8004" y="84"/>
                    <a:pt x="8321" y="68"/>
                    <a:pt x="8572" y="51"/>
                  </a:cubicBezTo>
                  <a:lnTo>
                    <a:pt x="8839" y="34"/>
                  </a:lnTo>
                  <a:lnTo>
                    <a:pt x="8572" y="34"/>
                  </a:lnTo>
                  <a:lnTo>
                    <a:pt x="7619" y="51"/>
                  </a:lnTo>
                  <a:cubicBezTo>
                    <a:pt x="6817" y="68"/>
                    <a:pt x="5698" y="84"/>
                    <a:pt x="4462" y="84"/>
                  </a:cubicBezTo>
                  <a:cubicBezTo>
                    <a:pt x="3225" y="68"/>
                    <a:pt x="2106" y="51"/>
                    <a:pt x="1304" y="34"/>
                  </a:cubicBezTo>
                  <a:cubicBezTo>
                    <a:pt x="919" y="34"/>
                    <a:pt x="602" y="17"/>
                    <a:pt x="351" y="17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6394375" y="4470075"/>
              <a:ext cx="13400" cy="20475"/>
            </a:xfrm>
            <a:custGeom>
              <a:avLst/>
              <a:gdLst/>
              <a:ahLst/>
              <a:cxnLst/>
              <a:rect l="l" t="t" r="r" b="b"/>
              <a:pathLst>
                <a:path w="536" h="819" extrusionOk="0">
                  <a:moveTo>
                    <a:pt x="536" y="0"/>
                  </a:moveTo>
                  <a:lnTo>
                    <a:pt x="536" y="0"/>
                  </a:lnTo>
                  <a:cubicBezTo>
                    <a:pt x="201" y="151"/>
                    <a:pt x="1" y="468"/>
                    <a:pt x="34" y="819"/>
                  </a:cubicBezTo>
                  <a:cubicBezTo>
                    <a:pt x="68" y="669"/>
                    <a:pt x="135" y="518"/>
                    <a:pt x="201" y="368"/>
                  </a:cubicBezTo>
                  <a:cubicBezTo>
                    <a:pt x="302" y="234"/>
                    <a:pt x="402" y="117"/>
                    <a:pt x="5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6353450" y="4457075"/>
              <a:ext cx="7550" cy="10925"/>
            </a:xfrm>
            <a:custGeom>
              <a:avLst/>
              <a:gdLst/>
              <a:ahLst/>
              <a:cxnLst/>
              <a:rect l="l" t="t" r="r" b="b"/>
              <a:pathLst>
                <a:path w="302" h="437" extrusionOk="0">
                  <a:moveTo>
                    <a:pt x="279" y="0"/>
                  </a:moveTo>
                  <a:cubicBezTo>
                    <a:pt x="256" y="0"/>
                    <a:pt x="194" y="80"/>
                    <a:pt x="117" y="203"/>
                  </a:cubicBezTo>
                  <a:cubicBezTo>
                    <a:pt x="51" y="320"/>
                    <a:pt x="1" y="420"/>
                    <a:pt x="17" y="437"/>
                  </a:cubicBezTo>
                  <a:cubicBezTo>
                    <a:pt x="17" y="437"/>
                    <a:pt x="101" y="353"/>
                    <a:pt x="184" y="236"/>
                  </a:cubicBezTo>
                  <a:cubicBezTo>
                    <a:pt x="251" y="103"/>
                    <a:pt x="301" y="2"/>
                    <a:pt x="285" y="2"/>
                  </a:cubicBezTo>
                  <a:cubicBezTo>
                    <a:pt x="283" y="1"/>
                    <a:pt x="281" y="0"/>
                    <a:pt x="2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6342600" y="4454950"/>
              <a:ext cx="8775" cy="7275"/>
            </a:xfrm>
            <a:custGeom>
              <a:avLst/>
              <a:gdLst/>
              <a:ahLst/>
              <a:cxnLst/>
              <a:rect l="l" t="t" r="r" b="b"/>
              <a:pathLst>
                <a:path w="351" h="291" extrusionOk="0">
                  <a:moveTo>
                    <a:pt x="341" y="1"/>
                  </a:moveTo>
                  <a:cubicBezTo>
                    <a:pt x="313" y="1"/>
                    <a:pt x="240" y="48"/>
                    <a:pt x="167" y="121"/>
                  </a:cubicBezTo>
                  <a:cubicBezTo>
                    <a:pt x="67" y="204"/>
                    <a:pt x="0" y="271"/>
                    <a:pt x="17" y="288"/>
                  </a:cubicBezTo>
                  <a:cubicBezTo>
                    <a:pt x="19" y="290"/>
                    <a:pt x="22" y="291"/>
                    <a:pt x="26" y="291"/>
                  </a:cubicBezTo>
                  <a:cubicBezTo>
                    <a:pt x="55" y="291"/>
                    <a:pt x="128" y="244"/>
                    <a:pt x="201" y="171"/>
                  </a:cubicBezTo>
                  <a:cubicBezTo>
                    <a:pt x="301" y="87"/>
                    <a:pt x="351" y="4"/>
                    <a:pt x="351" y="4"/>
                  </a:cubicBezTo>
                  <a:cubicBezTo>
                    <a:pt x="349" y="2"/>
                    <a:pt x="346" y="1"/>
                    <a:pt x="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6336325" y="4449025"/>
              <a:ext cx="13800" cy="1850"/>
            </a:xfrm>
            <a:custGeom>
              <a:avLst/>
              <a:gdLst/>
              <a:ahLst/>
              <a:cxnLst/>
              <a:rect l="l" t="t" r="r" b="b"/>
              <a:pathLst>
                <a:path w="552" h="74" extrusionOk="0">
                  <a:moveTo>
                    <a:pt x="248" y="0"/>
                  </a:moveTo>
                  <a:cubicBezTo>
                    <a:pt x="166" y="0"/>
                    <a:pt x="83" y="9"/>
                    <a:pt x="0" y="24"/>
                  </a:cubicBezTo>
                  <a:cubicBezTo>
                    <a:pt x="84" y="57"/>
                    <a:pt x="184" y="74"/>
                    <a:pt x="268" y="74"/>
                  </a:cubicBezTo>
                  <a:cubicBezTo>
                    <a:pt x="368" y="74"/>
                    <a:pt x="468" y="74"/>
                    <a:pt x="552" y="40"/>
                  </a:cubicBezTo>
                  <a:cubicBezTo>
                    <a:pt x="451" y="13"/>
                    <a:pt x="349" y="0"/>
                    <a:pt x="2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6333825" y="4440825"/>
              <a:ext cx="15900" cy="2575"/>
            </a:xfrm>
            <a:custGeom>
              <a:avLst/>
              <a:gdLst/>
              <a:ahLst/>
              <a:cxnLst/>
              <a:rect l="l" t="t" r="r" b="b"/>
              <a:pathLst>
                <a:path w="636" h="103" extrusionOk="0">
                  <a:moveTo>
                    <a:pt x="0" y="1"/>
                  </a:moveTo>
                  <a:cubicBezTo>
                    <a:pt x="117" y="69"/>
                    <a:pt x="240" y="103"/>
                    <a:pt x="365" y="103"/>
                  </a:cubicBezTo>
                  <a:cubicBezTo>
                    <a:pt x="454" y="103"/>
                    <a:pt x="545" y="86"/>
                    <a:pt x="635" y="51"/>
                  </a:cubicBezTo>
                  <a:cubicBezTo>
                    <a:pt x="418" y="51"/>
                    <a:pt x="217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6358050" y="4444675"/>
              <a:ext cx="25075" cy="14150"/>
            </a:xfrm>
            <a:custGeom>
              <a:avLst/>
              <a:gdLst/>
              <a:ahLst/>
              <a:cxnLst/>
              <a:rect l="l" t="t" r="r" b="b"/>
              <a:pathLst>
                <a:path w="1003" h="566" extrusionOk="0">
                  <a:moveTo>
                    <a:pt x="668" y="59"/>
                  </a:moveTo>
                  <a:cubicBezTo>
                    <a:pt x="746" y="59"/>
                    <a:pt x="824" y="75"/>
                    <a:pt x="903" y="114"/>
                  </a:cubicBezTo>
                  <a:cubicBezTo>
                    <a:pt x="953" y="147"/>
                    <a:pt x="936" y="214"/>
                    <a:pt x="869" y="248"/>
                  </a:cubicBezTo>
                  <a:cubicBezTo>
                    <a:pt x="819" y="281"/>
                    <a:pt x="752" y="314"/>
                    <a:pt x="685" y="331"/>
                  </a:cubicBezTo>
                  <a:cubicBezTo>
                    <a:pt x="568" y="365"/>
                    <a:pt x="451" y="398"/>
                    <a:pt x="334" y="415"/>
                  </a:cubicBezTo>
                  <a:cubicBezTo>
                    <a:pt x="235" y="440"/>
                    <a:pt x="152" y="452"/>
                    <a:pt x="93" y="458"/>
                  </a:cubicBezTo>
                  <a:lnTo>
                    <a:pt x="93" y="458"/>
                  </a:lnTo>
                  <a:cubicBezTo>
                    <a:pt x="124" y="395"/>
                    <a:pt x="164" y="335"/>
                    <a:pt x="218" y="281"/>
                  </a:cubicBezTo>
                  <a:cubicBezTo>
                    <a:pt x="284" y="181"/>
                    <a:pt x="385" y="114"/>
                    <a:pt x="502" y="81"/>
                  </a:cubicBezTo>
                  <a:cubicBezTo>
                    <a:pt x="557" y="67"/>
                    <a:pt x="612" y="59"/>
                    <a:pt x="668" y="59"/>
                  </a:cubicBezTo>
                  <a:close/>
                  <a:moveTo>
                    <a:pt x="667" y="0"/>
                  </a:moveTo>
                  <a:cubicBezTo>
                    <a:pt x="477" y="0"/>
                    <a:pt x="292" y="89"/>
                    <a:pt x="167" y="248"/>
                  </a:cubicBezTo>
                  <a:cubicBezTo>
                    <a:pt x="118" y="313"/>
                    <a:pt x="85" y="379"/>
                    <a:pt x="68" y="461"/>
                  </a:cubicBezTo>
                  <a:lnTo>
                    <a:pt x="68" y="461"/>
                  </a:lnTo>
                  <a:cubicBezTo>
                    <a:pt x="25" y="465"/>
                    <a:pt x="0" y="465"/>
                    <a:pt x="0" y="465"/>
                  </a:cubicBezTo>
                  <a:cubicBezTo>
                    <a:pt x="21" y="468"/>
                    <a:pt x="43" y="470"/>
                    <a:pt x="64" y="472"/>
                  </a:cubicBezTo>
                  <a:lnTo>
                    <a:pt x="64" y="472"/>
                  </a:lnTo>
                  <a:cubicBezTo>
                    <a:pt x="50" y="503"/>
                    <a:pt x="50" y="534"/>
                    <a:pt x="50" y="565"/>
                  </a:cubicBezTo>
                  <a:cubicBezTo>
                    <a:pt x="61" y="535"/>
                    <a:pt x="72" y="504"/>
                    <a:pt x="86" y="474"/>
                  </a:cubicBezTo>
                  <a:lnTo>
                    <a:pt x="86" y="474"/>
                  </a:lnTo>
                  <a:cubicBezTo>
                    <a:pt x="116" y="476"/>
                    <a:pt x="145" y="477"/>
                    <a:pt x="174" y="477"/>
                  </a:cubicBezTo>
                  <a:cubicBezTo>
                    <a:pt x="230" y="477"/>
                    <a:pt x="284" y="473"/>
                    <a:pt x="334" y="465"/>
                  </a:cubicBezTo>
                  <a:cubicBezTo>
                    <a:pt x="468" y="448"/>
                    <a:pt x="585" y="431"/>
                    <a:pt x="702" y="381"/>
                  </a:cubicBezTo>
                  <a:cubicBezTo>
                    <a:pt x="769" y="365"/>
                    <a:pt x="836" y="348"/>
                    <a:pt x="903" y="298"/>
                  </a:cubicBezTo>
                  <a:cubicBezTo>
                    <a:pt x="953" y="281"/>
                    <a:pt x="986" y="248"/>
                    <a:pt x="986" y="198"/>
                  </a:cubicBezTo>
                  <a:cubicBezTo>
                    <a:pt x="1003" y="147"/>
                    <a:pt x="986" y="97"/>
                    <a:pt x="936" y="64"/>
                  </a:cubicBezTo>
                  <a:cubicBezTo>
                    <a:pt x="849" y="21"/>
                    <a:pt x="758" y="0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6348850" y="4440400"/>
              <a:ext cx="12975" cy="16325"/>
            </a:xfrm>
            <a:custGeom>
              <a:avLst/>
              <a:gdLst/>
              <a:ahLst/>
              <a:cxnLst/>
              <a:rect l="l" t="t" r="r" b="b"/>
              <a:pathLst>
                <a:path w="519" h="653" extrusionOk="0">
                  <a:moveTo>
                    <a:pt x="134" y="1"/>
                  </a:moveTo>
                  <a:cubicBezTo>
                    <a:pt x="51" y="18"/>
                    <a:pt x="1" y="84"/>
                    <a:pt x="17" y="151"/>
                  </a:cubicBezTo>
                  <a:cubicBezTo>
                    <a:pt x="34" y="218"/>
                    <a:pt x="51" y="268"/>
                    <a:pt x="84" y="302"/>
                  </a:cubicBezTo>
                  <a:cubicBezTo>
                    <a:pt x="118" y="385"/>
                    <a:pt x="185" y="452"/>
                    <a:pt x="235" y="519"/>
                  </a:cubicBezTo>
                  <a:cubicBezTo>
                    <a:pt x="285" y="569"/>
                    <a:pt x="352" y="619"/>
                    <a:pt x="435" y="653"/>
                  </a:cubicBezTo>
                  <a:cubicBezTo>
                    <a:pt x="435" y="636"/>
                    <a:pt x="368" y="586"/>
                    <a:pt x="268" y="485"/>
                  </a:cubicBezTo>
                  <a:cubicBezTo>
                    <a:pt x="218" y="419"/>
                    <a:pt x="168" y="352"/>
                    <a:pt x="134" y="285"/>
                  </a:cubicBezTo>
                  <a:cubicBezTo>
                    <a:pt x="84" y="201"/>
                    <a:pt x="51" y="84"/>
                    <a:pt x="134" y="68"/>
                  </a:cubicBezTo>
                  <a:cubicBezTo>
                    <a:pt x="142" y="66"/>
                    <a:pt x="149" y="66"/>
                    <a:pt x="156" y="66"/>
                  </a:cubicBezTo>
                  <a:cubicBezTo>
                    <a:pt x="232" y="66"/>
                    <a:pt x="307" y="140"/>
                    <a:pt x="368" y="201"/>
                  </a:cubicBezTo>
                  <a:cubicBezTo>
                    <a:pt x="402" y="268"/>
                    <a:pt x="435" y="352"/>
                    <a:pt x="452" y="435"/>
                  </a:cubicBezTo>
                  <a:cubicBezTo>
                    <a:pt x="469" y="502"/>
                    <a:pt x="469" y="586"/>
                    <a:pt x="469" y="653"/>
                  </a:cubicBezTo>
                  <a:cubicBezTo>
                    <a:pt x="502" y="586"/>
                    <a:pt x="519" y="502"/>
                    <a:pt x="502" y="419"/>
                  </a:cubicBezTo>
                  <a:cubicBezTo>
                    <a:pt x="485" y="335"/>
                    <a:pt x="452" y="252"/>
                    <a:pt x="402" y="168"/>
                  </a:cubicBezTo>
                  <a:cubicBezTo>
                    <a:pt x="352" y="68"/>
                    <a:pt x="251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6217700" y="4450950"/>
              <a:ext cx="47225" cy="38350"/>
            </a:xfrm>
            <a:custGeom>
              <a:avLst/>
              <a:gdLst/>
              <a:ahLst/>
              <a:cxnLst/>
              <a:rect l="l" t="t" r="r" b="b"/>
              <a:pathLst>
                <a:path w="1889" h="1534" extrusionOk="0">
                  <a:moveTo>
                    <a:pt x="253" y="1"/>
                  </a:moveTo>
                  <a:cubicBezTo>
                    <a:pt x="205" y="1"/>
                    <a:pt x="159" y="5"/>
                    <a:pt x="117" y="13"/>
                  </a:cubicBezTo>
                  <a:cubicBezTo>
                    <a:pt x="84" y="13"/>
                    <a:pt x="34" y="30"/>
                    <a:pt x="0" y="30"/>
                  </a:cubicBezTo>
                  <a:cubicBezTo>
                    <a:pt x="9" y="38"/>
                    <a:pt x="46" y="38"/>
                    <a:pt x="113" y="38"/>
                  </a:cubicBezTo>
                  <a:cubicBezTo>
                    <a:pt x="180" y="38"/>
                    <a:pt x="276" y="38"/>
                    <a:pt x="401" y="47"/>
                  </a:cubicBezTo>
                  <a:cubicBezTo>
                    <a:pt x="1036" y="130"/>
                    <a:pt x="1571" y="548"/>
                    <a:pt x="1771" y="1150"/>
                  </a:cubicBezTo>
                  <a:cubicBezTo>
                    <a:pt x="1855" y="1383"/>
                    <a:pt x="1855" y="1534"/>
                    <a:pt x="1872" y="1534"/>
                  </a:cubicBezTo>
                  <a:cubicBezTo>
                    <a:pt x="1888" y="1500"/>
                    <a:pt x="1888" y="1450"/>
                    <a:pt x="1872" y="1417"/>
                  </a:cubicBezTo>
                  <a:cubicBezTo>
                    <a:pt x="1872" y="1333"/>
                    <a:pt x="1838" y="1233"/>
                    <a:pt x="1821" y="1133"/>
                  </a:cubicBezTo>
                  <a:cubicBezTo>
                    <a:pt x="1621" y="498"/>
                    <a:pt x="1070" y="47"/>
                    <a:pt x="401" y="13"/>
                  </a:cubicBezTo>
                  <a:cubicBezTo>
                    <a:pt x="351" y="5"/>
                    <a:pt x="301" y="1"/>
                    <a:pt x="2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6230225" y="4392800"/>
              <a:ext cx="2125" cy="54325"/>
            </a:xfrm>
            <a:custGeom>
              <a:avLst/>
              <a:gdLst/>
              <a:ahLst/>
              <a:cxnLst/>
              <a:rect l="l" t="t" r="r" b="b"/>
              <a:pathLst>
                <a:path w="85" h="2173" extrusionOk="0">
                  <a:moveTo>
                    <a:pt x="51" y="0"/>
                  </a:moveTo>
                  <a:lnTo>
                    <a:pt x="51" y="0"/>
                  </a:lnTo>
                  <a:cubicBezTo>
                    <a:pt x="0" y="735"/>
                    <a:pt x="0" y="1454"/>
                    <a:pt x="17" y="2172"/>
                  </a:cubicBezTo>
                  <a:cubicBezTo>
                    <a:pt x="84" y="1454"/>
                    <a:pt x="84" y="735"/>
                    <a:pt x="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6281175" y="4472825"/>
              <a:ext cx="38475" cy="2125"/>
            </a:xfrm>
            <a:custGeom>
              <a:avLst/>
              <a:gdLst/>
              <a:ahLst/>
              <a:cxnLst/>
              <a:rect l="l" t="t" r="r" b="b"/>
              <a:pathLst>
                <a:path w="1539" h="85" extrusionOk="0">
                  <a:moveTo>
                    <a:pt x="84" y="0"/>
                  </a:moveTo>
                  <a:cubicBezTo>
                    <a:pt x="31" y="0"/>
                    <a:pt x="1" y="2"/>
                    <a:pt x="1" y="7"/>
                  </a:cubicBezTo>
                  <a:cubicBezTo>
                    <a:pt x="272" y="60"/>
                    <a:pt x="542" y="85"/>
                    <a:pt x="811" y="85"/>
                  </a:cubicBezTo>
                  <a:cubicBezTo>
                    <a:pt x="1056" y="85"/>
                    <a:pt x="1299" y="64"/>
                    <a:pt x="1538" y="24"/>
                  </a:cubicBezTo>
                  <a:cubicBezTo>
                    <a:pt x="1538" y="18"/>
                    <a:pt x="1501" y="16"/>
                    <a:pt x="1435" y="16"/>
                  </a:cubicBezTo>
                  <a:cubicBezTo>
                    <a:pt x="1304" y="16"/>
                    <a:pt x="1059" y="24"/>
                    <a:pt x="770" y="24"/>
                  </a:cubicBezTo>
                  <a:cubicBezTo>
                    <a:pt x="474" y="12"/>
                    <a:pt x="212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6255275" y="4472925"/>
              <a:ext cx="4225" cy="7600"/>
            </a:xfrm>
            <a:custGeom>
              <a:avLst/>
              <a:gdLst/>
              <a:ahLst/>
              <a:cxnLst/>
              <a:rect l="l" t="t" r="r" b="b"/>
              <a:pathLst>
                <a:path w="169" h="304" extrusionOk="0">
                  <a:moveTo>
                    <a:pt x="21" y="0"/>
                  </a:moveTo>
                  <a:cubicBezTo>
                    <a:pt x="19" y="0"/>
                    <a:pt x="18" y="1"/>
                    <a:pt x="18" y="3"/>
                  </a:cubicBezTo>
                  <a:cubicBezTo>
                    <a:pt x="1" y="20"/>
                    <a:pt x="34" y="70"/>
                    <a:pt x="68" y="154"/>
                  </a:cubicBezTo>
                  <a:cubicBezTo>
                    <a:pt x="101" y="237"/>
                    <a:pt x="135" y="304"/>
                    <a:pt x="151" y="304"/>
                  </a:cubicBezTo>
                  <a:cubicBezTo>
                    <a:pt x="168" y="304"/>
                    <a:pt x="168" y="220"/>
                    <a:pt x="135" y="120"/>
                  </a:cubicBezTo>
                  <a:cubicBezTo>
                    <a:pt x="91" y="47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6245675" y="4460775"/>
              <a:ext cx="5450" cy="5225"/>
            </a:xfrm>
            <a:custGeom>
              <a:avLst/>
              <a:gdLst/>
              <a:ahLst/>
              <a:cxnLst/>
              <a:rect l="l" t="t" r="r" b="b"/>
              <a:pathLst>
                <a:path w="218" h="209" extrusionOk="0">
                  <a:moveTo>
                    <a:pt x="13" y="0"/>
                  </a:moveTo>
                  <a:cubicBezTo>
                    <a:pt x="8" y="0"/>
                    <a:pt x="4" y="2"/>
                    <a:pt x="1" y="5"/>
                  </a:cubicBezTo>
                  <a:cubicBezTo>
                    <a:pt x="1" y="21"/>
                    <a:pt x="34" y="71"/>
                    <a:pt x="84" y="122"/>
                  </a:cubicBezTo>
                  <a:cubicBezTo>
                    <a:pt x="128" y="165"/>
                    <a:pt x="171" y="208"/>
                    <a:pt x="193" y="208"/>
                  </a:cubicBezTo>
                  <a:cubicBezTo>
                    <a:pt x="196" y="208"/>
                    <a:pt x="199" y="207"/>
                    <a:pt x="201" y="205"/>
                  </a:cubicBezTo>
                  <a:cubicBezTo>
                    <a:pt x="218" y="188"/>
                    <a:pt x="184" y="138"/>
                    <a:pt x="134" y="71"/>
                  </a:cubicBezTo>
                  <a:cubicBezTo>
                    <a:pt x="79" y="30"/>
                    <a:pt x="36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6231900" y="4454675"/>
              <a:ext cx="7950" cy="3300"/>
            </a:xfrm>
            <a:custGeom>
              <a:avLst/>
              <a:gdLst/>
              <a:ahLst/>
              <a:cxnLst/>
              <a:rect l="l" t="t" r="r" b="b"/>
              <a:pathLst>
                <a:path w="318" h="132" extrusionOk="0">
                  <a:moveTo>
                    <a:pt x="92" y="0"/>
                  </a:moveTo>
                  <a:cubicBezTo>
                    <a:pt x="40" y="0"/>
                    <a:pt x="0" y="20"/>
                    <a:pt x="0" y="31"/>
                  </a:cubicBezTo>
                  <a:cubicBezTo>
                    <a:pt x="0" y="48"/>
                    <a:pt x="67" y="48"/>
                    <a:pt x="151" y="65"/>
                  </a:cubicBezTo>
                  <a:cubicBezTo>
                    <a:pt x="234" y="98"/>
                    <a:pt x="284" y="132"/>
                    <a:pt x="301" y="132"/>
                  </a:cubicBezTo>
                  <a:cubicBezTo>
                    <a:pt x="318" y="115"/>
                    <a:pt x="268" y="48"/>
                    <a:pt x="167" y="15"/>
                  </a:cubicBezTo>
                  <a:cubicBezTo>
                    <a:pt x="141" y="4"/>
                    <a:pt x="116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6221875" y="4452200"/>
              <a:ext cx="4200" cy="2325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8" y="1"/>
                  </a:moveTo>
                  <a:cubicBezTo>
                    <a:pt x="21" y="1"/>
                    <a:pt x="9" y="5"/>
                    <a:pt x="0" y="13"/>
                  </a:cubicBezTo>
                  <a:cubicBezTo>
                    <a:pt x="0" y="30"/>
                    <a:pt x="34" y="64"/>
                    <a:pt x="67" y="80"/>
                  </a:cubicBezTo>
                  <a:cubicBezTo>
                    <a:pt x="92" y="89"/>
                    <a:pt x="113" y="93"/>
                    <a:pt x="130" y="93"/>
                  </a:cubicBezTo>
                  <a:cubicBezTo>
                    <a:pt x="147" y="93"/>
                    <a:pt x="159" y="89"/>
                    <a:pt x="167" y="80"/>
                  </a:cubicBezTo>
                  <a:cubicBezTo>
                    <a:pt x="167" y="64"/>
                    <a:pt x="134" y="30"/>
                    <a:pt x="101" y="13"/>
                  </a:cubicBezTo>
                  <a:cubicBezTo>
                    <a:pt x="75" y="5"/>
                    <a:pt x="55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5534325" y="2405325"/>
              <a:ext cx="347550" cy="294425"/>
            </a:xfrm>
            <a:custGeom>
              <a:avLst/>
              <a:gdLst/>
              <a:ahLst/>
              <a:cxnLst/>
              <a:rect l="l" t="t" r="r" b="b"/>
              <a:pathLst>
                <a:path w="13902" h="11777" extrusionOk="0">
                  <a:moveTo>
                    <a:pt x="769" y="0"/>
                  </a:moveTo>
                  <a:cubicBezTo>
                    <a:pt x="769" y="0"/>
                    <a:pt x="0" y="9641"/>
                    <a:pt x="2456" y="11195"/>
                  </a:cubicBezTo>
                  <a:cubicBezTo>
                    <a:pt x="3104" y="11610"/>
                    <a:pt x="3931" y="11777"/>
                    <a:pt x="4844" y="11777"/>
                  </a:cubicBezTo>
                  <a:cubicBezTo>
                    <a:pt x="8636" y="11777"/>
                    <a:pt x="13902" y="8889"/>
                    <a:pt x="13902" y="8889"/>
                  </a:cubicBezTo>
                  <a:lnTo>
                    <a:pt x="13718" y="3275"/>
                  </a:lnTo>
                  <a:cubicBezTo>
                    <a:pt x="13718" y="3275"/>
                    <a:pt x="5856" y="6587"/>
                    <a:pt x="5319" y="6587"/>
                  </a:cubicBezTo>
                  <a:cubicBezTo>
                    <a:pt x="5309" y="6587"/>
                    <a:pt x="5301" y="6586"/>
                    <a:pt x="5297" y="6583"/>
                  </a:cubicBezTo>
                  <a:cubicBezTo>
                    <a:pt x="5063" y="6483"/>
                    <a:pt x="4845" y="150"/>
                    <a:pt x="4845" y="150"/>
                  </a:cubicBezTo>
                  <a:lnTo>
                    <a:pt x="769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5921950" y="2111250"/>
              <a:ext cx="200100" cy="384325"/>
            </a:xfrm>
            <a:custGeom>
              <a:avLst/>
              <a:gdLst/>
              <a:ahLst/>
              <a:cxnLst/>
              <a:rect l="l" t="t" r="r" b="b"/>
              <a:pathLst>
                <a:path w="8004" h="15373" extrusionOk="0">
                  <a:moveTo>
                    <a:pt x="3877" y="0"/>
                  </a:moveTo>
                  <a:lnTo>
                    <a:pt x="118" y="1838"/>
                  </a:lnTo>
                  <a:cubicBezTo>
                    <a:pt x="118" y="1838"/>
                    <a:pt x="1" y="6550"/>
                    <a:pt x="118" y="8588"/>
                  </a:cubicBezTo>
                  <a:cubicBezTo>
                    <a:pt x="251" y="10644"/>
                    <a:pt x="2306" y="10861"/>
                    <a:pt x="2306" y="10861"/>
                  </a:cubicBezTo>
                  <a:cubicBezTo>
                    <a:pt x="2306" y="10861"/>
                    <a:pt x="2323" y="11746"/>
                    <a:pt x="2323" y="12766"/>
                  </a:cubicBezTo>
                  <a:cubicBezTo>
                    <a:pt x="2340" y="14186"/>
                    <a:pt x="3476" y="15339"/>
                    <a:pt x="4896" y="15372"/>
                  </a:cubicBezTo>
                  <a:cubicBezTo>
                    <a:pt x="4907" y="15372"/>
                    <a:pt x="4917" y="15372"/>
                    <a:pt x="4928" y="15372"/>
                  </a:cubicBezTo>
                  <a:cubicBezTo>
                    <a:pt x="6334" y="15372"/>
                    <a:pt x="7503" y="14275"/>
                    <a:pt x="7570" y="12866"/>
                  </a:cubicBezTo>
                  <a:lnTo>
                    <a:pt x="8004" y="3125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5936150" y="2236550"/>
              <a:ext cx="15075" cy="13275"/>
            </a:xfrm>
            <a:custGeom>
              <a:avLst/>
              <a:gdLst/>
              <a:ahLst/>
              <a:cxnLst/>
              <a:rect l="l" t="t" r="r" b="b"/>
              <a:pathLst>
                <a:path w="603" h="531" extrusionOk="0">
                  <a:moveTo>
                    <a:pt x="251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26"/>
                    <a:pt x="130" y="531"/>
                    <a:pt x="260" y="531"/>
                  </a:cubicBezTo>
                  <a:cubicBezTo>
                    <a:pt x="323" y="531"/>
                    <a:pt x="386" y="506"/>
                    <a:pt x="435" y="452"/>
                  </a:cubicBezTo>
                  <a:cubicBezTo>
                    <a:pt x="602" y="285"/>
                    <a:pt x="485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5929475" y="2228000"/>
              <a:ext cx="26325" cy="8275"/>
            </a:xfrm>
            <a:custGeom>
              <a:avLst/>
              <a:gdLst/>
              <a:ahLst/>
              <a:cxnLst/>
              <a:rect l="l" t="t" r="r" b="b"/>
              <a:pathLst>
                <a:path w="1053" h="331" extrusionOk="0">
                  <a:moveTo>
                    <a:pt x="555" y="0"/>
                  </a:moveTo>
                  <a:cubicBezTo>
                    <a:pt x="393" y="0"/>
                    <a:pt x="231" y="56"/>
                    <a:pt x="101" y="159"/>
                  </a:cubicBezTo>
                  <a:cubicBezTo>
                    <a:pt x="17" y="243"/>
                    <a:pt x="0" y="309"/>
                    <a:pt x="17" y="326"/>
                  </a:cubicBezTo>
                  <a:cubicBezTo>
                    <a:pt x="20" y="329"/>
                    <a:pt x="24" y="330"/>
                    <a:pt x="30" y="330"/>
                  </a:cubicBezTo>
                  <a:cubicBezTo>
                    <a:pt x="85" y="330"/>
                    <a:pt x="260" y="191"/>
                    <a:pt x="518" y="176"/>
                  </a:cubicBezTo>
                  <a:cubicBezTo>
                    <a:pt x="535" y="175"/>
                    <a:pt x="552" y="174"/>
                    <a:pt x="568" y="174"/>
                  </a:cubicBezTo>
                  <a:cubicBezTo>
                    <a:pt x="795" y="174"/>
                    <a:pt x="961" y="265"/>
                    <a:pt x="1019" y="265"/>
                  </a:cubicBezTo>
                  <a:cubicBezTo>
                    <a:pt x="1027" y="265"/>
                    <a:pt x="1032" y="263"/>
                    <a:pt x="1036" y="259"/>
                  </a:cubicBezTo>
                  <a:cubicBezTo>
                    <a:pt x="1053" y="243"/>
                    <a:pt x="1020" y="176"/>
                    <a:pt x="919" y="109"/>
                  </a:cubicBezTo>
                  <a:cubicBezTo>
                    <a:pt x="809" y="35"/>
                    <a:pt x="682" y="0"/>
                    <a:pt x="5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6011750" y="2236550"/>
              <a:ext cx="15500" cy="13275"/>
            </a:xfrm>
            <a:custGeom>
              <a:avLst/>
              <a:gdLst/>
              <a:ahLst/>
              <a:cxnLst/>
              <a:rect l="l" t="t" r="r" b="b"/>
              <a:pathLst>
                <a:path w="620" h="531" extrusionOk="0">
                  <a:moveTo>
                    <a:pt x="268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26"/>
                    <a:pt x="130" y="531"/>
                    <a:pt x="266" y="531"/>
                  </a:cubicBezTo>
                  <a:cubicBezTo>
                    <a:pt x="331" y="531"/>
                    <a:pt x="398" y="506"/>
                    <a:pt x="452" y="452"/>
                  </a:cubicBezTo>
                  <a:cubicBezTo>
                    <a:pt x="619" y="285"/>
                    <a:pt x="502" y="1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6007175" y="2228000"/>
              <a:ext cx="26750" cy="8275"/>
            </a:xfrm>
            <a:custGeom>
              <a:avLst/>
              <a:gdLst/>
              <a:ahLst/>
              <a:cxnLst/>
              <a:rect l="l" t="t" r="r" b="b"/>
              <a:pathLst>
                <a:path w="1070" h="331" extrusionOk="0">
                  <a:moveTo>
                    <a:pt x="571" y="0"/>
                  </a:moveTo>
                  <a:cubicBezTo>
                    <a:pt x="410" y="0"/>
                    <a:pt x="248" y="56"/>
                    <a:pt x="117" y="159"/>
                  </a:cubicBezTo>
                  <a:cubicBezTo>
                    <a:pt x="34" y="243"/>
                    <a:pt x="0" y="309"/>
                    <a:pt x="17" y="326"/>
                  </a:cubicBezTo>
                  <a:cubicBezTo>
                    <a:pt x="20" y="329"/>
                    <a:pt x="24" y="330"/>
                    <a:pt x="30" y="330"/>
                  </a:cubicBezTo>
                  <a:cubicBezTo>
                    <a:pt x="87" y="330"/>
                    <a:pt x="276" y="191"/>
                    <a:pt x="535" y="176"/>
                  </a:cubicBezTo>
                  <a:cubicBezTo>
                    <a:pt x="552" y="175"/>
                    <a:pt x="568" y="174"/>
                    <a:pt x="584" y="174"/>
                  </a:cubicBezTo>
                  <a:cubicBezTo>
                    <a:pt x="811" y="174"/>
                    <a:pt x="978" y="265"/>
                    <a:pt x="1035" y="265"/>
                  </a:cubicBezTo>
                  <a:cubicBezTo>
                    <a:pt x="1043" y="265"/>
                    <a:pt x="1049" y="263"/>
                    <a:pt x="1053" y="259"/>
                  </a:cubicBezTo>
                  <a:cubicBezTo>
                    <a:pt x="1069" y="243"/>
                    <a:pt x="1036" y="176"/>
                    <a:pt x="936" y="109"/>
                  </a:cubicBezTo>
                  <a:cubicBezTo>
                    <a:pt x="825" y="35"/>
                    <a:pt x="698" y="0"/>
                    <a:pt x="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5963300" y="2234050"/>
              <a:ext cx="21325" cy="62675"/>
            </a:xfrm>
            <a:custGeom>
              <a:avLst/>
              <a:gdLst/>
              <a:ahLst/>
              <a:cxnLst/>
              <a:rect l="l" t="t" r="r" b="b"/>
              <a:pathLst>
                <a:path w="853" h="2507" extrusionOk="0">
                  <a:moveTo>
                    <a:pt x="801" y="0"/>
                  </a:moveTo>
                  <a:cubicBezTo>
                    <a:pt x="763" y="0"/>
                    <a:pt x="499" y="662"/>
                    <a:pt x="235" y="1471"/>
                  </a:cubicBezTo>
                  <a:cubicBezTo>
                    <a:pt x="184" y="1671"/>
                    <a:pt x="118" y="1872"/>
                    <a:pt x="51" y="2056"/>
                  </a:cubicBezTo>
                  <a:cubicBezTo>
                    <a:pt x="17" y="2156"/>
                    <a:pt x="1" y="2273"/>
                    <a:pt x="34" y="2373"/>
                  </a:cubicBezTo>
                  <a:cubicBezTo>
                    <a:pt x="51" y="2440"/>
                    <a:pt x="101" y="2473"/>
                    <a:pt x="168" y="2490"/>
                  </a:cubicBezTo>
                  <a:cubicBezTo>
                    <a:pt x="218" y="2507"/>
                    <a:pt x="251" y="2507"/>
                    <a:pt x="301" y="2507"/>
                  </a:cubicBezTo>
                  <a:cubicBezTo>
                    <a:pt x="452" y="2507"/>
                    <a:pt x="619" y="2507"/>
                    <a:pt x="769" y="2457"/>
                  </a:cubicBezTo>
                  <a:cubicBezTo>
                    <a:pt x="619" y="2407"/>
                    <a:pt x="452" y="2373"/>
                    <a:pt x="301" y="2373"/>
                  </a:cubicBezTo>
                  <a:cubicBezTo>
                    <a:pt x="235" y="2373"/>
                    <a:pt x="168" y="2356"/>
                    <a:pt x="168" y="2323"/>
                  </a:cubicBezTo>
                  <a:cubicBezTo>
                    <a:pt x="168" y="2256"/>
                    <a:pt x="184" y="2173"/>
                    <a:pt x="218" y="2106"/>
                  </a:cubicBezTo>
                  <a:cubicBezTo>
                    <a:pt x="268" y="1922"/>
                    <a:pt x="335" y="1722"/>
                    <a:pt x="402" y="1521"/>
                  </a:cubicBezTo>
                  <a:cubicBezTo>
                    <a:pt x="669" y="702"/>
                    <a:pt x="853" y="17"/>
                    <a:pt x="803" y="1"/>
                  </a:cubicBezTo>
                  <a:cubicBezTo>
                    <a:pt x="802" y="0"/>
                    <a:pt x="802" y="0"/>
                    <a:pt x="8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5971650" y="2301325"/>
              <a:ext cx="38475" cy="20675"/>
            </a:xfrm>
            <a:custGeom>
              <a:avLst/>
              <a:gdLst/>
              <a:ahLst/>
              <a:cxnLst/>
              <a:rect l="l" t="t" r="r" b="b"/>
              <a:pathLst>
                <a:path w="1539" h="827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1382" y="0"/>
                    <a:pt x="499" y="501"/>
                    <a:pt x="1" y="501"/>
                  </a:cubicBezTo>
                  <a:cubicBezTo>
                    <a:pt x="143" y="714"/>
                    <a:pt x="385" y="826"/>
                    <a:pt x="634" y="826"/>
                  </a:cubicBezTo>
                  <a:cubicBezTo>
                    <a:pt x="736" y="826"/>
                    <a:pt x="839" y="807"/>
                    <a:pt x="937" y="768"/>
                  </a:cubicBezTo>
                  <a:cubicBezTo>
                    <a:pt x="1538" y="518"/>
                    <a:pt x="1354" y="33"/>
                    <a:pt x="1354" y="33"/>
                  </a:cubicBezTo>
                  <a:cubicBezTo>
                    <a:pt x="1389" y="10"/>
                    <a:pt x="1404" y="0"/>
                    <a:pt x="1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5977100" y="2359775"/>
              <a:ext cx="67675" cy="35625"/>
            </a:xfrm>
            <a:custGeom>
              <a:avLst/>
              <a:gdLst/>
              <a:ahLst/>
              <a:cxnLst/>
              <a:rect l="l" t="t" r="r" b="b"/>
              <a:pathLst>
                <a:path w="2707" h="1425" extrusionOk="0">
                  <a:moveTo>
                    <a:pt x="2707" y="1"/>
                  </a:moveTo>
                  <a:lnTo>
                    <a:pt x="2707" y="1"/>
                  </a:lnTo>
                  <a:cubicBezTo>
                    <a:pt x="1922" y="552"/>
                    <a:pt x="969" y="870"/>
                    <a:pt x="0" y="920"/>
                  </a:cubicBezTo>
                  <a:lnTo>
                    <a:pt x="50" y="1421"/>
                  </a:lnTo>
                  <a:cubicBezTo>
                    <a:pt x="106" y="1423"/>
                    <a:pt x="160" y="1424"/>
                    <a:pt x="214" y="1424"/>
                  </a:cubicBezTo>
                  <a:cubicBezTo>
                    <a:pt x="2137" y="1424"/>
                    <a:pt x="2707" y="1"/>
                    <a:pt x="270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5896475" y="2076900"/>
              <a:ext cx="301675" cy="294175"/>
            </a:xfrm>
            <a:custGeom>
              <a:avLst/>
              <a:gdLst/>
              <a:ahLst/>
              <a:cxnLst/>
              <a:rect l="l" t="t" r="r" b="b"/>
              <a:pathLst>
                <a:path w="12067" h="11767" extrusionOk="0">
                  <a:moveTo>
                    <a:pt x="12047" y="6203"/>
                  </a:moveTo>
                  <a:lnTo>
                    <a:pt x="12058" y="6448"/>
                  </a:lnTo>
                  <a:lnTo>
                    <a:pt x="12058" y="6448"/>
                  </a:lnTo>
                  <a:cubicBezTo>
                    <a:pt x="12055" y="6292"/>
                    <a:pt x="12047" y="6203"/>
                    <a:pt x="12047" y="6203"/>
                  </a:cubicBezTo>
                  <a:close/>
                  <a:moveTo>
                    <a:pt x="5395" y="0"/>
                  </a:moveTo>
                  <a:cubicBezTo>
                    <a:pt x="4583" y="0"/>
                    <a:pt x="3470" y="218"/>
                    <a:pt x="2039" y="1708"/>
                  </a:cubicBezTo>
                  <a:cubicBezTo>
                    <a:pt x="0" y="3814"/>
                    <a:pt x="1120" y="6086"/>
                    <a:pt x="1120" y="6086"/>
                  </a:cubicBezTo>
                  <a:lnTo>
                    <a:pt x="1454" y="5769"/>
                  </a:lnTo>
                  <a:lnTo>
                    <a:pt x="4445" y="5000"/>
                  </a:lnTo>
                  <a:cubicBezTo>
                    <a:pt x="4211" y="4198"/>
                    <a:pt x="4562" y="3195"/>
                    <a:pt x="4762" y="2728"/>
                  </a:cubicBezTo>
                  <a:lnTo>
                    <a:pt x="4779" y="2711"/>
                  </a:lnTo>
                  <a:cubicBezTo>
                    <a:pt x="5364" y="5769"/>
                    <a:pt x="8739" y="6086"/>
                    <a:pt x="8739" y="6086"/>
                  </a:cubicBezTo>
                  <a:lnTo>
                    <a:pt x="8472" y="11767"/>
                  </a:lnTo>
                  <a:cubicBezTo>
                    <a:pt x="11819" y="11053"/>
                    <a:pt x="12067" y="7627"/>
                    <a:pt x="12060" y="6537"/>
                  </a:cubicBezTo>
                  <a:lnTo>
                    <a:pt x="12060" y="6537"/>
                  </a:lnTo>
                  <a:cubicBezTo>
                    <a:pt x="12061" y="6549"/>
                    <a:pt x="12063" y="6560"/>
                    <a:pt x="12064" y="6571"/>
                  </a:cubicBezTo>
                  <a:lnTo>
                    <a:pt x="12058" y="6448"/>
                  </a:lnTo>
                  <a:lnTo>
                    <a:pt x="12058" y="6448"/>
                  </a:lnTo>
                  <a:cubicBezTo>
                    <a:pt x="12059" y="6476"/>
                    <a:pt x="12059" y="6505"/>
                    <a:pt x="12060" y="6537"/>
                  </a:cubicBezTo>
                  <a:lnTo>
                    <a:pt x="12060" y="6537"/>
                  </a:lnTo>
                  <a:cubicBezTo>
                    <a:pt x="12008" y="6139"/>
                    <a:pt x="11912" y="5328"/>
                    <a:pt x="11847" y="5100"/>
                  </a:cubicBezTo>
                  <a:cubicBezTo>
                    <a:pt x="10727" y="840"/>
                    <a:pt x="6985" y="38"/>
                    <a:pt x="6249" y="38"/>
                  </a:cubicBezTo>
                  <a:cubicBezTo>
                    <a:pt x="6015" y="38"/>
                    <a:pt x="5731" y="0"/>
                    <a:pt x="53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6185675" y="2198775"/>
              <a:ext cx="91775" cy="98975"/>
            </a:xfrm>
            <a:custGeom>
              <a:avLst/>
              <a:gdLst/>
              <a:ahLst/>
              <a:cxnLst/>
              <a:rect l="l" t="t" r="r" b="b"/>
              <a:pathLst>
                <a:path w="3671" h="3959" extrusionOk="0">
                  <a:moveTo>
                    <a:pt x="1601" y="0"/>
                  </a:moveTo>
                  <a:cubicBezTo>
                    <a:pt x="1467" y="0"/>
                    <a:pt x="1332" y="14"/>
                    <a:pt x="1198" y="41"/>
                  </a:cubicBezTo>
                  <a:cubicBezTo>
                    <a:pt x="770" y="164"/>
                    <a:pt x="398" y="565"/>
                    <a:pt x="376" y="1004"/>
                  </a:cubicBezTo>
                  <a:lnTo>
                    <a:pt x="376" y="1004"/>
                  </a:lnTo>
                  <a:cubicBezTo>
                    <a:pt x="15" y="1700"/>
                    <a:pt x="0" y="2546"/>
                    <a:pt x="379" y="3266"/>
                  </a:cubicBezTo>
                  <a:cubicBezTo>
                    <a:pt x="529" y="3550"/>
                    <a:pt x="763" y="3784"/>
                    <a:pt x="1064" y="3901"/>
                  </a:cubicBezTo>
                  <a:cubicBezTo>
                    <a:pt x="1179" y="3939"/>
                    <a:pt x="1300" y="3958"/>
                    <a:pt x="1420" y="3958"/>
                  </a:cubicBezTo>
                  <a:cubicBezTo>
                    <a:pt x="1667" y="3958"/>
                    <a:pt x="1915" y="3880"/>
                    <a:pt x="2117" y="3734"/>
                  </a:cubicBezTo>
                  <a:cubicBezTo>
                    <a:pt x="2434" y="3534"/>
                    <a:pt x="2701" y="3266"/>
                    <a:pt x="2919" y="2965"/>
                  </a:cubicBezTo>
                  <a:cubicBezTo>
                    <a:pt x="3286" y="2498"/>
                    <a:pt x="3671" y="1946"/>
                    <a:pt x="3554" y="1345"/>
                  </a:cubicBezTo>
                  <a:cubicBezTo>
                    <a:pt x="3470" y="860"/>
                    <a:pt x="3052" y="493"/>
                    <a:pt x="2618" y="275"/>
                  </a:cubicBezTo>
                  <a:cubicBezTo>
                    <a:pt x="2303" y="94"/>
                    <a:pt x="1954" y="0"/>
                    <a:pt x="1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5901475" y="2104125"/>
              <a:ext cx="109900" cy="115750"/>
            </a:xfrm>
            <a:custGeom>
              <a:avLst/>
              <a:gdLst/>
              <a:ahLst/>
              <a:cxnLst/>
              <a:rect l="l" t="t" r="r" b="b"/>
              <a:pathLst>
                <a:path w="4396" h="4630" extrusionOk="0">
                  <a:moveTo>
                    <a:pt x="4146" y="1"/>
                  </a:moveTo>
                  <a:cubicBezTo>
                    <a:pt x="3968" y="1"/>
                    <a:pt x="3696" y="27"/>
                    <a:pt x="3359" y="118"/>
                  </a:cubicBezTo>
                  <a:cubicBezTo>
                    <a:pt x="1705" y="553"/>
                    <a:pt x="435" y="1906"/>
                    <a:pt x="118" y="3594"/>
                  </a:cubicBezTo>
                  <a:cubicBezTo>
                    <a:pt x="1" y="4228"/>
                    <a:pt x="68" y="4629"/>
                    <a:pt x="118" y="4629"/>
                  </a:cubicBezTo>
                  <a:cubicBezTo>
                    <a:pt x="168" y="4629"/>
                    <a:pt x="185" y="4245"/>
                    <a:pt x="352" y="3660"/>
                  </a:cubicBezTo>
                  <a:cubicBezTo>
                    <a:pt x="786" y="2123"/>
                    <a:pt x="1939" y="887"/>
                    <a:pt x="3443" y="352"/>
                  </a:cubicBezTo>
                  <a:cubicBezTo>
                    <a:pt x="4011" y="135"/>
                    <a:pt x="4395" y="85"/>
                    <a:pt x="4378" y="35"/>
                  </a:cubicBezTo>
                  <a:cubicBezTo>
                    <a:pt x="4378" y="19"/>
                    <a:pt x="4295" y="1"/>
                    <a:pt x="41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6127475" y="2252000"/>
              <a:ext cx="43875" cy="45125"/>
            </a:xfrm>
            <a:custGeom>
              <a:avLst/>
              <a:gdLst/>
              <a:ahLst/>
              <a:cxnLst/>
              <a:rect l="l" t="t" r="r" b="b"/>
              <a:pathLst>
                <a:path w="1755" h="1805" extrusionOk="0">
                  <a:moveTo>
                    <a:pt x="918" y="0"/>
                  </a:moveTo>
                  <a:cubicBezTo>
                    <a:pt x="907" y="0"/>
                    <a:pt x="896" y="1"/>
                    <a:pt x="886" y="1"/>
                  </a:cubicBezTo>
                  <a:cubicBezTo>
                    <a:pt x="535" y="68"/>
                    <a:pt x="251" y="318"/>
                    <a:pt x="151" y="636"/>
                  </a:cubicBezTo>
                  <a:cubicBezTo>
                    <a:pt x="34" y="970"/>
                    <a:pt x="0" y="1304"/>
                    <a:pt x="34" y="1655"/>
                  </a:cubicBezTo>
                  <a:lnTo>
                    <a:pt x="67" y="1689"/>
                  </a:lnTo>
                  <a:cubicBezTo>
                    <a:pt x="238" y="1766"/>
                    <a:pt x="419" y="1804"/>
                    <a:pt x="600" y="1804"/>
                  </a:cubicBezTo>
                  <a:cubicBezTo>
                    <a:pt x="808" y="1804"/>
                    <a:pt x="1015" y="1754"/>
                    <a:pt x="1203" y="1655"/>
                  </a:cubicBezTo>
                  <a:cubicBezTo>
                    <a:pt x="1554" y="1471"/>
                    <a:pt x="1755" y="1087"/>
                    <a:pt x="1704" y="686"/>
                  </a:cubicBezTo>
                  <a:cubicBezTo>
                    <a:pt x="1639" y="296"/>
                    <a:pt x="1305" y="0"/>
                    <a:pt x="91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6143350" y="2260275"/>
              <a:ext cx="16725" cy="29325"/>
            </a:xfrm>
            <a:custGeom>
              <a:avLst/>
              <a:gdLst/>
              <a:ahLst/>
              <a:cxnLst/>
              <a:rect l="l" t="t" r="r" b="b"/>
              <a:pathLst>
                <a:path w="669" h="1173" extrusionOk="0">
                  <a:moveTo>
                    <a:pt x="71" y="0"/>
                  </a:moveTo>
                  <a:cubicBezTo>
                    <a:pt x="42" y="0"/>
                    <a:pt x="23" y="8"/>
                    <a:pt x="17" y="21"/>
                  </a:cubicBezTo>
                  <a:cubicBezTo>
                    <a:pt x="17" y="38"/>
                    <a:pt x="100" y="71"/>
                    <a:pt x="201" y="171"/>
                  </a:cubicBezTo>
                  <a:cubicBezTo>
                    <a:pt x="468" y="388"/>
                    <a:pt x="451" y="806"/>
                    <a:pt x="184" y="1023"/>
                  </a:cubicBezTo>
                  <a:cubicBezTo>
                    <a:pt x="84" y="1107"/>
                    <a:pt x="0" y="1140"/>
                    <a:pt x="0" y="1157"/>
                  </a:cubicBezTo>
                  <a:cubicBezTo>
                    <a:pt x="0" y="1165"/>
                    <a:pt x="20" y="1172"/>
                    <a:pt x="56" y="1172"/>
                  </a:cubicBezTo>
                  <a:cubicBezTo>
                    <a:pt x="100" y="1172"/>
                    <a:pt x="168" y="1161"/>
                    <a:pt x="251" y="1124"/>
                  </a:cubicBezTo>
                  <a:cubicBezTo>
                    <a:pt x="652" y="890"/>
                    <a:pt x="668" y="305"/>
                    <a:pt x="267" y="71"/>
                  </a:cubicBezTo>
                  <a:cubicBezTo>
                    <a:pt x="186" y="20"/>
                    <a:pt x="116" y="0"/>
                    <a:pt x="7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5986275" y="2197950"/>
              <a:ext cx="91925" cy="83925"/>
            </a:xfrm>
            <a:custGeom>
              <a:avLst/>
              <a:gdLst/>
              <a:ahLst/>
              <a:cxnLst/>
              <a:rect l="l" t="t" r="r" b="b"/>
              <a:pathLst>
                <a:path w="3677" h="3357" extrusionOk="0">
                  <a:moveTo>
                    <a:pt x="1647" y="1"/>
                  </a:moveTo>
                  <a:cubicBezTo>
                    <a:pt x="1276" y="1"/>
                    <a:pt x="910" y="123"/>
                    <a:pt x="619" y="358"/>
                  </a:cubicBezTo>
                  <a:cubicBezTo>
                    <a:pt x="318" y="592"/>
                    <a:pt x="118" y="910"/>
                    <a:pt x="34" y="1277"/>
                  </a:cubicBezTo>
                  <a:cubicBezTo>
                    <a:pt x="17" y="1378"/>
                    <a:pt x="1" y="1478"/>
                    <a:pt x="1" y="1578"/>
                  </a:cubicBezTo>
                  <a:cubicBezTo>
                    <a:pt x="1" y="1645"/>
                    <a:pt x="17" y="1678"/>
                    <a:pt x="17" y="1678"/>
                  </a:cubicBezTo>
                  <a:cubicBezTo>
                    <a:pt x="34" y="1678"/>
                    <a:pt x="34" y="1528"/>
                    <a:pt x="101" y="1294"/>
                  </a:cubicBezTo>
                  <a:cubicBezTo>
                    <a:pt x="201" y="960"/>
                    <a:pt x="402" y="659"/>
                    <a:pt x="686" y="459"/>
                  </a:cubicBezTo>
                  <a:cubicBezTo>
                    <a:pt x="967" y="248"/>
                    <a:pt x="1283" y="152"/>
                    <a:pt x="1591" y="152"/>
                  </a:cubicBezTo>
                  <a:cubicBezTo>
                    <a:pt x="2382" y="152"/>
                    <a:pt x="3125" y="777"/>
                    <a:pt x="3125" y="1678"/>
                  </a:cubicBezTo>
                  <a:cubicBezTo>
                    <a:pt x="3125" y="2580"/>
                    <a:pt x="2382" y="3204"/>
                    <a:pt x="1591" y="3204"/>
                  </a:cubicBezTo>
                  <a:cubicBezTo>
                    <a:pt x="1283" y="3204"/>
                    <a:pt x="967" y="3109"/>
                    <a:pt x="686" y="2898"/>
                  </a:cubicBezTo>
                  <a:cubicBezTo>
                    <a:pt x="402" y="2698"/>
                    <a:pt x="201" y="2397"/>
                    <a:pt x="101" y="2063"/>
                  </a:cubicBezTo>
                  <a:cubicBezTo>
                    <a:pt x="34" y="1829"/>
                    <a:pt x="34" y="1678"/>
                    <a:pt x="17" y="1678"/>
                  </a:cubicBezTo>
                  <a:cubicBezTo>
                    <a:pt x="17" y="1678"/>
                    <a:pt x="1" y="1712"/>
                    <a:pt x="1" y="1779"/>
                  </a:cubicBezTo>
                  <a:cubicBezTo>
                    <a:pt x="1" y="1879"/>
                    <a:pt x="17" y="1979"/>
                    <a:pt x="34" y="2079"/>
                  </a:cubicBezTo>
                  <a:cubicBezTo>
                    <a:pt x="118" y="2447"/>
                    <a:pt x="318" y="2765"/>
                    <a:pt x="619" y="2998"/>
                  </a:cubicBezTo>
                  <a:cubicBezTo>
                    <a:pt x="910" y="3234"/>
                    <a:pt x="1276" y="3356"/>
                    <a:pt x="1647" y="3356"/>
                  </a:cubicBezTo>
                  <a:cubicBezTo>
                    <a:pt x="1829" y="3356"/>
                    <a:pt x="2013" y="3326"/>
                    <a:pt x="2189" y="3266"/>
                  </a:cubicBezTo>
                  <a:cubicBezTo>
                    <a:pt x="3677" y="2731"/>
                    <a:pt x="3677" y="626"/>
                    <a:pt x="2189" y="91"/>
                  </a:cubicBezTo>
                  <a:cubicBezTo>
                    <a:pt x="2013" y="31"/>
                    <a:pt x="1829" y="1"/>
                    <a:pt x="16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5893975" y="2197950"/>
              <a:ext cx="91900" cy="83925"/>
            </a:xfrm>
            <a:custGeom>
              <a:avLst/>
              <a:gdLst/>
              <a:ahLst/>
              <a:cxnLst/>
              <a:rect l="l" t="t" r="r" b="b"/>
              <a:pathLst>
                <a:path w="3676" h="3357" extrusionOk="0">
                  <a:moveTo>
                    <a:pt x="1646" y="1"/>
                  </a:moveTo>
                  <a:cubicBezTo>
                    <a:pt x="1275" y="1"/>
                    <a:pt x="909" y="123"/>
                    <a:pt x="618" y="358"/>
                  </a:cubicBezTo>
                  <a:cubicBezTo>
                    <a:pt x="318" y="592"/>
                    <a:pt x="117" y="910"/>
                    <a:pt x="33" y="1277"/>
                  </a:cubicBezTo>
                  <a:cubicBezTo>
                    <a:pt x="17" y="1378"/>
                    <a:pt x="0" y="1478"/>
                    <a:pt x="0" y="1578"/>
                  </a:cubicBezTo>
                  <a:cubicBezTo>
                    <a:pt x="0" y="1645"/>
                    <a:pt x="17" y="1678"/>
                    <a:pt x="17" y="1678"/>
                  </a:cubicBezTo>
                  <a:cubicBezTo>
                    <a:pt x="33" y="1678"/>
                    <a:pt x="33" y="1528"/>
                    <a:pt x="100" y="1294"/>
                  </a:cubicBezTo>
                  <a:cubicBezTo>
                    <a:pt x="201" y="960"/>
                    <a:pt x="401" y="659"/>
                    <a:pt x="685" y="459"/>
                  </a:cubicBezTo>
                  <a:cubicBezTo>
                    <a:pt x="967" y="248"/>
                    <a:pt x="1282" y="152"/>
                    <a:pt x="1591" y="152"/>
                  </a:cubicBezTo>
                  <a:cubicBezTo>
                    <a:pt x="2381" y="152"/>
                    <a:pt x="3125" y="777"/>
                    <a:pt x="3125" y="1678"/>
                  </a:cubicBezTo>
                  <a:cubicBezTo>
                    <a:pt x="3125" y="2580"/>
                    <a:pt x="2381" y="3204"/>
                    <a:pt x="1591" y="3204"/>
                  </a:cubicBezTo>
                  <a:cubicBezTo>
                    <a:pt x="1282" y="3204"/>
                    <a:pt x="967" y="3109"/>
                    <a:pt x="685" y="2898"/>
                  </a:cubicBezTo>
                  <a:cubicBezTo>
                    <a:pt x="401" y="2698"/>
                    <a:pt x="201" y="2397"/>
                    <a:pt x="100" y="2063"/>
                  </a:cubicBezTo>
                  <a:cubicBezTo>
                    <a:pt x="33" y="1829"/>
                    <a:pt x="33" y="1678"/>
                    <a:pt x="17" y="1678"/>
                  </a:cubicBezTo>
                  <a:cubicBezTo>
                    <a:pt x="17" y="1678"/>
                    <a:pt x="0" y="1712"/>
                    <a:pt x="0" y="1779"/>
                  </a:cubicBezTo>
                  <a:cubicBezTo>
                    <a:pt x="0" y="1879"/>
                    <a:pt x="17" y="1979"/>
                    <a:pt x="33" y="2079"/>
                  </a:cubicBezTo>
                  <a:cubicBezTo>
                    <a:pt x="117" y="2447"/>
                    <a:pt x="318" y="2765"/>
                    <a:pt x="618" y="2998"/>
                  </a:cubicBezTo>
                  <a:cubicBezTo>
                    <a:pt x="909" y="3234"/>
                    <a:pt x="1275" y="3356"/>
                    <a:pt x="1646" y="3356"/>
                  </a:cubicBezTo>
                  <a:cubicBezTo>
                    <a:pt x="1829" y="3356"/>
                    <a:pt x="2012" y="3326"/>
                    <a:pt x="2189" y="3266"/>
                  </a:cubicBezTo>
                  <a:cubicBezTo>
                    <a:pt x="3676" y="2731"/>
                    <a:pt x="3676" y="626"/>
                    <a:pt x="2189" y="91"/>
                  </a:cubicBezTo>
                  <a:cubicBezTo>
                    <a:pt x="2012" y="31"/>
                    <a:pt x="1829" y="1"/>
                    <a:pt x="1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5974575" y="2239075"/>
              <a:ext cx="14650" cy="4200"/>
            </a:xfrm>
            <a:custGeom>
              <a:avLst/>
              <a:gdLst/>
              <a:ahLst/>
              <a:cxnLst/>
              <a:rect l="l" t="t" r="r" b="b"/>
              <a:pathLst>
                <a:path w="586" h="168" extrusionOk="0">
                  <a:moveTo>
                    <a:pt x="285" y="0"/>
                  </a:moveTo>
                  <a:cubicBezTo>
                    <a:pt x="134" y="0"/>
                    <a:pt x="1" y="33"/>
                    <a:pt x="1" y="84"/>
                  </a:cubicBezTo>
                  <a:cubicBezTo>
                    <a:pt x="1" y="134"/>
                    <a:pt x="134" y="167"/>
                    <a:pt x="285" y="167"/>
                  </a:cubicBezTo>
                  <a:cubicBezTo>
                    <a:pt x="452" y="167"/>
                    <a:pt x="586" y="134"/>
                    <a:pt x="586" y="84"/>
                  </a:cubicBezTo>
                  <a:cubicBezTo>
                    <a:pt x="586" y="33"/>
                    <a:pt x="452" y="0"/>
                    <a:pt x="2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6065225" y="2247900"/>
              <a:ext cx="71450" cy="14775"/>
            </a:xfrm>
            <a:custGeom>
              <a:avLst/>
              <a:gdLst/>
              <a:ahLst/>
              <a:cxnLst/>
              <a:rect l="l" t="t" r="r" b="b"/>
              <a:pathLst>
                <a:path w="2858" h="591" extrusionOk="0">
                  <a:moveTo>
                    <a:pt x="79" y="0"/>
                  </a:moveTo>
                  <a:cubicBezTo>
                    <a:pt x="31" y="0"/>
                    <a:pt x="4" y="5"/>
                    <a:pt x="1" y="15"/>
                  </a:cubicBezTo>
                  <a:cubicBezTo>
                    <a:pt x="1" y="65"/>
                    <a:pt x="619" y="232"/>
                    <a:pt x="1404" y="382"/>
                  </a:cubicBezTo>
                  <a:cubicBezTo>
                    <a:pt x="2074" y="510"/>
                    <a:pt x="2646" y="590"/>
                    <a:pt x="2800" y="590"/>
                  </a:cubicBezTo>
                  <a:cubicBezTo>
                    <a:pt x="2827" y="590"/>
                    <a:pt x="2841" y="588"/>
                    <a:pt x="2841" y="583"/>
                  </a:cubicBezTo>
                  <a:cubicBezTo>
                    <a:pt x="2858" y="533"/>
                    <a:pt x="2223" y="366"/>
                    <a:pt x="1438" y="215"/>
                  </a:cubicBezTo>
                  <a:cubicBezTo>
                    <a:pt x="819" y="81"/>
                    <a:pt x="275" y="0"/>
                    <a:pt x="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5833825" y="3063200"/>
              <a:ext cx="564350" cy="1370125"/>
            </a:xfrm>
            <a:custGeom>
              <a:avLst/>
              <a:gdLst/>
              <a:ahLst/>
              <a:cxnLst/>
              <a:rect l="l" t="t" r="r" b="b"/>
              <a:pathLst>
                <a:path w="22574" h="54805" extrusionOk="0">
                  <a:moveTo>
                    <a:pt x="16007" y="1"/>
                  </a:moveTo>
                  <a:lnTo>
                    <a:pt x="0" y="602"/>
                  </a:lnTo>
                  <a:lnTo>
                    <a:pt x="2556" y="54621"/>
                  </a:lnTo>
                  <a:lnTo>
                    <a:pt x="10760" y="54805"/>
                  </a:lnTo>
                  <a:lnTo>
                    <a:pt x="8638" y="8105"/>
                  </a:lnTo>
                  <a:lnTo>
                    <a:pt x="14186" y="54604"/>
                  </a:lnTo>
                  <a:lnTo>
                    <a:pt x="22573" y="54805"/>
                  </a:lnTo>
                  <a:lnTo>
                    <a:pt x="1600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5931975" y="3082425"/>
              <a:ext cx="63925" cy="1348400"/>
            </a:xfrm>
            <a:custGeom>
              <a:avLst/>
              <a:gdLst/>
              <a:ahLst/>
              <a:cxnLst/>
              <a:rect l="l" t="t" r="r" b="b"/>
              <a:pathLst>
                <a:path w="2557" h="53936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"/>
                    <a:pt x="502" y="12081"/>
                    <a:pt x="1187" y="26968"/>
                  </a:cubicBezTo>
                  <a:cubicBezTo>
                    <a:pt x="1872" y="41872"/>
                    <a:pt x="2457" y="53936"/>
                    <a:pt x="2507" y="53936"/>
                  </a:cubicBezTo>
                  <a:cubicBezTo>
                    <a:pt x="2557" y="53936"/>
                    <a:pt x="2039" y="41855"/>
                    <a:pt x="1354" y="26968"/>
                  </a:cubicBezTo>
                  <a:cubicBezTo>
                    <a:pt x="686" y="12064"/>
                    <a:pt x="84" y="1"/>
                    <a:pt x="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6139175" y="3110000"/>
              <a:ext cx="162500" cy="1309975"/>
            </a:xfrm>
            <a:custGeom>
              <a:avLst/>
              <a:gdLst/>
              <a:ahLst/>
              <a:cxnLst/>
              <a:rect l="l" t="t" r="r" b="b"/>
              <a:pathLst>
                <a:path w="6500" h="52399" extrusionOk="0">
                  <a:moveTo>
                    <a:pt x="50" y="0"/>
                  </a:moveTo>
                  <a:cubicBezTo>
                    <a:pt x="0" y="0"/>
                    <a:pt x="1387" y="11746"/>
                    <a:pt x="3158" y="26216"/>
                  </a:cubicBezTo>
                  <a:cubicBezTo>
                    <a:pt x="4928" y="40675"/>
                    <a:pt x="6397" y="52398"/>
                    <a:pt x="6449" y="52398"/>
                  </a:cubicBezTo>
                  <a:cubicBezTo>
                    <a:pt x="6449" y="52398"/>
                    <a:pt x="6449" y="52398"/>
                    <a:pt x="6450" y="52398"/>
                  </a:cubicBezTo>
                  <a:cubicBezTo>
                    <a:pt x="6500" y="52398"/>
                    <a:pt x="5113" y="40669"/>
                    <a:pt x="3342" y="26199"/>
                  </a:cubicBezTo>
                  <a:cubicBezTo>
                    <a:pt x="1571" y="11713"/>
                    <a:pt x="100" y="0"/>
                    <a:pt x="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5683025" y="2421600"/>
              <a:ext cx="708450" cy="660850"/>
            </a:xfrm>
            <a:custGeom>
              <a:avLst/>
              <a:gdLst/>
              <a:ahLst/>
              <a:cxnLst/>
              <a:rect l="l" t="t" r="r" b="b"/>
              <a:pathLst>
                <a:path w="28338" h="26434" extrusionOk="0">
                  <a:moveTo>
                    <a:pt x="11663" y="1"/>
                  </a:moveTo>
                  <a:lnTo>
                    <a:pt x="11663" y="519"/>
                  </a:lnTo>
                  <a:cubicBezTo>
                    <a:pt x="10293" y="702"/>
                    <a:pt x="8956" y="1103"/>
                    <a:pt x="7720" y="1705"/>
                  </a:cubicBezTo>
                  <a:lnTo>
                    <a:pt x="0" y="4829"/>
                  </a:lnTo>
                  <a:lnTo>
                    <a:pt x="2473" y="11647"/>
                  </a:lnTo>
                  <a:lnTo>
                    <a:pt x="7703" y="9892"/>
                  </a:lnTo>
                  <a:lnTo>
                    <a:pt x="7703" y="9892"/>
                  </a:lnTo>
                  <a:cubicBezTo>
                    <a:pt x="7669" y="9976"/>
                    <a:pt x="7636" y="10076"/>
                    <a:pt x="7603" y="10176"/>
                  </a:cubicBezTo>
                  <a:cubicBezTo>
                    <a:pt x="7402" y="10945"/>
                    <a:pt x="7469" y="11780"/>
                    <a:pt x="7803" y="12499"/>
                  </a:cubicBezTo>
                  <a:cubicBezTo>
                    <a:pt x="7970" y="12850"/>
                    <a:pt x="8187" y="13167"/>
                    <a:pt x="8455" y="13434"/>
                  </a:cubicBezTo>
                  <a:lnTo>
                    <a:pt x="8355" y="18931"/>
                  </a:lnTo>
                  <a:lnTo>
                    <a:pt x="6032" y="26266"/>
                  </a:lnTo>
                  <a:lnTo>
                    <a:pt x="22039" y="26434"/>
                  </a:lnTo>
                  <a:lnTo>
                    <a:pt x="22039" y="26434"/>
                  </a:lnTo>
                  <a:lnTo>
                    <a:pt x="20218" y="18514"/>
                  </a:lnTo>
                  <a:lnTo>
                    <a:pt x="21053" y="10677"/>
                  </a:lnTo>
                  <a:lnTo>
                    <a:pt x="24127" y="13685"/>
                  </a:lnTo>
                  <a:lnTo>
                    <a:pt x="28338" y="8422"/>
                  </a:lnTo>
                  <a:lnTo>
                    <a:pt x="23175" y="3225"/>
                  </a:lnTo>
                  <a:cubicBezTo>
                    <a:pt x="22189" y="2189"/>
                    <a:pt x="20953" y="1387"/>
                    <a:pt x="19599" y="920"/>
                  </a:cubicBezTo>
                  <a:cubicBezTo>
                    <a:pt x="18948" y="669"/>
                    <a:pt x="18263" y="535"/>
                    <a:pt x="17561" y="502"/>
                  </a:cubicBezTo>
                  <a:lnTo>
                    <a:pt x="17561" y="84"/>
                  </a:lnTo>
                  <a:lnTo>
                    <a:pt x="15289" y="134"/>
                  </a:lnTo>
                  <a:cubicBezTo>
                    <a:pt x="15289" y="134"/>
                    <a:pt x="15188" y="485"/>
                    <a:pt x="15055" y="886"/>
                  </a:cubicBezTo>
                  <a:cubicBezTo>
                    <a:pt x="14938" y="1204"/>
                    <a:pt x="14871" y="1872"/>
                    <a:pt x="14737" y="1872"/>
                  </a:cubicBezTo>
                  <a:cubicBezTo>
                    <a:pt x="14570" y="1872"/>
                    <a:pt x="14353" y="1204"/>
                    <a:pt x="14136" y="886"/>
                  </a:cubicBezTo>
                  <a:cubicBezTo>
                    <a:pt x="13935" y="469"/>
                    <a:pt x="13751" y="101"/>
                    <a:pt x="13751" y="101"/>
                  </a:cubicBezTo>
                  <a:lnTo>
                    <a:pt x="1166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5972075" y="2426200"/>
              <a:ext cx="53500" cy="36950"/>
            </a:xfrm>
            <a:custGeom>
              <a:avLst/>
              <a:gdLst/>
              <a:ahLst/>
              <a:cxnLst/>
              <a:rect l="l" t="t" r="r" b="b"/>
              <a:pathLst>
                <a:path w="2140" h="1478" extrusionOk="0">
                  <a:moveTo>
                    <a:pt x="2139" y="0"/>
                  </a:moveTo>
                  <a:lnTo>
                    <a:pt x="2139" y="0"/>
                  </a:lnTo>
                  <a:cubicBezTo>
                    <a:pt x="2039" y="134"/>
                    <a:pt x="1955" y="285"/>
                    <a:pt x="1905" y="435"/>
                  </a:cubicBezTo>
                  <a:cubicBezTo>
                    <a:pt x="1839" y="602"/>
                    <a:pt x="1772" y="769"/>
                    <a:pt x="1705" y="936"/>
                  </a:cubicBezTo>
                  <a:cubicBezTo>
                    <a:pt x="1648" y="1077"/>
                    <a:pt x="1592" y="1313"/>
                    <a:pt x="1506" y="1313"/>
                  </a:cubicBezTo>
                  <a:cubicBezTo>
                    <a:pt x="1490" y="1313"/>
                    <a:pt x="1472" y="1305"/>
                    <a:pt x="1454" y="1287"/>
                  </a:cubicBezTo>
                  <a:cubicBezTo>
                    <a:pt x="729" y="814"/>
                    <a:pt x="108" y="431"/>
                    <a:pt x="26" y="431"/>
                  </a:cubicBezTo>
                  <a:cubicBezTo>
                    <a:pt x="21" y="431"/>
                    <a:pt x="18" y="432"/>
                    <a:pt x="17" y="435"/>
                  </a:cubicBezTo>
                  <a:cubicBezTo>
                    <a:pt x="1" y="468"/>
                    <a:pt x="585" y="919"/>
                    <a:pt x="1371" y="1437"/>
                  </a:cubicBezTo>
                  <a:cubicBezTo>
                    <a:pt x="1407" y="1465"/>
                    <a:pt x="1454" y="1477"/>
                    <a:pt x="1500" y="1477"/>
                  </a:cubicBezTo>
                  <a:cubicBezTo>
                    <a:pt x="1538" y="1477"/>
                    <a:pt x="1575" y="1469"/>
                    <a:pt x="1605" y="1454"/>
                  </a:cubicBezTo>
                  <a:cubicBezTo>
                    <a:pt x="1671" y="1421"/>
                    <a:pt x="1722" y="1354"/>
                    <a:pt x="1755" y="1287"/>
                  </a:cubicBezTo>
                  <a:cubicBezTo>
                    <a:pt x="1805" y="1170"/>
                    <a:pt x="1822" y="1087"/>
                    <a:pt x="1855" y="986"/>
                  </a:cubicBezTo>
                  <a:cubicBezTo>
                    <a:pt x="1922" y="819"/>
                    <a:pt x="1972" y="652"/>
                    <a:pt x="2022" y="485"/>
                  </a:cubicBezTo>
                  <a:cubicBezTo>
                    <a:pt x="2089" y="318"/>
                    <a:pt x="2123" y="168"/>
                    <a:pt x="2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6066900" y="2432025"/>
              <a:ext cx="61000" cy="43075"/>
            </a:xfrm>
            <a:custGeom>
              <a:avLst/>
              <a:gdLst/>
              <a:ahLst/>
              <a:cxnLst/>
              <a:rect l="l" t="t" r="r" b="b"/>
              <a:pathLst>
                <a:path w="2440" h="1723" extrusionOk="0">
                  <a:moveTo>
                    <a:pt x="37" y="0"/>
                  </a:moveTo>
                  <a:cubicBezTo>
                    <a:pt x="36" y="0"/>
                    <a:pt x="35" y="1"/>
                    <a:pt x="34" y="1"/>
                  </a:cubicBezTo>
                  <a:cubicBezTo>
                    <a:pt x="0" y="1"/>
                    <a:pt x="201" y="787"/>
                    <a:pt x="786" y="1639"/>
                  </a:cubicBezTo>
                  <a:lnTo>
                    <a:pt x="836" y="1722"/>
                  </a:lnTo>
                  <a:lnTo>
                    <a:pt x="903" y="1672"/>
                  </a:lnTo>
                  <a:cubicBezTo>
                    <a:pt x="953" y="1639"/>
                    <a:pt x="986" y="1605"/>
                    <a:pt x="1020" y="1589"/>
                  </a:cubicBezTo>
                  <a:cubicBezTo>
                    <a:pt x="1922" y="954"/>
                    <a:pt x="2440" y="219"/>
                    <a:pt x="2390" y="185"/>
                  </a:cubicBezTo>
                  <a:cubicBezTo>
                    <a:pt x="2389" y="184"/>
                    <a:pt x="2388" y="184"/>
                    <a:pt x="2386" y="184"/>
                  </a:cubicBezTo>
                  <a:cubicBezTo>
                    <a:pt x="2329" y="184"/>
                    <a:pt x="1767" y="835"/>
                    <a:pt x="919" y="1438"/>
                  </a:cubicBezTo>
                  <a:lnTo>
                    <a:pt x="878" y="1468"/>
                  </a:lnTo>
                  <a:lnTo>
                    <a:pt x="878" y="1468"/>
                  </a:lnTo>
                  <a:cubicBezTo>
                    <a:pt x="360" y="686"/>
                    <a:pt x="94" y="0"/>
                    <a:pt x="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6033475" y="2468400"/>
              <a:ext cx="19250" cy="612375"/>
            </a:xfrm>
            <a:custGeom>
              <a:avLst/>
              <a:gdLst/>
              <a:ahLst/>
              <a:cxnLst/>
              <a:rect l="l" t="t" r="r" b="b"/>
              <a:pathLst>
                <a:path w="770" h="24495" extrusionOk="0">
                  <a:moveTo>
                    <a:pt x="719" y="0"/>
                  </a:moveTo>
                  <a:cubicBezTo>
                    <a:pt x="702" y="84"/>
                    <a:pt x="702" y="167"/>
                    <a:pt x="702" y="251"/>
                  </a:cubicBezTo>
                  <a:cubicBezTo>
                    <a:pt x="702" y="434"/>
                    <a:pt x="686" y="668"/>
                    <a:pt x="686" y="969"/>
                  </a:cubicBezTo>
                  <a:cubicBezTo>
                    <a:pt x="669" y="1604"/>
                    <a:pt x="652" y="2490"/>
                    <a:pt x="619" y="3592"/>
                  </a:cubicBezTo>
                  <a:cubicBezTo>
                    <a:pt x="535" y="5815"/>
                    <a:pt x="418" y="8872"/>
                    <a:pt x="301" y="12247"/>
                  </a:cubicBezTo>
                  <a:cubicBezTo>
                    <a:pt x="168" y="15622"/>
                    <a:pt x="68" y="18680"/>
                    <a:pt x="17" y="20902"/>
                  </a:cubicBezTo>
                  <a:cubicBezTo>
                    <a:pt x="1" y="22005"/>
                    <a:pt x="1" y="22907"/>
                    <a:pt x="1" y="23526"/>
                  </a:cubicBezTo>
                  <a:cubicBezTo>
                    <a:pt x="17" y="23826"/>
                    <a:pt x="17" y="24060"/>
                    <a:pt x="34" y="24244"/>
                  </a:cubicBezTo>
                  <a:cubicBezTo>
                    <a:pt x="34" y="24328"/>
                    <a:pt x="34" y="24411"/>
                    <a:pt x="51" y="24495"/>
                  </a:cubicBezTo>
                  <a:cubicBezTo>
                    <a:pt x="68" y="24411"/>
                    <a:pt x="68" y="24328"/>
                    <a:pt x="68" y="24244"/>
                  </a:cubicBezTo>
                  <a:cubicBezTo>
                    <a:pt x="68" y="24060"/>
                    <a:pt x="68" y="23826"/>
                    <a:pt x="84" y="23526"/>
                  </a:cubicBezTo>
                  <a:cubicBezTo>
                    <a:pt x="84" y="22891"/>
                    <a:pt x="118" y="22005"/>
                    <a:pt x="151" y="20902"/>
                  </a:cubicBezTo>
                  <a:cubicBezTo>
                    <a:pt x="235" y="18680"/>
                    <a:pt x="335" y="15622"/>
                    <a:pt x="469" y="12247"/>
                  </a:cubicBezTo>
                  <a:cubicBezTo>
                    <a:pt x="602" y="8872"/>
                    <a:pt x="702" y="5798"/>
                    <a:pt x="753" y="3592"/>
                  </a:cubicBezTo>
                  <a:cubicBezTo>
                    <a:pt x="769" y="2473"/>
                    <a:pt x="769" y="1587"/>
                    <a:pt x="753" y="969"/>
                  </a:cubicBezTo>
                  <a:cubicBezTo>
                    <a:pt x="753" y="668"/>
                    <a:pt x="736" y="434"/>
                    <a:pt x="736" y="251"/>
                  </a:cubicBezTo>
                  <a:cubicBezTo>
                    <a:pt x="736" y="167"/>
                    <a:pt x="736" y="84"/>
                    <a:pt x="7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6073175" y="2568800"/>
              <a:ext cx="20475" cy="18650"/>
            </a:xfrm>
            <a:custGeom>
              <a:avLst/>
              <a:gdLst/>
              <a:ahLst/>
              <a:cxnLst/>
              <a:rect l="l" t="t" r="r" b="b"/>
              <a:pathLst>
                <a:path w="819" h="746" extrusionOk="0">
                  <a:moveTo>
                    <a:pt x="496" y="0"/>
                  </a:moveTo>
                  <a:cubicBezTo>
                    <a:pt x="474" y="0"/>
                    <a:pt x="463" y="5"/>
                    <a:pt x="468" y="11"/>
                  </a:cubicBezTo>
                  <a:cubicBezTo>
                    <a:pt x="451" y="44"/>
                    <a:pt x="551" y="61"/>
                    <a:pt x="618" y="195"/>
                  </a:cubicBezTo>
                  <a:cubicBezTo>
                    <a:pt x="652" y="261"/>
                    <a:pt x="668" y="345"/>
                    <a:pt x="635" y="412"/>
                  </a:cubicBezTo>
                  <a:cubicBezTo>
                    <a:pt x="586" y="509"/>
                    <a:pt x="492" y="561"/>
                    <a:pt x="399" y="561"/>
                  </a:cubicBezTo>
                  <a:cubicBezTo>
                    <a:pt x="332" y="561"/>
                    <a:pt x="266" y="534"/>
                    <a:pt x="217" y="479"/>
                  </a:cubicBezTo>
                  <a:cubicBezTo>
                    <a:pt x="167" y="412"/>
                    <a:pt x="150" y="345"/>
                    <a:pt x="167" y="261"/>
                  </a:cubicBezTo>
                  <a:cubicBezTo>
                    <a:pt x="184" y="128"/>
                    <a:pt x="267" y="61"/>
                    <a:pt x="267" y="44"/>
                  </a:cubicBezTo>
                  <a:cubicBezTo>
                    <a:pt x="267" y="41"/>
                    <a:pt x="262" y="39"/>
                    <a:pt x="254" y="39"/>
                  </a:cubicBezTo>
                  <a:cubicBezTo>
                    <a:pt x="215" y="39"/>
                    <a:pt x="105" y="78"/>
                    <a:pt x="50" y="228"/>
                  </a:cubicBezTo>
                  <a:cubicBezTo>
                    <a:pt x="0" y="345"/>
                    <a:pt x="17" y="462"/>
                    <a:pt x="84" y="579"/>
                  </a:cubicBezTo>
                  <a:cubicBezTo>
                    <a:pt x="161" y="692"/>
                    <a:pt x="281" y="745"/>
                    <a:pt x="400" y="745"/>
                  </a:cubicBezTo>
                  <a:cubicBezTo>
                    <a:pt x="564" y="745"/>
                    <a:pt x="727" y="645"/>
                    <a:pt x="785" y="462"/>
                  </a:cubicBezTo>
                  <a:cubicBezTo>
                    <a:pt x="819" y="345"/>
                    <a:pt x="802" y="228"/>
                    <a:pt x="719" y="128"/>
                  </a:cubicBezTo>
                  <a:cubicBezTo>
                    <a:pt x="639" y="25"/>
                    <a:pt x="543" y="0"/>
                    <a:pt x="4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6076925" y="2707050"/>
              <a:ext cx="17150" cy="16375"/>
            </a:xfrm>
            <a:custGeom>
              <a:avLst/>
              <a:gdLst/>
              <a:ahLst/>
              <a:cxnLst/>
              <a:rect l="l" t="t" r="r" b="b"/>
              <a:pathLst>
                <a:path w="686" h="655" extrusionOk="0">
                  <a:moveTo>
                    <a:pt x="403" y="0"/>
                  </a:moveTo>
                  <a:cubicBezTo>
                    <a:pt x="381" y="0"/>
                    <a:pt x="368" y="6"/>
                    <a:pt x="368" y="11"/>
                  </a:cubicBezTo>
                  <a:cubicBezTo>
                    <a:pt x="368" y="45"/>
                    <a:pt x="452" y="78"/>
                    <a:pt x="502" y="178"/>
                  </a:cubicBezTo>
                  <a:cubicBezTo>
                    <a:pt x="569" y="295"/>
                    <a:pt x="502" y="462"/>
                    <a:pt x="368" y="479"/>
                  </a:cubicBezTo>
                  <a:cubicBezTo>
                    <a:pt x="354" y="483"/>
                    <a:pt x="340" y="484"/>
                    <a:pt x="326" y="484"/>
                  </a:cubicBezTo>
                  <a:cubicBezTo>
                    <a:pt x="212" y="484"/>
                    <a:pt x="123" y="365"/>
                    <a:pt x="168" y="245"/>
                  </a:cubicBezTo>
                  <a:cubicBezTo>
                    <a:pt x="201" y="128"/>
                    <a:pt x="284" y="112"/>
                    <a:pt x="284" y="78"/>
                  </a:cubicBezTo>
                  <a:cubicBezTo>
                    <a:pt x="284" y="73"/>
                    <a:pt x="271" y="68"/>
                    <a:pt x="250" y="68"/>
                  </a:cubicBezTo>
                  <a:cubicBezTo>
                    <a:pt x="203" y="68"/>
                    <a:pt x="119" y="92"/>
                    <a:pt x="51" y="195"/>
                  </a:cubicBezTo>
                  <a:cubicBezTo>
                    <a:pt x="0" y="295"/>
                    <a:pt x="0" y="396"/>
                    <a:pt x="51" y="496"/>
                  </a:cubicBezTo>
                  <a:cubicBezTo>
                    <a:pt x="106" y="592"/>
                    <a:pt x="207" y="655"/>
                    <a:pt x="315" y="655"/>
                  </a:cubicBezTo>
                  <a:cubicBezTo>
                    <a:pt x="338" y="655"/>
                    <a:pt x="361" y="652"/>
                    <a:pt x="385" y="646"/>
                  </a:cubicBezTo>
                  <a:cubicBezTo>
                    <a:pt x="535" y="630"/>
                    <a:pt x="635" y="529"/>
                    <a:pt x="669" y="396"/>
                  </a:cubicBezTo>
                  <a:cubicBezTo>
                    <a:pt x="685" y="295"/>
                    <a:pt x="669" y="195"/>
                    <a:pt x="602" y="112"/>
                  </a:cubicBezTo>
                  <a:cubicBezTo>
                    <a:pt x="524" y="22"/>
                    <a:pt x="446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709750" y="2533975"/>
              <a:ext cx="66850" cy="166275"/>
            </a:xfrm>
            <a:custGeom>
              <a:avLst/>
              <a:gdLst/>
              <a:ahLst/>
              <a:cxnLst/>
              <a:rect l="l" t="t" r="r" b="b"/>
              <a:pathLst>
                <a:path w="2674" h="6651" extrusionOk="0">
                  <a:moveTo>
                    <a:pt x="1" y="0"/>
                  </a:moveTo>
                  <a:lnTo>
                    <a:pt x="1" y="0"/>
                  </a:lnTo>
                  <a:cubicBezTo>
                    <a:pt x="101" y="334"/>
                    <a:pt x="218" y="669"/>
                    <a:pt x="385" y="969"/>
                  </a:cubicBezTo>
                  <a:cubicBezTo>
                    <a:pt x="652" y="1621"/>
                    <a:pt x="986" y="2423"/>
                    <a:pt x="1354" y="3325"/>
                  </a:cubicBezTo>
                  <a:cubicBezTo>
                    <a:pt x="1705" y="4211"/>
                    <a:pt x="2022" y="5030"/>
                    <a:pt x="2273" y="5681"/>
                  </a:cubicBezTo>
                  <a:cubicBezTo>
                    <a:pt x="2390" y="6015"/>
                    <a:pt x="2524" y="6333"/>
                    <a:pt x="2674" y="6650"/>
                  </a:cubicBezTo>
                  <a:cubicBezTo>
                    <a:pt x="2607" y="6299"/>
                    <a:pt x="2524" y="5965"/>
                    <a:pt x="2390" y="5631"/>
                  </a:cubicBezTo>
                  <a:cubicBezTo>
                    <a:pt x="2189" y="5013"/>
                    <a:pt x="1872" y="4177"/>
                    <a:pt x="1504" y="3258"/>
                  </a:cubicBezTo>
                  <a:cubicBezTo>
                    <a:pt x="1137" y="2339"/>
                    <a:pt x="769" y="1521"/>
                    <a:pt x="485" y="919"/>
                  </a:cubicBezTo>
                  <a:cubicBezTo>
                    <a:pt x="351" y="602"/>
                    <a:pt x="184" y="28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6254875" y="2614575"/>
              <a:ext cx="121150" cy="123700"/>
            </a:xfrm>
            <a:custGeom>
              <a:avLst/>
              <a:gdLst/>
              <a:ahLst/>
              <a:cxnLst/>
              <a:rect l="l" t="t" r="r" b="b"/>
              <a:pathLst>
                <a:path w="4846" h="4948" extrusionOk="0">
                  <a:moveTo>
                    <a:pt x="4810" y="0"/>
                  </a:moveTo>
                  <a:cubicBezTo>
                    <a:pt x="4745" y="0"/>
                    <a:pt x="3656" y="1058"/>
                    <a:pt x="2356" y="2407"/>
                  </a:cubicBezTo>
                  <a:cubicBezTo>
                    <a:pt x="1036" y="3777"/>
                    <a:pt x="0" y="4913"/>
                    <a:pt x="34" y="4947"/>
                  </a:cubicBezTo>
                  <a:cubicBezTo>
                    <a:pt x="34" y="4947"/>
                    <a:pt x="35" y="4947"/>
                    <a:pt x="36" y="4947"/>
                  </a:cubicBezTo>
                  <a:cubicBezTo>
                    <a:pt x="100" y="4947"/>
                    <a:pt x="1190" y="3874"/>
                    <a:pt x="2490" y="2524"/>
                  </a:cubicBezTo>
                  <a:cubicBezTo>
                    <a:pt x="3810" y="1171"/>
                    <a:pt x="4846" y="34"/>
                    <a:pt x="4812" y="1"/>
                  </a:cubicBezTo>
                  <a:cubicBezTo>
                    <a:pt x="4812" y="0"/>
                    <a:pt x="4811" y="0"/>
                    <a:pt x="48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978350" y="2767050"/>
              <a:ext cx="431525" cy="335525"/>
            </a:xfrm>
            <a:custGeom>
              <a:avLst/>
              <a:gdLst/>
              <a:ahLst/>
              <a:cxnLst/>
              <a:rect l="l" t="t" r="r" b="b"/>
              <a:pathLst>
                <a:path w="17261" h="13421" extrusionOk="0">
                  <a:moveTo>
                    <a:pt x="14954" y="1"/>
                  </a:moveTo>
                  <a:lnTo>
                    <a:pt x="4344" y="2189"/>
                  </a:lnTo>
                  <a:cubicBezTo>
                    <a:pt x="1704" y="2724"/>
                    <a:pt x="0" y="5314"/>
                    <a:pt x="552" y="7954"/>
                  </a:cubicBezTo>
                  <a:lnTo>
                    <a:pt x="886" y="9524"/>
                  </a:lnTo>
                  <a:cubicBezTo>
                    <a:pt x="1353" y="11829"/>
                    <a:pt x="3386" y="13421"/>
                    <a:pt x="5651" y="13421"/>
                  </a:cubicBezTo>
                  <a:cubicBezTo>
                    <a:pt x="5981" y="13421"/>
                    <a:pt x="6315" y="13387"/>
                    <a:pt x="6650" y="13317"/>
                  </a:cubicBezTo>
                  <a:lnTo>
                    <a:pt x="17260" y="11128"/>
                  </a:lnTo>
                  <a:lnTo>
                    <a:pt x="14954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6137500" y="2696575"/>
              <a:ext cx="430250" cy="113950"/>
            </a:xfrm>
            <a:custGeom>
              <a:avLst/>
              <a:gdLst/>
              <a:ahLst/>
              <a:cxnLst/>
              <a:rect l="l" t="t" r="r" b="b"/>
              <a:pathLst>
                <a:path w="17210" h="4558" extrusionOk="0">
                  <a:moveTo>
                    <a:pt x="15944" y="0"/>
                  </a:moveTo>
                  <a:cubicBezTo>
                    <a:pt x="15855" y="0"/>
                    <a:pt x="15764" y="10"/>
                    <a:pt x="15673" y="29"/>
                  </a:cubicBezTo>
                  <a:lnTo>
                    <a:pt x="1136" y="3037"/>
                  </a:lnTo>
                  <a:cubicBezTo>
                    <a:pt x="435" y="3170"/>
                    <a:pt x="0" y="3856"/>
                    <a:pt x="134" y="4557"/>
                  </a:cubicBezTo>
                  <a:lnTo>
                    <a:pt x="17210" y="1032"/>
                  </a:lnTo>
                  <a:cubicBezTo>
                    <a:pt x="17079" y="421"/>
                    <a:pt x="16544" y="0"/>
                    <a:pt x="1594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6199725" y="2765375"/>
              <a:ext cx="158350" cy="33025"/>
            </a:xfrm>
            <a:custGeom>
              <a:avLst/>
              <a:gdLst/>
              <a:ahLst/>
              <a:cxnLst/>
              <a:rect l="l" t="t" r="r" b="b"/>
              <a:pathLst>
                <a:path w="6334" h="1321" extrusionOk="0">
                  <a:moveTo>
                    <a:pt x="6333" y="1"/>
                  </a:moveTo>
                  <a:cubicBezTo>
                    <a:pt x="6016" y="17"/>
                    <a:pt x="5698" y="68"/>
                    <a:pt x="5398" y="134"/>
                  </a:cubicBezTo>
                  <a:cubicBezTo>
                    <a:pt x="4813" y="235"/>
                    <a:pt x="4028" y="402"/>
                    <a:pt x="3159" y="569"/>
                  </a:cubicBezTo>
                  <a:cubicBezTo>
                    <a:pt x="2273" y="753"/>
                    <a:pt x="1488" y="936"/>
                    <a:pt x="920" y="1070"/>
                  </a:cubicBezTo>
                  <a:cubicBezTo>
                    <a:pt x="602" y="1120"/>
                    <a:pt x="302" y="1204"/>
                    <a:pt x="1" y="1321"/>
                  </a:cubicBezTo>
                  <a:cubicBezTo>
                    <a:pt x="318" y="1304"/>
                    <a:pt x="636" y="1254"/>
                    <a:pt x="953" y="1187"/>
                  </a:cubicBezTo>
                  <a:cubicBezTo>
                    <a:pt x="1521" y="1087"/>
                    <a:pt x="2323" y="920"/>
                    <a:pt x="3192" y="753"/>
                  </a:cubicBezTo>
                  <a:cubicBezTo>
                    <a:pt x="4061" y="569"/>
                    <a:pt x="4846" y="385"/>
                    <a:pt x="5414" y="251"/>
                  </a:cubicBezTo>
                  <a:cubicBezTo>
                    <a:pt x="5732" y="201"/>
                    <a:pt x="6033" y="118"/>
                    <a:pt x="6333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6196400" y="2855600"/>
              <a:ext cx="177950" cy="232275"/>
            </a:xfrm>
            <a:custGeom>
              <a:avLst/>
              <a:gdLst/>
              <a:ahLst/>
              <a:cxnLst/>
              <a:rect l="l" t="t" r="r" b="b"/>
              <a:pathLst>
                <a:path w="7118" h="9291" extrusionOk="0">
                  <a:moveTo>
                    <a:pt x="7001" y="1"/>
                  </a:moveTo>
                  <a:cubicBezTo>
                    <a:pt x="4996" y="1622"/>
                    <a:pt x="3158" y="3409"/>
                    <a:pt x="1504" y="5364"/>
                  </a:cubicBezTo>
                  <a:cubicBezTo>
                    <a:pt x="1036" y="5932"/>
                    <a:pt x="551" y="6500"/>
                    <a:pt x="284" y="7185"/>
                  </a:cubicBezTo>
                  <a:cubicBezTo>
                    <a:pt x="33" y="7871"/>
                    <a:pt x="0" y="8673"/>
                    <a:pt x="384" y="9291"/>
                  </a:cubicBezTo>
                  <a:lnTo>
                    <a:pt x="4812" y="8305"/>
                  </a:lnTo>
                  <a:lnTo>
                    <a:pt x="7118" y="786"/>
                  </a:lnTo>
                  <a:cubicBezTo>
                    <a:pt x="7068" y="519"/>
                    <a:pt x="7034" y="268"/>
                    <a:pt x="7001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6218950" y="2645925"/>
              <a:ext cx="308300" cy="539050"/>
            </a:xfrm>
            <a:custGeom>
              <a:avLst/>
              <a:gdLst/>
              <a:ahLst/>
              <a:cxnLst/>
              <a:rect l="l" t="t" r="r" b="b"/>
              <a:pathLst>
                <a:path w="12332" h="21562" extrusionOk="0">
                  <a:moveTo>
                    <a:pt x="6350" y="0"/>
                  </a:moveTo>
                  <a:lnTo>
                    <a:pt x="2974" y="4194"/>
                  </a:lnTo>
                  <a:cubicBezTo>
                    <a:pt x="3125" y="4294"/>
                    <a:pt x="6617" y="8455"/>
                    <a:pt x="6617" y="8455"/>
                  </a:cubicBezTo>
                  <a:lnTo>
                    <a:pt x="1270" y="15105"/>
                  </a:lnTo>
                  <a:cubicBezTo>
                    <a:pt x="451" y="16141"/>
                    <a:pt x="0" y="17578"/>
                    <a:pt x="435" y="18831"/>
                  </a:cubicBezTo>
                  <a:lnTo>
                    <a:pt x="1153" y="20318"/>
                  </a:lnTo>
                  <a:cubicBezTo>
                    <a:pt x="1520" y="21101"/>
                    <a:pt x="2309" y="21561"/>
                    <a:pt x="3131" y="21561"/>
                  </a:cubicBezTo>
                  <a:cubicBezTo>
                    <a:pt x="3432" y="21561"/>
                    <a:pt x="3737" y="21500"/>
                    <a:pt x="4027" y="21370"/>
                  </a:cubicBezTo>
                  <a:lnTo>
                    <a:pt x="5297" y="20802"/>
                  </a:lnTo>
                  <a:cubicBezTo>
                    <a:pt x="5614" y="20652"/>
                    <a:pt x="5681" y="20234"/>
                    <a:pt x="5414" y="20017"/>
                  </a:cubicBezTo>
                  <a:lnTo>
                    <a:pt x="5113" y="19733"/>
                  </a:lnTo>
                  <a:cubicBezTo>
                    <a:pt x="4913" y="19561"/>
                    <a:pt x="4663" y="19475"/>
                    <a:pt x="4406" y="19475"/>
                  </a:cubicBezTo>
                  <a:cubicBezTo>
                    <a:pt x="4364" y="19475"/>
                    <a:pt x="4321" y="19477"/>
                    <a:pt x="4278" y="19482"/>
                  </a:cubicBezTo>
                  <a:lnTo>
                    <a:pt x="2640" y="19633"/>
                  </a:lnTo>
                  <a:lnTo>
                    <a:pt x="2573" y="19332"/>
                  </a:lnTo>
                  <a:lnTo>
                    <a:pt x="10644" y="11579"/>
                  </a:lnTo>
                  <a:cubicBezTo>
                    <a:pt x="12331" y="9658"/>
                    <a:pt x="12315" y="6767"/>
                    <a:pt x="10610" y="4846"/>
                  </a:cubicBezTo>
                  <a:lnTo>
                    <a:pt x="635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6282850" y="3129200"/>
              <a:ext cx="75225" cy="35125"/>
            </a:xfrm>
            <a:custGeom>
              <a:avLst/>
              <a:gdLst/>
              <a:ahLst/>
              <a:cxnLst/>
              <a:rect l="l" t="t" r="r" b="b"/>
              <a:pathLst>
                <a:path w="3009" h="1405" extrusionOk="0">
                  <a:moveTo>
                    <a:pt x="17" y="1"/>
                  </a:moveTo>
                  <a:cubicBezTo>
                    <a:pt x="1" y="201"/>
                    <a:pt x="34" y="385"/>
                    <a:pt x="134" y="552"/>
                  </a:cubicBezTo>
                  <a:cubicBezTo>
                    <a:pt x="218" y="736"/>
                    <a:pt x="352" y="903"/>
                    <a:pt x="485" y="1054"/>
                  </a:cubicBezTo>
                  <a:cubicBezTo>
                    <a:pt x="669" y="1254"/>
                    <a:pt x="920" y="1371"/>
                    <a:pt x="1187" y="1404"/>
                  </a:cubicBezTo>
                  <a:cubicBezTo>
                    <a:pt x="1638" y="1371"/>
                    <a:pt x="2073" y="1271"/>
                    <a:pt x="2490" y="1087"/>
                  </a:cubicBezTo>
                  <a:cubicBezTo>
                    <a:pt x="2674" y="1037"/>
                    <a:pt x="2841" y="970"/>
                    <a:pt x="3008" y="903"/>
                  </a:cubicBezTo>
                  <a:cubicBezTo>
                    <a:pt x="2965" y="899"/>
                    <a:pt x="2921" y="897"/>
                    <a:pt x="2876" y="897"/>
                  </a:cubicBezTo>
                  <a:cubicBezTo>
                    <a:pt x="2732" y="897"/>
                    <a:pt x="2585" y="919"/>
                    <a:pt x="2457" y="970"/>
                  </a:cubicBezTo>
                  <a:cubicBezTo>
                    <a:pt x="2137" y="1050"/>
                    <a:pt x="1710" y="1222"/>
                    <a:pt x="1249" y="1222"/>
                  </a:cubicBezTo>
                  <a:cubicBezTo>
                    <a:pt x="1229" y="1222"/>
                    <a:pt x="1208" y="1221"/>
                    <a:pt x="1187" y="1221"/>
                  </a:cubicBezTo>
                  <a:cubicBezTo>
                    <a:pt x="970" y="1204"/>
                    <a:pt x="753" y="1104"/>
                    <a:pt x="602" y="937"/>
                  </a:cubicBezTo>
                  <a:cubicBezTo>
                    <a:pt x="469" y="803"/>
                    <a:pt x="335" y="669"/>
                    <a:pt x="251" y="502"/>
                  </a:cubicBezTo>
                  <a:cubicBezTo>
                    <a:pt x="68" y="218"/>
                    <a:pt x="51" y="1"/>
                    <a:pt x="1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6285375" y="3138975"/>
              <a:ext cx="61425" cy="12575"/>
            </a:xfrm>
            <a:custGeom>
              <a:avLst/>
              <a:gdLst/>
              <a:ahLst/>
              <a:cxnLst/>
              <a:rect l="l" t="t" r="r" b="b"/>
              <a:pathLst>
                <a:path w="2457" h="503" extrusionOk="0">
                  <a:moveTo>
                    <a:pt x="2416" y="0"/>
                  </a:moveTo>
                  <a:cubicBezTo>
                    <a:pt x="2274" y="0"/>
                    <a:pt x="1773" y="121"/>
                    <a:pt x="1186" y="278"/>
                  </a:cubicBezTo>
                  <a:cubicBezTo>
                    <a:pt x="1064" y="314"/>
                    <a:pt x="941" y="332"/>
                    <a:pt x="818" y="332"/>
                  </a:cubicBezTo>
                  <a:cubicBezTo>
                    <a:pt x="657" y="332"/>
                    <a:pt x="495" y="302"/>
                    <a:pt x="334" y="245"/>
                  </a:cubicBezTo>
                  <a:cubicBezTo>
                    <a:pt x="147" y="182"/>
                    <a:pt x="47" y="76"/>
                    <a:pt x="21" y="76"/>
                  </a:cubicBezTo>
                  <a:cubicBezTo>
                    <a:pt x="19" y="76"/>
                    <a:pt x="18" y="77"/>
                    <a:pt x="17" y="78"/>
                  </a:cubicBezTo>
                  <a:cubicBezTo>
                    <a:pt x="0" y="78"/>
                    <a:pt x="67" y="245"/>
                    <a:pt x="284" y="362"/>
                  </a:cubicBezTo>
                  <a:cubicBezTo>
                    <a:pt x="459" y="454"/>
                    <a:pt x="653" y="503"/>
                    <a:pt x="850" y="503"/>
                  </a:cubicBezTo>
                  <a:cubicBezTo>
                    <a:pt x="973" y="503"/>
                    <a:pt x="1098" y="484"/>
                    <a:pt x="1220" y="445"/>
                  </a:cubicBezTo>
                  <a:cubicBezTo>
                    <a:pt x="1921" y="262"/>
                    <a:pt x="2456" y="61"/>
                    <a:pt x="2456" y="11"/>
                  </a:cubicBezTo>
                  <a:cubicBezTo>
                    <a:pt x="2454" y="4"/>
                    <a:pt x="2440" y="0"/>
                    <a:pt x="241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416;p37">
            <a:extLst>
              <a:ext uri="{FF2B5EF4-FFF2-40B4-BE49-F238E27FC236}">
                <a16:creationId xmlns:a16="http://schemas.microsoft.com/office/drawing/2014/main" id="{27E174F2-07F4-4B09-AE5E-EB72F9A83201}"/>
              </a:ext>
            </a:extLst>
          </p:cNvPr>
          <p:cNvSpPr txBox="1">
            <a:spLocks/>
          </p:cNvSpPr>
          <p:nvPr/>
        </p:nvSpPr>
        <p:spPr>
          <a:xfrm>
            <a:off x="1375375" y="1468840"/>
            <a:ext cx="4715444" cy="19827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An exception is an event, which </a:t>
            </a:r>
            <a:r>
              <a:rPr lang="en-US" sz="1600" dirty="0">
                <a:solidFill>
                  <a:srgbClr val="FF0000"/>
                </a:solidFill>
              </a:rPr>
              <a:t>occurs during the execution of a program that disrupts the normal flow of the program's instructions</a:t>
            </a:r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 In general, when a Python script encounters a situation that it cannot cope with, it raises an exception. An exception is a Python object that represents an error.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35"/>
          <p:cNvSpPr txBox="1">
            <a:spLocks noGrp="1"/>
          </p:cNvSpPr>
          <p:nvPr>
            <p:ph type="title"/>
          </p:nvPr>
        </p:nvSpPr>
        <p:spPr>
          <a:xfrm>
            <a:off x="680483" y="858652"/>
            <a:ext cx="6244459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Exception?</a:t>
            </a:r>
            <a:endParaRPr dirty="0"/>
          </a:p>
        </p:txBody>
      </p:sp>
      <p:grpSp>
        <p:nvGrpSpPr>
          <p:cNvPr id="1147" name="Google Shape;1147;p35"/>
          <p:cNvGrpSpPr/>
          <p:nvPr/>
        </p:nvGrpSpPr>
        <p:grpSpPr>
          <a:xfrm>
            <a:off x="7059850" y="1327277"/>
            <a:ext cx="2445259" cy="3352887"/>
            <a:chOff x="5213500" y="1896950"/>
            <a:chExt cx="1894375" cy="2597325"/>
          </a:xfrm>
        </p:grpSpPr>
        <p:sp>
          <p:nvSpPr>
            <p:cNvPr id="1148" name="Google Shape;1148;p35"/>
            <p:cNvSpPr/>
            <p:nvPr/>
          </p:nvSpPr>
          <p:spPr>
            <a:xfrm>
              <a:off x="7045175" y="1896950"/>
              <a:ext cx="62700" cy="2588600"/>
            </a:xfrm>
            <a:custGeom>
              <a:avLst/>
              <a:gdLst/>
              <a:ahLst/>
              <a:cxnLst/>
              <a:rect l="l" t="t" r="r" b="b"/>
              <a:pathLst>
                <a:path w="2508" h="103544" extrusionOk="0">
                  <a:moveTo>
                    <a:pt x="1" y="1"/>
                  </a:moveTo>
                  <a:lnTo>
                    <a:pt x="168" y="103543"/>
                  </a:lnTo>
                  <a:lnTo>
                    <a:pt x="2507" y="10354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6905675" y="1897375"/>
              <a:ext cx="62675" cy="2588175"/>
            </a:xfrm>
            <a:custGeom>
              <a:avLst/>
              <a:gdLst/>
              <a:ahLst/>
              <a:cxnLst/>
              <a:rect l="l" t="t" r="r" b="b"/>
              <a:pathLst>
                <a:path w="2507" h="103527" extrusionOk="0">
                  <a:moveTo>
                    <a:pt x="0" y="0"/>
                  </a:moveTo>
                  <a:lnTo>
                    <a:pt x="167" y="103526"/>
                  </a:lnTo>
                  <a:lnTo>
                    <a:pt x="2507" y="103526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5687200" y="1899475"/>
              <a:ext cx="62675" cy="2588150"/>
            </a:xfrm>
            <a:custGeom>
              <a:avLst/>
              <a:gdLst/>
              <a:ahLst/>
              <a:cxnLst/>
              <a:rect l="l" t="t" r="r" b="b"/>
              <a:pathLst>
                <a:path w="2507" h="103526" extrusionOk="0">
                  <a:moveTo>
                    <a:pt x="0" y="0"/>
                  </a:moveTo>
                  <a:lnTo>
                    <a:pt x="184" y="103526"/>
                  </a:lnTo>
                  <a:lnTo>
                    <a:pt x="2507" y="103526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5547675" y="1899475"/>
              <a:ext cx="62675" cy="2588575"/>
            </a:xfrm>
            <a:custGeom>
              <a:avLst/>
              <a:gdLst/>
              <a:ahLst/>
              <a:cxnLst/>
              <a:rect l="l" t="t" r="r" b="b"/>
              <a:pathLst>
                <a:path w="2507" h="103543" extrusionOk="0">
                  <a:moveTo>
                    <a:pt x="2340" y="0"/>
                  </a:moveTo>
                  <a:lnTo>
                    <a:pt x="1" y="17"/>
                  </a:lnTo>
                  <a:lnTo>
                    <a:pt x="184" y="103543"/>
                  </a:lnTo>
                  <a:lnTo>
                    <a:pt x="2507" y="103543"/>
                  </a:lnTo>
                  <a:lnTo>
                    <a:pt x="234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5547675" y="1896950"/>
              <a:ext cx="1555600" cy="61850"/>
            </a:xfrm>
            <a:custGeom>
              <a:avLst/>
              <a:gdLst/>
              <a:ahLst/>
              <a:cxnLst/>
              <a:rect l="l" t="t" r="r" b="b"/>
              <a:pathLst>
                <a:path w="62224" h="2474" extrusionOk="0">
                  <a:moveTo>
                    <a:pt x="62223" y="1"/>
                  </a:moveTo>
                  <a:lnTo>
                    <a:pt x="1" y="118"/>
                  </a:lnTo>
                  <a:lnTo>
                    <a:pt x="17" y="2474"/>
                  </a:lnTo>
                  <a:lnTo>
                    <a:pt x="62223" y="2373"/>
                  </a:lnTo>
                  <a:lnTo>
                    <a:pt x="622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5548525" y="2428300"/>
              <a:ext cx="1555575" cy="20475"/>
            </a:xfrm>
            <a:custGeom>
              <a:avLst/>
              <a:gdLst/>
              <a:ahLst/>
              <a:cxnLst/>
              <a:rect l="l" t="t" r="r" b="b"/>
              <a:pathLst>
                <a:path w="62223" h="819" extrusionOk="0">
                  <a:moveTo>
                    <a:pt x="62223" y="0"/>
                  </a:moveTo>
                  <a:lnTo>
                    <a:pt x="0" y="117"/>
                  </a:lnTo>
                  <a:lnTo>
                    <a:pt x="17" y="819"/>
                  </a:lnTo>
                  <a:lnTo>
                    <a:pt x="62223" y="718"/>
                  </a:lnTo>
                  <a:lnTo>
                    <a:pt x="622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5549350" y="2929550"/>
              <a:ext cx="1555600" cy="20075"/>
            </a:xfrm>
            <a:custGeom>
              <a:avLst/>
              <a:gdLst/>
              <a:ahLst/>
              <a:cxnLst/>
              <a:rect l="l" t="t" r="r" b="b"/>
              <a:pathLst>
                <a:path w="62224" h="803" extrusionOk="0">
                  <a:moveTo>
                    <a:pt x="62223" y="0"/>
                  </a:moveTo>
                  <a:lnTo>
                    <a:pt x="1" y="100"/>
                  </a:lnTo>
                  <a:lnTo>
                    <a:pt x="17" y="802"/>
                  </a:lnTo>
                  <a:lnTo>
                    <a:pt x="62223" y="702"/>
                  </a:lnTo>
                  <a:lnTo>
                    <a:pt x="622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5550600" y="3430375"/>
              <a:ext cx="1555175" cy="20075"/>
            </a:xfrm>
            <a:custGeom>
              <a:avLst/>
              <a:gdLst/>
              <a:ahLst/>
              <a:cxnLst/>
              <a:rect l="l" t="t" r="r" b="b"/>
              <a:pathLst>
                <a:path w="62207" h="803" extrusionOk="0">
                  <a:moveTo>
                    <a:pt x="62207" y="1"/>
                  </a:moveTo>
                  <a:lnTo>
                    <a:pt x="1" y="101"/>
                  </a:lnTo>
                  <a:lnTo>
                    <a:pt x="1" y="803"/>
                  </a:lnTo>
                  <a:lnTo>
                    <a:pt x="62207" y="702"/>
                  </a:lnTo>
                  <a:lnTo>
                    <a:pt x="6220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5551450" y="3931225"/>
              <a:ext cx="1555175" cy="20075"/>
            </a:xfrm>
            <a:custGeom>
              <a:avLst/>
              <a:gdLst/>
              <a:ahLst/>
              <a:cxnLst/>
              <a:rect l="l" t="t" r="r" b="b"/>
              <a:pathLst>
                <a:path w="62207" h="803" extrusionOk="0">
                  <a:moveTo>
                    <a:pt x="62206" y="0"/>
                  </a:moveTo>
                  <a:lnTo>
                    <a:pt x="0" y="101"/>
                  </a:lnTo>
                  <a:lnTo>
                    <a:pt x="0" y="802"/>
                  </a:lnTo>
                  <a:lnTo>
                    <a:pt x="62206" y="702"/>
                  </a:lnTo>
                  <a:lnTo>
                    <a:pt x="6220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6199325" y="3640075"/>
              <a:ext cx="276125" cy="292850"/>
            </a:xfrm>
            <a:custGeom>
              <a:avLst/>
              <a:gdLst/>
              <a:ahLst/>
              <a:cxnLst/>
              <a:rect l="l" t="t" r="r" b="b"/>
              <a:pathLst>
                <a:path w="11045" h="11714" extrusionOk="0">
                  <a:moveTo>
                    <a:pt x="11011" y="0"/>
                  </a:moveTo>
                  <a:lnTo>
                    <a:pt x="0" y="17"/>
                  </a:lnTo>
                  <a:lnTo>
                    <a:pt x="17" y="11713"/>
                  </a:lnTo>
                  <a:lnTo>
                    <a:pt x="11044" y="11680"/>
                  </a:lnTo>
                  <a:lnTo>
                    <a:pt x="110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5924875" y="3640500"/>
              <a:ext cx="276125" cy="292825"/>
            </a:xfrm>
            <a:custGeom>
              <a:avLst/>
              <a:gdLst/>
              <a:ahLst/>
              <a:cxnLst/>
              <a:rect l="l" t="t" r="r" b="b"/>
              <a:pathLst>
                <a:path w="11045" h="11713" extrusionOk="0">
                  <a:moveTo>
                    <a:pt x="11028" y="0"/>
                  </a:moveTo>
                  <a:lnTo>
                    <a:pt x="1" y="17"/>
                  </a:lnTo>
                  <a:lnTo>
                    <a:pt x="17" y="11713"/>
                  </a:lnTo>
                  <a:lnTo>
                    <a:pt x="11045" y="11679"/>
                  </a:lnTo>
                  <a:lnTo>
                    <a:pt x="1102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5922375" y="3714875"/>
              <a:ext cx="555150" cy="7525"/>
            </a:xfrm>
            <a:custGeom>
              <a:avLst/>
              <a:gdLst/>
              <a:ahLst/>
              <a:cxnLst/>
              <a:rect l="l" t="t" r="r" b="b"/>
              <a:pathLst>
                <a:path w="22206" h="301" extrusionOk="0">
                  <a:moveTo>
                    <a:pt x="13223" y="1"/>
                  </a:moveTo>
                  <a:cubicBezTo>
                    <a:pt x="8851" y="1"/>
                    <a:pt x="4481" y="33"/>
                    <a:pt x="117" y="83"/>
                  </a:cubicBezTo>
                  <a:cubicBezTo>
                    <a:pt x="0" y="83"/>
                    <a:pt x="0" y="250"/>
                    <a:pt x="117" y="250"/>
                  </a:cubicBezTo>
                  <a:cubicBezTo>
                    <a:pt x="3465" y="280"/>
                    <a:pt x="6819" y="301"/>
                    <a:pt x="10175" y="301"/>
                  </a:cubicBezTo>
                  <a:cubicBezTo>
                    <a:pt x="14154" y="301"/>
                    <a:pt x="18135" y="272"/>
                    <a:pt x="22106" y="200"/>
                  </a:cubicBezTo>
                  <a:cubicBezTo>
                    <a:pt x="22206" y="200"/>
                    <a:pt x="22206" y="49"/>
                    <a:pt x="22106" y="49"/>
                  </a:cubicBezTo>
                  <a:cubicBezTo>
                    <a:pt x="19144" y="16"/>
                    <a:pt x="16183" y="1"/>
                    <a:pt x="132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6271150" y="2538975"/>
              <a:ext cx="202200" cy="214725"/>
            </a:xfrm>
            <a:custGeom>
              <a:avLst/>
              <a:gdLst/>
              <a:ahLst/>
              <a:cxnLst/>
              <a:rect l="l" t="t" r="r" b="b"/>
              <a:pathLst>
                <a:path w="8088" h="8589" extrusionOk="0">
                  <a:moveTo>
                    <a:pt x="8071" y="1"/>
                  </a:moveTo>
                  <a:lnTo>
                    <a:pt x="1" y="17"/>
                  </a:lnTo>
                  <a:lnTo>
                    <a:pt x="18" y="8589"/>
                  </a:lnTo>
                  <a:lnTo>
                    <a:pt x="8088" y="8572"/>
                  </a:lnTo>
                  <a:lnTo>
                    <a:pt x="807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6070250" y="2539400"/>
              <a:ext cx="202200" cy="214725"/>
            </a:xfrm>
            <a:custGeom>
              <a:avLst/>
              <a:gdLst/>
              <a:ahLst/>
              <a:cxnLst/>
              <a:rect l="l" t="t" r="r" b="b"/>
              <a:pathLst>
                <a:path w="8088" h="8589" extrusionOk="0">
                  <a:moveTo>
                    <a:pt x="8070" y="0"/>
                  </a:moveTo>
                  <a:lnTo>
                    <a:pt x="0" y="17"/>
                  </a:lnTo>
                  <a:lnTo>
                    <a:pt x="17" y="8589"/>
                  </a:lnTo>
                  <a:lnTo>
                    <a:pt x="8087" y="8572"/>
                  </a:lnTo>
                  <a:lnTo>
                    <a:pt x="807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6067725" y="2593475"/>
              <a:ext cx="407300" cy="6525"/>
            </a:xfrm>
            <a:custGeom>
              <a:avLst/>
              <a:gdLst/>
              <a:ahLst/>
              <a:cxnLst/>
              <a:rect l="l" t="t" r="r" b="b"/>
              <a:pathLst>
                <a:path w="16292" h="261" extrusionOk="0">
                  <a:moveTo>
                    <a:pt x="9147" y="0"/>
                  </a:moveTo>
                  <a:cubicBezTo>
                    <a:pt x="6130" y="0"/>
                    <a:pt x="3113" y="22"/>
                    <a:pt x="101" y="60"/>
                  </a:cubicBezTo>
                  <a:cubicBezTo>
                    <a:pt x="1" y="60"/>
                    <a:pt x="1" y="227"/>
                    <a:pt x="101" y="227"/>
                  </a:cubicBezTo>
                  <a:cubicBezTo>
                    <a:pt x="2442" y="249"/>
                    <a:pt x="4786" y="261"/>
                    <a:pt x="7131" y="261"/>
                  </a:cubicBezTo>
                  <a:cubicBezTo>
                    <a:pt x="10158" y="261"/>
                    <a:pt x="13186" y="240"/>
                    <a:pt x="16208" y="193"/>
                  </a:cubicBezTo>
                  <a:cubicBezTo>
                    <a:pt x="16292" y="177"/>
                    <a:pt x="16292" y="60"/>
                    <a:pt x="16208" y="43"/>
                  </a:cubicBezTo>
                  <a:cubicBezTo>
                    <a:pt x="13857" y="14"/>
                    <a:pt x="11502" y="0"/>
                    <a:pt x="91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6233575" y="2749925"/>
              <a:ext cx="366775" cy="175050"/>
            </a:xfrm>
            <a:custGeom>
              <a:avLst/>
              <a:gdLst/>
              <a:ahLst/>
              <a:cxnLst/>
              <a:rect l="l" t="t" r="r" b="b"/>
              <a:pathLst>
                <a:path w="14671" h="7002" extrusionOk="0">
                  <a:moveTo>
                    <a:pt x="14670" y="1"/>
                  </a:moveTo>
                  <a:lnTo>
                    <a:pt x="0" y="17"/>
                  </a:lnTo>
                  <a:lnTo>
                    <a:pt x="17" y="7001"/>
                  </a:lnTo>
                  <a:lnTo>
                    <a:pt x="14670" y="6968"/>
                  </a:lnTo>
                  <a:lnTo>
                    <a:pt x="1467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5869325" y="2748675"/>
              <a:ext cx="366775" cy="175050"/>
            </a:xfrm>
            <a:custGeom>
              <a:avLst/>
              <a:gdLst/>
              <a:ahLst/>
              <a:cxnLst/>
              <a:rect l="l" t="t" r="r" b="b"/>
              <a:pathLst>
                <a:path w="14671" h="7002" extrusionOk="0">
                  <a:moveTo>
                    <a:pt x="14654" y="0"/>
                  </a:moveTo>
                  <a:lnTo>
                    <a:pt x="0" y="34"/>
                  </a:lnTo>
                  <a:lnTo>
                    <a:pt x="0" y="7001"/>
                  </a:lnTo>
                  <a:lnTo>
                    <a:pt x="14670" y="6985"/>
                  </a:lnTo>
                  <a:lnTo>
                    <a:pt x="1465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5865975" y="2792450"/>
              <a:ext cx="736450" cy="9100"/>
            </a:xfrm>
            <a:custGeom>
              <a:avLst/>
              <a:gdLst/>
              <a:ahLst/>
              <a:cxnLst/>
              <a:rect l="l" t="t" r="r" b="b"/>
              <a:pathLst>
                <a:path w="29458" h="364" extrusionOk="0">
                  <a:moveTo>
                    <a:pt x="17345" y="0"/>
                  </a:moveTo>
                  <a:cubicBezTo>
                    <a:pt x="11598" y="0"/>
                    <a:pt x="5846" y="52"/>
                    <a:pt x="101" y="121"/>
                  </a:cubicBezTo>
                  <a:cubicBezTo>
                    <a:pt x="1" y="121"/>
                    <a:pt x="1" y="288"/>
                    <a:pt x="101" y="288"/>
                  </a:cubicBezTo>
                  <a:cubicBezTo>
                    <a:pt x="4671" y="335"/>
                    <a:pt x="9245" y="363"/>
                    <a:pt x="13818" y="363"/>
                  </a:cubicBezTo>
                  <a:cubicBezTo>
                    <a:pt x="19008" y="363"/>
                    <a:pt x="24196" y="327"/>
                    <a:pt x="29374" y="238"/>
                  </a:cubicBezTo>
                  <a:cubicBezTo>
                    <a:pt x="29458" y="221"/>
                    <a:pt x="29458" y="87"/>
                    <a:pt x="29374" y="87"/>
                  </a:cubicBezTo>
                  <a:cubicBezTo>
                    <a:pt x="25369" y="26"/>
                    <a:pt x="21358" y="0"/>
                    <a:pt x="1734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6493375" y="2071150"/>
              <a:ext cx="92775" cy="359250"/>
            </a:xfrm>
            <a:custGeom>
              <a:avLst/>
              <a:gdLst/>
              <a:ahLst/>
              <a:cxnLst/>
              <a:rect l="l" t="t" r="r" b="b"/>
              <a:pathLst>
                <a:path w="3711" h="14370" extrusionOk="0">
                  <a:moveTo>
                    <a:pt x="1" y="0"/>
                  </a:moveTo>
                  <a:lnTo>
                    <a:pt x="18" y="14370"/>
                  </a:lnTo>
                  <a:lnTo>
                    <a:pt x="3710" y="14370"/>
                  </a:lnTo>
                  <a:lnTo>
                    <a:pt x="367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6587375" y="2168050"/>
              <a:ext cx="92750" cy="261100"/>
            </a:xfrm>
            <a:custGeom>
              <a:avLst/>
              <a:gdLst/>
              <a:ahLst/>
              <a:cxnLst/>
              <a:rect l="l" t="t" r="r" b="b"/>
              <a:pathLst>
                <a:path w="3710" h="10444" extrusionOk="0">
                  <a:moveTo>
                    <a:pt x="0" y="1"/>
                  </a:moveTo>
                  <a:lnTo>
                    <a:pt x="17" y="10443"/>
                  </a:lnTo>
                  <a:lnTo>
                    <a:pt x="3710" y="10443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6349275" y="2138400"/>
              <a:ext cx="143725" cy="291575"/>
            </a:xfrm>
            <a:custGeom>
              <a:avLst/>
              <a:gdLst/>
              <a:ahLst/>
              <a:cxnLst/>
              <a:rect l="l" t="t" r="r" b="b"/>
              <a:pathLst>
                <a:path w="5749" h="11663" extrusionOk="0">
                  <a:moveTo>
                    <a:pt x="5715" y="0"/>
                  </a:moveTo>
                  <a:lnTo>
                    <a:pt x="0" y="17"/>
                  </a:lnTo>
                  <a:lnTo>
                    <a:pt x="17" y="11663"/>
                  </a:lnTo>
                  <a:lnTo>
                    <a:pt x="5748" y="11646"/>
                  </a:lnTo>
                  <a:lnTo>
                    <a:pt x="571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6305825" y="2138800"/>
              <a:ext cx="45975" cy="291175"/>
            </a:xfrm>
            <a:custGeom>
              <a:avLst/>
              <a:gdLst/>
              <a:ahLst/>
              <a:cxnLst/>
              <a:rect l="l" t="t" r="r" b="b"/>
              <a:pathLst>
                <a:path w="1839" h="11647" extrusionOk="0">
                  <a:moveTo>
                    <a:pt x="1" y="1"/>
                  </a:moveTo>
                  <a:lnTo>
                    <a:pt x="17" y="11647"/>
                  </a:lnTo>
                  <a:lnTo>
                    <a:pt x="1839" y="11647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6260725" y="2206075"/>
              <a:ext cx="45550" cy="223900"/>
            </a:xfrm>
            <a:custGeom>
              <a:avLst/>
              <a:gdLst/>
              <a:ahLst/>
              <a:cxnLst/>
              <a:rect l="l" t="t" r="r" b="b"/>
              <a:pathLst>
                <a:path w="1822" h="8956" extrusionOk="0">
                  <a:moveTo>
                    <a:pt x="1805" y="0"/>
                  </a:moveTo>
                  <a:lnTo>
                    <a:pt x="0" y="17"/>
                  </a:lnTo>
                  <a:lnTo>
                    <a:pt x="0" y="8956"/>
                  </a:lnTo>
                  <a:lnTo>
                    <a:pt x="1821" y="8956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6520125" y="3087025"/>
              <a:ext cx="215150" cy="346300"/>
            </a:xfrm>
            <a:custGeom>
              <a:avLst/>
              <a:gdLst/>
              <a:ahLst/>
              <a:cxnLst/>
              <a:rect l="l" t="t" r="r" b="b"/>
              <a:pathLst>
                <a:path w="8606" h="13852" extrusionOk="0">
                  <a:moveTo>
                    <a:pt x="3409" y="0"/>
                  </a:moveTo>
                  <a:lnTo>
                    <a:pt x="0" y="1437"/>
                  </a:lnTo>
                  <a:lnTo>
                    <a:pt x="5197" y="13852"/>
                  </a:lnTo>
                  <a:lnTo>
                    <a:pt x="8605" y="12431"/>
                  </a:lnTo>
                  <a:lnTo>
                    <a:pt x="340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6439925" y="3074075"/>
              <a:ext cx="92750" cy="359250"/>
            </a:xfrm>
            <a:custGeom>
              <a:avLst/>
              <a:gdLst/>
              <a:ahLst/>
              <a:cxnLst/>
              <a:rect l="l" t="t" r="r" b="b"/>
              <a:pathLst>
                <a:path w="3710" h="14370" extrusionOk="0">
                  <a:moveTo>
                    <a:pt x="3693" y="0"/>
                  </a:moveTo>
                  <a:lnTo>
                    <a:pt x="0" y="17"/>
                  </a:lnTo>
                  <a:lnTo>
                    <a:pt x="34" y="14370"/>
                  </a:lnTo>
                  <a:lnTo>
                    <a:pt x="3709" y="14370"/>
                  </a:lnTo>
                  <a:lnTo>
                    <a:pt x="369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6249850" y="3141750"/>
              <a:ext cx="143725" cy="291150"/>
            </a:xfrm>
            <a:custGeom>
              <a:avLst/>
              <a:gdLst/>
              <a:ahLst/>
              <a:cxnLst/>
              <a:rect l="l" t="t" r="r" b="b"/>
              <a:pathLst>
                <a:path w="5749" h="11646" extrusionOk="0">
                  <a:moveTo>
                    <a:pt x="5732" y="0"/>
                  </a:moveTo>
                  <a:lnTo>
                    <a:pt x="1" y="17"/>
                  </a:lnTo>
                  <a:lnTo>
                    <a:pt x="17" y="11646"/>
                  </a:lnTo>
                  <a:lnTo>
                    <a:pt x="5749" y="11646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6392725" y="3033975"/>
              <a:ext cx="32175" cy="398925"/>
            </a:xfrm>
            <a:custGeom>
              <a:avLst/>
              <a:gdLst/>
              <a:ahLst/>
              <a:cxnLst/>
              <a:rect l="l" t="t" r="r" b="b"/>
              <a:pathLst>
                <a:path w="1287" h="15957" extrusionOk="0">
                  <a:moveTo>
                    <a:pt x="0" y="0"/>
                  </a:moveTo>
                  <a:lnTo>
                    <a:pt x="34" y="15957"/>
                  </a:lnTo>
                  <a:lnTo>
                    <a:pt x="1287" y="15957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6424450" y="3096200"/>
              <a:ext cx="15900" cy="336700"/>
            </a:xfrm>
            <a:custGeom>
              <a:avLst/>
              <a:gdLst/>
              <a:ahLst/>
              <a:cxnLst/>
              <a:rect l="l" t="t" r="r" b="b"/>
              <a:pathLst>
                <a:path w="636" h="13468" extrusionOk="0">
                  <a:moveTo>
                    <a:pt x="1" y="1"/>
                  </a:moveTo>
                  <a:lnTo>
                    <a:pt x="18" y="13468"/>
                  </a:lnTo>
                  <a:lnTo>
                    <a:pt x="636" y="13468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5912350" y="3418275"/>
              <a:ext cx="336700" cy="16300"/>
            </a:xfrm>
            <a:custGeom>
              <a:avLst/>
              <a:gdLst/>
              <a:ahLst/>
              <a:cxnLst/>
              <a:rect l="l" t="t" r="r" b="b"/>
              <a:pathLst>
                <a:path w="13468" h="652" extrusionOk="0">
                  <a:moveTo>
                    <a:pt x="13467" y="0"/>
                  </a:moveTo>
                  <a:lnTo>
                    <a:pt x="0" y="17"/>
                  </a:lnTo>
                  <a:lnTo>
                    <a:pt x="0" y="652"/>
                  </a:lnTo>
                  <a:lnTo>
                    <a:pt x="13467" y="618"/>
                  </a:lnTo>
                  <a:lnTo>
                    <a:pt x="1346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5883100" y="3325125"/>
              <a:ext cx="367200" cy="93575"/>
            </a:xfrm>
            <a:custGeom>
              <a:avLst/>
              <a:gdLst/>
              <a:ahLst/>
              <a:cxnLst/>
              <a:rect l="l" t="t" r="r" b="b"/>
              <a:pathLst>
                <a:path w="14688" h="3743" extrusionOk="0">
                  <a:moveTo>
                    <a:pt x="14687" y="0"/>
                  </a:moveTo>
                  <a:lnTo>
                    <a:pt x="1" y="17"/>
                  </a:lnTo>
                  <a:lnTo>
                    <a:pt x="17" y="3743"/>
                  </a:lnTo>
                  <a:lnTo>
                    <a:pt x="14687" y="3726"/>
                  </a:lnTo>
                  <a:lnTo>
                    <a:pt x="1468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5955375" y="3231125"/>
              <a:ext cx="294925" cy="94025"/>
            </a:xfrm>
            <a:custGeom>
              <a:avLst/>
              <a:gdLst/>
              <a:ahLst/>
              <a:cxnLst/>
              <a:rect l="l" t="t" r="r" b="b"/>
              <a:pathLst>
                <a:path w="11797" h="3761" extrusionOk="0">
                  <a:moveTo>
                    <a:pt x="11780" y="1"/>
                  </a:moveTo>
                  <a:lnTo>
                    <a:pt x="0" y="34"/>
                  </a:lnTo>
                  <a:lnTo>
                    <a:pt x="0" y="3760"/>
                  </a:lnTo>
                  <a:lnTo>
                    <a:pt x="11796" y="3727"/>
                  </a:lnTo>
                  <a:lnTo>
                    <a:pt x="117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5836725" y="4382350"/>
              <a:ext cx="244825" cy="107575"/>
            </a:xfrm>
            <a:custGeom>
              <a:avLst/>
              <a:gdLst/>
              <a:ahLst/>
              <a:cxnLst/>
              <a:rect l="l" t="t" r="r" b="b"/>
              <a:pathLst>
                <a:path w="9793" h="4303" extrusionOk="0">
                  <a:moveTo>
                    <a:pt x="4496" y="0"/>
                  </a:moveTo>
                  <a:lnTo>
                    <a:pt x="4479" y="2824"/>
                  </a:lnTo>
                  <a:cubicBezTo>
                    <a:pt x="4479" y="2824"/>
                    <a:pt x="1" y="3827"/>
                    <a:pt x="1087" y="4161"/>
                  </a:cubicBezTo>
                  <a:cubicBezTo>
                    <a:pt x="1446" y="4266"/>
                    <a:pt x="2486" y="4302"/>
                    <a:pt x="3729" y="4302"/>
                  </a:cubicBezTo>
                  <a:cubicBezTo>
                    <a:pt x="5843" y="4302"/>
                    <a:pt x="8542" y="4197"/>
                    <a:pt x="9458" y="4144"/>
                  </a:cubicBezTo>
                  <a:lnTo>
                    <a:pt x="9792" y="4111"/>
                  </a:lnTo>
                  <a:lnTo>
                    <a:pt x="975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6033900" y="4448225"/>
              <a:ext cx="47225" cy="37750"/>
            </a:xfrm>
            <a:custGeom>
              <a:avLst/>
              <a:gdLst/>
              <a:ahLst/>
              <a:cxnLst/>
              <a:rect l="l" t="t" r="r" b="b"/>
              <a:pathLst>
                <a:path w="1889" h="1510" extrusionOk="0">
                  <a:moveTo>
                    <a:pt x="1757" y="0"/>
                  </a:moveTo>
                  <a:cubicBezTo>
                    <a:pt x="1365" y="0"/>
                    <a:pt x="969" y="134"/>
                    <a:pt x="669" y="390"/>
                  </a:cubicBezTo>
                  <a:cubicBezTo>
                    <a:pt x="301" y="657"/>
                    <a:pt x="67" y="1058"/>
                    <a:pt x="0" y="1509"/>
                  </a:cubicBezTo>
                  <a:lnTo>
                    <a:pt x="1889" y="1476"/>
                  </a:lnTo>
                  <a:lnTo>
                    <a:pt x="1889" y="5"/>
                  </a:lnTo>
                  <a:cubicBezTo>
                    <a:pt x="1845" y="2"/>
                    <a:pt x="1801" y="0"/>
                    <a:pt x="1757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5855125" y="4467150"/>
              <a:ext cx="226425" cy="22475"/>
            </a:xfrm>
            <a:custGeom>
              <a:avLst/>
              <a:gdLst/>
              <a:ahLst/>
              <a:cxnLst/>
              <a:rect l="l" t="t" r="r" b="b"/>
              <a:pathLst>
                <a:path w="9057" h="899" extrusionOk="0">
                  <a:moveTo>
                    <a:pt x="1571" y="0"/>
                  </a:moveTo>
                  <a:cubicBezTo>
                    <a:pt x="1571" y="0"/>
                    <a:pt x="0" y="451"/>
                    <a:pt x="201" y="702"/>
                  </a:cubicBezTo>
                  <a:cubicBezTo>
                    <a:pt x="293" y="836"/>
                    <a:pt x="1842" y="898"/>
                    <a:pt x="3701" y="898"/>
                  </a:cubicBezTo>
                  <a:cubicBezTo>
                    <a:pt x="5560" y="898"/>
                    <a:pt x="7728" y="836"/>
                    <a:pt x="9056" y="719"/>
                  </a:cubicBezTo>
                  <a:lnTo>
                    <a:pt x="9040" y="602"/>
                  </a:lnTo>
                  <a:lnTo>
                    <a:pt x="2039" y="669"/>
                  </a:lnTo>
                  <a:cubicBezTo>
                    <a:pt x="2039" y="669"/>
                    <a:pt x="1872" y="0"/>
                    <a:pt x="1571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5858875" y="4480925"/>
              <a:ext cx="223500" cy="3375"/>
            </a:xfrm>
            <a:custGeom>
              <a:avLst/>
              <a:gdLst/>
              <a:ahLst/>
              <a:cxnLst/>
              <a:rect l="l" t="t" r="r" b="b"/>
              <a:pathLst>
                <a:path w="8940" h="135" extrusionOk="0">
                  <a:moveTo>
                    <a:pt x="55" y="27"/>
                  </a:moveTo>
                  <a:cubicBezTo>
                    <a:pt x="38" y="27"/>
                    <a:pt x="23" y="34"/>
                    <a:pt x="1" y="34"/>
                  </a:cubicBezTo>
                  <a:lnTo>
                    <a:pt x="84" y="34"/>
                  </a:lnTo>
                  <a:cubicBezTo>
                    <a:pt x="73" y="29"/>
                    <a:pt x="64" y="27"/>
                    <a:pt x="55" y="27"/>
                  </a:cubicBezTo>
                  <a:close/>
                  <a:moveTo>
                    <a:pt x="8839" y="1"/>
                  </a:moveTo>
                  <a:lnTo>
                    <a:pt x="8589" y="17"/>
                  </a:lnTo>
                  <a:lnTo>
                    <a:pt x="7620" y="34"/>
                  </a:lnTo>
                  <a:cubicBezTo>
                    <a:pt x="6818" y="51"/>
                    <a:pt x="5698" y="68"/>
                    <a:pt x="4462" y="68"/>
                  </a:cubicBezTo>
                  <a:cubicBezTo>
                    <a:pt x="4100" y="72"/>
                    <a:pt x="3749" y="74"/>
                    <a:pt x="3413" y="74"/>
                  </a:cubicBezTo>
                  <a:cubicBezTo>
                    <a:pt x="2604" y="74"/>
                    <a:pt x="1883" y="63"/>
                    <a:pt x="1304" y="51"/>
                  </a:cubicBezTo>
                  <a:cubicBezTo>
                    <a:pt x="936" y="34"/>
                    <a:pt x="602" y="34"/>
                    <a:pt x="351" y="34"/>
                  </a:cubicBezTo>
                  <a:lnTo>
                    <a:pt x="84" y="34"/>
                  </a:lnTo>
                  <a:lnTo>
                    <a:pt x="351" y="51"/>
                  </a:lnTo>
                  <a:lnTo>
                    <a:pt x="1304" y="101"/>
                  </a:lnTo>
                  <a:cubicBezTo>
                    <a:pt x="2106" y="118"/>
                    <a:pt x="3225" y="134"/>
                    <a:pt x="4462" y="134"/>
                  </a:cubicBezTo>
                  <a:cubicBezTo>
                    <a:pt x="5698" y="134"/>
                    <a:pt x="6818" y="118"/>
                    <a:pt x="7620" y="84"/>
                  </a:cubicBezTo>
                  <a:lnTo>
                    <a:pt x="8589" y="34"/>
                  </a:lnTo>
                  <a:cubicBezTo>
                    <a:pt x="8672" y="34"/>
                    <a:pt x="8773" y="34"/>
                    <a:pt x="8839" y="17"/>
                  </a:cubicBezTo>
                  <a:lnTo>
                    <a:pt x="8940" y="17"/>
                  </a:lnTo>
                  <a:cubicBezTo>
                    <a:pt x="8906" y="1"/>
                    <a:pt x="8873" y="1"/>
                    <a:pt x="8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5893125" y="4465900"/>
              <a:ext cx="13400" cy="20475"/>
            </a:xfrm>
            <a:custGeom>
              <a:avLst/>
              <a:gdLst/>
              <a:ahLst/>
              <a:cxnLst/>
              <a:rect l="l" t="t" r="r" b="b"/>
              <a:pathLst>
                <a:path w="536" h="819" extrusionOk="0">
                  <a:moveTo>
                    <a:pt x="1" y="0"/>
                  </a:moveTo>
                  <a:lnTo>
                    <a:pt x="1" y="0"/>
                  </a:lnTo>
                  <a:cubicBezTo>
                    <a:pt x="268" y="201"/>
                    <a:pt x="452" y="501"/>
                    <a:pt x="519" y="819"/>
                  </a:cubicBezTo>
                  <a:cubicBezTo>
                    <a:pt x="535" y="468"/>
                    <a:pt x="335" y="15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5939925" y="4452525"/>
              <a:ext cx="7950" cy="11300"/>
            </a:xfrm>
            <a:custGeom>
              <a:avLst/>
              <a:gdLst/>
              <a:ahLst/>
              <a:cxnLst/>
              <a:rect l="l" t="t" r="r" b="b"/>
              <a:pathLst>
                <a:path w="318" h="452" extrusionOk="0">
                  <a:moveTo>
                    <a:pt x="17" y="0"/>
                  </a:moveTo>
                  <a:lnTo>
                    <a:pt x="17" y="0"/>
                  </a:lnTo>
                  <a:cubicBezTo>
                    <a:pt x="0" y="17"/>
                    <a:pt x="50" y="117"/>
                    <a:pt x="134" y="251"/>
                  </a:cubicBezTo>
                  <a:cubicBezTo>
                    <a:pt x="201" y="368"/>
                    <a:pt x="284" y="452"/>
                    <a:pt x="301" y="452"/>
                  </a:cubicBezTo>
                  <a:cubicBezTo>
                    <a:pt x="317" y="435"/>
                    <a:pt x="251" y="335"/>
                    <a:pt x="184" y="218"/>
                  </a:cubicBezTo>
                  <a:cubicBezTo>
                    <a:pt x="100" y="84"/>
                    <a:pt x="33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5949525" y="4450425"/>
              <a:ext cx="8800" cy="7625"/>
            </a:xfrm>
            <a:custGeom>
              <a:avLst/>
              <a:gdLst/>
              <a:ahLst/>
              <a:cxnLst/>
              <a:rect l="l" t="t" r="r" b="b"/>
              <a:pathLst>
                <a:path w="352" h="305" extrusionOk="0">
                  <a:moveTo>
                    <a:pt x="0" y="1"/>
                  </a:moveTo>
                  <a:cubicBezTo>
                    <a:pt x="0" y="18"/>
                    <a:pt x="67" y="101"/>
                    <a:pt x="151" y="185"/>
                  </a:cubicBezTo>
                  <a:cubicBezTo>
                    <a:pt x="223" y="257"/>
                    <a:pt x="296" y="305"/>
                    <a:pt x="325" y="305"/>
                  </a:cubicBezTo>
                  <a:cubicBezTo>
                    <a:pt x="329" y="305"/>
                    <a:pt x="332" y="304"/>
                    <a:pt x="334" y="302"/>
                  </a:cubicBezTo>
                  <a:cubicBezTo>
                    <a:pt x="351" y="285"/>
                    <a:pt x="284" y="218"/>
                    <a:pt x="201" y="135"/>
                  </a:cubicBezTo>
                  <a:cubicBezTo>
                    <a:pt x="101" y="51"/>
                    <a:pt x="17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5950775" y="4444850"/>
              <a:ext cx="13800" cy="1700"/>
            </a:xfrm>
            <a:custGeom>
              <a:avLst/>
              <a:gdLst/>
              <a:ahLst/>
              <a:cxnLst/>
              <a:rect l="l" t="t" r="r" b="b"/>
              <a:pathLst>
                <a:path w="552" h="68" extrusionOk="0">
                  <a:moveTo>
                    <a:pt x="304" y="0"/>
                  </a:moveTo>
                  <a:cubicBezTo>
                    <a:pt x="203" y="0"/>
                    <a:pt x="102" y="13"/>
                    <a:pt x="0" y="40"/>
                  </a:cubicBezTo>
                  <a:cubicBezTo>
                    <a:pt x="59" y="60"/>
                    <a:pt x="112" y="68"/>
                    <a:pt x="166" y="68"/>
                  </a:cubicBezTo>
                  <a:cubicBezTo>
                    <a:pt x="204" y="68"/>
                    <a:pt x="243" y="64"/>
                    <a:pt x="284" y="57"/>
                  </a:cubicBezTo>
                  <a:cubicBezTo>
                    <a:pt x="307" y="61"/>
                    <a:pt x="330" y="63"/>
                    <a:pt x="355" y="63"/>
                  </a:cubicBezTo>
                  <a:cubicBezTo>
                    <a:pt x="421" y="63"/>
                    <a:pt x="491" y="48"/>
                    <a:pt x="552" y="23"/>
                  </a:cubicBezTo>
                  <a:cubicBezTo>
                    <a:pt x="469" y="8"/>
                    <a:pt x="387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5951200" y="4436650"/>
              <a:ext cx="15900" cy="2575"/>
            </a:xfrm>
            <a:custGeom>
              <a:avLst/>
              <a:gdLst/>
              <a:ahLst/>
              <a:cxnLst/>
              <a:rect l="l" t="t" r="r" b="b"/>
              <a:pathLst>
                <a:path w="636" h="103" extrusionOk="0">
                  <a:moveTo>
                    <a:pt x="635" y="1"/>
                  </a:moveTo>
                  <a:lnTo>
                    <a:pt x="635" y="1"/>
                  </a:lnTo>
                  <a:cubicBezTo>
                    <a:pt x="418" y="17"/>
                    <a:pt x="217" y="34"/>
                    <a:pt x="0" y="51"/>
                  </a:cubicBezTo>
                  <a:cubicBezTo>
                    <a:pt x="91" y="85"/>
                    <a:pt x="181" y="103"/>
                    <a:pt x="270" y="103"/>
                  </a:cubicBezTo>
                  <a:cubicBezTo>
                    <a:pt x="395" y="103"/>
                    <a:pt x="518" y="69"/>
                    <a:pt x="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5917775" y="4440475"/>
              <a:ext cx="25075" cy="14175"/>
            </a:xfrm>
            <a:custGeom>
              <a:avLst/>
              <a:gdLst/>
              <a:ahLst/>
              <a:cxnLst/>
              <a:rect l="l" t="t" r="r" b="b"/>
              <a:pathLst>
                <a:path w="1003" h="567" extrusionOk="0">
                  <a:moveTo>
                    <a:pt x="336" y="60"/>
                  </a:moveTo>
                  <a:cubicBezTo>
                    <a:pt x="391" y="60"/>
                    <a:pt x="446" y="68"/>
                    <a:pt x="502" y="81"/>
                  </a:cubicBezTo>
                  <a:cubicBezTo>
                    <a:pt x="619" y="115"/>
                    <a:pt x="719" y="182"/>
                    <a:pt x="802" y="265"/>
                  </a:cubicBezTo>
                  <a:cubicBezTo>
                    <a:pt x="847" y="333"/>
                    <a:pt x="885" y="392"/>
                    <a:pt x="915" y="460"/>
                  </a:cubicBezTo>
                  <a:lnTo>
                    <a:pt x="915" y="460"/>
                  </a:lnTo>
                  <a:cubicBezTo>
                    <a:pt x="856" y="454"/>
                    <a:pt x="771" y="441"/>
                    <a:pt x="669" y="416"/>
                  </a:cubicBezTo>
                  <a:cubicBezTo>
                    <a:pt x="552" y="399"/>
                    <a:pt x="435" y="366"/>
                    <a:pt x="318" y="332"/>
                  </a:cubicBezTo>
                  <a:cubicBezTo>
                    <a:pt x="251" y="315"/>
                    <a:pt x="184" y="282"/>
                    <a:pt x="134" y="249"/>
                  </a:cubicBezTo>
                  <a:cubicBezTo>
                    <a:pt x="67" y="215"/>
                    <a:pt x="51" y="148"/>
                    <a:pt x="101" y="115"/>
                  </a:cubicBezTo>
                  <a:cubicBezTo>
                    <a:pt x="179" y="76"/>
                    <a:pt x="257" y="60"/>
                    <a:pt x="336" y="60"/>
                  </a:cubicBezTo>
                  <a:close/>
                  <a:moveTo>
                    <a:pt x="337" y="1"/>
                  </a:moveTo>
                  <a:cubicBezTo>
                    <a:pt x="246" y="1"/>
                    <a:pt x="154" y="21"/>
                    <a:pt x="67" y="65"/>
                  </a:cubicBezTo>
                  <a:cubicBezTo>
                    <a:pt x="17" y="98"/>
                    <a:pt x="0" y="148"/>
                    <a:pt x="17" y="198"/>
                  </a:cubicBezTo>
                  <a:cubicBezTo>
                    <a:pt x="34" y="249"/>
                    <a:pt x="51" y="282"/>
                    <a:pt x="101" y="299"/>
                  </a:cubicBezTo>
                  <a:cubicBezTo>
                    <a:pt x="168" y="332"/>
                    <a:pt x="234" y="366"/>
                    <a:pt x="301" y="382"/>
                  </a:cubicBezTo>
                  <a:cubicBezTo>
                    <a:pt x="418" y="432"/>
                    <a:pt x="535" y="449"/>
                    <a:pt x="669" y="466"/>
                  </a:cubicBezTo>
                  <a:cubicBezTo>
                    <a:pt x="719" y="474"/>
                    <a:pt x="773" y="478"/>
                    <a:pt x="830" y="478"/>
                  </a:cubicBezTo>
                  <a:cubicBezTo>
                    <a:pt x="860" y="478"/>
                    <a:pt x="890" y="477"/>
                    <a:pt x="921" y="475"/>
                  </a:cubicBezTo>
                  <a:lnTo>
                    <a:pt x="921" y="475"/>
                  </a:lnTo>
                  <a:cubicBezTo>
                    <a:pt x="933" y="503"/>
                    <a:pt x="944" y="533"/>
                    <a:pt x="953" y="566"/>
                  </a:cubicBezTo>
                  <a:cubicBezTo>
                    <a:pt x="953" y="535"/>
                    <a:pt x="953" y="504"/>
                    <a:pt x="940" y="473"/>
                  </a:cubicBezTo>
                  <a:lnTo>
                    <a:pt x="940" y="473"/>
                  </a:lnTo>
                  <a:cubicBezTo>
                    <a:pt x="961" y="471"/>
                    <a:pt x="982" y="469"/>
                    <a:pt x="1003" y="466"/>
                  </a:cubicBezTo>
                  <a:cubicBezTo>
                    <a:pt x="1003" y="466"/>
                    <a:pt x="979" y="466"/>
                    <a:pt x="935" y="462"/>
                  </a:cubicBezTo>
                  <a:lnTo>
                    <a:pt x="935" y="462"/>
                  </a:lnTo>
                  <a:cubicBezTo>
                    <a:pt x="918" y="380"/>
                    <a:pt x="885" y="314"/>
                    <a:pt x="836" y="249"/>
                  </a:cubicBezTo>
                  <a:cubicBezTo>
                    <a:pt x="712" y="90"/>
                    <a:pt x="526" y="1"/>
                    <a:pt x="3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5939075" y="4436225"/>
              <a:ext cx="12975" cy="16325"/>
            </a:xfrm>
            <a:custGeom>
              <a:avLst/>
              <a:gdLst/>
              <a:ahLst/>
              <a:cxnLst/>
              <a:rect l="l" t="t" r="r" b="b"/>
              <a:pathLst>
                <a:path w="519" h="653" extrusionOk="0">
                  <a:moveTo>
                    <a:pt x="402" y="1"/>
                  </a:moveTo>
                  <a:cubicBezTo>
                    <a:pt x="285" y="1"/>
                    <a:pt x="168" y="68"/>
                    <a:pt x="118" y="168"/>
                  </a:cubicBezTo>
                  <a:cubicBezTo>
                    <a:pt x="67" y="251"/>
                    <a:pt x="34" y="335"/>
                    <a:pt x="17" y="419"/>
                  </a:cubicBezTo>
                  <a:cubicBezTo>
                    <a:pt x="1" y="502"/>
                    <a:pt x="17" y="586"/>
                    <a:pt x="67" y="652"/>
                  </a:cubicBezTo>
                  <a:cubicBezTo>
                    <a:pt x="51" y="586"/>
                    <a:pt x="51" y="502"/>
                    <a:pt x="67" y="435"/>
                  </a:cubicBezTo>
                  <a:cubicBezTo>
                    <a:pt x="84" y="352"/>
                    <a:pt x="118" y="268"/>
                    <a:pt x="168" y="201"/>
                  </a:cubicBezTo>
                  <a:cubicBezTo>
                    <a:pt x="213" y="140"/>
                    <a:pt x="287" y="66"/>
                    <a:pt x="363" y="66"/>
                  </a:cubicBezTo>
                  <a:cubicBezTo>
                    <a:pt x="370" y="66"/>
                    <a:pt x="378" y="66"/>
                    <a:pt x="385" y="68"/>
                  </a:cubicBezTo>
                  <a:cubicBezTo>
                    <a:pt x="468" y="84"/>
                    <a:pt x="435" y="201"/>
                    <a:pt x="385" y="285"/>
                  </a:cubicBezTo>
                  <a:cubicBezTo>
                    <a:pt x="351" y="352"/>
                    <a:pt x="301" y="419"/>
                    <a:pt x="251" y="485"/>
                  </a:cubicBezTo>
                  <a:cubicBezTo>
                    <a:pt x="151" y="586"/>
                    <a:pt x="84" y="636"/>
                    <a:pt x="84" y="652"/>
                  </a:cubicBezTo>
                  <a:cubicBezTo>
                    <a:pt x="168" y="619"/>
                    <a:pt x="235" y="569"/>
                    <a:pt x="285" y="519"/>
                  </a:cubicBezTo>
                  <a:cubicBezTo>
                    <a:pt x="351" y="452"/>
                    <a:pt x="402" y="385"/>
                    <a:pt x="435" y="302"/>
                  </a:cubicBezTo>
                  <a:cubicBezTo>
                    <a:pt x="468" y="268"/>
                    <a:pt x="485" y="218"/>
                    <a:pt x="502" y="151"/>
                  </a:cubicBezTo>
                  <a:cubicBezTo>
                    <a:pt x="519" y="84"/>
                    <a:pt x="468" y="18"/>
                    <a:pt x="4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6036400" y="4446775"/>
              <a:ext cx="46825" cy="38350"/>
            </a:xfrm>
            <a:custGeom>
              <a:avLst/>
              <a:gdLst/>
              <a:ahLst/>
              <a:cxnLst/>
              <a:rect l="l" t="t" r="r" b="b"/>
              <a:pathLst>
                <a:path w="1873" h="1534" extrusionOk="0">
                  <a:moveTo>
                    <a:pt x="1621" y="1"/>
                  </a:moveTo>
                  <a:cubicBezTo>
                    <a:pt x="1571" y="1"/>
                    <a:pt x="1521" y="5"/>
                    <a:pt x="1471" y="13"/>
                  </a:cubicBezTo>
                  <a:cubicBezTo>
                    <a:pt x="819" y="47"/>
                    <a:pt x="251" y="498"/>
                    <a:pt x="51" y="1133"/>
                  </a:cubicBezTo>
                  <a:cubicBezTo>
                    <a:pt x="34" y="1233"/>
                    <a:pt x="17" y="1333"/>
                    <a:pt x="1" y="1417"/>
                  </a:cubicBezTo>
                  <a:cubicBezTo>
                    <a:pt x="1" y="1450"/>
                    <a:pt x="1" y="1500"/>
                    <a:pt x="1" y="1534"/>
                  </a:cubicBezTo>
                  <a:cubicBezTo>
                    <a:pt x="17" y="1534"/>
                    <a:pt x="17" y="1383"/>
                    <a:pt x="101" y="1149"/>
                  </a:cubicBezTo>
                  <a:cubicBezTo>
                    <a:pt x="301" y="548"/>
                    <a:pt x="853" y="114"/>
                    <a:pt x="1488" y="47"/>
                  </a:cubicBezTo>
                  <a:cubicBezTo>
                    <a:pt x="1605" y="38"/>
                    <a:pt x="1701" y="38"/>
                    <a:pt x="1768" y="38"/>
                  </a:cubicBezTo>
                  <a:cubicBezTo>
                    <a:pt x="1834" y="38"/>
                    <a:pt x="1872" y="38"/>
                    <a:pt x="1872" y="30"/>
                  </a:cubicBezTo>
                  <a:cubicBezTo>
                    <a:pt x="1839" y="30"/>
                    <a:pt x="1805" y="13"/>
                    <a:pt x="1772" y="13"/>
                  </a:cubicBezTo>
                  <a:cubicBezTo>
                    <a:pt x="1722" y="5"/>
                    <a:pt x="1672" y="1"/>
                    <a:pt x="16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6068575" y="4388625"/>
              <a:ext cx="2525" cy="54325"/>
            </a:xfrm>
            <a:custGeom>
              <a:avLst/>
              <a:gdLst/>
              <a:ahLst/>
              <a:cxnLst/>
              <a:rect l="l" t="t" r="r" b="b"/>
              <a:pathLst>
                <a:path w="101" h="2173" extrusionOk="0">
                  <a:moveTo>
                    <a:pt x="34" y="0"/>
                  </a:moveTo>
                  <a:lnTo>
                    <a:pt x="34" y="0"/>
                  </a:lnTo>
                  <a:cubicBezTo>
                    <a:pt x="0" y="735"/>
                    <a:pt x="17" y="1454"/>
                    <a:pt x="67" y="2172"/>
                  </a:cubicBezTo>
                  <a:cubicBezTo>
                    <a:pt x="101" y="1454"/>
                    <a:pt x="84" y="719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5981275" y="4468650"/>
              <a:ext cx="38450" cy="2125"/>
            </a:xfrm>
            <a:custGeom>
              <a:avLst/>
              <a:gdLst/>
              <a:ahLst/>
              <a:cxnLst/>
              <a:rect l="l" t="t" r="r" b="b"/>
              <a:pathLst>
                <a:path w="1538" h="85" extrusionOk="0">
                  <a:moveTo>
                    <a:pt x="1454" y="0"/>
                  </a:moveTo>
                  <a:cubicBezTo>
                    <a:pt x="1326" y="0"/>
                    <a:pt x="1064" y="12"/>
                    <a:pt x="769" y="24"/>
                  </a:cubicBezTo>
                  <a:cubicBezTo>
                    <a:pt x="479" y="24"/>
                    <a:pt x="234" y="16"/>
                    <a:pt x="103" y="16"/>
                  </a:cubicBezTo>
                  <a:cubicBezTo>
                    <a:pt x="37" y="16"/>
                    <a:pt x="0" y="18"/>
                    <a:pt x="0" y="24"/>
                  </a:cubicBezTo>
                  <a:cubicBezTo>
                    <a:pt x="239" y="64"/>
                    <a:pt x="486" y="85"/>
                    <a:pt x="733" y="85"/>
                  </a:cubicBezTo>
                  <a:cubicBezTo>
                    <a:pt x="1004" y="85"/>
                    <a:pt x="1275" y="60"/>
                    <a:pt x="1537" y="7"/>
                  </a:cubicBezTo>
                  <a:cubicBezTo>
                    <a:pt x="1537" y="2"/>
                    <a:pt x="1507" y="0"/>
                    <a:pt x="14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6041425" y="4468725"/>
              <a:ext cx="4200" cy="7625"/>
            </a:xfrm>
            <a:custGeom>
              <a:avLst/>
              <a:gdLst/>
              <a:ahLst/>
              <a:cxnLst/>
              <a:rect l="l" t="t" r="r" b="b"/>
              <a:pathLst>
                <a:path w="168" h="305" extrusionOk="0">
                  <a:moveTo>
                    <a:pt x="158" y="1"/>
                  </a:moveTo>
                  <a:cubicBezTo>
                    <a:pt x="134" y="1"/>
                    <a:pt x="77" y="48"/>
                    <a:pt x="34" y="121"/>
                  </a:cubicBezTo>
                  <a:cubicBezTo>
                    <a:pt x="0" y="221"/>
                    <a:pt x="17" y="305"/>
                    <a:pt x="34" y="305"/>
                  </a:cubicBezTo>
                  <a:cubicBezTo>
                    <a:pt x="50" y="305"/>
                    <a:pt x="67" y="238"/>
                    <a:pt x="100" y="154"/>
                  </a:cubicBezTo>
                  <a:cubicBezTo>
                    <a:pt x="134" y="71"/>
                    <a:pt x="167" y="21"/>
                    <a:pt x="167" y="4"/>
                  </a:cubicBezTo>
                  <a:cubicBezTo>
                    <a:pt x="165" y="2"/>
                    <a:pt x="162" y="1"/>
                    <a:pt x="1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6049775" y="4456600"/>
              <a:ext cx="5875" cy="5150"/>
            </a:xfrm>
            <a:custGeom>
              <a:avLst/>
              <a:gdLst/>
              <a:ahLst/>
              <a:cxnLst/>
              <a:rect l="l" t="t" r="r" b="b"/>
              <a:pathLst>
                <a:path w="235" h="206" extrusionOk="0">
                  <a:moveTo>
                    <a:pt x="206" y="0"/>
                  </a:moveTo>
                  <a:cubicBezTo>
                    <a:pt x="183" y="0"/>
                    <a:pt x="142" y="30"/>
                    <a:pt x="101" y="71"/>
                  </a:cubicBezTo>
                  <a:cubicBezTo>
                    <a:pt x="34" y="138"/>
                    <a:pt x="0" y="188"/>
                    <a:pt x="17" y="205"/>
                  </a:cubicBezTo>
                  <a:cubicBezTo>
                    <a:pt x="34" y="205"/>
                    <a:pt x="84" y="172"/>
                    <a:pt x="134" y="122"/>
                  </a:cubicBezTo>
                  <a:cubicBezTo>
                    <a:pt x="201" y="71"/>
                    <a:pt x="234" y="5"/>
                    <a:pt x="218" y="5"/>
                  </a:cubicBezTo>
                  <a:cubicBezTo>
                    <a:pt x="215" y="2"/>
                    <a:pt x="211" y="0"/>
                    <a:pt x="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6061475" y="4450475"/>
              <a:ext cx="7825" cy="3325"/>
            </a:xfrm>
            <a:custGeom>
              <a:avLst/>
              <a:gdLst/>
              <a:ahLst/>
              <a:cxnLst/>
              <a:rect l="l" t="t" r="r" b="b"/>
              <a:pathLst>
                <a:path w="313" h="133" extrusionOk="0">
                  <a:moveTo>
                    <a:pt x="225" y="1"/>
                  </a:moveTo>
                  <a:cubicBezTo>
                    <a:pt x="199" y="1"/>
                    <a:pt x="167" y="5"/>
                    <a:pt x="134" y="16"/>
                  </a:cubicBezTo>
                  <a:cubicBezTo>
                    <a:pt x="34" y="32"/>
                    <a:pt x="0" y="116"/>
                    <a:pt x="0" y="133"/>
                  </a:cubicBezTo>
                  <a:cubicBezTo>
                    <a:pt x="17" y="133"/>
                    <a:pt x="84" y="99"/>
                    <a:pt x="151" y="66"/>
                  </a:cubicBezTo>
                  <a:cubicBezTo>
                    <a:pt x="234" y="32"/>
                    <a:pt x="301" y="49"/>
                    <a:pt x="301" y="16"/>
                  </a:cubicBezTo>
                  <a:cubicBezTo>
                    <a:pt x="312" y="16"/>
                    <a:pt x="279" y="1"/>
                    <a:pt x="2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6074825" y="4448025"/>
              <a:ext cx="4200" cy="2325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139" y="1"/>
                  </a:moveTo>
                  <a:cubicBezTo>
                    <a:pt x="122" y="1"/>
                    <a:pt x="101" y="5"/>
                    <a:pt x="84" y="13"/>
                  </a:cubicBezTo>
                  <a:cubicBezTo>
                    <a:pt x="34" y="30"/>
                    <a:pt x="1" y="64"/>
                    <a:pt x="1" y="80"/>
                  </a:cubicBezTo>
                  <a:cubicBezTo>
                    <a:pt x="9" y="89"/>
                    <a:pt x="22" y="93"/>
                    <a:pt x="38" y="93"/>
                  </a:cubicBezTo>
                  <a:cubicBezTo>
                    <a:pt x="55" y="93"/>
                    <a:pt x="76" y="89"/>
                    <a:pt x="101" y="80"/>
                  </a:cubicBezTo>
                  <a:cubicBezTo>
                    <a:pt x="135" y="64"/>
                    <a:pt x="168" y="30"/>
                    <a:pt x="168" y="13"/>
                  </a:cubicBezTo>
                  <a:cubicBezTo>
                    <a:pt x="168" y="5"/>
                    <a:pt x="155" y="1"/>
                    <a:pt x="1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5485025" y="2132125"/>
              <a:ext cx="1176300" cy="313725"/>
            </a:xfrm>
            <a:custGeom>
              <a:avLst/>
              <a:gdLst/>
              <a:ahLst/>
              <a:cxnLst/>
              <a:rect l="l" t="t" r="r" b="b"/>
              <a:pathLst>
                <a:path w="47052" h="12549" extrusionOk="0">
                  <a:moveTo>
                    <a:pt x="685" y="1"/>
                  </a:moveTo>
                  <a:lnTo>
                    <a:pt x="0" y="10828"/>
                  </a:lnTo>
                  <a:lnTo>
                    <a:pt x="47052" y="12549"/>
                  </a:lnTo>
                  <a:lnTo>
                    <a:pt x="47052" y="1855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5213500" y="2230225"/>
              <a:ext cx="81900" cy="54975"/>
            </a:xfrm>
            <a:custGeom>
              <a:avLst/>
              <a:gdLst/>
              <a:ahLst/>
              <a:cxnLst/>
              <a:rect l="l" t="t" r="r" b="b"/>
              <a:pathLst>
                <a:path w="3276" h="2199" extrusionOk="0">
                  <a:moveTo>
                    <a:pt x="2519" y="1"/>
                  </a:moveTo>
                  <a:cubicBezTo>
                    <a:pt x="1688" y="1"/>
                    <a:pt x="416" y="129"/>
                    <a:pt x="1" y="872"/>
                  </a:cubicBezTo>
                  <a:cubicBezTo>
                    <a:pt x="1" y="872"/>
                    <a:pt x="494" y="2199"/>
                    <a:pt x="2860" y="2199"/>
                  </a:cubicBezTo>
                  <a:cubicBezTo>
                    <a:pt x="2957" y="2199"/>
                    <a:pt x="3056" y="2197"/>
                    <a:pt x="3159" y="2192"/>
                  </a:cubicBezTo>
                  <a:lnTo>
                    <a:pt x="3276" y="37"/>
                  </a:lnTo>
                  <a:cubicBezTo>
                    <a:pt x="3276" y="37"/>
                    <a:pt x="2959" y="1"/>
                    <a:pt x="251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5282850" y="2132125"/>
              <a:ext cx="219325" cy="270700"/>
            </a:xfrm>
            <a:custGeom>
              <a:avLst/>
              <a:gdLst/>
              <a:ahLst/>
              <a:cxnLst/>
              <a:rect l="l" t="t" r="r" b="b"/>
              <a:pathLst>
                <a:path w="8773" h="10828" extrusionOk="0">
                  <a:moveTo>
                    <a:pt x="8772" y="1"/>
                  </a:moveTo>
                  <a:lnTo>
                    <a:pt x="6684" y="1956"/>
                  </a:lnTo>
                  <a:cubicBezTo>
                    <a:pt x="6266" y="2340"/>
                    <a:pt x="5798" y="2657"/>
                    <a:pt x="5280" y="2875"/>
                  </a:cubicBezTo>
                  <a:cubicBezTo>
                    <a:pt x="4645" y="3159"/>
                    <a:pt x="3793" y="3509"/>
                    <a:pt x="3292" y="3543"/>
                  </a:cubicBezTo>
                  <a:cubicBezTo>
                    <a:pt x="2971" y="3559"/>
                    <a:pt x="2648" y="3566"/>
                    <a:pt x="2324" y="3566"/>
                  </a:cubicBezTo>
                  <a:cubicBezTo>
                    <a:pt x="1638" y="3566"/>
                    <a:pt x="949" y="3533"/>
                    <a:pt x="268" y="3476"/>
                  </a:cubicBezTo>
                  <a:lnTo>
                    <a:pt x="0" y="6433"/>
                  </a:lnTo>
                  <a:lnTo>
                    <a:pt x="3175" y="6734"/>
                  </a:lnTo>
                  <a:cubicBezTo>
                    <a:pt x="3175" y="6734"/>
                    <a:pt x="4478" y="6851"/>
                    <a:pt x="5982" y="8472"/>
                  </a:cubicBezTo>
                  <a:cubicBezTo>
                    <a:pt x="7486" y="10093"/>
                    <a:pt x="8087" y="10828"/>
                    <a:pt x="8087" y="10828"/>
                  </a:cubicBezTo>
                  <a:lnTo>
                    <a:pt x="877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6661300" y="2178500"/>
              <a:ext cx="69800" cy="267350"/>
            </a:xfrm>
            <a:custGeom>
              <a:avLst/>
              <a:gdLst/>
              <a:ahLst/>
              <a:cxnLst/>
              <a:rect l="l" t="t" r="r" b="b"/>
              <a:pathLst>
                <a:path w="2792" h="10694" extrusionOk="0">
                  <a:moveTo>
                    <a:pt x="1" y="0"/>
                  </a:moveTo>
                  <a:lnTo>
                    <a:pt x="1" y="10694"/>
                  </a:lnTo>
                  <a:cubicBezTo>
                    <a:pt x="1" y="10694"/>
                    <a:pt x="1755" y="9307"/>
                    <a:pt x="2240" y="5748"/>
                  </a:cubicBezTo>
                  <a:cubicBezTo>
                    <a:pt x="2791" y="160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5492550" y="2230700"/>
              <a:ext cx="1168775" cy="114900"/>
            </a:xfrm>
            <a:custGeom>
              <a:avLst/>
              <a:gdLst/>
              <a:ahLst/>
              <a:cxnLst/>
              <a:rect l="l" t="t" r="r" b="b"/>
              <a:pathLst>
                <a:path w="46751" h="4596" extrusionOk="0">
                  <a:moveTo>
                    <a:pt x="167" y="1"/>
                  </a:moveTo>
                  <a:lnTo>
                    <a:pt x="0" y="2741"/>
                  </a:lnTo>
                  <a:lnTo>
                    <a:pt x="46751" y="4596"/>
                  </a:lnTo>
                  <a:lnTo>
                    <a:pt x="46751" y="1705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6088200" y="2176000"/>
              <a:ext cx="208875" cy="251050"/>
            </a:xfrm>
            <a:custGeom>
              <a:avLst/>
              <a:gdLst/>
              <a:ahLst/>
              <a:cxnLst/>
              <a:rect l="l" t="t" r="r" b="b"/>
              <a:pathLst>
                <a:path w="8355" h="10042" extrusionOk="0">
                  <a:moveTo>
                    <a:pt x="3108" y="0"/>
                  </a:moveTo>
                  <a:lnTo>
                    <a:pt x="251" y="618"/>
                  </a:lnTo>
                  <a:lnTo>
                    <a:pt x="1" y="9925"/>
                  </a:lnTo>
                  <a:lnTo>
                    <a:pt x="2290" y="10042"/>
                  </a:lnTo>
                  <a:cubicBezTo>
                    <a:pt x="2290" y="9607"/>
                    <a:pt x="2273" y="9073"/>
                    <a:pt x="2273" y="8622"/>
                  </a:cubicBezTo>
                  <a:lnTo>
                    <a:pt x="2273" y="8622"/>
                  </a:lnTo>
                  <a:cubicBezTo>
                    <a:pt x="2301" y="8625"/>
                    <a:pt x="2329" y="8627"/>
                    <a:pt x="2357" y="8627"/>
                  </a:cubicBezTo>
                  <a:cubicBezTo>
                    <a:pt x="2721" y="8627"/>
                    <a:pt x="3023" y="8332"/>
                    <a:pt x="3225" y="8037"/>
                  </a:cubicBezTo>
                  <a:cubicBezTo>
                    <a:pt x="3443" y="7703"/>
                    <a:pt x="3593" y="7318"/>
                    <a:pt x="3877" y="7051"/>
                  </a:cubicBezTo>
                  <a:cubicBezTo>
                    <a:pt x="4050" y="6889"/>
                    <a:pt x="4302" y="6776"/>
                    <a:pt x="4538" y="6776"/>
                  </a:cubicBezTo>
                  <a:cubicBezTo>
                    <a:pt x="4690" y="6776"/>
                    <a:pt x="4835" y="6823"/>
                    <a:pt x="4946" y="6934"/>
                  </a:cubicBezTo>
                  <a:cubicBezTo>
                    <a:pt x="5080" y="7051"/>
                    <a:pt x="5164" y="7268"/>
                    <a:pt x="5347" y="7285"/>
                  </a:cubicBezTo>
                  <a:cubicBezTo>
                    <a:pt x="5368" y="7289"/>
                    <a:pt x="5387" y="7291"/>
                    <a:pt x="5406" y="7291"/>
                  </a:cubicBezTo>
                  <a:cubicBezTo>
                    <a:pt x="5688" y="7291"/>
                    <a:pt x="5736" y="6830"/>
                    <a:pt x="5798" y="6516"/>
                  </a:cubicBezTo>
                  <a:cubicBezTo>
                    <a:pt x="5966" y="5781"/>
                    <a:pt x="6834" y="5497"/>
                    <a:pt x="7386" y="4979"/>
                  </a:cubicBezTo>
                  <a:cubicBezTo>
                    <a:pt x="8355" y="4060"/>
                    <a:pt x="8154" y="2456"/>
                    <a:pt x="6985" y="1805"/>
                  </a:cubicBezTo>
                  <a:cubicBezTo>
                    <a:pt x="6367" y="1454"/>
                    <a:pt x="5581" y="1454"/>
                    <a:pt x="4963" y="1103"/>
                  </a:cubicBezTo>
                  <a:cubicBezTo>
                    <a:pt x="4328" y="752"/>
                    <a:pt x="3844" y="50"/>
                    <a:pt x="3108" y="0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6219775" y="4386525"/>
              <a:ext cx="244400" cy="107750"/>
            </a:xfrm>
            <a:custGeom>
              <a:avLst/>
              <a:gdLst/>
              <a:ahLst/>
              <a:cxnLst/>
              <a:rect l="l" t="t" r="r" b="b"/>
              <a:pathLst>
                <a:path w="9776" h="4310" extrusionOk="0">
                  <a:moveTo>
                    <a:pt x="17" y="1"/>
                  </a:moveTo>
                  <a:lnTo>
                    <a:pt x="1" y="4128"/>
                  </a:lnTo>
                  <a:lnTo>
                    <a:pt x="318" y="4144"/>
                  </a:lnTo>
                  <a:cubicBezTo>
                    <a:pt x="1237" y="4197"/>
                    <a:pt x="3951" y="4310"/>
                    <a:pt x="6068" y="4310"/>
                  </a:cubicBezTo>
                  <a:cubicBezTo>
                    <a:pt x="7302" y="4310"/>
                    <a:pt x="8333" y="4272"/>
                    <a:pt x="8689" y="4161"/>
                  </a:cubicBezTo>
                  <a:cubicBezTo>
                    <a:pt x="9775" y="3827"/>
                    <a:pt x="5297" y="2824"/>
                    <a:pt x="5297" y="2824"/>
                  </a:cubicBezTo>
                  <a:lnTo>
                    <a:pt x="5281" y="17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6219775" y="4452400"/>
              <a:ext cx="47650" cy="37750"/>
            </a:xfrm>
            <a:custGeom>
              <a:avLst/>
              <a:gdLst/>
              <a:ahLst/>
              <a:cxnLst/>
              <a:rect l="l" t="t" r="r" b="b"/>
              <a:pathLst>
                <a:path w="1906" h="1510" extrusionOk="0">
                  <a:moveTo>
                    <a:pt x="132" y="0"/>
                  </a:moveTo>
                  <a:cubicBezTo>
                    <a:pt x="88" y="0"/>
                    <a:pt x="44" y="2"/>
                    <a:pt x="1" y="5"/>
                  </a:cubicBezTo>
                  <a:lnTo>
                    <a:pt x="1" y="1476"/>
                  </a:lnTo>
                  <a:lnTo>
                    <a:pt x="1906" y="1509"/>
                  </a:lnTo>
                  <a:cubicBezTo>
                    <a:pt x="1822" y="1058"/>
                    <a:pt x="1588" y="657"/>
                    <a:pt x="1237" y="390"/>
                  </a:cubicBezTo>
                  <a:cubicBezTo>
                    <a:pt x="922" y="134"/>
                    <a:pt x="525" y="0"/>
                    <a:pt x="132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6219375" y="4471325"/>
              <a:ext cx="226425" cy="22475"/>
            </a:xfrm>
            <a:custGeom>
              <a:avLst/>
              <a:gdLst/>
              <a:ahLst/>
              <a:cxnLst/>
              <a:rect l="l" t="t" r="r" b="b"/>
              <a:pathLst>
                <a:path w="9057" h="899" extrusionOk="0">
                  <a:moveTo>
                    <a:pt x="7502" y="0"/>
                  </a:moveTo>
                  <a:cubicBezTo>
                    <a:pt x="7185" y="17"/>
                    <a:pt x="7034" y="669"/>
                    <a:pt x="7034" y="669"/>
                  </a:cubicBezTo>
                  <a:lnTo>
                    <a:pt x="17" y="602"/>
                  </a:lnTo>
                  <a:lnTo>
                    <a:pt x="0" y="719"/>
                  </a:lnTo>
                  <a:cubicBezTo>
                    <a:pt x="1328" y="836"/>
                    <a:pt x="3496" y="898"/>
                    <a:pt x="5357" y="898"/>
                  </a:cubicBezTo>
                  <a:cubicBezTo>
                    <a:pt x="7218" y="898"/>
                    <a:pt x="8772" y="836"/>
                    <a:pt x="8872" y="702"/>
                  </a:cubicBezTo>
                  <a:cubicBezTo>
                    <a:pt x="9056" y="452"/>
                    <a:pt x="7502" y="0"/>
                    <a:pt x="7502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6218950" y="4485100"/>
              <a:ext cx="221000" cy="3475"/>
            </a:xfrm>
            <a:custGeom>
              <a:avLst/>
              <a:gdLst/>
              <a:ahLst/>
              <a:cxnLst/>
              <a:rect l="l" t="t" r="r" b="b"/>
              <a:pathLst>
                <a:path w="8840" h="139" extrusionOk="0">
                  <a:moveTo>
                    <a:pt x="84" y="1"/>
                  </a:moveTo>
                  <a:cubicBezTo>
                    <a:pt x="50" y="1"/>
                    <a:pt x="17" y="1"/>
                    <a:pt x="0" y="17"/>
                  </a:cubicBezTo>
                  <a:lnTo>
                    <a:pt x="84" y="17"/>
                  </a:lnTo>
                  <a:cubicBezTo>
                    <a:pt x="167" y="34"/>
                    <a:pt x="251" y="34"/>
                    <a:pt x="335" y="34"/>
                  </a:cubicBezTo>
                  <a:lnTo>
                    <a:pt x="1304" y="84"/>
                  </a:lnTo>
                  <a:cubicBezTo>
                    <a:pt x="2106" y="118"/>
                    <a:pt x="3225" y="134"/>
                    <a:pt x="4462" y="134"/>
                  </a:cubicBezTo>
                  <a:cubicBezTo>
                    <a:pt x="4698" y="138"/>
                    <a:pt x="4930" y="139"/>
                    <a:pt x="5156" y="139"/>
                  </a:cubicBezTo>
                  <a:cubicBezTo>
                    <a:pt x="6114" y="139"/>
                    <a:pt x="6971" y="115"/>
                    <a:pt x="7619" y="101"/>
                  </a:cubicBezTo>
                  <a:cubicBezTo>
                    <a:pt x="8004" y="84"/>
                    <a:pt x="8321" y="68"/>
                    <a:pt x="8572" y="51"/>
                  </a:cubicBezTo>
                  <a:lnTo>
                    <a:pt x="8839" y="34"/>
                  </a:lnTo>
                  <a:lnTo>
                    <a:pt x="8572" y="34"/>
                  </a:lnTo>
                  <a:lnTo>
                    <a:pt x="7619" y="51"/>
                  </a:lnTo>
                  <a:cubicBezTo>
                    <a:pt x="6817" y="68"/>
                    <a:pt x="5698" y="84"/>
                    <a:pt x="4462" y="84"/>
                  </a:cubicBezTo>
                  <a:cubicBezTo>
                    <a:pt x="3225" y="68"/>
                    <a:pt x="2106" y="51"/>
                    <a:pt x="1304" y="34"/>
                  </a:cubicBezTo>
                  <a:cubicBezTo>
                    <a:pt x="919" y="34"/>
                    <a:pt x="602" y="17"/>
                    <a:pt x="351" y="17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6394375" y="4470075"/>
              <a:ext cx="13400" cy="20475"/>
            </a:xfrm>
            <a:custGeom>
              <a:avLst/>
              <a:gdLst/>
              <a:ahLst/>
              <a:cxnLst/>
              <a:rect l="l" t="t" r="r" b="b"/>
              <a:pathLst>
                <a:path w="536" h="819" extrusionOk="0">
                  <a:moveTo>
                    <a:pt x="536" y="0"/>
                  </a:moveTo>
                  <a:lnTo>
                    <a:pt x="536" y="0"/>
                  </a:lnTo>
                  <a:cubicBezTo>
                    <a:pt x="201" y="151"/>
                    <a:pt x="1" y="468"/>
                    <a:pt x="34" y="819"/>
                  </a:cubicBezTo>
                  <a:cubicBezTo>
                    <a:pt x="68" y="669"/>
                    <a:pt x="135" y="518"/>
                    <a:pt x="201" y="368"/>
                  </a:cubicBezTo>
                  <a:cubicBezTo>
                    <a:pt x="302" y="234"/>
                    <a:pt x="402" y="117"/>
                    <a:pt x="5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6353450" y="4457075"/>
              <a:ext cx="7550" cy="10925"/>
            </a:xfrm>
            <a:custGeom>
              <a:avLst/>
              <a:gdLst/>
              <a:ahLst/>
              <a:cxnLst/>
              <a:rect l="l" t="t" r="r" b="b"/>
              <a:pathLst>
                <a:path w="302" h="437" extrusionOk="0">
                  <a:moveTo>
                    <a:pt x="279" y="0"/>
                  </a:moveTo>
                  <a:cubicBezTo>
                    <a:pt x="256" y="0"/>
                    <a:pt x="194" y="80"/>
                    <a:pt x="117" y="203"/>
                  </a:cubicBezTo>
                  <a:cubicBezTo>
                    <a:pt x="51" y="320"/>
                    <a:pt x="1" y="420"/>
                    <a:pt x="17" y="437"/>
                  </a:cubicBezTo>
                  <a:cubicBezTo>
                    <a:pt x="17" y="437"/>
                    <a:pt x="101" y="353"/>
                    <a:pt x="184" y="236"/>
                  </a:cubicBezTo>
                  <a:cubicBezTo>
                    <a:pt x="251" y="103"/>
                    <a:pt x="301" y="2"/>
                    <a:pt x="285" y="2"/>
                  </a:cubicBezTo>
                  <a:cubicBezTo>
                    <a:pt x="283" y="1"/>
                    <a:pt x="281" y="0"/>
                    <a:pt x="2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6342600" y="4454950"/>
              <a:ext cx="8775" cy="7275"/>
            </a:xfrm>
            <a:custGeom>
              <a:avLst/>
              <a:gdLst/>
              <a:ahLst/>
              <a:cxnLst/>
              <a:rect l="l" t="t" r="r" b="b"/>
              <a:pathLst>
                <a:path w="351" h="291" extrusionOk="0">
                  <a:moveTo>
                    <a:pt x="341" y="1"/>
                  </a:moveTo>
                  <a:cubicBezTo>
                    <a:pt x="313" y="1"/>
                    <a:pt x="240" y="48"/>
                    <a:pt x="167" y="121"/>
                  </a:cubicBezTo>
                  <a:cubicBezTo>
                    <a:pt x="67" y="204"/>
                    <a:pt x="0" y="271"/>
                    <a:pt x="17" y="288"/>
                  </a:cubicBezTo>
                  <a:cubicBezTo>
                    <a:pt x="19" y="290"/>
                    <a:pt x="22" y="291"/>
                    <a:pt x="26" y="291"/>
                  </a:cubicBezTo>
                  <a:cubicBezTo>
                    <a:pt x="55" y="291"/>
                    <a:pt x="128" y="244"/>
                    <a:pt x="201" y="171"/>
                  </a:cubicBezTo>
                  <a:cubicBezTo>
                    <a:pt x="301" y="87"/>
                    <a:pt x="351" y="4"/>
                    <a:pt x="351" y="4"/>
                  </a:cubicBezTo>
                  <a:cubicBezTo>
                    <a:pt x="349" y="2"/>
                    <a:pt x="346" y="1"/>
                    <a:pt x="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6336325" y="4449025"/>
              <a:ext cx="13800" cy="1850"/>
            </a:xfrm>
            <a:custGeom>
              <a:avLst/>
              <a:gdLst/>
              <a:ahLst/>
              <a:cxnLst/>
              <a:rect l="l" t="t" r="r" b="b"/>
              <a:pathLst>
                <a:path w="552" h="74" extrusionOk="0">
                  <a:moveTo>
                    <a:pt x="248" y="0"/>
                  </a:moveTo>
                  <a:cubicBezTo>
                    <a:pt x="166" y="0"/>
                    <a:pt x="83" y="9"/>
                    <a:pt x="0" y="24"/>
                  </a:cubicBezTo>
                  <a:cubicBezTo>
                    <a:pt x="84" y="57"/>
                    <a:pt x="184" y="74"/>
                    <a:pt x="268" y="74"/>
                  </a:cubicBezTo>
                  <a:cubicBezTo>
                    <a:pt x="368" y="74"/>
                    <a:pt x="468" y="74"/>
                    <a:pt x="552" y="40"/>
                  </a:cubicBezTo>
                  <a:cubicBezTo>
                    <a:pt x="451" y="13"/>
                    <a:pt x="349" y="0"/>
                    <a:pt x="2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6333825" y="4440825"/>
              <a:ext cx="15900" cy="2575"/>
            </a:xfrm>
            <a:custGeom>
              <a:avLst/>
              <a:gdLst/>
              <a:ahLst/>
              <a:cxnLst/>
              <a:rect l="l" t="t" r="r" b="b"/>
              <a:pathLst>
                <a:path w="636" h="103" extrusionOk="0">
                  <a:moveTo>
                    <a:pt x="0" y="1"/>
                  </a:moveTo>
                  <a:cubicBezTo>
                    <a:pt x="117" y="69"/>
                    <a:pt x="240" y="103"/>
                    <a:pt x="365" y="103"/>
                  </a:cubicBezTo>
                  <a:cubicBezTo>
                    <a:pt x="454" y="103"/>
                    <a:pt x="545" y="86"/>
                    <a:pt x="635" y="51"/>
                  </a:cubicBezTo>
                  <a:cubicBezTo>
                    <a:pt x="418" y="51"/>
                    <a:pt x="217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6358050" y="4444675"/>
              <a:ext cx="25075" cy="14150"/>
            </a:xfrm>
            <a:custGeom>
              <a:avLst/>
              <a:gdLst/>
              <a:ahLst/>
              <a:cxnLst/>
              <a:rect l="l" t="t" r="r" b="b"/>
              <a:pathLst>
                <a:path w="1003" h="566" extrusionOk="0">
                  <a:moveTo>
                    <a:pt x="668" y="59"/>
                  </a:moveTo>
                  <a:cubicBezTo>
                    <a:pt x="746" y="59"/>
                    <a:pt x="824" y="75"/>
                    <a:pt x="903" y="114"/>
                  </a:cubicBezTo>
                  <a:cubicBezTo>
                    <a:pt x="953" y="147"/>
                    <a:pt x="936" y="214"/>
                    <a:pt x="869" y="248"/>
                  </a:cubicBezTo>
                  <a:cubicBezTo>
                    <a:pt x="819" y="281"/>
                    <a:pt x="752" y="314"/>
                    <a:pt x="685" y="331"/>
                  </a:cubicBezTo>
                  <a:cubicBezTo>
                    <a:pt x="568" y="365"/>
                    <a:pt x="451" y="398"/>
                    <a:pt x="334" y="415"/>
                  </a:cubicBezTo>
                  <a:cubicBezTo>
                    <a:pt x="235" y="440"/>
                    <a:pt x="152" y="452"/>
                    <a:pt x="93" y="458"/>
                  </a:cubicBezTo>
                  <a:lnTo>
                    <a:pt x="93" y="458"/>
                  </a:lnTo>
                  <a:cubicBezTo>
                    <a:pt x="124" y="395"/>
                    <a:pt x="164" y="335"/>
                    <a:pt x="218" y="281"/>
                  </a:cubicBezTo>
                  <a:cubicBezTo>
                    <a:pt x="284" y="181"/>
                    <a:pt x="385" y="114"/>
                    <a:pt x="502" y="81"/>
                  </a:cubicBezTo>
                  <a:cubicBezTo>
                    <a:pt x="557" y="67"/>
                    <a:pt x="612" y="59"/>
                    <a:pt x="668" y="59"/>
                  </a:cubicBezTo>
                  <a:close/>
                  <a:moveTo>
                    <a:pt x="667" y="0"/>
                  </a:moveTo>
                  <a:cubicBezTo>
                    <a:pt x="477" y="0"/>
                    <a:pt x="292" y="89"/>
                    <a:pt x="167" y="248"/>
                  </a:cubicBezTo>
                  <a:cubicBezTo>
                    <a:pt x="118" y="313"/>
                    <a:pt x="85" y="379"/>
                    <a:pt x="68" y="461"/>
                  </a:cubicBezTo>
                  <a:lnTo>
                    <a:pt x="68" y="461"/>
                  </a:lnTo>
                  <a:cubicBezTo>
                    <a:pt x="25" y="465"/>
                    <a:pt x="0" y="465"/>
                    <a:pt x="0" y="465"/>
                  </a:cubicBezTo>
                  <a:cubicBezTo>
                    <a:pt x="21" y="468"/>
                    <a:pt x="43" y="470"/>
                    <a:pt x="64" y="472"/>
                  </a:cubicBezTo>
                  <a:lnTo>
                    <a:pt x="64" y="472"/>
                  </a:lnTo>
                  <a:cubicBezTo>
                    <a:pt x="50" y="503"/>
                    <a:pt x="50" y="534"/>
                    <a:pt x="50" y="565"/>
                  </a:cubicBezTo>
                  <a:cubicBezTo>
                    <a:pt x="61" y="535"/>
                    <a:pt x="72" y="504"/>
                    <a:pt x="86" y="474"/>
                  </a:cubicBezTo>
                  <a:lnTo>
                    <a:pt x="86" y="474"/>
                  </a:lnTo>
                  <a:cubicBezTo>
                    <a:pt x="116" y="476"/>
                    <a:pt x="145" y="477"/>
                    <a:pt x="174" y="477"/>
                  </a:cubicBezTo>
                  <a:cubicBezTo>
                    <a:pt x="230" y="477"/>
                    <a:pt x="284" y="473"/>
                    <a:pt x="334" y="465"/>
                  </a:cubicBezTo>
                  <a:cubicBezTo>
                    <a:pt x="468" y="448"/>
                    <a:pt x="585" y="431"/>
                    <a:pt x="702" y="381"/>
                  </a:cubicBezTo>
                  <a:cubicBezTo>
                    <a:pt x="769" y="365"/>
                    <a:pt x="836" y="348"/>
                    <a:pt x="903" y="298"/>
                  </a:cubicBezTo>
                  <a:cubicBezTo>
                    <a:pt x="953" y="281"/>
                    <a:pt x="986" y="248"/>
                    <a:pt x="986" y="198"/>
                  </a:cubicBezTo>
                  <a:cubicBezTo>
                    <a:pt x="1003" y="147"/>
                    <a:pt x="986" y="97"/>
                    <a:pt x="936" y="64"/>
                  </a:cubicBezTo>
                  <a:cubicBezTo>
                    <a:pt x="849" y="21"/>
                    <a:pt x="758" y="0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6348850" y="4440400"/>
              <a:ext cx="12975" cy="16325"/>
            </a:xfrm>
            <a:custGeom>
              <a:avLst/>
              <a:gdLst/>
              <a:ahLst/>
              <a:cxnLst/>
              <a:rect l="l" t="t" r="r" b="b"/>
              <a:pathLst>
                <a:path w="519" h="653" extrusionOk="0">
                  <a:moveTo>
                    <a:pt x="134" y="1"/>
                  </a:moveTo>
                  <a:cubicBezTo>
                    <a:pt x="51" y="18"/>
                    <a:pt x="1" y="84"/>
                    <a:pt x="17" y="151"/>
                  </a:cubicBezTo>
                  <a:cubicBezTo>
                    <a:pt x="34" y="218"/>
                    <a:pt x="51" y="268"/>
                    <a:pt x="84" y="302"/>
                  </a:cubicBezTo>
                  <a:cubicBezTo>
                    <a:pt x="118" y="385"/>
                    <a:pt x="185" y="452"/>
                    <a:pt x="235" y="519"/>
                  </a:cubicBezTo>
                  <a:cubicBezTo>
                    <a:pt x="285" y="569"/>
                    <a:pt x="352" y="619"/>
                    <a:pt x="435" y="653"/>
                  </a:cubicBezTo>
                  <a:cubicBezTo>
                    <a:pt x="435" y="636"/>
                    <a:pt x="368" y="586"/>
                    <a:pt x="268" y="485"/>
                  </a:cubicBezTo>
                  <a:cubicBezTo>
                    <a:pt x="218" y="419"/>
                    <a:pt x="168" y="352"/>
                    <a:pt x="134" y="285"/>
                  </a:cubicBezTo>
                  <a:cubicBezTo>
                    <a:pt x="84" y="201"/>
                    <a:pt x="51" y="84"/>
                    <a:pt x="134" y="68"/>
                  </a:cubicBezTo>
                  <a:cubicBezTo>
                    <a:pt x="142" y="66"/>
                    <a:pt x="149" y="66"/>
                    <a:pt x="156" y="66"/>
                  </a:cubicBezTo>
                  <a:cubicBezTo>
                    <a:pt x="232" y="66"/>
                    <a:pt x="307" y="140"/>
                    <a:pt x="368" y="201"/>
                  </a:cubicBezTo>
                  <a:cubicBezTo>
                    <a:pt x="402" y="268"/>
                    <a:pt x="435" y="352"/>
                    <a:pt x="452" y="435"/>
                  </a:cubicBezTo>
                  <a:cubicBezTo>
                    <a:pt x="469" y="502"/>
                    <a:pt x="469" y="586"/>
                    <a:pt x="469" y="653"/>
                  </a:cubicBezTo>
                  <a:cubicBezTo>
                    <a:pt x="502" y="586"/>
                    <a:pt x="519" y="502"/>
                    <a:pt x="502" y="419"/>
                  </a:cubicBezTo>
                  <a:cubicBezTo>
                    <a:pt x="485" y="335"/>
                    <a:pt x="452" y="252"/>
                    <a:pt x="402" y="168"/>
                  </a:cubicBezTo>
                  <a:cubicBezTo>
                    <a:pt x="352" y="68"/>
                    <a:pt x="251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6217700" y="4450950"/>
              <a:ext cx="47225" cy="38350"/>
            </a:xfrm>
            <a:custGeom>
              <a:avLst/>
              <a:gdLst/>
              <a:ahLst/>
              <a:cxnLst/>
              <a:rect l="l" t="t" r="r" b="b"/>
              <a:pathLst>
                <a:path w="1889" h="1534" extrusionOk="0">
                  <a:moveTo>
                    <a:pt x="253" y="1"/>
                  </a:moveTo>
                  <a:cubicBezTo>
                    <a:pt x="205" y="1"/>
                    <a:pt x="159" y="5"/>
                    <a:pt x="117" y="13"/>
                  </a:cubicBezTo>
                  <a:cubicBezTo>
                    <a:pt x="84" y="13"/>
                    <a:pt x="34" y="30"/>
                    <a:pt x="0" y="30"/>
                  </a:cubicBezTo>
                  <a:cubicBezTo>
                    <a:pt x="9" y="38"/>
                    <a:pt x="46" y="38"/>
                    <a:pt x="113" y="38"/>
                  </a:cubicBezTo>
                  <a:cubicBezTo>
                    <a:pt x="180" y="38"/>
                    <a:pt x="276" y="38"/>
                    <a:pt x="401" y="47"/>
                  </a:cubicBezTo>
                  <a:cubicBezTo>
                    <a:pt x="1036" y="130"/>
                    <a:pt x="1571" y="548"/>
                    <a:pt x="1771" y="1150"/>
                  </a:cubicBezTo>
                  <a:cubicBezTo>
                    <a:pt x="1855" y="1383"/>
                    <a:pt x="1855" y="1534"/>
                    <a:pt x="1872" y="1534"/>
                  </a:cubicBezTo>
                  <a:cubicBezTo>
                    <a:pt x="1888" y="1500"/>
                    <a:pt x="1888" y="1450"/>
                    <a:pt x="1872" y="1417"/>
                  </a:cubicBezTo>
                  <a:cubicBezTo>
                    <a:pt x="1872" y="1333"/>
                    <a:pt x="1838" y="1233"/>
                    <a:pt x="1821" y="1133"/>
                  </a:cubicBezTo>
                  <a:cubicBezTo>
                    <a:pt x="1621" y="498"/>
                    <a:pt x="1070" y="47"/>
                    <a:pt x="401" y="13"/>
                  </a:cubicBezTo>
                  <a:cubicBezTo>
                    <a:pt x="351" y="5"/>
                    <a:pt x="301" y="1"/>
                    <a:pt x="2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6230225" y="4392800"/>
              <a:ext cx="2125" cy="54325"/>
            </a:xfrm>
            <a:custGeom>
              <a:avLst/>
              <a:gdLst/>
              <a:ahLst/>
              <a:cxnLst/>
              <a:rect l="l" t="t" r="r" b="b"/>
              <a:pathLst>
                <a:path w="85" h="2173" extrusionOk="0">
                  <a:moveTo>
                    <a:pt x="51" y="0"/>
                  </a:moveTo>
                  <a:lnTo>
                    <a:pt x="51" y="0"/>
                  </a:lnTo>
                  <a:cubicBezTo>
                    <a:pt x="0" y="735"/>
                    <a:pt x="0" y="1454"/>
                    <a:pt x="17" y="2172"/>
                  </a:cubicBezTo>
                  <a:cubicBezTo>
                    <a:pt x="84" y="1454"/>
                    <a:pt x="84" y="735"/>
                    <a:pt x="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6281175" y="4472825"/>
              <a:ext cx="38475" cy="2125"/>
            </a:xfrm>
            <a:custGeom>
              <a:avLst/>
              <a:gdLst/>
              <a:ahLst/>
              <a:cxnLst/>
              <a:rect l="l" t="t" r="r" b="b"/>
              <a:pathLst>
                <a:path w="1539" h="85" extrusionOk="0">
                  <a:moveTo>
                    <a:pt x="84" y="0"/>
                  </a:moveTo>
                  <a:cubicBezTo>
                    <a:pt x="31" y="0"/>
                    <a:pt x="1" y="2"/>
                    <a:pt x="1" y="7"/>
                  </a:cubicBezTo>
                  <a:cubicBezTo>
                    <a:pt x="272" y="60"/>
                    <a:pt x="542" y="85"/>
                    <a:pt x="811" y="85"/>
                  </a:cubicBezTo>
                  <a:cubicBezTo>
                    <a:pt x="1056" y="85"/>
                    <a:pt x="1299" y="64"/>
                    <a:pt x="1538" y="24"/>
                  </a:cubicBezTo>
                  <a:cubicBezTo>
                    <a:pt x="1538" y="18"/>
                    <a:pt x="1501" y="16"/>
                    <a:pt x="1435" y="16"/>
                  </a:cubicBezTo>
                  <a:cubicBezTo>
                    <a:pt x="1304" y="16"/>
                    <a:pt x="1059" y="24"/>
                    <a:pt x="770" y="24"/>
                  </a:cubicBezTo>
                  <a:cubicBezTo>
                    <a:pt x="474" y="12"/>
                    <a:pt x="212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6255275" y="4472925"/>
              <a:ext cx="4225" cy="7600"/>
            </a:xfrm>
            <a:custGeom>
              <a:avLst/>
              <a:gdLst/>
              <a:ahLst/>
              <a:cxnLst/>
              <a:rect l="l" t="t" r="r" b="b"/>
              <a:pathLst>
                <a:path w="169" h="304" extrusionOk="0">
                  <a:moveTo>
                    <a:pt x="21" y="0"/>
                  </a:moveTo>
                  <a:cubicBezTo>
                    <a:pt x="19" y="0"/>
                    <a:pt x="18" y="1"/>
                    <a:pt x="18" y="3"/>
                  </a:cubicBezTo>
                  <a:cubicBezTo>
                    <a:pt x="1" y="20"/>
                    <a:pt x="34" y="70"/>
                    <a:pt x="68" y="154"/>
                  </a:cubicBezTo>
                  <a:cubicBezTo>
                    <a:pt x="101" y="237"/>
                    <a:pt x="135" y="304"/>
                    <a:pt x="151" y="304"/>
                  </a:cubicBezTo>
                  <a:cubicBezTo>
                    <a:pt x="168" y="304"/>
                    <a:pt x="168" y="220"/>
                    <a:pt x="135" y="120"/>
                  </a:cubicBezTo>
                  <a:cubicBezTo>
                    <a:pt x="91" y="47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6245675" y="4460775"/>
              <a:ext cx="5450" cy="5225"/>
            </a:xfrm>
            <a:custGeom>
              <a:avLst/>
              <a:gdLst/>
              <a:ahLst/>
              <a:cxnLst/>
              <a:rect l="l" t="t" r="r" b="b"/>
              <a:pathLst>
                <a:path w="218" h="209" extrusionOk="0">
                  <a:moveTo>
                    <a:pt x="13" y="0"/>
                  </a:moveTo>
                  <a:cubicBezTo>
                    <a:pt x="8" y="0"/>
                    <a:pt x="4" y="2"/>
                    <a:pt x="1" y="5"/>
                  </a:cubicBezTo>
                  <a:cubicBezTo>
                    <a:pt x="1" y="21"/>
                    <a:pt x="34" y="71"/>
                    <a:pt x="84" y="122"/>
                  </a:cubicBezTo>
                  <a:cubicBezTo>
                    <a:pt x="128" y="165"/>
                    <a:pt x="171" y="208"/>
                    <a:pt x="193" y="208"/>
                  </a:cubicBezTo>
                  <a:cubicBezTo>
                    <a:pt x="196" y="208"/>
                    <a:pt x="199" y="207"/>
                    <a:pt x="201" y="205"/>
                  </a:cubicBezTo>
                  <a:cubicBezTo>
                    <a:pt x="218" y="188"/>
                    <a:pt x="184" y="138"/>
                    <a:pt x="134" y="71"/>
                  </a:cubicBezTo>
                  <a:cubicBezTo>
                    <a:pt x="79" y="30"/>
                    <a:pt x="36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6231900" y="4454675"/>
              <a:ext cx="7950" cy="3300"/>
            </a:xfrm>
            <a:custGeom>
              <a:avLst/>
              <a:gdLst/>
              <a:ahLst/>
              <a:cxnLst/>
              <a:rect l="l" t="t" r="r" b="b"/>
              <a:pathLst>
                <a:path w="318" h="132" extrusionOk="0">
                  <a:moveTo>
                    <a:pt x="92" y="0"/>
                  </a:moveTo>
                  <a:cubicBezTo>
                    <a:pt x="40" y="0"/>
                    <a:pt x="0" y="20"/>
                    <a:pt x="0" y="31"/>
                  </a:cubicBezTo>
                  <a:cubicBezTo>
                    <a:pt x="0" y="48"/>
                    <a:pt x="67" y="48"/>
                    <a:pt x="151" y="65"/>
                  </a:cubicBezTo>
                  <a:cubicBezTo>
                    <a:pt x="234" y="98"/>
                    <a:pt x="284" y="132"/>
                    <a:pt x="301" y="132"/>
                  </a:cubicBezTo>
                  <a:cubicBezTo>
                    <a:pt x="318" y="115"/>
                    <a:pt x="268" y="48"/>
                    <a:pt x="167" y="15"/>
                  </a:cubicBezTo>
                  <a:cubicBezTo>
                    <a:pt x="141" y="4"/>
                    <a:pt x="116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6221875" y="4452200"/>
              <a:ext cx="4200" cy="2325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8" y="1"/>
                  </a:moveTo>
                  <a:cubicBezTo>
                    <a:pt x="21" y="1"/>
                    <a:pt x="9" y="5"/>
                    <a:pt x="0" y="13"/>
                  </a:cubicBezTo>
                  <a:cubicBezTo>
                    <a:pt x="0" y="30"/>
                    <a:pt x="34" y="64"/>
                    <a:pt x="67" y="80"/>
                  </a:cubicBezTo>
                  <a:cubicBezTo>
                    <a:pt x="92" y="89"/>
                    <a:pt x="113" y="93"/>
                    <a:pt x="130" y="93"/>
                  </a:cubicBezTo>
                  <a:cubicBezTo>
                    <a:pt x="147" y="93"/>
                    <a:pt x="159" y="89"/>
                    <a:pt x="167" y="80"/>
                  </a:cubicBezTo>
                  <a:cubicBezTo>
                    <a:pt x="167" y="64"/>
                    <a:pt x="134" y="30"/>
                    <a:pt x="101" y="13"/>
                  </a:cubicBezTo>
                  <a:cubicBezTo>
                    <a:pt x="75" y="5"/>
                    <a:pt x="55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5534325" y="2405325"/>
              <a:ext cx="347550" cy="294425"/>
            </a:xfrm>
            <a:custGeom>
              <a:avLst/>
              <a:gdLst/>
              <a:ahLst/>
              <a:cxnLst/>
              <a:rect l="l" t="t" r="r" b="b"/>
              <a:pathLst>
                <a:path w="13902" h="11777" extrusionOk="0">
                  <a:moveTo>
                    <a:pt x="769" y="0"/>
                  </a:moveTo>
                  <a:cubicBezTo>
                    <a:pt x="769" y="0"/>
                    <a:pt x="0" y="9641"/>
                    <a:pt x="2456" y="11195"/>
                  </a:cubicBezTo>
                  <a:cubicBezTo>
                    <a:pt x="3104" y="11610"/>
                    <a:pt x="3931" y="11777"/>
                    <a:pt x="4844" y="11777"/>
                  </a:cubicBezTo>
                  <a:cubicBezTo>
                    <a:pt x="8636" y="11777"/>
                    <a:pt x="13902" y="8889"/>
                    <a:pt x="13902" y="8889"/>
                  </a:cubicBezTo>
                  <a:lnTo>
                    <a:pt x="13718" y="3275"/>
                  </a:lnTo>
                  <a:cubicBezTo>
                    <a:pt x="13718" y="3275"/>
                    <a:pt x="5856" y="6587"/>
                    <a:pt x="5319" y="6587"/>
                  </a:cubicBezTo>
                  <a:cubicBezTo>
                    <a:pt x="5309" y="6587"/>
                    <a:pt x="5301" y="6586"/>
                    <a:pt x="5297" y="6583"/>
                  </a:cubicBezTo>
                  <a:cubicBezTo>
                    <a:pt x="5063" y="6483"/>
                    <a:pt x="4845" y="150"/>
                    <a:pt x="4845" y="150"/>
                  </a:cubicBezTo>
                  <a:lnTo>
                    <a:pt x="769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5921950" y="2111250"/>
              <a:ext cx="200100" cy="384325"/>
            </a:xfrm>
            <a:custGeom>
              <a:avLst/>
              <a:gdLst/>
              <a:ahLst/>
              <a:cxnLst/>
              <a:rect l="l" t="t" r="r" b="b"/>
              <a:pathLst>
                <a:path w="8004" h="15373" extrusionOk="0">
                  <a:moveTo>
                    <a:pt x="3877" y="0"/>
                  </a:moveTo>
                  <a:lnTo>
                    <a:pt x="118" y="1838"/>
                  </a:lnTo>
                  <a:cubicBezTo>
                    <a:pt x="118" y="1838"/>
                    <a:pt x="1" y="6550"/>
                    <a:pt x="118" y="8588"/>
                  </a:cubicBezTo>
                  <a:cubicBezTo>
                    <a:pt x="251" y="10644"/>
                    <a:pt x="2306" y="10861"/>
                    <a:pt x="2306" y="10861"/>
                  </a:cubicBezTo>
                  <a:cubicBezTo>
                    <a:pt x="2306" y="10861"/>
                    <a:pt x="2323" y="11746"/>
                    <a:pt x="2323" y="12766"/>
                  </a:cubicBezTo>
                  <a:cubicBezTo>
                    <a:pt x="2340" y="14186"/>
                    <a:pt x="3476" y="15339"/>
                    <a:pt x="4896" y="15372"/>
                  </a:cubicBezTo>
                  <a:cubicBezTo>
                    <a:pt x="4907" y="15372"/>
                    <a:pt x="4917" y="15372"/>
                    <a:pt x="4928" y="15372"/>
                  </a:cubicBezTo>
                  <a:cubicBezTo>
                    <a:pt x="6334" y="15372"/>
                    <a:pt x="7503" y="14275"/>
                    <a:pt x="7570" y="12866"/>
                  </a:cubicBezTo>
                  <a:lnTo>
                    <a:pt x="8004" y="3125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5936150" y="2236550"/>
              <a:ext cx="15075" cy="13275"/>
            </a:xfrm>
            <a:custGeom>
              <a:avLst/>
              <a:gdLst/>
              <a:ahLst/>
              <a:cxnLst/>
              <a:rect l="l" t="t" r="r" b="b"/>
              <a:pathLst>
                <a:path w="603" h="531" extrusionOk="0">
                  <a:moveTo>
                    <a:pt x="251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26"/>
                    <a:pt x="130" y="531"/>
                    <a:pt x="260" y="531"/>
                  </a:cubicBezTo>
                  <a:cubicBezTo>
                    <a:pt x="323" y="531"/>
                    <a:pt x="386" y="506"/>
                    <a:pt x="435" y="452"/>
                  </a:cubicBezTo>
                  <a:cubicBezTo>
                    <a:pt x="602" y="285"/>
                    <a:pt x="485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5929475" y="2228000"/>
              <a:ext cx="26325" cy="8275"/>
            </a:xfrm>
            <a:custGeom>
              <a:avLst/>
              <a:gdLst/>
              <a:ahLst/>
              <a:cxnLst/>
              <a:rect l="l" t="t" r="r" b="b"/>
              <a:pathLst>
                <a:path w="1053" h="331" extrusionOk="0">
                  <a:moveTo>
                    <a:pt x="555" y="0"/>
                  </a:moveTo>
                  <a:cubicBezTo>
                    <a:pt x="393" y="0"/>
                    <a:pt x="231" y="56"/>
                    <a:pt x="101" y="159"/>
                  </a:cubicBezTo>
                  <a:cubicBezTo>
                    <a:pt x="17" y="243"/>
                    <a:pt x="0" y="309"/>
                    <a:pt x="17" y="326"/>
                  </a:cubicBezTo>
                  <a:cubicBezTo>
                    <a:pt x="20" y="329"/>
                    <a:pt x="24" y="330"/>
                    <a:pt x="30" y="330"/>
                  </a:cubicBezTo>
                  <a:cubicBezTo>
                    <a:pt x="85" y="330"/>
                    <a:pt x="260" y="191"/>
                    <a:pt x="518" y="176"/>
                  </a:cubicBezTo>
                  <a:cubicBezTo>
                    <a:pt x="535" y="175"/>
                    <a:pt x="552" y="174"/>
                    <a:pt x="568" y="174"/>
                  </a:cubicBezTo>
                  <a:cubicBezTo>
                    <a:pt x="795" y="174"/>
                    <a:pt x="961" y="265"/>
                    <a:pt x="1019" y="265"/>
                  </a:cubicBezTo>
                  <a:cubicBezTo>
                    <a:pt x="1027" y="265"/>
                    <a:pt x="1032" y="263"/>
                    <a:pt x="1036" y="259"/>
                  </a:cubicBezTo>
                  <a:cubicBezTo>
                    <a:pt x="1053" y="243"/>
                    <a:pt x="1020" y="176"/>
                    <a:pt x="919" y="109"/>
                  </a:cubicBezTo>
                  <a:cubicBezTo>
                    <a:pt x="809" y="35"/>
                    <a:pt x="682" y="0"/>
                    <a:pt x="5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6011750" y="2236550"/>
              <a:ext cx="15500" cy="13275"/>
            </a:xfrm>
            <a:custGeom>
              <a:avLst/>
              <a:gdLst/>
              <a:ahLst/>
              <a:cxnLst/>
              <a:rect l="l" t="t" r="r" b="b"/>
              <a:pathLst>
                <a:path w="620" h="531" extrusionOk="0">
                  <a:moveTo>
                    <a:pt x="268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26"/>
                    <a:pt x="130" y="531"/>
                    <a:pt x="266" y="531"/>
                  </a:cubicBezTo>
                  <a:cubicBezTo>
                    <a:pt x="331" y="531"/>
                    <a:pt x="398" y="506"/>
                    <a:pt x="452" y="452"/>
                  </a:cubicBezTo>
                  <a:cubicBezTo>
                    <a:pt x="619" y="285"/>
                    <a:pt x="502" y="1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6007175" y="2228000"/>
              <a:ext cx="26750" cy="8275"/>
            </a:xfrm>
            <a:custGeom>
              <a:avLst/>
              <a:gdLst/>
              <a:ahLst/>
              <a:cxnLst/>
              <a:rect l="l" t="t" r="r" b="b"/>
              <a:pathLst>
                <a:path w="1070" h="331" extrusionOk="0">
                  <a:moveTo>
                    <a:pt x="571" y="0"/>
                  </a:moveTo>
                  <a:cubicBezTo>
                    <a:pt x="410" y="0"/>
                    <a:pt x="248" y="56"/>
                    <a:pt x="117" y="159"/>
                  </a:cubicBezTo>
                  <a:cubicBezTo>
                    <a:pt x="34" y="243"/>
                    <a:pt x="0" y="309"/>
                    <a:pt x="17" y="326"/>
                  </a:cubicBezTo>
                  <a:cubicBezTo>
                    <a:pt x="20" y="329"/>
                    <a:pt x="24" y="330"/>
                    <a:pt x="30" y="330"/>
                  </a:cubicBezTo>
                  <a:cubicBezTo>
                    <a:pt x="87" y="330"/>
                    <a:pt x="276" y="191"/>
                    <a:pt x="535" y="176"/>
                  </a:cubicBezTo>
                  <a:cubicBezTo>
                    <a:pt x="552" y="175"/>
                    <a:pt x="568" y="174"/>
                    <a:pt x="584" y="174"/>
                  </a:cubicBezTo>
                  <a:cubicBezTo>
                    <a:pt x="811" y="174"/>
                    <a:pt x="978" y="265"/>
                    <a:pt x="1035" y="265"/>
                  </a:cubicBezTo>
                  <a:cubicBezTo>
                    <a:pt x="1043" y="265"/>
                    <a:pt x="1049" y="263"/>
                    <a:pt x="1053" y="259"/>
                  </a:cubicBezTo>
                  <a:cubicBezTo>
                    <a:pt x="1069" y="243"/>
                    <a:pt x="1036" y="176"/>
                    <a:pt x="936" y="109"/>
                  </a:cubicBezTo>
                  <a:cubicBezTo>
                    <a:pt x="825" y="35"/>
                    <a:pt x="698" y="0"/>
                    <a:pt x="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5963300" y="2234050"/>
              <a:ext cx="21325" cy="62675"/>
            </a:xfrm>
            <a:custGeom>
              <a:avLst/>
              <a:gdLst/>
              <a:ahLst/>
              <a:cxnLst/>
              <a:rect l="l" t="t" r="r" b="b"/>
              <a:pathLst>
                <a:path w="853" h="2507" extrusionOk="0">
                  <a:moveTo>
                    <a:pt x="801" y="0"/>
                  </a:moveTo>
                  <a:cubicBezTo>
                    <a:pt x="763" y="0"/>
                    <a:pt x="499" y="662"/>
                    <a:pt x="235" y="1471"/>
                  </a:cubicBezTo>
                  <a:cubicBezTo>
                    <a:pt x="184" y="1671"/>
                    <a:pt x="118" y="1872"/>
                    <a:pt x="51" y="2056"/>
                  </a:cubicBezTo>
                  <a:cubicBezTo>
                    <a:pt x="17" y="2156"/>
                    <a:pt x="1" y="2273"/>
                    <a:pt x="34" y="2373"/>
                  </a:cubicBezTo>
                  <a:cubicBezTo>
                    <a:pt x="51" y="2440"/>
                    <a:pt x="101" y="2473"/>
                    <a:pt x="168" y="2490"/>
                  </a:cubicBezTo>
                  <a:cubicBezTo>
                    <a:pt x="218" y="2507"/>
                    <a:pt x="251" y="2507"/>
                    <a:pt x="301" y="2507"/>
                  </a:cubicBezTo>
                  <a:cubicBezTo>
                    <a:pt x="452" y="2507"/>
                    <a:pt x="619" y="2507"/>
                    <a:pt x="769" y="2457"/>
                  </a:cubicBezTo>
                  <a:cubicBezTo>
                    <a:pt x="619" y="2407"/>
                    <a:pt x="452" y="2373"/>
                    <a:pt x="301" y="2373"/>
                  </a:cubicBezTo>
                  <a:cubicBezTo>
                    <a:pt x="235" y="2373"/>
                    <a:pt x="168" y="2356"/>
                    <a:pt x="168" y="2323"/>
                  </a:cubicBezTo>
                  <a:cubicBezTo>
                    <a:pt x="168" y="2256"/>
                    <a:pt x="184" y="2173"/>
                    <a:pt x="218" y="2106"/>
                  </a:cubicBezTo>
                  <a:cubicBezTo>
                    <a:pt x="268" y="1922"/>
                    <a:pt x="335" y="1722"/>
                    <a:pt x="402" y="1521"/>
                  </a:cubicBezTo>
                  <a:cubicBezTo>
                    <a:pt x="669" y="702"/>
                    <a:pt x="853" y="17"/>
                    <a:pt x="803" y="1"/>
                  </a:cubicBezTo>
                  <a:cubicBezTo>
                    <a:pt x="802" y="0"/>
                    <a:pt x="802" y="0"/>
                    <a:pt x="8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5971650" y="2301325"/>
              <a:ext cx="38475" cy="20675"/>
            </a:xfrm>
            <a:custGeom>
              <a:avLst/>
              <a:gdLst/>
              <a:ahLst/>
              <a:cxnLst/>
              <a:rect l="l" t="t" r="r" b="b"/>
              <a:pathLst>
                <a:path w="1539" h="827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1382" y="0"/>
                    <a:pt x="499" y="501"/>
                    <a:pt x="1" y="501"/>
                  </a:cubicBezTo>
                  <a:cubicBezTo>
                    <a:pt x="143" y="714"/>
                    <a:pt x="385" y="826"/>
                    <a:pt x="634" y="826"/>
                  </a:cubicBezTo>
                  <a:cubicBezTo>
                    <a:pt x="736" y="826"/>
                    <a:pt x="839" y="807"/>
                    <a:pt x="937" y="768"/>
                  </a:cubicBezTo>
                  <a:cubicBezTo>
                    <a:pt x="1538" y="518"/>
                    <a:pt x="1354" y="33"/>
                    <a:pt x="1354" y="33"/>
                  </a:cubicBezTo>
                  <a:cubicBezTo>
                    <a:pt x="1389" y="10"/>
                    <a:pt x="1404" y="0"/>
                    <a:pt x="1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5977100" y="2359775"/>
              <a:ext cx="67675" cy="35625"/>
            </a:xfrm>
            <a:custGeom>
              <a:avLst/>
              <a:gdLst/>
              <a:ahLst/>
              <a:cxnLst/>
              <a:rect l="l" t="t" r="r" b="b"/>
              <a:pathLst>
                <a:path w="2707" h="1425" extrusionOk="0">
                  <a:moveTo>
                    <a:pt x="2707" y="1"/>
                  </a:moveTo>
                  <a:lnTo>
                    <a:pt x="2707" y="1"/>
                  </a:lnTo>
                  <a:cubicBezTo>
                    <a:pt x="1922" y="552"/>
                    <a:pt x="969" y="870"/>
                    <a:pt x="0" y="920"/>
                  </a:cubicBezTo>
                  <a:lnTo>
                    <a:pt x="50" y="1421"/>
                  </a:lnTo>
                  <a:cubicBezTo>
                    <a:pt x="106" y="1423"/>
                    <a:pt x="160" y="1424"/>
                    <a:pt x="214" y="1424"/>
                  </a:cubicBezTo>
                  <a:cubicBezTo>
                    <a:pt x="2137" y="1424"/>
                    <a:pt x="2707" y="1"/>
                    <a:pt x="270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5896475" y="2076900"/>
              <a:ext cx="301675" cy="294175"/>
            </a:xfrm>
            <a:custGeom>
              <a:avLst/>
              <a:gdLst/>
              <a:ahLst/>
              <a:cxnLst/>
              <a:rect l="l" t="t" r="r" b="b"/>
              <a:pathLst>
                <a:path w="12067" h="11767" extrusionOk="0">
                  <a:moveTo>
                    <a:pt x="12047" y="6203"/>
                  </a:moveTo>
                  <a:lnTo>
                    <a:pt x="12058" y="6448"/>
                  </a:lnTo>
                  <a:lnTo>
                    <a:pt x="12058" y="6448"/>
                  </a:lnTo>
                  <a:cubicBezTo>
                    <a:pt x="12055" y="6292"/>
                    <a:pt x="12047" y="6203"/>
                    <a:pt x="12047" y="6203"/>
                  </a:cubicBezTo>
                  <a:close/>
                  <a:moveTo>
                    <a:pt x="5395" y="0"/>
                  </a:moveTo>
                  <a:cubicBezTo>
                    <a:pt x="4583" y="0"/>
                    <a:pt x="3470" y="218"/>
                    <a:pt x="2039" y="1708"/>
                  </a:cubicBezTo>
                  <a:cubicBezTo>
                    <a:pt x="0" y="3814"/>
                    <a:pt x="1120" y="6086"/>
                    <a:pt x="1120" y="6086"/>
                  </a:cubicBezTo>
                  <a:lnTo>
                    <a:pt x="1454" y="5769"/>
                  </a:lnTo>
                  <a:lnTo>
                    <a:pt x="4445" y="5000"/>
                  </a:lnTo>
                  <a:cubicBezTo>
                    <a:pt x="4211" y="4198"/>
                    <a:pt x="4562" y="3195"/>
                    <a:pt x="4762" y="2728"/>
                  </a:cubicBezTo>
                  <a:lnTo>
                    <a:pt x="4779" y="2711"/>
                  </a:lnTo>
                  <a:cubicBezTo>
                    <a:pt x="5364" y="5769"/>
                    <a:pt x="8739" y="6086"/>
                    <a:pt x="8739" y="6086"/>
                  </a:cubicBezTo>
                  <a:lnTo>
                    <a:pt x="8472" y="11767"/>
                  </a:lnTo>
                  <a:cubicBezTo>
                    <a:pt x="11819" y="11053"/>
                    <a:pt x="12067" y="7627"/>
                    <a:pt x="12060" y="6537"/>
                  </a:cubicBezTo>
                  <a:lnTo>
                    <a:pt x="12060" y="6537"/>
                  </a:lnTo>
                  <a:cubicBezTo>
                    <a:pt x="12061" y="6549"/>
                    <a:pt x="12063" y="6560"/>
                    <a:pt x="12064" y="6571"/>
                  </a:cubicBezTo>
                  <a:lnTo>
                    <a:pt x="12058" y="6448"/>
                  </a:lnTo>
                  <a:lnTo>
                    <a:pt x="12058" y="6448"/>
                  </a:lnTo>
                  <a:cubicBezTo>
                    <a:pt x="12059" y="6476"/>
                    <a:pt x="12059" y="6505"/>
                    <a:pt x="12060" y="6537"/>
                  </a:cubicBezTo>
                  <a:lnTo>
                    <a:pt x="12060" y="6537"/>
                  </a:lnTo>
                  <a:cubicBezTo>
                    <a:pt x="12008" y="6139"/>
                    <a:pt x="11912" y="5328"/>
                    <a:pt x="11847" y="5100"/>
                  </a:cubicBezTo>
                  <a:cubicBezTo>
                    <a:pt x="10727" y="840"/>
                    <a:pt x="6985" y="38"/>
                    <a:pt x="6249" y="38"/>
                  </a:cubicBezTo>
                  <a:cubicBezTo>
                    <a:pt x="6015" y="38"/>
                    <a:pt x="5731" y="0"/>
                    <a:pt x="53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6185675" y="2198775"/>
              <a:ext cx="91775" cy="98975"/>
            </a:xfrm>
            <a:custGeom>
              <a:avLst/>
              <a:gdLst/>
              <a:ahLst/>
              <a:cxnLst/>
              <a:rect l="l" t="t" r="r" b="b"/>
              <a:pathLst>
                <a:path w="3671" h="3959" extrusionOk="0">
                  <a:moveTo>
                    <a:pt x="1601" y="0"/>
                  </a:moveTo>
                  <a:cubicBezTo>
                    <a:pt x="1467" y="0"/>
                    <a:pt x="1332" y="14"/>
                    <a:pt x="1198" y="41"/>
                  </a:cubicBezTo>
                  <a:cubicBezTo>
                    <a:pt x="770" y="164"/>
                    <a:pt x="398" y="565"/>
                    <a:pt x="376" y="1004"/>
                  </a:cubicBezTo>
                  <a:lnTo>
                    <a:pt x="376" y="1004"/>
                  </a:lnTo>
                  <a:cubicBezTo>
                    <a:pt x="15" y="1700"/>
                    <a:pt x="0" y="2546"/>
                    <a:pt x="379" y="3266"/>
                  </a:cubicBezTo>
                  <a:cubicBezTo>
                    <a:pt x="529" y="3550"/>
                    <a:pt x="763" y="3784"/>
                    <a:pt x="1064" y="3901"/>
                  </a:cubicBezTo>
                  <a:cubicBezTo>
                    <a:pt x="1179" y="3939"/>
                    <a:pt x="1300" y="3958"/>
                    <a:pt x="1420" y="3958"/>
                  </a:cubicBezTo>
                  <a:cubicBezTo>
                    <a:pt x="1667" y="3958"/>
                    <a:pt x="1915" y="3880"/>
                    <a:pt x="2117" y="3734"/>
                  </a:cubicBezTo>
                  <a:cubicBezTo>
                    <a:pt x="2434" y="3534"/>
                    <a:pt x="2701" y="3266"/>
                    <a:pt x="2919" y="2965"/>
                  </a:cubicBezTo>
                  <a:cubicBezTo>
                    <a:pt x="3286" y="2498"/>
                    <a:pt x="3671" y="1946"/>
                    <a:pt x="3554" y="1345"/>
                  </a:cubicBezTo>
                  <a:cubicBezTo>
                    <a:pt x="3470" y="860"/>
                    <a:pt x="3052" y="493"/>
                    <a:pt x="2618" y="275"/>
                  </a:cubicBezTo>
                  <a:cubicBezTo>
                    <a:pt x="2303" y="94"/>
                    <a:pt x="1954" y="0"/>
                    <a:pt x="1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5901475" y="2104125"/>
              <a:ext cx="109900" cy="115750"/>
            </a:xfrm>
            <a:custGeom>
              <a:avLst/>
              <a:gdLst/>
              <a:ahLst/>
              <a:cxnLst/>
              <a:rect l="l" t="t" r="r" b="b"/>
              <a:pathLst>
                <a:path w="4396" h="4630" extrusionOk="0">
                  <a:moveTo>
                    <a:pt x="4146" y="1"/>
                  </a:moveTo>
                  <a:cubicBezTo>
                    <a:pt x="3968" y="1"/>
                    <a:pt x="3696" y="27"/>
                    <a:pt x="3359" y="118"/>
                  </a:cubicBezTo>
                  <a:cubicBezTo>
                    <a:pt x="1705" y="553"/>
                    <a:pt x="435" y="1906"/>
                    <a:pt x="118" y="3594"/>
                  </a:cubicBezTo>
                  <a:cubicBezTo>
                    <a:pt x="1" y="4228"/>
                    <a:pt x="68" y="4629"/>
                    <a:pt x="118" y="4629"/>
                  </a:cubicBezTo>
                  <a:cubicBezTo>
                    <a:pt x="168" y="4629"/>
                    <a:pt x="185" y="4245"/>
                    <a:pt x="352" y="3660"/>
                  </a:cubicBezTo>
                  <a:cubicBezTo>
                    <a:pt x="786" y="2123"/>
                    <a:pt x="1939" y="887"/>
                    <a:pt x="3443" y="352"/>
                  </a:cubicBezTo>
                  <a:cubicBezTo>
                    <a:pt x="4011" y="135"/>
                    <a:pt x="4395" y="85"/>
                    <a:pt x="4378" y="35"/>
                  </a:cubicBezTo>
                  <a:cubicBezTo>
                    <a:pt x="4378" y="19"/>
                    <a:pt x="4295" y="1"/>
                    <a:pt x="41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6127475" y="2252000"/>
              <a:ext cx="43875" cy="45125"/>
            </a:xfrm>
            <a:custGeom>
              <a:avLst/>
              <a:gdLst/>
              <a:ahLst/>
              <a:cxnLst/>
              <a:rect l="l" t="t" r="r" b="b"/>
              <a:pathLst>
                <a:path w="1755" h="1805" extrusionOk="0">
                  <a:moveTo>
                    <a:pt x="918" y="0"/>
                  </a:moveTo>
                  <a:cubicBezTo>
                    <a:pt x="907" y="0"/>
                    <a:pt x="896" y="1"/>
                    <a:pt x="886" y="1"/>
                  </a:cubicBezTo>
                  <a:cubicBezTo>
                    <a:pt x="535" y="68"/>
                    <a:pt x="251" y="318"/>
                    <a:pt x="151" y="636"/>
                  </a:cubicBezTo>
                  <a:cubicBezTo>
                    <a:pt x="34" y="970"/>
                    <a:pt x="0" y="1304"/>
                    <a:pt x="34" y="1655"/>
                  </a:cubicBezTo>
                  <a:lnTo>
                    <a:pt x="67" y="1689"/>
                  </a:lnTo>
                  <a:cubicBezTo>
                    <a:pt x="238" y="1766"/>
                    <a:pt x="419" y="1804"/>
                    <a:pt x="600" y="1804"/>
                  </a:cubicBezTo>
                  <a:cubicBezTo>
                    <a:pt x="808" y="1804"/>
                    <a:pt x="1015" y="1754"/>
                    <a:pt x="1203" y="1655"/>
                  </a:cubicBezTo>
                  <a:cubicBezTo>
                    <a:pt x="1554" y="1471"/>
                    <a:pt x="1755" y="1087"/>
                    <a:pt x="1704" y="686"/>
                  </a:cubicBezTo>
                  <a:cubicBezTo>
                    <a:pt x="1639" y="296"/>
                    <a:pt x="1305" y="0"/>
                    <a:pt x="91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6143350" y="2260275"/>
              <a:ext cx="16725" cy="29325"/>
            </a:xfrm>
            <a:custGeom>
              <a:avLst/>
              <a:gdLst/>
              <a:ahLst/>
              <a:cxnLst/>
              <a:rect l="l" t="t" r="r" b="b"/>
              <a:pathLst>
                <a:path w="669" h="1173" extrusionOk="0">
                  <a:moveTo>
                    <a:pt x="71" y="0"/>
                  </a:moveTo>
                  <a:cubicBezTo>
                    <a:pt x="42" y="0"/>
                    <a:pt x="23" y="8"/>
                    <a:pt x="17" y="21"/>
                  </a:cubicBezTo>
                  <a:cubicBezTo>
                    <a:pt x="17" y="38"/>
                    <a:pt x="100" y="71"/>
                    <a:pt x="201" y="171"/>
                  </a:cubicBezTo>
                  <a:cubicBezTo>
                    <a:pt x="468" y="388"/>
                    <a:pt x="451" y="806"/>
                    <a:pt x="184" y="1023"/>
                  </a:cubicBezTo>
                  <a:cubicBezTo>
                    <a:pt x="84" y="1107"/>
                    <a:pt x="0" y="1140"/>
                    <a:pt x="0" y="1157"/>
                  </a:cubicBezTo>
                  <a:cubicBezTo>
                    <a:pt x="0" y="1165"/>
                    <a:pt x="20" y="1172"/>
                    <a:pt x="56" y="1172"/>
                  </a:cubicBezTo>
                  <a:cubicBezTo>
                    <a:pt x="100" y="1172"/>
                    <a:pt x="168" y="1161"/>
                    <a:pt x="251" y="1124"/>
                  </a:cubicBezTo>
                  <a:cubicBezTo>
                    <a:pt x="652" y="890"/>
                    <a:pt x="668" y="305"/>
                    <a:pt x="267" y="71"/>
                  </a:cubicBezTo>
                  <a:cubicBezTo>
                    <a:pt x="186" y="20"/>
                    <a:pt x="116" y="0"/>
                    <a:pt x="7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5986275" y="2197950"/>
              <a:ext cx="91925" cy="83925"/>
            </a:xfrm>
            <a:custGeom>
              <a:avLst/>
              <a:gdLst/>
              <a:ahLst/>
              <a:cxnLst/>
              <a:rect l="l" t="t" r="r" b="b"/>
              <a:pathLst>
                <a:path w="3677" h="3357" extrusionOk="0">
                  <a:moveTo>
                    <a:pt x="1647" y="1"/>
                  </a:moveTo>
                  <a:cubicBezTo>
                    <a:pt x="1276" y="1"/>
                    <a:pt x="910" y="123"/>
                    <a:pt x="619" y="358"/>
                  </a:cubicBezTo>
                  <a:cubicBezTo>
                    <a:pt x="318" y="592"/>
                    <a:pt x="118" y="910"/>
                    <a:pt x="34" y="1277"/>
                  </a:cubicBezTo>
                  <a:cubicBezTo>
                    <a:pt x="17" y="1378"/>
                    <a:pt x="1" y="1478"/>
                    <a:pt x="1" y="1578"/>
                  </a:cubicBezTo>
                  <a:cubicBezTo>
                    <a:pt x="1" y="1645"/>
                    <a:pt x="17" y="1678"/>
                    <a:pt x="17" y="1678"/>
                  </a:cubicBezTo>
                  <a:cubicBezTo>
                    <a:pt x="34" y="1678"/>
                    <a:pt x="34" y="1528"/>
                    <a:pt x="101" y="1294"/>
                  </a:cubicBezTo>
                  <a:cubicBezTo>
                    <a:pt x="201" y="960"/>
                    <a:pt x="402" y="659"/>
                    <a:pt x="686" y="459"/>
                  </a:cubicBezTo>
                  <a:cubicBezTo>
                    <a:pt x="967" y="248"/>
                    <a:pt x="1283" y="152"/>
                    <a:pt x="1591" y="152"/>
                  </a:cubicBezTo>
                  <a:cubicBezTo>
                    <a:pt x="2382" y="152"/>
                    <a:pt x="3125" y="777"/>
                    <a:pt x="3125" y="1678"/>
                  </a:cubicBezTo>
                  <a:cubicBezTo>
                    <a:pt x="3125" y="2580"/>
                    <a:pt x="2382" y="3204"/>
                    <a:pt x="1591" y="3204"/>
                  </a:cubicBezTo>
                  <a:cubicBezTo>
                    <a:pt x="1283" y="3204"/>
                    <a:pt x="967" y="3109"/>
                    <a:pt x="686" y="2898"/>
                  </a:cubicBezTo>
                  <a:cubicBezTo>
                    <a:pt x="402" y="2698"/>
                    <a:pt x="201" y="2397"/>
                    <a:pt x="101" y="2063"/>
                  </a:cubicBezTo>
                  <a:cubicBezTo>
                    <a:pt x="34" y="1829"/>
                    <a:pt x="34" y="1678"/>
                    <a:pt x="17" y="1678"/>
                  </a:cubicBezTo>
                  <a:cubicBezTo>
                    <a:pt x="17" y="1678"/>
                    <a:pt x="1" y="1712"/>
                    <a:pt x="1" y="1779"/>
                  </a:cubicBezTo>
                  <a:cubicBezTo>
                    <a:pt x="1" y="1879"/>
                    <a:pt x="17" y="1979"/>
                    <a:pt x="34" y="2079"/>
                  </a:cubicBezTo>
                  <a:cubicBezTo>
                    <a:pt x="118" y="2447"/>
                    <a:pt x="318" y="2765"/>
                    <a:pt x="619" y="2998"/>
                  </a:cubicBezTo>
                  <a:cubicBezTo>
                    <a:pt x="910" y="3234"/>
                    <a:pt x="1276" y="3356"/>
                    <a:pt x="1647" y="3356"/>
                  </a:cubicBezTo>
                  <a:cubicBezTo>
                    <a:pt x="1829" y="3356"/>
                    <a:pt x="2013" y="3326"/>
                    <a:pt x="2189" y="3266"/>
                  </a:cubicBezTo>
                  <a:cubicBezTo>
                    <a:pt x="3677" y="2731"/>
                    <a:pt x="3677" y="626"/>
                    <a:pt x="2189" y="91"/>
                  </a:cubicBezTo>
                  <a:cubicBezTo>
                    <a:pt x="2013" y="31"/>
                    <a:pt x="1829" y="1"/>
                    <a:pt x="16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5893975" y="2197950"/>
              <a:ext cx="91900" cy="83925"/>
            </a:xfrm>
            <a:custGeom>
              <a:avLst/>
              <a:gdLst/>
              <a:ahLst/>
              <a:cxnLst/>
              <a:rect l="l" t="t" r="r" b="b"/>
              <a:pathLst>
                <a:path w="3676" h="3357" extrusionOk="0">
                  <a:moveTo>
                    <a:pt x="1646" y="1"/>
                  </a:moveTo>
                  <a:cubicBezTo>
                    <a:pt x="1275" y="1"/>
                    <a:pt x="909" y="123"/>
                    <a:pt x="618" y="358"/>
                  </a:cubicBezTo>
                  <a:cubicBezTo>
                    <a:pt x="318" y="592"/>
                    <a:pt x="117" y="910"/>
                    <a:pt x="33" y="1277"/>
                  </a:cubicBezTo>
                  <a:cubicBezTo>
                    <a:pt x="17" y="1378"/>
                    <a:pt x="0" y="1478"/>
                    <a:pt x="0" y="1578"/>
                  </a:cubicBezTo>
                  <a:cubicBezTo>
                    <a:pt x="0" y="1645"/>
                    <a:pt x="17" y="1678"/>
                    <a:pt x="17" y="1678"/>
                  </a:cubicBezTo>
                  <a:cubicBezTo>
                    <a:pt x="33" y="1678"/>
                    <a:pt x="33" y="1528"/>
                    <a:pt x="100" y="1294"/>
                  </a:cubicBezTo>
                  <a:cubicBezTo>
                    <a:pt x="201" y="960"/>
                    <a:pt x="401" y="659"/>
                    <a:pt x="685" y="459"/>
                  </a:cubicBezTo>
                  <a:cubicBezTo>
                    <a:pt x="967" y="248"/>
                    <a:pt x="1282" y="152"/>
                    <a:pt x="1591" y="152"/>
                  </a:cubicBezTo>
                  <a:cubicBezTo>
                    <a:pt x="2381" y="152"/>
                    <a:pt x="3125" y="777"/>
                    <a:pt x="3125" y="1678"/>
                  </a:cubicBezTo>
                  <a:cubicBezTo>
                    <a:pt x="3125" y="2580"/>
                    <a:pt x="2381" y="3204"/>
                    <a:pt x="1591" y="3204"/>
                  </a:cubicBezTo>
                  <a:cubicBezTo>
                    <a:pt x="1282" y="3204"/>
                    <a:pt x="967" y="3109"/>
                    <a:pt x="685" y="2898"/>
                  </a:cubicBezTo>
                  <a:cubicBezTo>
                    <a:pt x="401" y="2698"/>
                    <a:pt x="201" y="2397"/>
                    <a:pt x="100" y="2063"/>
                  </a:cubicBezTo>
                  <a:cubicBezTo>
                    <a:pt x="33" y="1829"/>
                    <a:pt x="33" y="1678"/>
                    <a:pt x="17" y="1678"/>
                  </a:cubicBezTo>
                  <a:cubicBezTo>
                    <a:pt x="17" y="1678"/>
                    <a:pt x="0" y="1712"/>
                    <a:pt x="0" y="1779"/>
                  </a:cubicBezTo>
                  <a:cubicBezTo>
                    <a:pt x="0" y="1879"/>
                    <a:pt x="17" y="1979"/>
                    <a:pt x="33" y="2079"/>
                  </a:cubicBezTo>
                  <a:cubicBezTo>
                    <a:pt x="117" y="2447"/>
                    <a:pt x="318" y="2765"/>
                    <a:pt x="618" y="2998"/>
                  </a:cubicBezTo>
                  <a:cubicBezTo>
                    <a:pt x="909" y="3234"/>
                    <a:pt x="1275" y="3356"/>
                    <a:pt x="1646" y="3356"/>
                  </a:cubicBezTo>
                  <a:cubicBezTo>
                    <a:pt x="1829" y="3356"/>
                    <a:pt x="2012" y="3326"/>
                    <a:pt x="2189" y="3266"/>
                  </a:cubicBezTo>
                  <a:cubicBezTo>
                    <a:pt x="3676" y="2731"/>
                    <a:pt x="3676" y="626"/>
                    <a:pt x="2189" y="91"/>
                  </a:cubicBezTo>
                  <a:cubicBezTo>
                    <a:pt x="2012" y="31"/>
                    <a:pt x="1829" y="1"/>
                    <a:pt x="1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5974575" y="2239075"/>
              <a:ext cx="14650" cy="4200"/>
            </a:xfrm>
            <a:custGeom>
              <a:avLst/>
              <a:gdLst/>
              <a:ahLst/>
              <a:cxnLst/>
              <a:rect l="l" t="t" r="r" b="b"/>
              <a:pathLst>
                <a:path w="586" h="168" extrusionOk="0">
                  <a:moveTo>
                    <a:pt x="285" y="0"/>
                  </a:moveTo>
                  <a:cubicBezTo>
                    <a:pt x="134" y="0"/>
                    <a:pt x="1" y="33"/>
                    <a:pt x="1" y="84"/>
                  </a:cubicBezTo>
                  <a:cubicBezTo>
                    <a:pt x="1" y="134"/>
                    <a:pt x="134" y="167"/>
                    <a:pt x="285" y="167"/>
                  </a:cubicBezTo>
                  <a:cubicBezTo>
                    <a:pt x="452" y="167"/>
                    <a:pt x="586" y="134"/>
                    <a:pt x="586" y="84"/>
                  </a:cubicBezTo>
                  <a:cubicBezTo>
                    <a:pt x="586" y="33"/>
                    <a:pt x="452" y="0"/>
                    <a:pt x="2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6065225" y="2247900"/>
              <a:ext cx="71450" cy="14775"/>
            </a:xfrm>
            <a:custGeom>
              <a:avLst/>
              <a:gdLst/>
              <a:ahLst/>
              <a:cxnLst/>
              <a:rect l="l" t="t" r="r" b="b"/>
              <a:pathLst>
                <a:path w="2858" h="591" extrusionOk="0">
                  <a:moveTo>
                    <a:pt x="79" y="0"/>
                  </a:moveTo>
                  <a:cubicBezTo>
                    <a:pt x="31" y="0"/>
                    <a:pt x="4" y="5"/>
                    <a:pt x="1" y="15"/>
                  </a:cubicBezTo>
                  <a:cubicBezTo>
                    <a:pt x="1" y="65"/>
                    <a:pt x="619" y="232"/>
                    <a:pt x="1404" y="382"/>
                  </a:cubicBezTo>
                  <a:cubicBezTo>
                    <a:pt x="2074" y="510"/>
                    <a:pt x="2646" y="590"/>
                    <a:pt x="2800" y="590"/>
                  </a:cubicBezTo>
                  <a:cubicBezTo>
                    <a:pt x="2827" y="590"/>
                    <a:pt x="2841" y="588"/>
                    <a:pt x="2841" y="583"/>
                  </a:cubicBezTo>
                  <a:cubicBezTo>
                    <a:pt x="2858" y="533"/>
                    <a:pt x="2223" y="366"/>
                    <a:pt x="1438" y="215"/>
                  </a:cubicBezTo>
                  <a:cubicBezTo>
                    <a:pt x="819" y="81"/>
                    <a:pt x="275" y="0"/>
                    <a:pt x="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5833825" y="3063200"/>
              <a:ext cx="564350" cy="1370125"/>
            </a:xfrm>
            <a:custGeom>
              <a:avLst/>
              <a:gdLst/>
              <a:ahLst/>
              <a:cxnLst/>
              <a:rect l="l" t="t" r="r" b="b"/>
              <a:pathLst>
                <a:path w="22574" h="54805" extrusionOk="0">
                  <a:moveTo>
                    <a:pt x="16007" y="1"/>
                  </a:moveTo>
                  <a:lnTo>
                    <a:pt x="0" y="602"/>
                  </a:lnTo>
                  <a:lnTo>
                    <a:pt x="2556" y="54621"/>
                  </a:lnTo>
                  <a:lnTo>
                    <a:pt x="10760" y="54805"/>
                  </a:lnTo>
                  <a:lnTo>
                    <a:pt x="8638" y="8105"/>
                  </a:lnTo>
                  <a:lnTo>
                    <a:pt x="14186" y="54604"/>
                  </a:lnTo>
                  <a:lnTo>
                    <a:pt x="22573" y="54805"/>
                  </a:lnTo>
                  <a:lnTo>
                    <a:pt x="1600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5931975" y="3082425"/>
              <a:ext cx="63925" cy="1348400"/>
            </a:xfrm>
            <a:custGeom>
              <a:avLst/>
              <a:gdLst/>
              <a:ahLst/>
              <a:cxnLst/>
              <a:rect l="l" t="t" r="r" b="b"/>
              <a:pathLst>
                <a:path w="2557" h="53936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"/>
                    <a:pt x="502" y="12081"/>
                    <a:pt x="1187" y="26968"/>
                  </a:cubicBezTo>
                  <a:cubicBezTo>
                    <a:pt x="1872" y="41872"/>
                    <a:pt x="2457" y="53936"/>
                    <a:pt x="2507" y="53936"/>
                  </a:cubicBezTo>
                  <a:cubicBezTo>
                    <a:pt x="2557" y="53936"/>
                    <a:pt x="2039" y="41855"/>
                    <a:pt x="1354" y="26968"/>
                  </a:cubicBezTo>
                  <a:cubicBezTo>
                    <a:pt x="686" y="12064"/>
                    <a:pt x="84" y="1"/>
                    <a:pt x="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6139175" y="3110000"/>
              <a:ext cx="162500" cy="1309975"/>
            </a:xfrm>
            <a:custGeom>
              <a:avLst/>
              <a:gdLst/>
              <a:ahLst/>
              <a:cxnLst/>
              <a:rect l="l" t="t" r="r" b="b"/>
              <a:pathLst>
                <a:path w="6500" h="52399" extrusionOk="0">
                  <a:moveTo>
                    <a:pt x="50" y="0"/>
                  </a:moveTo>
                  <a:cubicBezTo>
                    <a:pt x="0" y="0"/>
                    <a:pt x="1387" y="11746"/>
                    <a:pt x="3158" y="26216"/>
                  </a:cubicBezTo>
                  <a:cubicBezTo>
                    <a:pt x="4928" y="40675"/>
                    <a:pt x="6397" y="52398"/>
                    <a:pt x="6449" y="52398"/>
                  </a:cubicBezTo>
                  <a:cubicBezTo>
                    <a:pt x="6449" y="52398"/>
                    <a:pt x="6449" y="52398"/>
                    <a:pt x="6450" y="52398"/>
                  </a:cubicBezTo>
                  <a:cubicBezTo>
                    <a:pt x="6500" y="52398"/>
                    <a:pt x="5113" y="40669"/>
                    <a:pt x="3342" y="26199"/>
                  </a:cubicBezTo>
                  <a:cubicBezTo>
                    <a:pt x="1571" y="11713"/>
                    <a:pt x="100" y="0"/>
                    <a:pt x="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5683025" y="2421600"/>
              <a:ext cx="708450" cy="660850"/>
            </a:xfrm>
            <a:custGeom>
              <a:avLst/>
              <a:gdLst/>
              <a:ahLst/>
              <a:cxnLst/>
              <a:rect l="l" t="t" r="r" b="b"/>
              <a:pathLst>
                <a:path w="28338" h="26434" extrusionOk="0">
                  <a:moveTo>
                    <a:pt x="11663" y="1"/>
                  </a:moveTo>
                  <a:lnTo>
                    <a:pt x="11663" y="519"/>
                  </a:lnTo>
                  <a:cubicBezTo>
                    <a:pt x="10293" y="702"/>
                    <a:pt x="8956" y="1103"/>
                    <a:pt x="7720" y="1705"/>
                  </a:cubicBezTo>
                  <a:lnTo>
                    <a:pt x="0" y="4829"/>
                  </a:lnTo>
                  <a:lnTo>
                    <a:pt x="2473" y="11647"/>
                  </a:lnTo>
                  <a:lnTo>
                    <a:pt x="7703" y="9892"/>
                  </a:lnTo>
                  <a:lnTo>
                    <a:pt x="7703" y="9892"/>
                  </a:lnTo>
                  <a:cubicBezTo>
                    <a:pt x="7669" y="9976"/>
                    <a:pt x="7636" y="10076"/>
                    <a:pt x="7603" y="10176"/>
                  </a:cubicBezTo>
                  <a:cubicBezTo>
                    <a:pt x="7402" y="10945"/>
                    <a:pt x="7469" y="11780"/>
                    <a:pt x="7803" y="12499"/>
                  </a:cubicBezTo>
                  <a:cubicBezTo>
                    <a:pt x="7970" y="12850"/>
                    <a:pt x="8187" y="13167"/>
                    <a:pt x="8455" y="13434"/>
                  </a:cubicBezTo>
                  <a:lnTo>
                    <a:pt x="8355" y="18931"/>
                  </a:lnTo>
                  <a:lnTo>
                    <a:pt x="6032" y="26266"/>
                  </a:lnTo>
                  <a:lnTo>
                    <a:pt x="22039" y="26434"/>
                  </a:lnTo>
                  <a:lnTo>
                    <a:pt x="22039" y="26434"/>
                  </a:lnTo>
                  <a:lnTo>
                    <a:pt x="20218" y="18514"/>
                  </a:lnTo>
                  <a:lnTo>
                    <a:pt x="21053" y="10677"/>
                  </a:lnTo>
                  <a:lnTo>
                    <a:pt x="24127" y="13685"/>
                  </a:lnTo>
                  <a:lnTo>
                    <a:pt x="28338" y="8422"/>
                  </a:lnTo>
                  <a:lnTo>
                    <a:pt x="23175" y="3225"/>
                  </a:lnTo>
                  <a:cubicBezTo>
                    <a:pt x="22189" y="2189"/>
                    <a:pt x="20953" y="1387"/>
                    <a:pt x="19599" y="920"/>
                  </a:cubicBezTo>
                  <a:cubicBezTo>
                    <a:pt x="18948" y="669"/>
                    <a:pt x="18263" y="535"/>
                    <a:pt x="17561" y="502"/>
                  </a:cubicBezTo>
                  <a:lnTo>
                    <a:pt x="17561" y="84"/>
                  </a:lnTo>
                  <a:lnTo>
                    <a:pt x="15289" y="134"/>
                  </a:lnTo>
                  <a:cubicBezTo>
                    <a:pt x="15289" y="134"/>
                    <a:pt x="15188" y="485"/>
                    <a:pt x="15055" y="886"/>
                  </a:cubicBezTo>
                  <a:cubicBezTo>
                    <a:pt x="14938" y="1204"/>
                    <a:pt x="14871" y="1872"/>
                    <a:pt x="14737" y="1872"/>
                  </a:cubicBezTo>
                  <a:cubicBezTo>
                    <a:pt x="14570" y="1872"/>
                    <a:pt x="14353" y="1204"/>
                    <a:pt x="14136" y="886"/>
                  </a:cubicBezTo>
                  <a:cubicBezTo>
                    <a:pt x="13935" y="469"/>
                    <a:pt x="13751" y="101"/>
                    <a:pt x="13751" y="101"/>
                  </a:cubicBezTo>
                  <a:lnTo>
                    <a:pt x="1166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5972075" y="2426200"/>
              <a:ext cx="53500" cy="36950"/>
            </a:xfrm>
            <a:custGeom>
              <a:avLst/>
              <a:gdLst/>
              <a:ahLst/>
              <a:cxnLst/>
              <a:rect l="l" t="t" r="r" b="b"/>
              <a:pathLst>
                <a:path w="2140" h="1478" extrusionOk="0">
                  <a:moveTo>
                    <a:pt x="2139" y="0"/>
                  </a:moveTo>
                  <a:lnTo>
                    <a:pt x="2139" y="0"/>
                  </a:lnTo>
                  <a:cubicBezTo>
                    <a:pt x="2039" y="134"/>
                    <a:pt x="1955" y="285"/>
                    <a:pt x="1905" y="435"/>
                  </a:cubicBezTo>
                  <a:cubicBezTo>
                    <a:pt x="1839" y="602"/>
                    <a:pt x="1772" y="769"/>
                    <a:pt x="1705" y="936"/>
                  </a:cubicBezTo>
                  <a:cubicBezTo>
                    <a:pt x="1648" y="1077"/>
                    <a:pt x="1592" y="1313"/>
                    <a:pt x="1506" y="1313"/>
                  </a:cubicBezTo>
                  <a:cubicBezTo>
                    <a:pt x="1490" y="1313"/>
                    <a:pt x="1472" y="1305"/>
                    <a:pt x="1454" y="1287"/>
                  </a:cubicBezTo>
                  <a:cubicBezTo>
                    <a:pt x="729" y="814"/>
                    <a:pt x="108" y="431"/>
                    <a:pt x="26" y="431"/>
                  </a:cubicBezTo>
                  <a:cubicBezTo>
                    <a:pt x="21" y="431"/>
                    <a:pt x="18" y="432"/>
                    <a:pt x="17" y="435"/>
                  </a:cubicBezTo>
                  <a:cubicBezTo>
                    <a:pt x="1" y="468"/>
                    <a:pt x="585" y="919"/>
                    <a:pt x="1371" y="1437"/>
                  </a:cubicBezTo>
                  <a:cubicBezTo>
                    <a:pt x="1407" y="1465"/>
                    <a:pt x="1454" y="1477"/>
                    <a:pt x="1500" y="1477"/>
                  </a:cubicBezTo>
                  <a:cubicBezTo>
                    <a:pt x="1538" y="1477"/>
                    <a:pt x="1575" y="1469"/>
                    <a:pt x="1605" y="1454"/>
                  </a:cubicBezTo>
                  <a:cubicBezTo>
                    <a:pt x="1671" y="1421"/>
                    <a:pt x="1722" y="1354"/>
                    <a:pt x="1755" y="1287"/>
                  </a:cubicBezTo>
                  <a:cubicBezTo>
                    <a:pt x="1805" y="1170"/>
                    <a:pt x="1822" y="1087"/>
                    <a:pt x="1855" y="986"/>
                  </a:cubicBezTo>
                  <a:cubicBezTo>
                    <a:pt x="1922" y="819"/>
                    <a:pt x="1972" y="652"/>
                    <a:pt x="2022" y="485"/>
                  </a:cubicBezTo>
                  <a:cubicBezTo>
                    <a:pt x="2089" y="318"/>
                    <a:pt x="2123" y="168"/>
                    <a:pt x="2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6066900" y="2432025"/>
              <a:ext cx="61000" cy="43075"/>
            </a:xfrm>
            <a:custGeom>
              <a:avLst/>
              <a:gdLst/>
              <a:ahLst/>
              <a:cxnLst/>
              <a:rect l="l" t="t" r="r" b="b"/>
              <a:pathLst>
                <a:path w="2440" h="1723" extrusionOk="0">
                  <a:moveTo>
                    <a:pt x="37" y="0"/>
                  </a:moveTo>
                  <a:cubicBezTo>
                    <a:pt x="36" y="0"/>
                    <a:pt x="35" y="1"/>
                    <a:pt x="34" y="1"/>
                  </a:cubicBezTo>
                  <a:cubicBezTo>
                    <a:pt x="0" y="1"/>
                    <a:pt x="201" y="787"/>
                    <a:pt x="786" y="1639"/>
                  </a:cubicBezTo>
                  <a:lnTo>
                    <a:pt x="836" y="1722"/>
                  </a:lnTo>
                  <a:lnTo>
                    <a:pt x="903" y="1672"/>
                  </a:lnTo>
                  <a:cubicBezTo>
                    <a:pt x="953" y="1639"/>
                    <a:pt x="986" y="1605"/>
                    <a:pt x="1020" y="1589"/>
                  </a:cubicBezTo>
                  <a:cubicBezTo>
                    <a:pt x="1922" y="954"/>
                    <a:pt x="2440" y="219"/>
                    <a:pt x="2390" y="185"/>
                  </a:cubicBezTo>
                  <a:cubicBezTo>
                    <a:pt x="2389" y="184"/>
                    <a:pt x="2388" y="184"/>
                    <a:pt x="2386" y="184"/>
                  </a:cubicBezTo>
                  <a:cubicBezTo>
                    <a:pt x="2329" y="184"/>
                    <a:pt x="1767" y="835"/>
                    <a:pt x="919" y="1438"/>
                  </a:cubicBezTo>
                  <a:lnTo>
                    <a:pt x="878" y="1468"/>
                  </a:lnTo>
                  <a:lnTo>
                    <a:pt x="878" y="1468"/>
                  </a:lnTo>
                  <a:cubicBezTo>
                    <a:pt x="360" y="686"/>
                    <a:pt x="94" y="0"/>
                    <a:pt x="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6033475" y="2468400"/>
              <a:ext cx="19250" cy="612375"/>
            </a:xfrm>
            <a:custGeom>
              <a:avLst/>
              <a:gdLst/>
              <a:ahLst/>
              <a:cxnLst/>
              <a:rect l="l" t="t" r="r" b="b"/>
              <a:pathLst>
                <a:path w="770" h="24495" extrusionOk="0">
                  <a:moveTo>
                    <a:pt x="719" y="0"/>
                  </a:moveTo>
                  <a:cubicBezTo>
                    <a:pt x="702" y="84"/>
                    <a:pt x="702" y="167"/>
                    <a:pt x="702" y="251"/>
                  </a:cubicBezTo>
                  <a:cubicBezTo>
                    <a:pt x="702" y="434"/>
                    <a:pt x="686" y="668"/>
                    <a:pt x="686" y="969"/>
                  </a:cubicBezTo>
                  <a:cubicBezTo>
                    <a:pt x="669" y="1604"/>
                    <a:pt x="652" y="2490"/>
                    <a:pt x="619" y="3592"/>
                  </a:cubicBezTo>
                  <a:cubicBezTo>
                    <a:pt x="535" y="5815"/>
                    <a:pt x="418" y="8872"/>
                    <a:pt x="301" y="12247"/>
                  </a:cubicBezTo>
                  <a:cubicBezTo>
                    <a:pt x="168" y="15622"/>
                    <a:pt x="68" y="18680"/>
                    <a:pt x="17" y="20902"/>
                  </a:cubicBezTo>
                  <a:cubicBezTo>
                    <a:pt x="1" y="22005"/>
                    <a:pt x="1" y="22907"/>
                    <a:pt x="1" y="23526"/>
                  </a:cubicBezTo>
                  <a:cubicBezTo>
                    <a:pt x="17" y="23826"/>
                    <a:pt x="17" y="24060"/>
                    <a:pt x="34" y="24244"/>
                  </a:cubicBezTo>
                  <a:cubicBezTo>
                    <a:pt x="34" y="24328"/>
                    <a:pt x="34" y="24411"/>
                    <a:pt x="51" y="24495"/>
                  </a:cubicBezTo>
                  <a:cubicBezTo>
                    <a:pt x="68" y="24411"/>
                    <a:pt x="68" y="24328"/>
                    <a:pt x="68" y="24244"/>
                  </a:cubicBezTo>
                  <a:cubicBezTo>
                    <a:pt x="68" y="24060"/>
                    <a:pt x="68" y="23826"/>
                    <a:pt x="84" y="23526"/>
                  </a:cubicBezTo>
                  <a:cubicBezTo>
                    <a:pt x="84" y="22891"/>
                    <a:pt x="118" y="22005"/>
                    <a:pt x="151" y="20902"/>
                  </a:cubicBezTo>
                  <a:cubicBezTo>
                    <a:pt x="235" y="18680"/>
                    <a:pt x="335" y="15622"/>
                    <a:pt x="469" y="12247"/>
                  </a:cubicBezTo>
                  <a:cubicBezTo>
                    <a:pt x="602" y="8872"/>
                    <a:pt x="702" y="5798"/>
                    <a:pt x="753" y="3592"/>
                  </a:cubicBezTo>
                  <a:cubicBezTo>
                    <a:pt x="769" y="2473"/>
                    <a:pt x="769" y="1587"/>
                    <a:pt x="753" y="969"/>
                  </a:cubicBezTo>
                  <a:cubicBezTo>
                    <a:pt x="753" y="668"/>
                    <a:pt x="736" y="434"/>
                    <a:pt x="736" y="251"/>
                  </a:cubicBezTo>
                  <a:cubicBezTo>
                    <a:pt x="736" y="167"/>
                    <a:pt x="736" y="84"/>
                    <a:pt x="7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6073175" y="2568800"/>
              <a:ext cx="20475" cy="18650"/>
            </a:xfrm>
            <a:custGeom>
              <a:avLst/>
              <a:gdLst/>
              <a:ahLst/>
              <a:cxnLst/>
              <a:rect l="l" t="t" r="r" b="b"/>
              <a:pathLst>
                <a:path w="819" h="746" extrusionOk="0">
                  <a:moveTo>
                    <a:pt x="496" y="0"/>
                  </a:moveTo>
                  <a:cubicBezTo>
                    <a:pt x="474" y="0"/>
                    <a:pt x="463" y="5"/>
                    <a:pt x="468" y="11"/>
                  </a:cubicBezTo>
                  <a:cubicBezTo>
                    <a:pt x="451" y="44"/>
                    <a:pt x="551" y="61"/>
                    <a:pt x="618" y="195"/>
                  </a:cubicBezTo>
                  <a:cubicBezTo>
                    <a:pt x="652" y="261"/>
                    <a:pt x="668" y="345"/>
                    <a:pt x="635" y="412"/>
                  </a:cubicBezTo>
                  <a:cubicBezTo>
                    <a:pt x="586" y="509"/>
                    <a:pt x="492" y="561"/>
                    <a:pt x="399" y="561"/>
                  </a:cubicBezTo>
                  <a:cubicBezTo>
                    <a:pt x="332" y="561"/>
                    <a:pt x="266" y="534"/>
                    <a:pt x="217" y="479"/>
                  </a:cubicBezTo>
                  <a:cubicBezTo>
                    <a:pt x="167" y="412"/>
                    <a:pt x="150" y="345"/>
                    <a:pt x="167" y="261"/>
                  </a:cubicBezTo>
                  <a:cubicBezTo>
                    <a:pt x="184" y="128"/>
                    <a:pt x="267" y="61"/>
                    <a:pt x="267" y="44"/>
                  </a:cubicBezTo>
                  <a:cubicBezTo>
                    <a:pt x="267" y="41"/>
                    <a:pt x="262" y="39"/>
                    <a:pt x="254" y="39"/>
                  </a:cubicBezTo>
                  <a:cubicBezTo>
                    <a:pt x="215" y="39"/>
                    <a:pt x="105" y="78"/>
                    <a:pt x="50" y="228"/>
                  </a:cubicBezTo>
                  <a:cubicBezTo>
                    <a:pt x="0" y="345"/>
                    <a:pt x="17" y="462"/>
                    <a:pt x="84" y="579"/>
                  </a:cubicBezTo>
                  <a:cubicBezTo>
                    <a:pt x="161" y="692"/>
                    <a:pt x="281" y="745"/>
                    <a:pt x="400" y="745"/>
                  </a:cubicBezTo>
                  <a:cubicBezTo>
                    <a:pt x="564" y="745"/>
                    <a:pt x="727" y="645"/>
                    <a:pt x="785" y="462"/>
                  </a:cubicBezTo>
                  <a:cubicBezTo>
                    <a:pt x="819" y="345"/>
                    <a:pt x="802" y="228"/>
                    <a:pt x="719" y="128"/>
                  </a:cubicBezTo>
                  <a:cubicBezTo>
                    <a:pt x="639" y="25"/>
                    <a:pt x="543" y="0"/>
                    <a:pt x="4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6076925" y="2707050"/>
              <a:ext cx="17150" cy="16375"/>
            </a:xfrm>
            <a:custGeom>
              <a:avLst/>
              <a:gdLst/>
              <a:ahLst/>
              <a:cxnLst/>
              <a:rect l="l" t="t" r="r" b="b"/>
              <a:pathLst>
                <a:path w="686" h="655" extrusionOk="0">
                  <a:moveTo>
                    <a:pt x="403" y="0"/>
                  </a:moveTo>
                  <a:cubicBezTo>
                    <a:pt x="381" y="0"/>
                    <a:pt x="368" y="6"/>
                    <a:pt x="368" y="11"/>
                  </a:cubicBezTo>
                  <a:cubicBezTo>
                    <a:pt x="368" y="45"/>
                    <a:pt x="452" y="78"/>
                    <a:pt x="502" y="178"/>
                  </a:cubicBezTo>
                  <a:cubicBezTo>
                    <a:pt x="569" y="295"/>
                    <a:pt x="502" y="462"/>
                    <a:pt x="368" y="479"/>
                  </a:cubicBezTo>
                  <a:cubicBezTo>
                    <a:pt x="354" y="483"/>
                    <a:pt x="340" y="484"/>
                    <a:pt x="326" y="484"/>
                  </a:cubicBezTo>
                  <a:cubicBezTo>
                    <a:pt x="212" y="484"/>
                    <a:pt x="123" y="365"/>
                    <a:pt x="168" y="245"/>
                  </a:cubicBezTo>
                  <a:cubicBezTo>
                    <a:pt x="201" y="128"/>
                    <a:pt x="284" y="112"/>
                    <a:pt x="284" y="78"/>
                  </a:cubicBezTo>
                  <a:cubicBezTo>
                    <a:pt x="284" y="73"/>
                    <a:pt x="271" y="68"/>
                    <a:pt x="250" y="68"/>
                  </a:cubicBezTo>
                  <a:cubicBezTo>
                    <a:pt x="203" y="68"/>
                    <a:pt x="119" y="92"/>
                    <a:pt x="51" y="195"/>
                  </a:cubicBezTo>
                  <a:cubicBezTo>
                    <a:pt x="0" y="295"/>
                    <a:pt x="0" y="396"/>
                    <a:pt x="51" y="496"/>
                  </a:cubicBezTo>
                  <a:cubicBezTo>
                    <a:pt x="106" y="592"/>
                    <a:pt x="207" y="655"/>
                    <a:pt x="315" y="655"/>
                  </a:cubicBezTo>
                  <a:cubicBezTo>
                    <a:pt x="338" y="655"/>
                    <a:pt x="361" y="652"/>
                    <a:pt x="385" y="646"/>
                  </a:cubicBezTo>
                  <a:cubicBezTo>
                    <a:pt x="535" y="630"/>
                    <a:pt x="635" y="529"/>
                    <a:pt x="669" y="396"/>
                  </a:cubicBezTo>
                  <a:cubicBezTo>
                    <a:pt x="685" y="295"/>
                    <a:pt x="669" y="195"/>
                    <a:pt x="602" y="112"/>
                  </a:cubicBezTo>
                  <a:cubicBezTo>
                    <a:pt x="524" y="22"/>
                    <a:pt x="446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709750" y="2533975"/>
              <a:ext cx="66850" cy="166275"/>
            </a:xfrm>
            <a:custGeom>
              <a:avLst/>
              <a:gdLst/>
              <a:ahLst/>
              <a:cxnLst/>
              <a:rect l="l" t="t" r="r" b="b"/>
              <a:pathLst>
                <a:path w="2674" h="6651" extrusionOk="0">
                  <a:moveTo>
                    <a:pt x="1" y="0"/>
                  </a:moveTo>
                  <a:lnTo>
                    <a:pt x="1" y="0"/>
                  </a:lnTo>
                  <a:cubicBezTo>
                    <a:pt x="101" y="334"/>
                    <a:pt x="218" y="669"/>
                    <a:pt x="385" y="969"/>
                  </a:cubicBezTo>
                  <a:cubicBezTo>
                    <a:pt x="652" y="1621"/>
                    <a:pt x="986" y="2423"/>
                    <a:pt x="1354" y="3325"/>
                  </a:cubicBezTo>
                  <a:cubicBezTo>
                    <a:pt x="1705" y="4211"/>
                    <a:pt x="2022" y="5030"/>
                    <a:pt x="2273" y="5681"/>
                  </a:cubicBezTo>
                  <a:cubicBezTo>
                    <a:pt x="2390" y="6015"/>
                    <a:pt x="2524" y="6333"/>
                    <a:pt x="2674" y="6650"/>
                  </a:cubicBezTo>
                  <a:cubicBezTo>
                    <a:pt x="2607" y="6299"/>
                    <a:pt x="2524" y="5965"/>
                    <a:pt x="2390" y="5631"/>
                  </a:cubicBezTo>
                  <a:cubicBezTo>
                    <a:pt x="2189" y="5013"/>
                    <a:pt x="1872" y="4177"/>
                    <a:pt x="1504" y="3258"/>
                  </a:cubicBezTo>
                  <a:cubicBezTo>
                    <a:pt x="1137" y="2339"/>
                    <a:pt x="769" y="1521"/>
                    <a:pt x="485" y="919"/>
                  </a:cubicBezTo>
                  <a:cubicBezTo>
                    <a:pt x="351" y="602"/>
                    <a:pt x="184" y="28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6254875" y="2614575"/>
              <a:ext cx="121150" cy="123700"/>
            </a:xfrm>
            <a:custGeom>
              <a:avLst/>
              <a:gdLst/>
              <a:ahLst/>
              <a:cxnLst/>
              <a:rect l="l" t="t" r="r" b="b"/>
              <a:pathLst>
                <a:path w="4846" h="4948" extrusionOk="0">
                  <a:moveTo>
                    <a:pt x="4810" y="0"/>
                  </a:moveTo>
                  <a:cubicBezTo>
                    <a:pt x="4745" y="0"/>
                    <a:pt x="3656" y="1058"/>
                    <a:pt x="2356" y="2407"/>
                  </a:cubicBezTo>
                  <a:cubicBezTo>
                    <a:pt x="1036" y="3777"/>
                    <a:pt x="0" y="4913"/>
                    <a:pt x="34" y="4947"/>
                  </a:cubicBezTo>
                  <a:cubicBezTo>
                    <a:pt x="34" y="4947"/>
                    <a:pt x="35" y="4947"/>
                    <a:pt x="36" y="4947"/>
                  </a:cubicBezTo>
                  <a:cubicBezTo>
                    <a:pt x="100" y="4947"/>
                    <a:pt x="1190" y="3874"/>
                    <a:pt x="2490" y="2524"/>
                  </a:cubicBezTo>
                  <a:cubicBezTo>
                    <a:pt x="3810" y="1171"/>
                    <a:pt x="4846" y="34"/>
                    <a:pt x="4812" y="1"/>
                  </a:cubicBezTo>
                  <a:cubicBezTo>
                    <a:pt x="4812" y="0"/>
                    <a:pt x="4811" y="0"/>
                    <a:pt x="48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978350" y="2767050"/>
              <a:ext cx="431525" cy="335525"/>
            </a:xfrm>
            <a:custGeom>
              <a:avLst/>
              <a:gdLst/>
              <a:ahLst/>
              <a:cxnLst/>
              <a:rect l="l" t="t" r="r" b="b"/>
              <a:pathLst>
                <a:path w="17261" h="13421" extrusionOk="0">
                  <a:moveTo>
                    <a:pt x="14954" y="1"/>
                  </a:moveTo>
                  <a:lnTo>
                    <a:pt x="4344" y="2189"/>
                  </a:lnTo>
                  <a:cubicBezTo>
                    <a:pt x="1704" y="2724"/>
                    <a:pt x="0" y="5314"/>
                    <a:pt x="552" y="7954"/>
                  </a:cubicBezTo>
                  <a:lnTo>
                    <a:pt x="886" y="9524"/>
                  </a:lnTo>
                  <a:cubicBezTo>
                    <a:pt x="1353" y="11829"/>
                    <a:pt x="3386" y="13421"/>
                    <a:pt x="5651" y="13421"/>
                  </a:cubicBezTo>
                  <a:cubicBezTo>
                    <a:pt x="5981" y="13421"/>
                    <a:pt x="6315" y="13387"/>
                    <a:pt x="6650" y="13317"/>
                  </a:cubicBezTo>
                  <a:lnTo>
                    <a:pt x="17260" y="11128"/>
                  </a:lnTo>
                  <a:lnTo>
                    <a:pt x="14954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6137500" y="2696575"/>
              <a:ext cx="430250" cy="113950"/>
            </a:xfrm>
            <a:custGeom>
              <a:avLst/>
              <a:gdLst/>
              <a:ahLst/>
              <a:cxnLst/>
              <a:rect l="l" t="t" r="r" b="b"/>
              <a:pathLst>
                <a:path w="17210" h="4558" extrusionOk="0">
                  <a:moveTo>
                    <a:pt x="15944" y="0"/>
                  </a:moveTo>
                  <a:cubicBezTo>
                    <a:pt x="15855" y="0"/>
                    <a:pt x="15764" y="10"/>
                    <a:pt x="15673" y="29"/>
                  </a:cubicBezTo>
                  <a:lnTo>
                    <a:pt x="1136" y="3037"/>
                  </a:lnTo>
                  <a:cubicBezTo>
                    <a:pt x="435" y="3170"/>
                    <a:pt x="0" y="3856"/>
                    <a:pt x="134" y="4557"/>
                  </a:cubicBezTo>
                  <a:lnTo>
                    <a:pt x="17210" y="1032"/>
                  </a:lnTo>
                  <a:cubicBezTo>
                    <a:pt x="17079" y="421"/>
                    <a:pt x="16544" y="0"/>
                    <a:pt x="1594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6199725" y="2765375"/>
              <a:ext cx="158350" cy="33025"/>
            </a:xfrm>
            <a:custGeom>
              <a:avLst/>
              <a:gdLst/>
              <a:ahLst/>
              <a:cxnLst/>
              <a:rect l="l" t="t" r="r" b="b"/>
              <a:pathLst>
                <a:path w="6334" h="1321" extrusionOk="0">
                  <a:moveTo>
                    <a:pt x="6333" y="1"/>
                  </a:moveTo>
                  <a:cubicBezTo>
                    <a:pt x="6016" y="17"/>
                    <a:pt x="5698" y="68"/>
                    <a:pt x="5398" y="134"/>
                  </a:cubicBezTo>
                  <a:cubicBezTo>
                    <a:pt x="4813" y="235"/>
                    <a:pt x="4028" y="402"/>
                    <a:pt x="3159" y="569"/>
                  </a:cubicBezTo>
                  <a:cubicBezTo>
                    <a:pt x="2273" y="753"/>
                    <a:pt x="1488" y="936"/>
                    <a:pt x="920" y="1070"/>
                  </a:cubicBezTo>
                  <a:cubicBezTo>
                    <a:pt x="602" y="1120"/>
                    <a:pt x="302" y="1204"/>
                    <a:pt x="1" y="1321"/>
                  </a:cubicBezTo>
                  <a:cubicBezTo>
                    <a:pt x="318" y="1304"/>
                    <a:pt x="636" y="1254"/>
                    <a:pt x="953" y="1187"/>
                  </a:cubicBezTo>
                  <a:cubicBezTo>
                    <a:pt x="1521" y="1087"/>
                    <a:pt x="2323" y="920"/>
                    <a:pt x="3192" y="753"/>
                  </a:cubicBezTo>
                  <a:cubicBezTo>
                    <a:pt x="4061" y="569"/>
                    <a:pt x="4846" y="385"/>
                    <a:pt x="5414" y="251"/>
                  </a:cubicBezTo>
                  <a:cubicBezTo>
                    <a:pt x="5732" y="201"/>
                    <a:pt x="6033" y="118"/>
                    <a:pt x="6333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6196400" y="2855600"/>
              <a:ext cx="177950" cy="232275"/>
            </a:xfrm>
            <a:custGeom>
              <a:avLst/>
              <a:gdLst/>
              <a:ahLst/>
              <a:cxnLst/>
              <a:rect l="l" t="t" r="r" b="b"/>
              <a:pathLst>
                <a:path w="7118" h="9291" extrusionOk="0">
                  <a:moveTo>
                    <a:pt x="7001" y="1"/>
                  </a:moveTo>
                  <a:cubicBezTo>
                    <a:pt x="4996" y="1622"/>
                    <a:pt x="3158" y="3409"/>
                    <a:pt x="1504" y="5364"/>
                  </a:cubicBezTo>
                  <a:cubicBezTo>
                    <a:pt x="1036" y="5932"/>
                    <a:pt x="551" y="6500"/>
                    <a:pt x="284" y="7185"/>
                  </a:cubicBezTo>
                  <a:cubicBezTo>
                    <a:pt x="33" y="7871"/>
                    <a:pt x="0" y="8673"/>
                    <a:pt x="384" y="9291"/>
                  </a:cubicBezTo>
                  <a:lnTo>
                    <a:pt x="4812" y="8305"/>
                  </a:lnTo>
                  <a:lnTo>
                    <a:pt x="7118" y="786"/>
                  </a:lnTo>
                  <a:cubicBezTo>
                    <a:pt x="7068" y="519"/>
                    <a:pt x="7034" y="268"/>
                    <a:pt x="7001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6218950" y="2645925"/>
              <a:ext cx="308300" cy="539050"/>
            </a:xfrm>
            <a:custGeom>
              <a:avLst/>
              <a:gdLst/>
              <a:ahLst/>
              <a:cxnLst/>
              <a:rect l="l" t="t" r="r" b="b"/>
              <a:pathLst>
                <a:path w="12332" h="21562" extrusionOk="0">
                  <a:moveTo>
                    <a:pt x="6350" y="0"/>
                  </a:moveTo>
                  <a:lnTo>
                    <a:pt x="2974" y="4194"/>
                  </a:lnTo>
                  <a:cubicBezTo>
                    <a:pt x="3125" y="4294"/>
                    <a:pt x="6617" y="8455"/>
                    <a:pt x="6617" y="8455"/>
                  </a:cubicBezTo>
                  <a:lnTo>
                    <a:pt x="1270" y="15105"/>
                  </a:lnTo>
                  <a:cubicBezTo>
                    <a:pt x="451" y="16141"/>
                    <a:pt x="0" y="17578"/>
                    <a:pt x="435" y="18831"/>
                  </a:cubicBezTo>
                  <a:lnTo>
                    <a:pt x="1153" y="20318"/>
                  </a:lnTo>
                  <a:cubicBezTo>
                    <a:pt x="1520" y="21101"/>
                    <a:pt x="2309" y="21561"/>
                    <a:pt x="3131" y="21561"/>
                  </a:cubicBezTo>
                  <a:cubicBezTo>
                    <a:pt x="3432" y="21561"/>
                    <a:pt x="3737" y="21500"/>
                    <a:pt x="4027" y="21370"/>
                  </a:cubicBezTo>
                  <a:lnTo>
                    <a:pt x="5297" y="20802"/>
                  </a:lnTo>
                  <a:cubicBezTo>
                    <a:pt x="5614" y="20652"/>
                    <a:pt x="5681" y="20234"/>
                    <a:pt x="5414" y="20017"/>
                  </a:cubicBezTo>
                  <a:lnTo>
                    <a:pt x="5113" y="19733"/>
                  </a:lnTo>
                  <a:cubicBezTo>
                    <a:pt x="4913" y="19561"/>
                    <a:pt x="4663" y="19475"/>
                    <a:pt x="4406" y="19475"/>
                  </a:cubicBezTo>
                  <a:cubicBezTo>
                    <a:pt x="4364" y="19475"/>
                    <a:pt x="4321" y="19477"/>
                    <a:pt x="4278" y="19482"/>
                  </a:cubicBezTo>
                  <a:lnTo>
                    <a:pt x="2640" y="19633"/>
                  </a:lnTo>
                  <a:lnTo>
                    <a:pt x="2573" y="19332"/>
                  </a:lnTo>
                  <a:lnTo>
                    <a:pt x="10644" y="11579"/>
                  </a:lnTo>
                  <a:cubicBezTo>
                    <a:pt x="12331" y="9658"/>
                    <a:pt x="12315" y="6767"/>
                    <a:pt x="10610" y="4846"/>
                  </a:cubicBezTo>
                  <a:lnTo>
                    <a:pt x="635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6282850" y="3129200"/>
              <a:ext cx="75225" cy="35125"/>
            </a:xfrm>
            <a:custGeom>
              <a:avLst/>
              <a:gdLst/>
              <a:ahLst/>
              <a:cxnLst/>
              <a:rect l="l" t="t" r="r" b="b"/>
              <a:pathLst>
                <a:path w="3009" h="1405" extrusionOk="0">
                  <a:moveTo>
                    <a:pt x="17" y="1"/>
                  </a:moveTo>
                  <a:cubicBezTo>
                    <a:pt x="1" y="201"/>
                    <a:pt x="34" y="385"/>
                    <a:pt x="134" y="552"/>
                  </a:cubicBezTo>
                  <a:cubicBezTo>
                    <a:pt x="218" y="736"/>
                    <a:pt x="352" y="903"/>
                    <a:pt x="485" y="1054"/>
                  </a:cubicBezTo>
                  <a:cubicBezTo>
                    <a:pt x="669" y="1254"/>
                    <a:pt x="920" y="1371"/>
                    <a:pt x="1187" y="1404"/>
                  </a:cubicBezTo>
                  <a:cubicBezTo>
                    <a:pt x="1638" y="1371"/>
                    <a:pt x="2073" y="1271"/>
                    <a:pt x="2490" y="1087"/>
                  </a:cubicBezTo>
                  <a:cubicBezTo>
                    <a:pt x="2674" y="1037"/>
                    <a:pt x="2841" y="970"/>
                    <a:pt x="3008" y="903"/>
                  </a:cubicBezTo>
                  <a:cubicBezTo>
                    <a:pt x="2965" y="899"/>
                    <a:pt x="2921" y="897"/>
                    <a:pt x="2876" y="897"/>
                  </a:cubicBezTo>
                  <a:cubicBezTo>
                    <a:pt x="2732" y="897"/>
                    <a:pt x="2585" y="919"/>
                    <a:pt x="2457" y="970"/>
                  </a:cubicBezTo>
                  <a:cubicBezTo>
                    <a:pt x="2137" y="1050"/>
                    <a:pt x="1710" y="1222"/>
                    <a:pt x="1249" y="1222"/>
                  </a:cubicBezTo>
                  <a:cubicBezTo>
                    <a:pt x="1229" y="1222"/>
                    <a:pt x="1208" y="1221"/>
                    <a:pt x="1187" y="1221"/>
                  </a:cubicBezTo>
                  <a:cubicBezTo>
                    <a:pt x="970" y="1204"/>
                    <a:pt x="753" y="1104"/>
                    <a:pt x="602" y="937"/>
                  </a:cubicBezTo>
                  <a:cubicBezTo>
                    <a:pt x="469" y="803"/>
                    <a:pt x="335" y="669"/>
                    <a:pt x="251" y="502"/>
                  </a:cubicBezTo>
                  <a:cubicBezTo>
                    <a:pt x="68" y="218"/>
                    <a:pt x="51" y="1"/>
                    <a:pt x="1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6285375" y="3138975"/>
              <a:ext cx="61425" cy="12575"/>
            </a:xfrm>
            <a:custGeom>
              <a:avLst/>
              <a:gdLst/>
              <a:ahLst/>
              <a:cxnLst/>
              <a:rect l="l" t="t" r="r" b="b"/>
              <a:pathLst>
                <a:path w="2457" h="503" extrusionOk="0">
                  <a:moveTo>
                    <a:pt x="2416" y="0"/>
                  </a:moveTo>
                  <a:cubicBezTo>
                    <a:pt x="2274" y="0"/>
                    <a:pt x="1773" y="121"/>
                    <a:pt x="1186" y="278"/>
                  </a:cubicBezTo>
                  <a:cubicBezTo>
                    <a:pt x="1064" y="314"/>
                    <a:pt x="941" y="332"/>
                    <a:pt x="818" y="332"/>
                  </a:cubicBezTo>
                  <a:cubicBezTo>
                    <a:pt x="657" y="332"/>
                    <a:pt x="495" y="302"/>
                    <a:pt x="334" y="245"/>
                  </a:cubicBezTo>
                  <a:cubicBezTo>
                    <a:pt x="147" y="182"/>
                    <a:pt x="47" y="76"/>
                    <a:pt x="21" y="76"/>
                  </a:cubicBezTo>
                  <a:cubicBezTo>
                    <a:pt x="19" y="76"/>
                    <a:pt x="18" y="77"/>
                    <a:pt x="17" y="78"/>
                  </a:cubicBezTo>
                  <a:cubicBezTo>
                    <a:pt x="0" y="78"/>
                    <a:pt x="67" y="245"/>
                    <a:pt x="284" y="362"/>
                  </a:cubicBezTo>
                  <a:cubicBezTo>
                    <a:pt x="459" y="454"/>
                    <a:pt x="653" y="503"/>
                    <a:pt x="850" y="503"/>
                  </a:cubicBezTo>
                  <a:cubicBezTo>
                    <a:pt x="973" y="503"/>
                    <a:pt x="1098" y="484"/>
                    <a:pt x="1220" y="445"/>
                  </a:cubicBezTo>
                  <a:cubicBezTo>
                    <a:pt x="1921" y="262"/>
                    <a:pt x="2456" y="61"/>
                    <a:pt x="2456" y="11"/>
                  </a:cubicBezTo>
                  <a:cubicBezTo>
                    <a:pt x="2454" y="4"/>
                    <a:pt x="2440" y="0"/>
                    <a:pt x="241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2335305-B08D-4CA1-AEFF-4AD43FB404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84" t="14729" r="7929" b="11052"/>
          <a:stretch/>
        </p:blipFill>
        <p:spPr>
          <a:xfrm>
            <a:off x="1062820" y="1340234"/>
            <a:ext cx="5689968" cy="26260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7704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915D02E-96B0-418B-B7A8-8922F7D96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674347"/>
              </p:ext>
            </p:extLst>
          </p:nvPr>
        </p:nvGraphicFramePr>
        <p:xfrm>
          <a:off x="245712" y="201613"/>
          <a:ext cx="8652576" cy="4327859"/>
        </p:xfrm>
        <a:graphic>
          <a:graphicData uri="http://schemas.openxmlformats.org/drawingml/2006/table">
            <a:tbl>
              <a:tblPr>
                <a:tableStyleId>{E8E02399-9271-4B7F-BEF6-7F7E71867822}</a:tableStyleId>
              </a:tblPr>
              <a:tblGrid>
                <a:gridCol w="1266503">
                  <a:extLst>
                    <a:ext uri="{9D8B030D-6E8A-4147-A177-3AD203B41FA5}">
                      <a16:colId xmlns:a16="http://schemas.microsoft.com/office/drawing/2014/main" val="1766135242"/>
                    </a:ext>
                  </a:extLst>
                </a:gridCol>
                <a:gridCol w="7386073">
                  <a:extLst>
                    <a:ext uri="{9D8B030D-6E8A-4147-A177-3AD203B41FA5}">
                      <a16:colId xmlns:a16="http://schemas.microsoft.com/office/drawing/2014/main" val="505619737"/>
                    </a:ext>
                  </a:extLst>
                </a:gridCol>
              </a:tblGrid>
              <a:tr h="1399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EXCEPTION NAME </a:t>
                      </a:r>
                      <a:endParaRPr lang="en-IN" sz="7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DESCRIPTION</a:t>
                      </a:r>
                      <a:endParaRPr lang="en-IN" sz="7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730656"/>
                  </a:ext>
                </a:extLst>
              </a:tr>
              <a:tr h="139991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 dirty="0">
                          <a:effectLst/>
                        </a:rPr>
                        <a:t>Exception 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Base class for all exceptions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30960"/>
                  </a:ext>
                </a:extLst>
              </a:tr>
              <a:tr h="139991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StopIteration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Raised when the next() method of an iterator does not point to any object.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467541"/>
                  </a:ext>
                </a:extLst>
              </a:tr>
              <a:tr h="139991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 dirty="0" err="1">
                          <a:effectLst/>
                        </a:rPr>
                        <a:t>SystemExit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Raised by the sys.exit() function.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89066"/>
                  </a:ext>
                </a:extLst>
              </a:tr>
              <a:tr h="139991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StandardError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Base class for all built-in exceptions except StopIteration and SystemExit.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963865"/>
                  </a:ext>
                </a:extLst>
              </a:tr>
              <a:tr h="139991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ArithmeticError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Base class for all errors that occur for numeric calculation.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710057"/>
                  </a:ext>
                </a:extLst>
              </a:tr>
              <a:tr h="139991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OverflowError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Raised when a calculation exceeds maximum limit for a numeric type.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927083"/>
                  </a:ext>
                </a:extLst>
              </a:tr>
              <a:tr h="139991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FloatingPointError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Raised when a floating point calculation fails.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696556"/>
                  </a:ext>
                </a:extLst>
              </a:tr>
              <a:tr h="139991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ZeroDivisonError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Raised when division or modulo by zero takes place for all numeric types.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938497"/>
                  </a:ext>
                </a:extLst>
              </a:tr>
              <a:tr h="139991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AssertionError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Raised in case of failure of the Assert statement.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718770"/>
                  </a:ext>
                </a:extLst>
              </a:tr>
              <a:tr h="139991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AttributeError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Raised in case of failure of attribute reference or assignment.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71912"/>
                  </a:ext>
                </a:extLst>
              </a:tr>
              <a:tr h="139991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EOFError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Raised when there is no input from either the raw_input() or input() function and the end of file is reached.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92831"/>
                  </a:ext>
                </a:extLst>
              </a:tr>
              <a:tr h="139991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ImportError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Raised when an import statement fails.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386204"/>
                  </a:ext>
                </a:extLst>
              </a:tr>
              <a:tr h="139991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KeyboardInterrupt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Raised when the user interrupts program execution ,  usually by pressing Ctrl+c.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844236"/>
                  </a:ext>
                </a:extLst>
              </a:tr>
              <a:tr h="139991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LookupError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Base class for all lookup errors.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207220"/>
                  </a:ext>
                </a:extLst>
              </a:tr>
              <a:tr h="139991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IndexError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Raised when an index is not found in a sequence.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058434"/>
                  </a:ext>
                </a:extLst>
              </a:tr>
              <a:tr h="139991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KeyError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Raised when the specified key is not found in the dictionary.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354108"/>
                  </a:ext>
                </a:extLst>
              </a:tr>
              <a:tr h="139991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NameError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Raised when an identifier is not found in the local or global namespace.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170911"/>
                  </a:ext>
                </a:extLst>
              </a:tr>
              <a:tr h="139991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UnboundLocalError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Raised when trying to access a local variable in a function or method but no value has been assigned to it.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522406"/>
                  </a:ext>
                </a:extLst>
              </a:tr>
              <a:tr h="139991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EnvironmentError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Base class for all exceptions that occur outside the Python environment.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267058"/>
                  </a:ext>
                </a:extLst>
              </a:tr>
              <a:tr h="268120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IOError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Raised when an input/ output operation fails ,  such as the print statement or the open() function when trying to open a file that does not exist.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690681"/>
                  </a:ext>
                </a:extLst>
              </a:tr>
              <a:tr h="139991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OSError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Raised for operating system-related errors.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1813"/>
                  </a:ext>
                </a:extLst>
              </a:tr>
              <a:tr h="139991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SyntaxError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Raised when there is an error in Python syntax.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007370"/>
                  </a:ext>
                </a:extLst>
              </a:tr>
              <a:tr h="139991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IndentationErro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Raised when indentation is not specified properly.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545628"/>
                  </a:ext>
                </a:extLst>
              </a:tr>
              <a:tr h="139991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SystemError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Raised when the interpreter finds an internal problem,  but when this error is encountered the Python interpreter does not exit.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247443"/>
                  </a:ext>
                </a:extLst>
              </a:tr>
              <a:tr h="139991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SystemExit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Raised when Python interpreter is quit by using the </a:t>
                      </a:r>
                      <a:r>
                        <a:rPr lang="en-US" sz="700" u="none" strike="noStrike" dirty="0" err="1">
                          <a:effectLst/>
                        </a:rPr>
                        <a:t>sys.exit</a:t>
                      </a:r>
                      <a:r>
                        <a:rPr lang="en-US" sz="700" u="none" strike="noStrike" dirty="0">
                          <a:effectLst/>
                        </a:rPr>
                        <a:t>() function. If not handled in the code,  causes the interpreter to exit.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467466"/>
                  </a:ext>
                </a:extLst>
              </a:tr>
              <a:tr h="139991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TypeError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Raised when an operation or function is attempted that is invalid for the specified data type.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351313"/>
                  </a:ext>
                </a:extLst>
              </a:tr>
              <a:tr h="139991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ValueError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Raised when the built-in function for a data type has the valid type of arguments+ but the arguments have invalid values specified.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804361"/>
                  </a:ext>
                </a:extLst>
              </a:tr>
              <a:tr h="139991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RuntimeError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Raised when a generated error does not fall into any category.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850228"/>
                  </a:ext>
                </a:extLst>
              </a:tr>
              <a:tr h="139991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NotImplementedError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 Raised when an abstract method that needs to be implemented in an inherited class is not actually implemented.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735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82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7"/>
          <p:cNvGrpSpPr/>
          <p:nvPr/>
        </p:nvGrpSpPr>
        <p:grpSpPr>
          <a:xfrm>
            <a:off x="1447299" y="1248430"/>
            <a:ext cx="1510405" cy="3426812"/>
            <a:chOff x="1418399" y="1248430"/>
            <a:chExt cx="1510405" cy="3426812"/>
          </a:xfrm>
        </p:grpSpPr>
        <p:sp>
          <p:nvSpPr>
            <p:cNvPr id="1340" name="Google Shape;1340;p37"/>
            <p:cNvSpPr/>
            <p:nvPr/>
          </p:nvSpPr>
          <p:spPr>
            <a:xfrm>
              <a:off x="1705583" y="4527315"/>
              <a:ext cx="333277" cy="147927"/>
            </a:xfrm>
            <a:custGeom>
              <a:avLst/>
              <a:gdLst/>
              <a:ahLst/>
              <a:cxnLst/>
              <a:rect l="l" t="t" r="r" b="b"/>
              <a:pathLst>
                <a:path w="10224" h="4538" extrusionOk="0">
                  <a:moveTo>
                    <a:pt x="49" y="1"/>
                  </a:moveTo>
                  <a:lnTo>
                    <a:pt x="0" y="4307"/>
                  </a:lnTo>
                  <a:lnTo>
                    <a:pt x="345" y="4324"/>
                  </a:lnTo>
                  <a:cubicBezTo>
                    <a:pt x="1362" y="4390"/>
                    <a:pt x="4503" y="4538"/>
                    <a:pt x="6762" y="4538"/>
                  </a:cubicBezTo>
                  <a:cubicBezTo>
                    <a:pt x="7864" y="4538"/>
                    <a:pt x="8756" y="4503"/>
                    <a:pt x="9090" y="4406"/>
                  </a:cubicBezTo>
                  <a:cubicBezTo>
                    <a:pt x="10224" y="4061"/>
                    <a:pt x="5556" y="2976"/>
                    <a:pt x="5556" y="2976"/>
                  </a:cubicBezTo>
                  <a:lnTo>
                    <a:pt x="5556" y="34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7"/>
            <p:cNvSpPr/>
            <p:nvPr/>
          </p:nvSpPr>
          <p:spPr>
            <a:xfrm>
              <a:off x="1706104" y="4658585"/>
              <a:ext cx="300093" cy="6487"/>
            </a:xfrm>
            <a:custGeom>
              <a:avLst/>
              <a:gdLst/>
              <a:ahLst/>
              <a:cxnLst/>
              <a:rect l="l" t="t" r="r" b="b"/>
              <a:pathLst>
                <a:path w="9206" h="199" extrusionOk="0">
                  <a:moveTo>
                    <a:pt x="4603" y="1"/>
                  </a:moveTo>
                  <a:cubicBezTo>
                    <a:pt x="2072" y="1"/>
                    <a:pt x="1" y="50"/>
                    <a:pt x="1" y="99"/>
                  </a:cubicBezTo>
                  <a:cubicBezTo>
                    <a:pt x="1" y="149"/>
                    <a:pt x="2072" y="198"/>
                    <a:pt x="4603" y="198"/>
                  </a:cubicBezTo>
                  <a:cubicBezTo>
                    <a:pt x="7150" y="198"/>
                    <a:pt x="9205" y="149"/>
                    <a:pt x="9205" y="99"/>
                  </a:cubicBezTo>
                  <a:cubicBezTo>
                    <a:pt x="9205" y="50"/>
                    <a:pt x="7150" y="1"/>
                    <a:pt x="46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7"/>
            <p:cNvSpPr/>
            <p:nvPr/>
          </p:nvSpPr>
          <p:spPr>
            <a:xfrm>
              <a:off x="1888292" y="4626216"/>
              <a:ext cx="16103" cy="17994"/>
            </a:xfrm>
            <a:custGeom>
              <a:avLst/>
              <a:gdLst/>
              <a:ahLst/>
              <a:cxnLst/>
              <a:rect l="l" t="t" r="r" b="b"/>
              <a:pathLst>
                <a:path w="494" h="552" extrusionOk="0">
                  <a:moveTo>
                    <a:pt x="439" y="0"/>
                  </a:moveTo>
                  <a:cubicBezTo>
                    <a:pt x="384" y="0"/>
                    <a:pt x="262" y="79"/>
                    <a:pt x="164" y="205"/>
                  </a:cubicBezTo>
                  <a:cubicBezTo>
                    <a:pt x="49" y="369"/>
                    <a:pt x="0" y="517"/>
                    <a:pt x="49" y="550"/>
                  </a:cubicBezTo>
                  <a:cubicBezTo>
                    <a:pt x="53" y="551"/>
                    <a:pt x="57" y="552"/>
                    <a:pt x="61" y="552"/>
                  </a:cubicBezTo>
                  <a:cubicBezTo>
                    <a:pt x="113" y="552"/>
                    <a:pt x="206" y="457"/>
                    <a:pt x="312" y="320"/>
                  </a:cubicBezTo>
                  <a:cubicBezTo>
                    <a:pt x="411" y="188"/>
                    <a:pt x="493" y="57"/>
                    <a:pt x="460" y="8"/>
                  </a:cubicBezTo>
                  <a:cubicBezTo>
                    <a:pt x="455" y="3"/>
                    <a:pt x="448" y="0"/>
                    <a:pt x="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7"/>
            <p:cNvSpPr/>
            <p:nvPr/>
          </p:nvSpPr>
          <p:spPr>
            <a:xfrm>
              <a:off x="1899538" y="4629443"/>
              <a:ext cx="15549" cy="20765"/>
            </a:xfrm>
            <a:custGeom>
              <a:avLst/>
              <a:gdLst/>
              <a:ahLst/>
              <a:cxnLst/>
              <a:rect l="l" t="t" r="r" b="b"/>
              <a:pathLst>
                <a:path w="477" h="637" extrusionOk="0">
                  <a:moveTo>
                    <a:pt x="410" y="1"/>
                  </a:moveTo>
                  <a:cubicBezTo>
                    <a:pt x="357" y="1"/>
                    <a:pt x="232" y="96"/>
                    <a:pt x="132" y="254"/>
                  </a:cubicBezTo>
                  <a:cubicBezTo>
                    <a:pt x="33" y="451"/>
                    <a:pt x="0" y="615"/>
                    <a:pt x="49" y="632"/>
                  </a:cubicBezTo>
                  <a:cubicBezTo>
                    <a:pt x="55" y="635"/>
                    <a:pt x="60" y="637"/>
                    <a:pt x="66" y="637"/>
                  </a:cubicBezTo>
                  <a:cubicBezTo>
                    <a:pt x="119" y="637"/>
                    <a:pt x="208" y="514"/>
                    <a:pt x="296" y="352"/>
                  </a:cubicBezTo>
                  <a:cubicBezTo>
                    <a:pt x="395" y="188"/>
                    <a:pt x="477" y="40"/>
                    <a:pt x="428" y="7"/>
                  </a:cubicBezTo>
                  <a:cubicBezTo>
                    <a:pt x="423" y="3"/>
                    <a:pt x="417" y="1"/>
                    <a:pt x="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7"/>
            <p:cNvSpPr/>
            <p:nvPr/>
          </p:nvSpPr>
          <p:spPr>
            <a:xfrm>
              <a:off x="1708256" y="4627520"/>
              <a:ext cx="52547" cy="33869"/>
            </a:xfrm>
            <a:custGeom>
              <a:avLst/>
              <a:gdLst/>
              <a:ahLst/>
              <a:cxnLst/>
              <a:rect l="l" t="t" r="r" b="b"/>
              <a:pathLst>
                <a:path w="1612" h="1039" extrusionOk="0">
                  <a:moveTo>
                    <a:pt x="296" y="0"/>
                  </a:moveTo>
                  <a:cubicBezTo>
                    <a:pt x="99" y="17"/>
                    <a:pt x="0" y="83"/>
                    <a:pt x="0" y="116"/>
                  </a:cubicBezTo>
                  <a:cubicBezTo>
                    <a:pt x="9" y="124"/>
                    <a:pt x="41" y="124"/>
                    <a:pt x="93" y="124"/>
                  </a:cubicBezTo>
                  <a:cubicBezTo>
                    <a:pt x="144" y="124"/>
                    <a:pt x="214" y="124"/>
                    <a:pt x="296" y="132"/>
                  </a:cubicBezTo>
                  <a:cubicBezTo>
                    <a:pt x="510" y="165"/>
                    <a:pt x="707" y="247"/>
                    <a:pt x="888" y="379"/>
                  </a:cubicBezTo>
                  <a:cubicBezTo>
                    <a:pt x="1069" y="526"/>
                    <a:pt x="1233" y="674"/>
                    <a:pt x="1365" y="839"/>
                  </a:cubicBezTo>
                  <a:cubicBezTo>
                    <a:pt x="1485" y="959"/>
                    <a:pt x="1564" y="1038"/>
                    <a:pt x="1589" y="1038"/>
                  </a:cubicBezTo>
                  <a:cubicBezTo>
                    <a:pt x="1591" y="1038"/>
                    <a:pt x="1593" y="1037"/>
                    <a:pt x="1595" y="1036"/>
                  </a:cubicBezTo>
                  <a:cubicBezTo>
                    <a:pt x="1611" y="1020"/>
                    <a:pt x="1578" y="921"/>
                    <a:pt x="1480" y="757"/>
                  </a:cubicBezTo>
                  <a:cubicBezTo>
                    <a:pt x="1348" y="559"/>
                    <a:pt x="1184" y="379"/>
                    <a:pt x="1003" y="231"/>
                  </a:cubicBezTo>
                  <a:cubicBezTo>
                    <a:pt x="789" y="83"/>
                    <a:pt x="543" y="0"/>
                    <a:pt x="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7"/>
            <p:cNvSpPr/>
            <p:nvPr/>
          </p:nvSpPr>
          <p:spPr>
            <a:xfrm>
              <a:off x="1872743" y="4625107"/>
              <a:ext cx="18255" cy="8638"/>
            </a:xfrm>
            <a:custGeom>
              <a:avLst/>
              <a:gdLst/>
              <a:ahLst/>
              <a:cxnLst/>
              <a:rect l="l" t="t" r="r" b="b"/>
              <a:pathLst>
                <a:path w="560" h="265" extrusionOk="0">
                  <a:moveTo>
                    <a:pt x="481" y="1"/>
                  </a:moveTo>
                  <a:cubicBezTo>
                    <a:pt x="426" y="1"/>
                    <a:pt x="343" y="26"/>
                    <a:pt x="247" y="58"/>
                  </a:cubicBezTo>
                  <a:cubicBezTo>
                    <a:pt x="115" y="107"/>
                    <a:pt x="0" y="157"/>
                    <a:pt x="17" y="206"/>
                  </a:cubicBezTo>
                  <a:cubicBezTo>
                    <a:pt x="17" y="243"/>
                    <a:pt x="63" y="264"/>
                    <a:pt x="131" y="264"/>
                  </a:cubicBezTo>
                  <a:cubicBezTo>
                    <a:pt x="183" y="264"/>
                    <a:pt x="248" y="251"/>
                    <a:pt x="313" y="222"/>
                  </a:cubicBezTo>
                  <a:cubicBezTo>
                    <a:pt x="477" y="173"/>
                    <a:pt x="559" y="74"/>
                    <a:pt x="543" y="25"/>
                  </a:cubicBezTo>
                  <a:cubicBezTo>
                    <a:pt x="531" y="8"/>
                    <a:pt x="510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7"/>
            <p:cNvSpPr/>
            <p:nvPr/>
          </p:nvSpPr>
          <p:spPr>
            <a:xfrm>
              <a:off x="1865767" y="4613600"/>
              <a:ext cx="22003" cy="6454"/>
            </a:xfrm>
            <a:custGeom>
              <a:avLst/>
              <a:gdLst/>
              <a:ahLst/>
              <a:cxnLst/>
              <a:rect l="l" t="t" r="r" b="b"/>
              <a:pathLst>
                <a:path w="675" h="198" extrusionOk="0">
                  <a:moveTo>
                    <a:pt x="346" y="0"/>
                  </a:moveTo>
                  <a:cubicBezTo>
                    <a:pt x="165" y="0"/>
                    <a:pt x="17" y="49"/>
                    <a:pt x="17" y="99"/>
                  </a:cubicBezTo>
                  <a:cubicBezTo>
                    <a:pt x="1" y="148"/>
                    <a:pt x="149" y="197"/>
                    <a:pt x="346" y="197"/>
                  </a:cubicBezTo>
                  <a:cubicBezTo>
                    <a:pt x="527" y="197"/>
                    <a:pt x="675" y="148"/>
                    <a:pt x="675" y="99"/>
                  </a:cubicBezTo>
                  <a:cubicBezTo>
                    <a:pt x="658" y="49"/>
                    <a:pt x="510" y="0"/>
                    <a:pt x="346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1706104" y="4658585"/>
              <a:ext cx="300093" cy="6487"/>
            </a:xfrm>
            <a:custGeom>
              <a:avLst/>
              <a:gdLst/>
              <a:ahLst/>
              <a:cxnLst/>
              <a:rect l="l" t="t" r="r" b="b"/>
              <a:pathLst>
                <a:path w="9206" h="199" extrusionOk="0">
                  <a:moveTo>
                    <a:pt x="4603" y="1"/>
                  </a:moveTo>
                  <a:cubicBezTo>
                    <a:pt x="2072" y="1"/>
                    <a:pt x="1" y="50"/>
                    <a:pt x="1" y="99"/>
                  </a:cubicBezTo>
                  <a:cubicBezTo>
                    <a:pt x="1" y="149"/>
                    <a:pt x="2072" y="198"/>
                    <a:pt x="4603" y="198"/>
                  </a:cubicBezTo>
                  <a:cubicBezTo>
                    <a:pt x="7150" y="198"/>
                    <a:pt x="9205" y="149"/>
                    <a:pt x="9205" y="99"/>
                  </a:cubicBezTo>
                  <a:cubicBezTo>
                    <a:pt x="9205" y="50"/>
                    <a:pt x="7150" y="1"/>
                    <a:pt x="46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1888292" y="4626216"/>
              <a:ext cx="16103" cy="17994"/>
            </a:xfrm>
            <a:custGeom>
              <a:avLst/>
              <a:gdLst/>
              <a:ahLst/>
              <a:cxnLst/>
              <a:rect l="l" t="t" r="r" b="b"/>
              <a:pathLst>
                <a:path w="494" h="552" extrusionOk="0">
                  <a:moveTo>
                    <a:pt x="439" y="0"/>
                  </a:moveTo>
                  <a:cubicBezTo>
                    <a:pt x="384" y="0"/>
                    <a:pt x="262" y="79"/>
                    <a:pt x="164" y="205"/>
                  </a:cubicBezTo>
                  <a:cubicBezTo>
                    <a:pt x="49" y="369"/>
                    <a:pt x="0" y="517"/>
                    <a:pt x="49" y="550"/>
                  </a:cubicBezTo>
                  <a:cubicBezTo>
                    <a:pt x="53" y="551"/>
                    <a:pt x="57" y="552"/>
                    <a:pt x="61" y="552"/>
                  </a:cubicBezTo>
                  <a:cubicBezTo>
                    <a:pt x="113" y="552"/>
                    <a:pt x="206" y="457"/>
                    <a:pt x="312" y="320"/>
                  </a:cubicBezTo>
                  <a:cubicBezTo>
                    <a:pt x="411" y="188"/>
                    <a:pt x="493" y="57"/>
                    <a:pt x="460" y="8"/>
                  </a:cubicBezTo>
                  <a:cubicBezTo>
                    <a:pt x="455" y="3"/>
                    <a:pt x="448" y="0"/>
                    <a:pt x="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1899538" y="4629443"/>
              <a:ext cx="15549" cy="20765"/>
            </a:xfrm>
            <a:custGeom>
              <a:avLst/>
              <a:gdLst/>
              <a:ahLst/>
              <a:cxnLst/>
              <a:rect l="l" t="t" r="r" b="b"/>
              <a:pathLst>
                <a:path w="477" h="637" extrusionOk="0">
                  <a:moveTo>
                    <a:pt x="410" y="1"/>
                  </a:moveTo>
                  <a:cubicBezTo>
                    <a:pt x="357" y="1"/>
                    <a:pt x="232" y="96"/>
                    <a:pt x="132" y="254"/>
                  </a:cubicBezTo>
                  <a:cubicBezTo>
                    <a:pt x="33" y="451"/>
                    <a:pt x="0" y="615"/>
                    <a:pt x="49" y="632"/>
                  </a:cubicBezTo>
                  <a:cubicBezTo>
                    <a:pt x="55" y="635"/>
                    <a:pt x="60" y="637"/>
                    <a:pt x="66" y="637"/>
                  </a:cubicBezTo>
                  <a:cubicBezTo>
                    <a:pt x="119" y="637"/>
                    <a:pt x="208" y="514"/>
                    <a:pt x="296" y="352"/>
                  </a:cubicBezTo>
                  <a:cubicBezTo>
                    <a:pt x="395" y="188"/>
                    <a:pt x="477" y="40"/>
                    <a:pt x="428" y="7"/>
                  </a:cubicBezTo>
                  <a:cubicBezTo>
                    <a:pt x="423" y="3"/>
                    <a:pt x="417" y="1"/>
                    <a:pt x="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1708256" y="4627520"/>
              <a:ext cx="52547" cy="33869"/>
            </a:xfrm>
            <a:custGeom>
              <a:avLst/>
              <a:gdLst/>
              <a:ahLst/>
              <a:cxnLst/>
              <a:rect l="l" t="t" r="r" b="b"/>
              <a:pathLst>
                <a:path w="1612" h="1039" extrusionOk="0">
                  <a:moveTo>
                    <a:pt x="296" y="0"/>
                  </a:moveTo>
                  <a:cubicBezTo>
                    <a:pt x="99" y="17"/>
                    <a:pt x="0" y="83"/>
                    <a:pt x="0" y="116"/>
                  </a:cubicBezTo>
                  <a:cubicBezTo>
                    <a:pt x="9" y="124"/>
                    <a:pt x="41" y="124"/>
                    <a:pt x="93" y="124"/>
                  </a:cubicBezTo>
                  <a:cubicBezTo>
                    <a:pt x="144" y="124"/>
                    <a:pt x="214" y="124"/>
                    <a:pt x="296" y="132"/>
                  </a:cubicBezTo>
                  <a:cubicBezTo>
                    <a:pt x="510" y="165"/>
                    <a:pt x="707" y="247"/>
                    <a:pt x="888" y="379"/>
                  </a:cubicBezTo>
                  <a:cubicBezTo>
                    <a:pt x="1069" y="526"/>
                    <a:pt x="1233" y="674"/>
                    <a:pt x="1365" y="839"/>
                  </a:cubicBezTo>
                  <a:cubicBezTo>
                    <a:pt x="1485" y="959"/>
                    <a:pt x="1564" y="1038"/>
                    <a:pt x="1589" y="1038"/>
                  </a:cubicBezTo>
                  <a:cubicBezTo>
                    <a:pt x="1591" y="1038"/>
                    <a:pt x="1593" y="1037"/>
                    <a:pt x="1595" y="1036"/>
                  </a:cubicBezTo>
                  <a:cubicBezTo>
                    <a:pt x="1611" y="1020"/>
                    <a:pt x="1578" y="921"/>
                    <a:pt x="1480" y="757"/>
                  </a:cubicBezTo>
                  <a:cubicBezTo>
                    <a:pt x="1348" y="559"/>
                    <a:pt x="1184" y="379"/>
                    <a:pt x="1003" y="231"/>
                  </a:cubicBezTo>
                  <a:cubicBezTo>
                    <a:pt x="789" y="83"/>
                    <a:pt x="543" y="0"/>
                    <a:pt x="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1872743" y="4625107"/>
              <a:ext cx="18255" cy="8638"/>
            </a:xfrm>
            <a:custGeom>
              <a:avLst/>
              <a:gdLst/>
              <a:ahLst/>
              <a:cxnLst/>
              <a:rect l="l" t="t" r="r" b="b"/>
              <a:pathLst>
                <a:path w="560" h="265" extrusionOk="0">
                  <a:moveTo>
                    <a:pt x="481" y="1"/>
                  </a:moveTo>
                  <a:cubicBezTo>
                    <a:pt x="426" y="1"/>
                    <a:pt x="343" y="26"/>
                    <a:pt x="247" y="58"/>
                  </a:cubicBezTo>
                  <a:cubicBezTo>
                    <a:pt x="115" y="107"/>
                    <a:pt x="0" y="157"/>
                    <a:pt x="17" y="206"/>
                  </a:cubicBezTo>
                  <a:cubicBezTo>
                    <a:pt x="17" y="243"/>
                    <a:pt x="63" y="264"/>
                    <a:pt x="131" y="264"/>
                  </a:cubicBezTo>
                  <a:cubicBezTo>
                    <a:pt x="183" y="264"/>
                    <a:pt x="248" y="251"/>
                    <a:pt x="313" y="222"/>
                  </a:cubicBezTo>
                  <a:cubicBezTo>
                    <a:pt x="477" y="173"/>
                    <a:pt x="559" y="74"/>
                    <a:pt x="543" y="25"/>
                  </a:cubicBezTo>
                  <a:cubicBezTo>
                    <a:pt x="531" y="8"/>
                    <a:pt x="510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1865767" y="4613600"/>
              <a:ext cx="22003" cy="6454"/>
            </a:xfrm>
            <a:custGeom>
              <a:avLst/>
              <a:gdLst/>
              <a:ahLst/>
              <a:cxnLst/>
              <a:rect l="l" t="t" r="r" b="b"/>
              <a:pathLst>
                <a:path w="675" h="198" extrusionOk="0">
                  <a:moveTo>
                    <a:pt x="346" y="0"/>
                  </a:moveTo>
                  <a:cubicBezTo>
                    <a:pt x="165" y="0"/>
                    <a:pt x="17" y="49"/>
                    <a:pt x="17" y="99"/>
                  </a:cubicBezTo>
                  <a:cubicBezTo>
                    <a:pt x="1" y="148"/>
                    <a:pt x="149" y="197"/>
                    <a:pt x="346" y="197"/>
                  </a:cubicBezTo>
                  <a:cubicBezTo>
                    <a:pt x="527" y="197"/>
                    <a:pt x="675" y="148"/>
                    <a:pt x="675" y="99"/>
                  </a:cubicBezTo>
                  <a:cubicBezTo>
                    <a:pt x="658" y="49"/>
                    <a:pt x="510" y="0"/>
                    <a:pt x="3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1890410" y="4444811"/>
              <a:ext cx="320075" cy="224010"/>
            </a:xfrm>
            <a:custGeom>
              <a:avLst/>
              <a:gdLst/>
              <a:ahLst/>
              <a:cxnLst/>
              <a:rect l="l" t="t" r="r" b="b"/>
              <a:pathLst>
                <a:path w="9819" h="6872" extrusionOk="0">
                  <a:moveTo>
                    <a:pt x="1316" y="1"/>
                  </a:moveTo>
                  <a:lnTo>
                    <a:pt x="1" y="4093"/>
                  </a:lnTo>
                  <a:lnTo>
                    <a:pt x="313" y="4208"/>
                  </a:lnTo>
                  <a:cubicBezTo>
                    <a:pt x="1743" y="4751"/>
                    <a:pt x="7594" y="6855"/>
                    <a:pt x="8663" y="6871"/>
                  </a:cubicBezTo>
                  <a:cubicBezTo>
                    <a:pt x="8667" y="6871"/>
                    <a:pt x="8671" y="6871"/>
                    <a:pt x="8675" y="6871"/>
                  </a:cubicBezTo>
                  <a:cubicBezTo>
                    <a:pt x="9818" y="6871"/>
                    <a:pt x="5704" y="4471"/>
                    <a:pt x="5704" y="4471"/>
                  </a:cubicBezTo>
                  <a:lnTo>
                    <a:pt x="6575" y="1661"/>
                  </a:lnTo>
                  <a:lnTo>
                    <a:pt x="13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1892040" y="4572788"/>
              <a:ext cx="287738" cy="89154"/>
            </a:xfrm>
            <a:custGeom>
              <a:avLst/>
              <a:gdLst/>
              <a:ahLst/>
              <a:cxnLst/>
              <a:rect l="l" t="t" r="r" b="b"/>
              <a:pathLst>
                <a:path w="8827" h="2735" extrusionOk="0">
                  <a:moveTo>
                    <a:pt x="28" y="0"/>
                  </a:moveTo>
                  <a:cubicBezTo>
                    <a:pt x="21" y="0"/>
                    <a:pt x="17" y="1"/>
                    <a:pt x="17" y="3"/>
                  </a:cubicBezTo>
                  <a:cubicBezTo>
                    <a:pt x="0" y="52"/>
                    <a:pt x="1956" y="710"/>
                    <a:pt x="4389" y="1449"/>
                  </a:cubicBezTo>
                  <a:cubicBezTo>
                    <a:pt x="6724" y="2175"/>
                    <a:pt x="8635" y="2734"/>
                    <a:pt x="8799" y="2734"/>
                  </a:cubicBezTo>
                  <a:cubicBezTo>
                    <a:pt x="8806" y="2734"/>
                    <a:pt x="8809" y="2733"/>
                    <a:pt x="8810" y="2731"/>
                  </a:cubicBezTo>
                  <a:cubicBezTo>
                    <a:pt x="8827" y="2682"/>
                    <a:pt x="6871" y="2025"/>
                    <a:pt x="4438" y="1269"/>
                  </a:cubicBezTo>
                  <a:cubicBezTo>
                    <a:pt x="2119" y="559"/>
                    <a:pt x="193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2072044" y="4596780"/>
              <a:ext cx="19852" cy="13626"/>
            </a:xfrm>
            <a:custGeom>
              <a:avLst/>
              <a:gdLst/>
              <a:ahLst/>
              <a:cxnLst/>
              <a:rect l="l" t="t" r="r" b="b"/>
              <a:pathLst>
                <a:path w="609" h="418" extrusionOk="0">
                  <a:moveTo>
                    <a:pt x="534" y="1"/>
                  </a:moveTo>
                  <a:cubicBezTo>
                    <a:pt x="469" y="1"/>
                    <a:pt x="362" y="41"/>
                    <a:pt x="247" y="122"/>
                  </a:cubicBezTo>
                  <a:cubicBezTo>
                    <a:pt x="83" y="237"/>
                    <a:pt x="1" y="368"/>
                    <a:pt x="34" y="401"/>
                  </a:cubicBezTo>
                  <a:cubicBezTo>
                    <a:pt x="45" y="412"/>
                    <a:pt x="61" y="418"/>
                    <a:pt x="80" y="418"/>
                  </a:cubicBezTo>
                  <a:cubicBezTo>
                    <a:pt x="144" y="418"/>
                    <a:pt x="248" y="358"/>
                    <a:pt x="362" y="270"/>
                  </a:cubicBezTo>
                  <a:cubicBezTo>
                    <a:pt x="494" y="171"/>
                    <a:pt x="609" y="72"/>
                    <a:pt x="592" y="23"/>
                  </a:cubicBezTo>
                  <a:cubicBezTo>
                    <a:pt x="583" y="8"/>
                    <a:pt x="562" y="1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2081171" y="4602876"/>
              <a:ext cx="19852" cy="16853"/>
            </a:xfrm>
            <a:custGeom>
              <a:avLst/>
              <a:gdLst/>
              <a:ahLst/>
              <a:cxnLst/>
              <a:rect l="l" t="t" r="r" b="b"/>
              <a:pathLst>
                <a:path w="609" h="517" extrusionOk="0">
                  <a:moveTo>
                    <a:pt x="551" y="0"/>
                  </a:moveTo>
                  <a:cubicBezTo>
                    <a:pt x="485" y="0"/>
                    <a:pt x="358" y="63"/>
                    <a:pt x="230" y="165"/>
                  </a:cubicBezTo>
                  <a:cubicBezTo>
                    <a:pt x="82" y="313"/>
                    <a:pt x="0" y="477"/>
                    <a:pt x="33" y="510"/>
                  </a:cubicBezTo>
                  <a:cubicBezTo>
                    <a:pt x="40" y="514"/>
                    <a:pt x="47" y="516"/>
                    <a:pt x="57" y="516"/>
                  </a:cubicBezTo>
                  <a:cubicBezTo>
                    <a:pt x="117" y="516"/>
                    <a:pt x="233" y="427"/>
                    <a:pt x="362" y="313"/>
                  </a:cubicBezTo>
                  <a:cubicBezTo>
                    <a:pt x="510" y="181"/>
                    <a:pt x="608" y="50"/>
                    <a:pt x="592" y="17"/>
                  </a:cubicBezTo>
                  <a:cubicBezTo>
                    <a:pt x="585" y="6"/>
                    <a:pt x="570" y="0"/>
                    <a:pt x="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1903808" y="4542701"/>
              <a:ext cx="41301" cy="45734"/>
            </a:xfrm>
            <a:custGeom>
              <a:avLst/>
              <a:gdLst/>
              <a:ahLst/>
              <a:cxnLst/>
              <a:rect l="l" t="t" r="r" b="b"/>
              <a:pathLst>
                <a:path w="1267" h="1403" extrusionOk="0">
                  <a:moveTo>
                    <a:pt x="151" y="1"/>
                  </a:moveTo>
                  <a:cubicBezTo>
                    <a:pt x="54" y="1"/>
                    <a:pt x="1" y="27"/>
                    <a:pt x="1" y="38"/>
                  </a:cubicBezTo>
                  <a:cubicBezTo>
                    <a:pt x="1" y="71"/>
                    <a:pt x="116" y="71"/>
                    <a:pt x="264" y="153"/>
                  </a:cubicBezTo>
                  <a:cubicBezTo>
                    <a:pt x="461" y="236"/>
                    <a:pt x="642" y="384"/>
                    <a:pt x="757" y="564"/>
                  </a:cubicBezTo>
                  <a:cubicBezTo>
                    <a:pt x="888" y="745"/>
                    <a:pt x="1003" y="942"/>
                    <a:pt x="1085" y="1140"/>
                  </a:cubicBezTo>
                  <a:cubicBezTo>
                    <a:pt x="1168" y="1304"/>
                    <a:pt x="1217" y="1403"/>
                    <a:pt x="1250" y="1403"/>
                  </a:cubicBezTo>
                  <a:cubicBezTo>
                    <a:pt x="1266" y="1386"/>
                    <a:pt x="1266" y="1271"/>
                    <a:pt x="1217" y="1107"/>
                  </a:cubicBezTo>
                  <a:cubicBezTo>
                    <a:pt x="1151" y="860"/>
                    <a:pt x="1053" y="647"/>
                    <a:pt x="921" y="449"/>
                  </a:cubicBezTo>
                  <a:cubicBezTo>
                    <a:pt x="773" y="236"/>
                    <a:pt x="560" y="88"/>
                    <a:pt x="313" y="22"/>
                  </a:cubicBezTo>
                  <a:cubicBezTo>
                    <a:pt x="250" y="6"/>
                    <a:pt x="196" y="1"/>
                    <a:pt x="1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2060798" y="4590880"/>
              <a:ext cx="18776" cy="6226"/>
            </a:xfrm>
            <a:custGeom>
              <a:avLst/>
              <a:gdLst/>
              <a:ahLst/>
              <a:cxnLst/>
              <a:rect l="l" t="t" r="r" b="b"/>
              <a:pathLst>
                <a:path w="576" h="191" extrusionOk="0">
                  <a:moveTo>
                    <a:pt x="381" y="1"/>
                  </a:moveTo>
                  <a:cubicBezTo>
                    <a:pt x="349" y="1"/>
                    <a:pt x="315" y="3"/>
                    <a:pt x="280" y="7"/>
                  </a:cubicBezTo>
                  <a:cubicBezTo>
                    <a:pt x="132" y="7"/>
                    <a:pt x="17" y="40"/>
                    <a:pt x="1" y="89"/>
                  </a:cubicBezTo>
                  <a:cubicBezTo>
                    <a:pt x="1" y="133"/>
                    <a:pt x="92" y="190"/>
                    <a:pt x="229" y="190"/>
                  </a:cubicBezTo>
                  <a:cubicBezTo>
                    <a:pt x="245" y="190"/>
                    <a:pt x="262" y="189"/>
                    <a:pt x="280" y="188"/>
                  </a:cubicBezTo>
                  <a:cubicBezTo>
                    <a:pt x="461" y="188"/>
                    <a:pt x="576" y="122"/>
                    <a:pt x="559" y="73"/>
                  </a:cubicBezTo>
                  <a:cubicBezTo>
                    <a:pt x="559" y="22"/>
                    <a:pt x="483" y="1"/>
                    <a:pt x="3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2058125" y="4575950"/>
              <a:ext cx="21449" cy="8541"/>
            </a:xfrm>
            <a:custGeom>
              <a:avLst/>
              <a:gdLst/>
              <a:ahLst/>
              <a:cxnLst/>
              <a:rect l="l" t="t" r="r" b="b"/>
              <a:pathLst>
                <a:path w="658" h="262" extrusionOk="0">
                  <a:moveTo>
                    <a:pt x="128" y="0"/>
                  </a:moveTo>
                  <a:cubicBezTo>
                    <a:pt x="66" y="0"/>
                    <a:pt x="25" y="13"/>
                    <a:pt x="17" y="37"/>
                  </a:cubicBezTo>
                  <a:cubicBezTo>
                    <a:pt x="0" y="87"/>
                    <a:pt x="132" y="169"/>
                    <a:pt x="313" y="218"/>
                  </a:cubicBezTo>
                  <a:cubicBezTo>
                    <a:pt x="401" y="245"/>
                    <a:pt x="489" y="262"/>
                    <a:pt x="551" y="262"/>
                  </a:cubicBezTo>
                  <a:cubicBezTo>
                    <a:pt x="606" y="262"/>
                    <a:pt x="641" y="249"/>
                    <a:pt x="641" y="218"/>
                  </a:cubicBezTo>
                  <a:cubicBezTo>
                    <a:pt x="658" y="169"/>
                    <a:pt x="526" y="87"/>
                    <a:pt x="362" y="37"/>
                  </a:cubicBezTo>
                  <a:cubicBezTo>
                    <a:pt x="272" y="13"/>
                    <a:pt x="189" y="0"/>
                    <a:pt x="1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605378" y="2680992"/>
              <a:ext cx="818719" cy="1918167"/>
            </a:xfrm>
            <a:custGeom>
              <a:avLst/>
              <a:gdLst/>
              <a:ahLst/>
              <a:cxnLst/>
              <a:rect l="l" t="t" r="r" b="b"/>
              <a:pathLst>
                <a:path w="25116" h="58844" extrusionOk="0">
                  <a:moveTo>
                    <a:pt x="10503" y="8268"/>
                  </a:moveTo>
                  <a:cubicBezTo>
                    <a:pt x="10504" y="8269"/>
                    <a:pt x="15796" y="28600"/>
                    <a:pt x="15845" y="30211"/>
                  </a:cubicBezTo>
                  <a:cubicBezTo>
                    <a:pt x="15878" y="31181"/>
                    <a:pt x="12920" y="40566"/>
                    <a:pt x="10602" y="47765"/>
                  </a:cubicBezTo>
                  <a:cubicBezTo>
                    <a:pt x="10454" y="34189"/>
                    <a:pt x="10290" y="11095"/>
                    <a:pt x="10503" y="8268"/>
                  </a:cubicBezTo>
                  <a:close/>
                  <a:moveTo>
                    <a:pt x="1" y="0"/>
                  </a:moveTo>
                  <a:lnTo>
                    <a:pt x="1217" y="58843"/>
                  </a:lnTo>
                  <a:lnTo>
                    <a:pt x="10734" y="58728"/>
                  </a:lnTo>
                  <a:cubicBezTo>
                    <a:pt x="10734" y="58728"/>
                    <a:pt x="10717" y="58071"/>
                    <a:pt x="10717" y="56920"/>
                  </a:cubicBezTo>
                  <a:lnTo>
                    <a:pt x="10717" y="56920"/>
                  </a:lnTo>
                  <a:lnTo>
                    <a:pt x="16289" y="58449"/>
                  </a:lnTo>
                  <a:cubicBezTo>
                    <a:pt x="16289" y="58449"/>
                    <a:pt x="21713" y="40089"/>
                    <a:pt x="23571" y="32545"/>
                  </a:cubicBezTo>
                  <a:cubicBezTo>
                    <a:pt x="25116" y="26266"/>
                    <a:pt x="18179" y="1447"/>
                    <a:pt x="18179" y="1447"/>
                  </a:cubicBezTo>
                  <a:lnTo>
                    <a:pt x="10947" y="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647168" y="4519296"/>
              <a:ext cx="309709" cy="5933"/>
            </a:xfrm>
            <a:custGeom>
              <a:avLst/>
              <a:gdLst/>
              <a:ahLst/>
              <a:cxnLst/>
              <a:rect l="l" t="t" r="r" b="b"/>
              <a:pathLst>
                <a:path w="9501" h="182" extrusionOk="0">
                  <a:moveTo>
                    <a:pt x="4751" y="0"/>
                  </a:moveTo>
                  <a:cubicBezTo>
                    <a:pt x="2121" y="0"/>
                    <a:pt x="1" y="33"/>
                    <a:pt x="1" y="99"/>
                  </a:cubicBezTo>
                  <a:cubicBezTo>
                    <a:pt x="1" y="148"/>
                    <a:pt x="2121" y="181"/>
                    <a:pt x="4751" y="181"/>
                  </a:cubicBezTo>
                  <a:cubicBezTo>
                    <a:pt x="7381" y="181"/>
                    <a:pt x="9501" y="148"/>
                    <a:pt x="9501" y="99"/>
                  </a:cubicBezTo>
                  <a:cubicBezTo>
                    <a:pt x="9501" y="33"/>
                    <a:pt x="7381" y="0"/>
                    <a:pt x="4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1954171" y="4453384"/>
              <a:ext cx="199366" cy="70215"/>
            </a:xfrm>
            <a:custGeom>
              <a:avLst/>
              <a:gdLst/>
              <a:ahLst/>
              <a:cxnLst/>
              <a:rect l="l" t="t" r="r" b="b"/>
              <a:pathLst>
                <a:path w="6116" h="2154" extrusionOk="0">
                  <a:moveTo>
                    <a:pt x="1" y="1"/>
                  </a:moveTo>
                  <a:cubicBezTo>
                    <a:pt x="1" y="17"/>
                    <a:pt x="280" y="181"/>
                    <a:pt x="823" y="395"/>
                  </a:cubicBezTo>
                  <a:cubicBezTo>
                    <a:pt x="1365" y="625"/>
                    <a:pt x="2137" y="921"/>
                    <a:pt x="2992" y="1217"/>
                  </a:cubicBezTo>
                  <a:cubicBezTo>
                    <a:pt x="3830" y="1513"/>
                    <a:pt x="4619" y="1759"/>
                    <a:pt x="5178" y="1924"/>
                  </a:cubicBezTo>
                  <a:cubicBezTo>
                    <a:pt x="5491" y="2039"/>
                    <a:pt x="5803" y="2104"/>
                    <a:pt x="6115" y="2154"/>
                  </a:cubicBezTo>
                  <a:cubicBezTo>
                    <a:pt x="5836" y="2006"/>
                    <a:pt x="5540" y="1891"/>
                    <a:pt x="5228" y="1792"/>
                  </a:cubicBezTo>
                  <a:lnTo>
                    <a:pt x="3041" y="1036"/>
                  </a:lnTo>
                  <a:cubicBezTo>
                    <a:pt x="2236" y="757"/>
                    <a:pt x="1496" y="494"/>
                    <a:pt x="872" y="280"/>
                  </a:cubicBezTo>
                  <a:cubicBezTo>
                    <a:pt x="592" y="165"/>
                    <a:pt x="297" y="66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2120810" y="3658950"/>
              <a:ext cx="117384" cy="10464"/>
            </a:xfrm>
            <a:custGeom>
              <a:avLst/>
              <a:gdLst/>
              <a:ahLst/>
              <a:cxnLst/>
              <a:rect l="l" t="t" r="r" b="b"/>
              <a:pathLst>
                <a:path w="3601" h="321" extrusionOk="0">
                  <a:moveTo>
                    <a:pt x="3262" y="0"/>
                  </a:moveTo>
                  <a:cubicBezTo>
                    <a:pt x="2934" y="0"/>
                    <a:pt x="2399" y="22"/>
                    <a:pt x="1792" y="62"/>
                  </a:cubicBezTo>
                  <a:cubicBezTo>
                    <a:pt x="806" y="144"/>
                    <a:pt x="0" y="243"/>
                    <a:pt x="0" y="292"/>
                  </a:cubicBezTo>
                  <a:cubicBezTo>
                    <a:pt x="0" y="312"/>
                    <a:pt x="128" y="321"/>
                    <a:pt x="344" y="321"/>
                  </a:cubicBezTo>
                  <a:cubicBezTo>
                    <a:pt x="674" y="321"/>
                    <a:pt x="1211" y="299"/>
                    <a:pt x="1809" y="259"/>
                  </a:cubicBezTo>
                  <a:cubicBezTo>
                    <a:pt x="2795" y="177"/>
                    <a:pt x="3600" y="78"/>
                    <a:pt x="3600" y="29"/>
                  </a:cubicBezTo>
                  <a:cubicBezTo>
                    <a:pt x="3600" y="10"/>
                    <a:pt x="3475" y="0"/>
                    <a:pt x="32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2129904" y="3668664"/>
              <a:ext cx="88437" cy="26404"/>
            </a:xfrm>
            <a:custGeom>
              <a:avLst/>
              <a:gdLst/>
              <a:ahLst/>
              <a:cxnLst/>
              <a:rect l="l" t="t" r="r" b="b"/>
              <a:pathLst>
                <a:path w="2713" h="810" extrusionOk="0">
                  <a:moveTo>
                    <a:pt x="54" y="0"/>
                  </a:moveTo>
                  <a:cubicBezTo>
                    <a:pt x="30" y="0"/>
                    <a:pt x="17" y="3"/>
                    <a:pt x="17" y="10"/>
                  </a:cubicBezTo>
                  <a:cubicBezTo>
                    <a:pt x="1" y="60"/>
                    <a:pt x="593" y="273"/>
                    <a:pt x="1332" y="487"/>
                  </a:cubicBezTo>
                  <a:cubicBezTo>
                    <a:pt x="1968" y="685"/>
                    <a:pt x="2506" y="810"/>
                    <a:pt x="2656" y="810"/>
                  </a:cubicBezTo>
                  <a:cubicBezTo>
                    <a:pt x="2680" y="810"/>
                    <a:pt x="2694" y="806"/>
                    <a:pt x="2697" y="799"/>
                  </a:cubicBezTo>
                  <a:cubicBezTo>
                    <a:pt x="2713" y="750"/>
                    <a:pt x="2121" y="536"/>
                    <a:pt x="1382" y="306"/>
                  </a:cubicBezTo>
                  <a:cubicBezTo>
                    <a:pt x="747" y="123"/>
                    <a:pt x="197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942925" y="2712612"/>
              <a:ext cx="34847" cy="237929"/>
            </a:xfrm>
            <a:custGeom>
              <a:avLst/>
              <a:gdLst/>
              <a:ahLst/>
              <a:cxnLst/>
              <a:rect l="l" t="t" r="r" b="b"/>
              <a:pathLst>
                <a:path w="1069" h="7299" extrusionOk="0">
                  <a:moveTo>
                    <a:pt x="1020" y="0"/>
                  </a:moveTo>
                  <a:cubicBezTo>
                    <a:pt x="954" y="362"/>
                    <a:pt x="937" y="740"/>
                    <a:pt x="937" y="1118"/>
                  </a:cubicBezTo>
                  <a:cubicBezTo>
                    <a:pt x="921" y="1808"/>
                    <a:pt x="905" y="2762"/>
                    <a:pt x="905" y="3814"/>
                  </a:cubicBezTo>
                  <a:cubicBezTo>
                    <a:pt x="888" y="4340"/>
                    <a:pt x="888" y="4849"/>
                    <a:pt x="888" y="5309"/>
                  </a:cubicBezTo>
                  <a:cubicBezTo>
                    <a:pt x="905" y="5704"/>
                    <a:pt x="855" y="6098"/>
                    <a:pt x="707" y="6476"/>
                  </a:cubicBezTo>
                  <a:cubicBezTo>
                    <a:pt x="609" y="6723"/>
                    <a:pt x="444" y="6936"/>
                    <a:pt x="247" y="7117"/>
                  </a:cubicBezTo>
                  <a:cubicBezTo>
                    <a:pt x="99" y="7232"/>
                    <a:pt x="1" y="7282"/>
                    <a:pt x="17" y="7298"/>
                  </a:cubicBezTo>
                  <a:cubicBezTo>
                    <a:pt x="116" y="7282"/>
                    <a:pt x="198" y="7232"/>
                    <a:pt x="280" y="7167"/>
                  </a:cubicBezTo>
                  <a:cubicBezTo>
                    <a:pt x="510" y="7002"/>
                    <a:pt x="707" y="6772"/>
                    <a:pt x="822" y="6526"/>
                  </a:cubicBezTo>
                  <a:cubicBezTo>
                    <a:pt x="987" y="6131"/>
                    <a:pt x="1052" y="5720"/>
                    <a:pt x="1052" y="5309"/>
                  </a:cubicBezTo>
                  <a:cubicBezTo>
                    <a:pt x="1052" y="4849"/>
                    <a:pt x="1052" y="4340"/>
                    <a:pt x="1069" y="3814"/>
                  </a:cubicBezTo>
                  <a:cubicBezTo>
                    <a:pt x="1069" y="2762"/>
                    <a:pt x="1069" y="1808"/>
                    <a:pt x="1069" y="1118"/>
                  </a:cubicBezTo>
                  <a:cubicBezTo>
                    <a:pt x="1069" y="740"/>
                    <a:pt x="1052" y="362"/>
                    <a:pt x="10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016" y="2701366"/>
              <a:ext cx="26828" cy="1813138"/>
            </a:xfrm>
            <a:custGeom>
              <a:avLst/>
              <a:gdLst/>
              <a:ahLst/>
              <a:cxnLst/>
              <a:rect l="l" t="t" r="r" b="b"/>
              <a:pathLst>
                <a:path w="823" h="55622" extrusionOk="0">
                  <a:moveTo>
                    <a:pt x="806" y="0"/>
                  </a:moveTo>
                  <a:cubicBezTo>
                    <a:pt x="806" y="49"/>
                    <a:pt x="806" y="99"/>
                    <a:pt x="806" y="148"/>
                  </a:cubicBezTo>
                  <a:cubicBezTo>
                    <a:pt x="789" y="247"/>
                    <a:pt x="789" y="395"/>
                    <a:pt x="773" y="575"/>
                  </a:cubicBezTo>
                  <a:cubicBezTo>
                    <a:pt x="756" y="953"/>
                    <a:pt x="723" y="1496"/>
                    <a:pt x="691" y="2186"/>
                  </a:cubicBezTo>
                  <a:cubicBezTo>
                    <a:pt x="625" y="3600"/>
                    <a:pt x="526" y="5638"/>
                    <a:pt x="444" y="8153"/>
                  </a:cubicBezTo>
                  <a:cubicBezTo>
                    <a:pt x="263" y="13182"/>
                    <a:pt x="82" y="20135"/>
                    <a:pt x="50" y="27811"/>
                  </a:cubicBezTo>
                  <a:cubicBezTo>
                    <a:pt x="0" y="35503"/>
                    <a:pt x="115" y="42456"/>
                    <a:pt x="247" y="47485"/>
                  </a:cubicBezTo>
                  <a:cubicBezTo>
                    <a:pt x="313" y="50000"/>
                    <a:pt x="378" y="52038"/>
                    <a:pt x="428" y="53452"/>
                  </a:cubicBezTo>
                  <a:cubicBezTo>
                    <a:pt x="461" y="54142"/>
                    <a:pt x="477" y="54684"/>
                    <a:pt x="493" y="55063"/>
                  </a:cubicBezTo>
                  <a:cubicBezTo>
                    <a:pt x="510" y="55243"/>
                    <a:pt x="510" y="55375"/>
                    <a:pt x="510" y="55490"/>
                  </a:cubicBezTo>
                  <a:cubicBezTo>
                    <a:pt x="510" y="55539"/>
                    <a:pt x="526" y="55588"/>
                    <a:pt x="526" y="55621"/>
                  </a:cubicBezTo>
                  <a:cubicBezTo>
                    <a:pt x="543" y="55588"/>
                    <a:pt x="543" y="55539"/>
                    <a:pt x="526" y="55490"/>
                  </a:cubicBezTo>
                  <a:cubicBezTo>
                    <a:pt x="526" y="55375"/>
                    <a:pt x="526" y="55243"/>
                    <a:pt x="526" y="55063"/>
                  </a:cubicBezTo>
                  <a:cubicBezTo>
                    <a:pt x="526" y="54684"/>
                    <a:pt x="510" y="54142"/>
                    <a:pt x="493" y="53435"/>
                  </a:cubicBezTo>
                  <a:cubicBezTo>
                    <a:pt x="461" y="52022"/>
                    <a:pt x="411" y="50000"/>
                    <a:pt x="362" y="47485"/>
                  </a:cubicBezTo>
                  <a:cubicBezTo>
                    <a:pt x="263" y="42456"/>
                    <a:pt x="181" y="35503"/>
                    <a:pt x="214" y="27811"/>
                  </a:cubicBezTo>
                  <a:cubicBezTo>
                    <a:pt x="247" y="20135"/>
                    <a:pt x="411" y="13182"/>
                    <a:pt x="559" y="8153"/>
                  </a:cubicBezTo>
                  <a:cubicBezTo>
                    <a:pt x="641" y="5638"/>
                    <a:pt x="707" y="3616"/>
                    <a:pt x="756" y="2186"/>
                  </a:cubicBezTo>
                  <a:cubicBezTo>
                    <a:pt x="773" y="1496"/>
                    <a:pt x="789" y="953"/>
                    <a:pt x="806" y="575"/>
                  </a:cubicBezTo>
                  <a:cubicBezTo>
                    <a:pt x="806" y="395"/>
                    <a:pt x="822" y="247"/>
                    <a:pt x="822" y="148"/>
                  </a:cubicBezTo>
                  <a:cubicBezTo>
                    <a:pt x="822" y="99"/>
                    <a:pt x="822" y="49"/>
                    <a:pt x="8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2083290" y="2749578"/>
              <a:ext cx="236332" cy="1732785"/>
            </a:xfrm>
            <a:custGeom>
              <a:avLst/>
              <a:gdLst/>
              <a:ahLst/>
              <a:cxnLst/>
              <a:rect l="l" t="t" r="r" b="b"/>
              <a:pathLst>
                <a:path w="7250" h="53157" extrusionOk="0">
                  <a:moveTo>
                    <a:pt x="1151" y="0"/>
                  </a:moveTo>
                  <a:lnTo>
                    <a:pt x="1151" y="17"/>
                  </a:lnTo>
                  <a:cubicBezTo>
                    <a:pt x="1155" y="24"/>
                    <a:pt x="1158" y="31"/>
                    <a:pt x="1162" y="39"/>
                  </a:cubicBezTo>
                  <a:lnTo>
                    <a:pt x="1162" y="39"/>
                  </a:lnTo>
                  <a:cubicBezTo>
                    <a:pt x="1159" y="26"/>
                    <a:pt x="1156" y="13"/>
                    <a:pt x="1151" y="0"/>
                  </a:cubicBezTo>
                  <a:close/>
                  <a:moveTo>
                    <a:pt x="1162" y="39"/>
                  </a:moveTo>
                  <a:cubicBezTo>
                    <a:pt x="1169" y="75"/>
                    <a:pt x="1172" y="112"/>
                    <a:pt x="1184" y="148"/>
                  </a:cubicBezTo>
                  <a:cubicBezTo>
                    <a:pt x="1217" y="247"/>
                    <a:pt x="1250" y="378"/>
                    <a:pt x="1299" y="543"/>
                  </a:cubicBezTo>
                  <a:cubicBezTo>
                    <a:pt x="1382" y="904"/>
                    <a:pt x="1546" y="1414"/>
                    <a:pt x="1710" y="2088"/>
                  </a:cubicBezTo>
                  <a:cubicBezTo>
                    <a:pt x="2072" y="3436"/>
                    <a:pt x="2565" y="5375"/>
                    <a:pt x="3107" y="7791"/>
                  </a:cubicBezTo>
                  <a:cubicBezTo>
                    <a:pt x="3650" y="10207"/>
                    <a:pt x="4274" y="13100"/>
                    <a:pt x="4915" y="16322"/>
                  </a:cubicBezTo>
                  <a:cubicBezTo>
                    <a:pt x="5557" y="19527"/>
                    <a:pt x="6230" y="23077"/>
                    <a:pt x="6855" y="26808"/>
                  </a:cubicBezTo>
                  <a:cubicBezTo>
                    <a:pt x="6937" y="27269"/>
                    <a:pt x="7003" y="27729"/>
                    <a:pt x="7069" y="28189"/>
                  </a:cubicBezTo>
                  <a:cubicBezTo>
                    <a:pt x="7069" y="28304"/>
                    <a:pt x="7085" y="28419"/>
                    <a:pt x="7085" y="28518"/>
                  </a:cubicBezTo>
                  <a:lnTo>
                    <a:pt x="7036" y="28863"/>
                  </a:lnTo>
                  <a:cubicBezTo>
                    <a:pt x="6986" y="29093"/>
                    <a:pt x="6954" y="29323"/>
                    <a:pt x="6904" y="29537"/>
                  </a:cubicBezTo>
                  <a:cubicBezTo>
                    <a:pt x="6723" y="30441"/>
                    <a:pt x="6510" y="31328"/>
                    <a:pt x="6296" y="32200"/>
                  </a:cubicBezTo>
                  <a:cubicBezTo>
                    <a:pt x="5852" y="33925"/>
                    <a:pt x="5392" y="35586"/>
                    <a:pt x="4932" y="37147"/>
                  </a:cubicBezTo>
                  <a:cubicBezTo>
                    <a:pt x="4011" y="40303"/>
                    <a:pt x="3140" y="43130"/>
                    <a:pt x="2417" y="45497"/>
                  </a:cubicBezTo>
                  <a:cubicBezTo>
                    <a:pt x="1661" y="47847"/>
                    <a:pt x="1053" y="49770"/>
                    <a:pt x="642" y="51102"/>
                  </a:cubicBezTo>
                  <a:cubicBezTo>
                    <a:pt x="428" y="51743"/>
                    <a:pt x="264" y="52252"/>
                    <a:pt x="149" y="52614"/>
                  </a:cubicBezTo>
                  <a:cubicBezTo>
                    <a:pt x="100" y="52778"/>
                    <a:pt x="67" y="52910"/>
                    <a:pt x="34" y="53008"/>
                  </a:cubicBezTo>
                  <a:cubicBezTo>
                    <a:pt x="17" y="53058"/>
                    <a:pt x="1" y="53107"/>
                    <a:pt x="1" y="53156"/>
                  </a:cubicBezTo>
                  <a:cubicBezTo>
                    <a:pt x="17" y="53107"/>
                    <a:pt x="34" y="53058"/>
                    <a:pt x="50" y="53025"/>
                  </a:cubicBezTo>
                  <a:cubicBezTo>
                    <a:pt x="83" y="52926"/>
                    <a:pt x="132" y="52795"/>
                    <a:pt x="182" y="52630"/>
                  </a:cubicBezTo>
                  <a:cubicBezTo>
                    <a:pt x="313" y="52269"/>
                    <a:pt x="478" y="51759"/>
                    <a:pt x="708" y="51118"/>
                  </a:cubicBezTo>
                  <a:cubicBezTo>
                    <a:pt x="1135" y="49803"/>
                    <a:pt x="1776" y="47896"/>
                    <a:pt x="2516" y="45530"/>
                  </a:cubicBezTo>
                  <a:cubicBezTo>
                    <a:pt x="3272" y="43163"/>
                    <a:pt x="4159" y="40352"/>
                    <a:pt x="5080" y="37196"/>
                  </a:cubicBezTo>
                  <a:cubicBezTo>
                    <a:pt x="5540" y="35618"/>
                    <a:pt x="6000" y="33958"/>
                    <a:pt x="6444" y="32232"/>
                  </a:cubicBezTo>
                  <a:cubicBezTo>
                    <a:pt x="6674" y="31361"/>
                    <a:pt x="6888" y="30490"/>
                    <a:pt x="7069" y="29586"/>
                  </a:cubicBezTo>
                  <a:cubicBezTo>
                    <a:pt x="7118" y="29356"/>
                    <a:pt x="7151" y="29126"/>
                    <a:pt x="7200" y="28896"/>
                  </a:cubicBezTo>
                  <a:lnTo>
                    <a:pt x="7249" y="28551"/>
                  </a:lnTo>
                  <a:cubicBezTo>
                    <a:pt x="7249" y="28419"/>
                    <a:pt x="7233" y="28304"/>
                    <a:pt x="7233" y="28173"/>
                  </a:cubicBezTo>
                  <a:cubicBezTo>
                    <a:pt x="7167" y="27712"/>
                    <a:pt x="7102" y="27252"/>
                    <a:pt x="7019" y="26776"/>
                  </a:cubicBezTo>
                  <a:cubicBezTo>
                    <a:pt x="6395" y="23044"/>
                    <a:pt x="5704" y="19511"/>
                    <a:pt x="5063" y="16289"/>
                  </a:cubicBezTo>
                  <a:cubicBezTo>
                    <a:pt x="4406" y="13067"/>
                    <a:pt x="3781" y="10191"/>
                    <a:pt x="3223" y="7775"/>
                  </a:cubicBezTo>
                  <a:cubicBezTo>
                    <a:pt x="2664" y="5359"/>
                    <a:pt x="2154" y="3403"/>
                    <a:pt x="1776" y="2071"/>
                  </a:cubicBezTo>
                  <a:cubicBezTo>
                    <a:pt x="1595" y="1397"/>
                    <a:pt x="1431" y="888"/>
                    <a:pt x="1332" y="543"/>
                  </a:cubicBezTo>
                  <a:cubicBezTo>
                    <a:pt x="1267" y="378"/>
                    <a:pt x="1234" y="247"/>
                    <a:pt x="1201" y="148"/>
                  </a:cubicBezTo>
                  <a:cubicBezTo>
                    <a:pt x="1188" y="109"/>
                    <a:pt x="1175" y="70"/>
                    <a:pt x="1162" y="3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1947228" y="4199417"/>
              <a:ext cx="11800" cy="381521"/>
            </a:xfrm>
            <a:custGeom>
              <a:avLst/>
              <a:gdLst/>
              <a:ahLst/>
              <a:cxnLst/>
              <a:rect l="l" t="t" r="r" b="b"/>
              <a:pathLst>
                <a:path w="362" h="11704" extrusionOk="0">
                  <a:moveTo>
                    <a:pt x="82" y="1"/>
                  </a:moveTo>
                  <a:cubicBezTo>
                    <a:pt x="66" y="149"/>
                    <a:pt x="49" y="297"/>
                    <a:pt x="49" y="461"/>
                  </a:cubicBezTo>
                  <a:cubicBezTo>
                    <a:pt x="33" y="757"/>
                    <a:pt x="33" y="1184"/>
                    <a:pt x="16" y="1710"/>
                  </a:cubicBezTo>
                  <a:cubicBezTo>
                    <a:pt x="0" y="2778"/>
                    <a:pt x="0" y="4241"/>
                    <a:pt x="33" y="5852"/>
                  </a:cubicBezTo>
                  <a:cubicBezTo>
                    <a:pt x="66" y="7463"/>
                    <a:pt x="132" y="8926"/>
                    <a:pt x="197" y="9994"/>
                  </a:cubicBezTo>
                  <a:cubicBezTo>
                    <a:pt x="230" y="10520"/>
                    <a:pt x="247" y="10947"/>
                    <a:pt x="279" y="11243"/>
                  </a:cubicBezTo>
                  <a:cubicBezTo>
                    <a:pt x="279" y="11391"/>
                    <a:pt x="296" y="11556"/>
                    <a:pt x="345" y="11703"/>
                  </a:cubicBezTo>
                  <a:cubicBezTo>
                    <a:pt x="362" y="11556"/>
                    <a:pt x="362" y="11391"/>
                    <a:pt x="345" y="11243"/>
                  </a:cubicBezTo>
                  <a:cubicBezTo>
                    <a:pt x="329" y="10915"/>
                    <a:pt x="329" y="10487"/>
                    <a:pt x="312" y="9978"/>
                  </a:cubicBezTo>
                  <a:cubicBezTo>
                    <a:pt x="279" y="8893"/>
                    <a:pt x="247" y="7446"/>
                    <a:pt x="197" y="5852"/>
                  </a:cubicBezTo>
                  <a:cubicBezTo>
                    <a:pt x="181" y="4258"/>
                    <a:pt x="148" y="2795"/>
                    <a:pt x="132" y="1710"/>
                  </a:cubicBezTo>
                  <a:cubicBezTo>
                    <a:pt x="132" y="1201"/>
                    <a:pt x="115" y="790"/>
                    <a:pt x="115" y="461"/>
                  </a:cubicBezTo>
                  <a:cubicBezTo>
                    <a:pt x="115" y="297"/>
                    <a:pt x="115" y="149"/>
                    <a:pt x="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1605378" y="2680992"/>
              <a:ext cx="818719" cy="1918167"/>
            </a:xfrm>
            <a:custGeom>
              <a:avLst/>
              <a:gdLst/>
              <a:ahLst/>
              <a:cxnLst/>
              <a:rect l="l" t="t" r="r" b="b"/>
              <a:pathLst>
                <a:path w="25116" h="58844" extrusionOk="0">
                  <a:moveTo>
                    <a:pt x="10503" y="8268"/>
                  </a:moveTo>
                  <a:cubicBezTo>
                    <a:pt x="10504" y="8269"/>
                    <a:pt x="15796" y="28600"/>
                    <a:pt x="15845" y="30211"/>
                  </a:cubicBezTo>
                  <a:cubicBezTo>
                    <a:pt x="15878" y="31181"/>
                    <a:pt x="12920" y="40566"/>
                    <a:pt x="10602" y="47765"/>
                  </a:cubicBezTo>
                  <a:cubicBezTo>
                    <a:pt x="10454" y="34189"/>
                    <a:pt x="10290" y="11095"/>
                    <a:pt x="10503" y="8268"/>
                  </a:cubicBezTo>
                  <a:close/>
                  <a:moveTo>
                    <a:pt x="1" y="0"/>
                  </a:moveTo>
                  <a:lnTo>
                    <a:pt x="1217" y="58843"/>
                  </a:lnTo>
                  <a:lnTo>
                    <a:pt x="10734" y="58728"/>
                  </a:lnTo>
                  <a:cubicBezTo>
                    <a:pt x="10734" y="58728"/>
                    <a:pt x="10717" y="58071"/>
                    <a:pt x="10717" y="56920"/>
                  </a:cubicBezTo>
                  <a:lnTo>
                    <a:pt x="10717" y="56920"/>
                  </a:lnTo>
                  <a:lnTo>
                    <a:pt x="16289" y="58449"/>
                  </a:lnTo>
                  <a:cubicBezTo>
                    <a:pt x="16289" y="58449"/>
                    <a:pt x="21713" y="40089"/>
                    <a:pt x="23571" y="32545"/>
                  </a:cubicBezTo>
                  <a:cubicBezTo>
                    <a:pt x="25116" y="26266"/>
                    <a:pt x="18179" y="1447"/>
                    <a:pt x="18179" y="1447"/>
                  </a:cubicBezTo>
                  <a:lnTo>
                    <a:pt x="10947" y="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1647168" y="4519296"/>
              <a:ext cx="309709" cy="5933"/>
            </a:xfrm>
            <a:custGeom>
              <a:avLst/>
              <a:gdLst/>
              <a:ahLst/>
              <a:cxnLst/>
              <a:rect l="l" t="t" r="r" b="b"/>
              <a:pathLst>
                <a:path w="9501" h="182" extrusionOk="0">
                  <a:moveTo>
                    <a:pt x="4751" y="0"/>
                  </a:moveTo>
                  <a:cubicBezTo>
                    <a:pt x="2121" y="0"/>
                    <a:pt x="1" y="33"/>
                    <a:pt x="1" y="99"/>
                  </a:cubicBezTo>
                  <a:cubicBezTo>
                    <a:pt x="1" y="148"/>
                    <a:pt x="2121" y="181"/>
                    <a:pt x="4751" y="181"/>
                  </a:cubicBezTo>
                  <a:cubicBezTo>
                    <a:pt x="7381" y="181"/>
                    <a:pt x="9501" y="148"/>
                    <a:pt x="9501" y="99"/>
                  </a:cubicBezTo>
                  <a:cubicBezTo>
                    <a:pt x="9501" y="33"/>
                    <a:pt x="7381" y="0"/>
                    <a:pt x="4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1954171" y="4453384"/>
              <a:ext cx="199366" cy="70215"/>
            </a:xfrm>
            <a:custGeom>
              <a:avLst/>
              <a:gdLst/>
              <a:ahLst/>
              <a:cxnLst/>
              <a:rect l="l" t="t" r="r" b="b"/>
              <a:pathLst>
                <a:path w="6116" h="2154" extrusionOk="0">
                  <a:moveTo>
                    <a:pt x="1" y="1"/>
                  </a:moveTo>
                  <a:cubicBezTo>
                    <a:pt x="1" y="17"/>
                    <a:pt x="280" y="181"/>
                    <a:pt x="823" y="395"/>
                  </a:cubicBezTo>
                  <a:cubicBezTo>
                    <a:pt x="1365" y="625"/>
                    <a:pt x="2137" y="921"/>
                    <a:pt x="2992" y="1217"/>
                  </a:cubicBezTo>
                  <a:cubicBezTo>
                    <a:pt x="3830" y="1513"/>
                    <a:pt x="4619" y="1759"/>
                    <a:pt x="5178" y="1924"/>
                  </a:cubicBezTo>
                  <a:cubicBezTo>
                    <a:pt x="5491" y="2039"/>
                    <a:pt x="5803" y="2104"/>
                    <a:pt x="6115" y="2154"/>
                  </a:cubicBezTo>
                  <a:cubicBezTo>
                    <a:pt x="5836" y="2006"/>
                    <a:pt x="5540" y="1891"/>
                    <a:pt x="5228" y="1792"/>
                  </a:cubicBezTo>
                  <a:lnTo>
                    <a:pt x="3041" y="1036"/>
                  </a:lnTo>
                  <a:cubicBezTo>
                    <a:pt x="2236" y="757"/>
                    <a:pt x="1496" y="494"/>
                    <a:pt x="872" y="280"/>
                  </a:cubicBezTo>
                  <a:cubicBezTo>
                    <a:pt x="592" y="165"/>
                    <a:pt x="297" y="66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2120810" y="3658950"/>
              <a:ext cx="117384" cy="10464"/>
            </a:xfrm>
            <a:custGeom>
              <a:avLst/>
              <a:gdLst/>
              <a:ahLst/>
              <a:cxnLst/>
              <a:rect l="l" t="t" r="r" b="b"/>
              <a:pathLst>
                <a:path w="3601" h="321" extrusionOk="0">
                  <a:moveTo>
                    <a:pt x="3262" y="0"/>
                  </a:moveTo>
                  <a:cubicBezTo>
                    <a:pt x="2934" y="0"/>
                    <a:pt x="2399" y="22"/>
                    <a:pt x="1792" y="62"/>
                  </a:cubicBezTo>
                  <a:cubicBezTo>
                    <a:pt x="806" y="144"/>
                    <a:pt x="0" y="243"/>
                    <a:pt x="0" y="292"/>
                  </a:cubicBezTo>
                  <a:cubicBezTo>
                    <a:pt x="0" y="312"/>
                    <a:pt x="128" y="321"/>
                    <a:pt x="344" y="321"/>
                  </a:cubicBezTo>
                  <a:cubicBezTo>
                    <a:pt x="674" y="321"/>
                    <a:pt x="1211" y="299"/>
                    <a:pt x="1809" y="259"/>
                  </a:cubicBezTo>
                  <a:cubicBezTo>
                    <a:pt x="2795" y="177"/>
                    <a:pt x="3600" y="78"/>
                    <a:pt x="3600" y="29"/>
                  </a:cubicBezTo>
                  <a:cubicBezTo>
                    <a:pt x="3600" y="10"/>
                    <a:pt x="3475" y="0"/>
                    <a:pt x="32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2129904" y="3668664"/>
              <a:ext cx="88437" cy="26404"/>
            </a:xfrm>
            <a:custGeom>
              <a:avLst/>
              <a:gdLst/>
              <a:ahLst/>
              <a:cxnLst/>
              <a:rect l="l" t="t" r="r" b="b"/>
              <a:pathLst>
                <a:path w="2713" h="810" extrusionOk="0">
                  <a:moveTo>
                    <a:pt x="54" y="0"/>
                  </a:moveTo>
                  <a:cubicBezTo>
                    <a:pt x="30" y="0"/>
                    <a:pt x="17" y="3"/>
                    <a:pt x="17" y="10"/>
                  </a:cubicBezTo>
                  <a:cubicBezTo>
                    <a:pt x="1" y="60"/>
                    <a:pt x="593" y="273"/>
                    <a:pt x="1332" y="487"/>
                  </a:cubicBezTo>
                  <a:cubicBezTo>
                    <a:pt x="1968" y="685"/>
                    <a:pt x="2506" y="810"/>
                    <a:pt x="2656" y="810"/>
                  </a:cubicBezTo>
                  <a:cubicBezTo>
                    <a:pt x="2680" y="810"/>
                    <a:pt x="2694" y="806"/>
                    <a:pt x="2697" y="799"/>
                  </a:cubicBezTo>
                  <a:cubicBezTo>
                    <a:pt x="2713" y="750"/>
                    <a:pt x="2121" y="536"/>
                    <a:pt x="1382" y="306"/>
                  </a:cubicBezTo>
                  <a:cubicBezTo>
                    <a:pt x="747" y="123"/>
                    <a:pt x="197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1942925" y="2712612"/>
              <a:ext cx="34847" cy="237929"/>
            </a:xfrm>
            <a:custGeom>
              <a:avLst/>
              <a:gdLst/>
              <a:ahLst/>
              <a:cxnLst/>
              <a:rect l="l" t="t" r="r" b="b"/>
              <a:pathLst>
                <a:path w="1069" h="7299" extrusionOk="0">
                  <a:moveTo>
                    <a:pt x="1020" y="0"/>
                  </a:moveTo>
                  <a:cubicBezTo>
                    <a:pt x="954" y="362"/>
                    <a:pt x="937" y="740"/>
                    <a:pt x="937" y="1118"/>
                  </a:cubicBezTo>
                  <a:cubicBezTo>
                    <a:pt x="921" y="1808"/>
                    <a:pt x="905" y="2762"/>
                    <a:pt x="905" y="3814"/>
                  </a:cubicBezTo>
                  <a:cubicBezTo>
                    <a:pt x="888" y="4340"/>
                    <a:pt x="888" y="4849"/>
                    <a:pt x="888" y="5309"/>
                  </a:cubicBezTo>
                  <a:cubicBezTo>
                    <a:pt x="905" y="5704"/>
                    <a:pt x="855" y="6098"/>
                    <a:pt x="707" y="6476"/>
                  </a:cubicBezTo>
                  <a:cubicBezTo>
                    <a:pt x="609" y="6723"/>
                    <a:pt x="444" y="6936"/>
                    <a:pt x="247" y="7117"/>
                  </a:cubicBezTo>
                  <a:cubicBezTo>
                    <a:pt x="99" y="7232"/>
                    <a:pt x="1" y="7282"/>
                    <a:pt x="17" y="7298"/>
                  </a:cubicBezTo>
                  <a:cubicBezTo>
                    <a:pt x="116" y="7282"/>
                    <a:pt x="198" y="7232"/>
                    <a:pt x="280" y="7167"/>
                  </a:cubicBezTo>
                  <a:cubicBezTo>
                    <a:pt x="510" y="7002"/>
                    <a:pt x="707" y="6772"/>
                    <a:pt x="822" y="6526"/>
                  </a:cubicBezTo>
                  <a:cubicBezTo>
                    <a:pt x="987" y="6131"/>
                    <a:pt x="1052" y="5720"/>
                    <a:pt x="1052" y="5309"/>
                  </a:cubicBezTo>
                  <a:cubicBezTo>
                    <a:pt x="1052" y="4849"/>
                    <a:pt x="1052" y="4340"/>
                    <a:pt x="1069" y="3814"/>
                  </a:cubicBezTo>
                  <a:cubicBezTo>
                    <a:pt x="1069" y="2762"/>
                    <a:pt x="1069" y="1808"/>
                    <a:pt x="1069" y="1118"/>
                  </a:cubicBezTo>
                  <a:cubicBezTo>
                    <a:pt x="1069" y="740"/>
                    <a:pt x="1052" y="362"/>
                    <a:pt x="10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1772016" y="2701366"/>
              <a:ext cx="26828" cy="1813138"/>
            </a:xfrm>
            <a:custGeom>
              <a:avLst/>
              <a:gdLst/>
              <a:ahLst/>
              <a:cxnLst/>
              <a:rect l="l" t="t" r="r" b="b"/>
              <a:pathLst>
                <a:path w="823" h="55622" extrusionOk="0">
                  <a:moveTo>
                    <a:pt x="806" y="0"/>
                  </a:moveTo>
                  <a:cubicBezTo>
                    <a:pt x="806" y="49"/>
                    <a:pt x="806" y="99"/>
                    <a:pt x="806" y="148"/>
                  </a:cubicBezTo>
                  <a:cubicBezTo>
                    <a:pt x="789" y="247"/>
                    <a:pt x="789" y="395"/>
                    <a:pt x="773" y="575"/>
                  </a:cubicBezTo>
                  <a:cubicBezTo>
                    <a:pt x="756" y="953"/>
                    <a:pt x="723" y="1496"/>
                    <a:pt x="691" y="2186"/>
                  </a:cubicBezTo>
                  <a:cubicBezTo>
                    <a:pt x="625" y="3600"/>
                    <a:pt x="526" y="5638"/>
                    <a:pt x="444" y="8153"/>
                  </a:cubicBezTo>
                  <a:cubicBezTo>
                    <a:pt x="263" y="13182"/>
                    <a:pt x="82" y="20135"/>
                    <a:pt x="50" y="27811"/>
                  </a:cubicBezTo>
                  <a:cubicBezTo>
                    <a:pt x="0" y="35503"/>
                    <a:pt x="115" y="42456"/>
                    <a:pt x="247" y="47485"/>
                  </a:cubicBezTo>
                  <a:cubicBezTo>
                    <a:pt x="313" y="50000"/>
                    <a:pt x="378" y="52038"/>
                    <a:pt x="428" y="53452"/>
                  </a:cubicBezTo>
                  <a:cubicBezTo>
                    <a:pt x="461" y="54142"/>
                    <a:pt x="477" y="54684"/>
                    <a:pt x="493" y="55063"/>
                  </a:cubicBezTo>
                  <a:cubicBezTo>
                    <a:pt x="510" y="55243"/>
                    <a:pt x="510" y="55375"/>
                    <a:pt x="510" y="55490"/>
                  </a:cubicBezTo>
                  <a:cubicBezTo>
                    <a:pt x="510" y="55539"/>
                    <a:pt x="526" y="55588"/>
                    <a:pt x="526" y="55621"/>
                  </a:cubicBezTo>
                  <a:cubicBezTo>
                    <a:pt x="543" y="55588"/>
                    <a:pt x="543" y="55539"/>
                    <a:pt x="526" y="55490"/>
                  </a:cubicBezTo>
                  <a:cubicBezTo>
                    <a:pt x="526" y="55375"/>
                    <a:pt x="526" y="55243"/>
                    <a:pt x="526" y="55063"/>
                  </a:cubicBezTo>
                  <a:cubicBezTo>
                    <a:pt x="526" y="54684"/>
                    <a:pt x="510" y="54142"/>
                    <a:pt x="493" y="53435"/>
                  </a:cubicBezTo>
                  <a:cubicBezTo>
                    <a:pt x="461" y="52022"/>
                    <a:pt x="411" y="50000"/>
                    <a:pt x="362" y="47485"/>
                  </a:cubicBezTo>
                  <a:cubicBezTo>
                    <a:pt x="263" y="42456"/>
                    <a:pt x="181" y="35503"/>
                    <a:pt x="214" y="27811"/>
                  </a:cubicBezTo>
                  <a:cubicBezTo>
                    <a:pt x="247" y="20135"/>
                    <a:pt x="411" y="13182"/>
                    <a:pt x="559" y="8153"/>
                  </a:cubicBezTo>
                  <a:cubicBezTo>
                    <a:pt x="641" y="5638"/>
                    <a:pt x="707" y="3616"/>
                    <a:pt x="756" y="2186"/>
                  </a:cubicBezTo>
                  <a:cubicBezTo>
                    <a:pt x="773" y="1496"/>
                    <a:pt x="789" y="953"/>
                    <a:pt x="806" y="575"/>
                  </a:cubicBezTo>
                  <a:cubicBezTo>
                    <a:pt x="806" y="395"/>
                    <a:pt x="822" y="247"/>
                    <a:pt x="822" y="148"/>
                  </a:cubicBezTo>
                  <a:cubicBezTo>
                    <a:pt x="822" y="99"/>
                    <a:pt x="822" y="49"/>
                    <a:pt x="8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2083290" y="2749578"/>
              <a:ext cx="236332" cy="1732785"/>
            </a:xfrm>
            <a:custGeom>
              <a:avLst/>
              <a:gdLst/>
              <a:ahLst/>
              <a:cxnLst/>
              <a:rect l="l" t="t" r="r" b="b"/>
              <a:pathLst>
                <a:path w="7250" h="53157" extrusionOk="0">
                  <a:moveTo>
                    <a:pt x="1151" y="0"/>
                  </a:moveTo>
                  <a:lnTo>
                    <a:pt x="1151" y="17"/>
                  </a:lnTo>
                  <a:cubicBezTo>
                    <a:pt x="1155" y="24"/>
                    <a:pt x="1158" y="31"/>
                    <a:pt x="1162" y="39"/>
                  </a:cubicBezTo>
                  <a:lnTo>
                    <a:pt x="1162" y="39"/>
                  </a:lnTo>
                  <a:cubicBezTo>
                    <a:pt x="1159" y="26"/>
                    <a:pt x="1156" y="13"/>
                    <a:pt x="1151" y="0"/>
                  </a:cubicBezTo>
                  <a:close/>
                  <a:moveTo>
                    <a:pt x="1162" y="39"/>
                  </a:moveTo>
                  <a:cubicBezTo>
                    <a:pt x="1169" y="75"/>
                    <a:pt x="1172" y="112"/>
                    <a:pt x="1184" y="148"/>
                  </a:cubicBezTo>
                  <a:cubicBezTo>
                    <a:pt x="1217" y="247"/>
                    <a:pt x="1250" y="378"/>
                    <a:pt x="1299" y="543"/>
                  </a:cubicBezTo>
                  <a:cubicBezTo>
                    <a:pt x="1382" y="904"/>
                    <a:pt x="1546" y="1414"/>
                    <a:pt x="1710" y="2088"/>
                  </a:cubicBezTo>
                  <a:cubicBezTo>
                    <a:pt x="2072" y="3436"/>
                    <a:pt x="2565" y="5375"/>
                    <a:pt x="3107" y="7791"/>
                  </a:cubicBezTo>
                  <a:cubicBezTo>
                    <a:pt x="3650" y="10207"/>
                    <a:pt x="4274" y="13100"/>
                    <a:pt x="4915" y="16322"/>
                  </a:cubicBezTo>
                  <a:cubicBezTo>
                    <a:pt x="5557" y="19527"/>
                    <a:pt x="6230" y="23077"/>
                    <a:pt x="6855" y="26808"/>
                  </a:cubicBezTo>
                  <a:cubicBezTo>
                    <a:pt x="6937" y="27269"/>
                    <a:pt x="7003" y="27729"/>
                    <a:pt x="7069" y="28189"/>
                  </a:cubicBezTo>
                  <a:cubicBezTo>
                    <a:pt x="7069" y="28304"/>
                    <a:pt x="7085" y="28419"/>
                    <a:pt x="7085" y="28518"/>
                  </a:cubicBezTo>
                  <a:lnTo>
                    <a:pt x="7036" y="28863"/>
                  </a:lnTo>
                  <a:cubicBezTo>
                    <a:pt x="6986" y="29093"/>
                    <a:pt x="6954" y="29323"/>
                    <a:pt x="6904" y="29537"/>
                  </a:cubicBezTo>
                  <a:cubicBezTo>
                    <a:pt x="6723" y="30441"/>
                    <a:pt x="6510" y="31328"/>
                    <a:pt x="6296" y="32200"/>
                  </a:cubicBezTo>
                  <a:cubicBezTo>
                    <a:pt x="5852" y="33925"/>
                    <a:pt x="5392" y="35586"/>
                    <a:pt x="4932" y="37147"/>
                  </a:cubicBezTo>
                  <a:cubicBezTo>
                    <a:pt x="4011" y="40303"/>
                    <a:pt x="3140" y="43130"/>
                    <a:pt x="2417" y="45497"/>
                  </a:cubicBezTo>
                  <a:cubicBezTo>
                    <a:pt x="1661" y="47847"/>
                    <a:pt x="1053" y="49770"/>
                    <a:pt x="642" y="51102"/>
                  </a:cubicBezTo>
                  <a:cubicBezTo>
                    <a:pt x="428" y="51743"/>
                    <a:pt x="264" y="52252"/>
                    <a:pt x="149" y="52614"/>
                  </a:cubicBezTo>
                  <a:cubicBezTo>
                    <a:pt x="100" y="52778"/>
                    <a:pt x="67" y="52910"/>
                    <a:pt x="34" y="53008"/>
                  </a:cubicBezTo>
                  <a:cubicBezTo>
                    <a:pt x="17" y="53058"/>
                    <a:pt x="1" y="53107"/>
                    <a:pt x="1" y="53156"/>
                  </a:cubicBezTo>
                  <a:cubicBezTo>
                    <a:pt x="17" y="53107"/>
                    <a:pt x="34" y="53058"/>
                    <a:pt x="50" y="53025"/>
                  </a:cubicBezTo>
                  <a:cubicBezTo>
                    <a:pt x="83" y="52926"/>
                    <a:pt x="132" y="52795"/>
                    <a:pt x="182" y="52630"/>
                  </a:cubicBezTo>
                  <a:cubicBezTo>
                    <a:pt x="313" y="52269"/>
                    <a:pt x="478" y="51759"/>
                    <a:pt x="708" y="51118"/>
                  </a:cubicBezTo>
                  <a:cubicBezTo>
                    <a:pt x="1135" y="49803"/>
                    <a:pt x="1776" y="47896"/>
                    <a:pt x="2516" y="45530"/>
                  </a:cubicBezTo>
                  <a:cubicBezTo>
                    <a:pt x="3272" y="43163"/>
                    <a:pt x="4159" y="40352"/>
                    <a:pt x="5080" y="37196"/>
                  </a:cubicBezTo>
                  <a:cubicBezTo>
                    <a:pt x="5540" y="35618"/>
                    <a:pt x="6000" y="33958"/>
                    <a:pt x="6444" y="32232"/>
                  </a:cubicBezTo>
                  <a:cubicBezTo>
                    <a:pt x="6674" y="31361"/>
                    <a:pt x="6888" y="30490"/>
                    <a:pt x="7069" y="29586"/>
                  </a:cubicBezTo>
                  <a:cubicBezTo>
                    <a:pt x="7118" y="29356"/>
                    <a:pt x="7151" y="29126"/>
                    <a:pt x="7200" y="28896"/>
                  </a:cubicBezTo>
                  <a:lnTo>
                    <a:pt x="7249" y="28551"/>
                  </a:lnTo>
                  <a:cubicBezTo>
                    <a:pt x="7249" y="28419"/>
                    <a:pt x="7233" y="28304"/>
                    <a:pt x="7233" y="28173"/>
                  </a:cubicBezTo>
                  <a:cubicBezTo>
                    <a:pt x="7167" y="27712"/>
                    <a:pt x="7102" y="27252"/>
                    <a:pt x="7019" y="26776"/>
                  </a:cubicBezTo>
                  <a:cubicBezTo>
                    <a:pt x="6395" y="23044"/>
                    <a:pt x="5704" y="19511"/>
                    <a:pt x="5063" y="16289"/>
                  </a:cubicBezTo>
                  <a:cubicBezTo>
                    <a:pt x="4406" y="13067"/>
                    <a:pt x="3781" y="10191"/>
                    <a:pt x="3223" y="7775"/>
                  </a:cubicBezTo>
                  <a:cubicBezTo>
                    <a:pt x="2664" y="5359"/>
                    <a:pt x="2154" y="3403"/>
                    <a:pt x="1776" y="2071"/>
                  </a:cubicBezTo>
                  <a:cubicBezTo>
                    <a:pt x="1595" y="1397"/>
                    <a:pt x="1431" y="888"/>
                    <a:pt x="1332" y="543"/>
                  </a:cubicBezTo>
                  <a:cubicBezTo>
                    <a:pt x="1267" y="378"/>
                    <a:pt x="1234" y="247"/>
                    <a:pt x="1201" y="148"/>
                  </a:cubicBezTo>
                  <a:cubicBezTo>
                    <a:pt x="1188" y="109"/>
                    <a:pt x="1175" y="70"/>
                    <a:pt x="1162" y="3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1947228" y="4199417"/>
              <a:ext cx="11800" cy="381521"/>
            </a:xfrm>
            <a:custGeom>
              <a:avLst/>
              <a:gdLst/>
              <a:ahLst/>
              <a:cxnLst/>
              <a:rect l="l" t="t" r="r" b="b"/>
              <a:pathLst>
                <a:path w="362" h="11704" extrusionOk="0">
                  <a:moveTo>
                    <a:pt x="82" y="1"/>
                  </a:moveTo>
                  <a:cubicBezTo>
                    <a:pt x="66" y="149"/>
                    <a:pt x="49" y="297"/>
                    <a:pt x="49" y="461"/>
                  </a:cubicBezTo>
                  <a:cubicBezTo>
                    <a:pt x="33" y="757"/>
                    <a:pt x="33" y="1184"/>
                    <a:pt x="16" y="1710"/>
                  </a:cubicBezTo>
                  <a:cubicBezTo>
                    <a:pt x="0" y="2778"/>
                    <a:pt x="0" y="4241"/>
                    <a:pt x="33" y="5852"/>
                  </a:cubicBezTo>
                  <a:cubicBezTo>
                    <a:pt x="66" y="7463"/>
                    <a:pt x="132" y="8926"/>
                    <a:pt x="197" y="9994"/>
                  </a:cubicBezTo>
                  <a:cubicBezTo>
                    <a:pt x="230" y="10520"/>
                    <a:pt x="247" y="10947"/>
                    <a:pt x="279" y="11243"/>
                  </a:cubicBezTo>
                  <a:cubicBezTo>
                    <a:pt x="279" y="11391"/>
                    <a:pt x="296" y="11556"/>
                    <a:pt x="345" y="11703"/>
                  </a:cubicBezTo>
                  <a:cubicBezTo>
                    <a:pt x="362" y="11556"/>
                    <a:pt x="362" y="11391"/>
                    <a:pt x="345" y="11243"/>
                  </a:cubicBezTo>
                  <a:cubicBezTo>
                    <a:pt x="329" y="10915"/>
                    <a:pt x="329" y="10487"/>
                    <a:pt x="312" y="9978"/>
                  </a:cubicBezTo>
                  <a:cubicBezTo>
                    <a:pt x="279" y="8893"/>
                    <a:pt x="247" y="7446"/>
                    <a:pt x="197" y="5852"/>
                  </a:cubicBezTo>
                  <a:cubicBezTo>
                    <a:pt x="181" y="4258"/>
                    <a:pt x="148" y="2795"/>
                    <a:pt x="132" y="1710"/>
                  </a:cubicBezTo>
                  <a:cubicBezTo>
                    <a:pt x="132" y="1201"/>
                    <a:pt x="115" y="790"/>
                    <a:pt x="115" y="461"/>
                  </a:cubicBezTo>
                  <a:cubicBezTo>
                    <a:pt x="115" y="297"/>
                    <a:pt x="115" y="149"/>
                    <a:pt x="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1787533" y="1363565"/>
              <a:ext cx="276525" cy="457506"/>
            </a:xfrm>
            <a:custGeom>
              <a:avLst/>
              <a:gdLst/>
              <a:ahLst/>
              <a:cxnLst/>
              <a:rect l="l" t="t" r="r" b="b"/>
              <a:pathLst>
                <a:path w="8483" h="14035" extrusionOk="0">
                  <a:moveTo>
                    <a:pt x="4820" y="0"/>
                  </a:moveTo>
                  <a:cubicBezTo>
                    <a:pt x="3257" y="0"/>
                    <a:pt x="1699" y="459"/>
                    <a:pt x="363" y="1362"/>
                  </a:cubicBezTo>
                  <a:lnTo>
                    <a:pt x="1" y="1609"/>
                  </a:lnTo>
                  <a:lnTo>
                    <a:pt x="116" y="13624"/>
                  </a:lnTo>
                  <a:lnTo>
                    <a:pt x="5655" y="14035"/>
                  </a:lnTo>
                  <a:cubicBezTo>
                    <a:pt x="5721" y="13394"/>
                    <a:pt x="5836" y="10912"/>
                    <a:pt x="5836" y="10912"/>
                  </a:cubicBezTo>
                  <a:cubicBezTo>
                    <a:pt x="5836" y="10912"/>
                    <a:pt x="8137" y="10698"/>
                    <a:pt x="8301" y="8414"/>
                  </a:cubicBezTo>
                  <a:cubicBezTo>
                    <a:pt x="8482" y="6129"/>
                    <a:pt x="8400" y="853"/>
                    <a:pt x="8400" y="853"/>
                  </a:cubicBezTo>
                  <a:cubicBezTo>
                    <a:pt x="7273" y="282"/>
                    <a:pt x="6045" y="0"/>
                    <a:pt x="4820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2029863" y="1500083"/>
              <a:ext cx="28816" cy="21482"/>
            </a:xfrm>
            <a:custGeom>
              <a:avLst/>
              <a:gdLst/>
              <a:ahLst/>
              <a:cxnLst/>
              <a:rect l="l" t="t" r="r" b="b"/>
              <a:pathLst>
                <a:path w="884" h="659" extrusionOk="0">
                  <a:moveTo>
                    <a:pt x="421" y="1"/>
                  </a:moveTo>
                  <a:cubicBezTo>
                    <a:pt x="138" y="1"/>
                    <a:pt x="1" y="351"/>
                    <a:pt x="210" y="560"/>
                  </a:cubicBezTo>
                  <a:cubicBezTo>
                    <a:pt x="267" y="626"/>
                    <a:pt x="350" y="659"/>
                    <a:pt x="434" y="659"/>
                  </a:cubicBezTo>
                  <a:cubicBezTo>
                    <a:pt x="518" y="659"/>
                    <a:pt x="604" y="626"/>
                    <a:pt x="670" y="560"/>
                  </a:cubicBezTo>
                  <a:cubicBezTo>
                    <a:pt x="884" y="363"/>
                    <a:pt x="736" y="1"/>
                    <a:pt x="440" y="1"/>
                  </a:cubicBezTo>
                  <a:cubicBezTo>
                    <a:pt x="434" y="1"/>
                    <a:pt x="427" y="1"/>
                    <a:pt x="4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2017410" y="1490434"/>
              <a:ext cx="38595" cy="11996"/>
            </a:xfrm>
            <a:custGeom>
              <a:avLst/>
              <a:gdLst/>
              <a:ahLst/>
              <a:cxnLst/>
              <a:rect l="l" t="t" r="r" b="b"/>
              <a:pathLst>
                <a:path w="1184" h="368" extrusionOk="0">
                  <a:moveTo>
                    <a:pt x="553" y="1"/>
                  </a:moveTo>
                  <a:cubicBezTo>
                    <a:pt x="415" y="1"/>
                    <a:pt x="275" y="39"/>
                    <a:pt x="148" y="117"/>
                  </a:cubicBezTo>
                  <a:cubicBezTo>
                    <a:pt x="50" y="199"/>
                    <a:pt x="0" y="264"/>
                    <a:pt x="17" y="281"/>
                  </a:cubicBezTo>
                  <a:cubicBezTo>
                    <a:pt x="21" y="287"/>
                    <a:pt x="29" y="290"/>
                    <a:pt x="41" y="290"/>
                  </a:cubicBezTo>
                  <a:cubicBezTo>
                    <a:pt x="108" y="290"/>
                    <a:pt x="292" y="194"/>
                    <a:pt x="524" y="194"/>
                  </a:cubicBezTo>
                  <a:cubicBezTo>
                    <a:pt x="551" y="194"/>
                    <a:pt x="580" y="196"/>
                    <a:pt x="608" y="199"/>
                  </a:cubicBezTo>
                  <a:cubicBezTo>
                    <a:pt x="895" y="214"/>
                    <a:pt x="1098" y="367"/>
                    <a:pt x="1155" y="367"/>
                  </a:cubicBezTo>
                  <a:cubicBezTo>
                    <a:pt x="1161" y="367"/>
                    <a:pt x="1165" y="366"/>
                    <a:pt x="1167" y="363"/>
                  </a:cubicBezTo>
                  <a:cubicBezTo>
                    <a:pt x="1184" y="347"/>
                    <a:pt x="1167" y="281"/>
                    <a:pt x="1069" y="199"/>
                  </a:cubicBezTo>
                  <a:cubicBezTo>
                    <a:pt x="919" y="68"/>
                    <a:pt x="737" y="1"/>
                    <a:pt x="5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1916488" y="1502039"/>
              <a:ext cx="28066" cy="21840"/>
            </a:xfrm>
            <a:custGeom>
              <a:avLst/>
              <a:gdLst/>
              <a:ahLst/>
              <a:cxnLst/>
              <a:rect l="l" t="t" r="r" b="b"/>
              <a:pathLst>
                <a:path w="861" h="670" extrusionOk="0">
                  <a:moveTo>
                    <a:pt x="433" y="0"/>
                  </a:moveTo>
                  <a:cubicBezTo>
                    <a:pt x="327" y="0"/>
                    <a:pt x="225" y="47"/>
                    <a:pt x="154" y="139"/>
                  </a:cubicBezTo>
                  <a:cubicBezTo>
                    <a:pt x="1" y="368"/>
                    <a:pt x="176" y="670"/>
                    <a:pt x="427" y="670"/>
                  </a:cubicBezTo>
                  <a:cubicBezTo>
                    <a:pt x="445" y="670"/>
                    <a:pt x="464" y="668"/>
                    <a:pt x="483" y="665"/>
                  </a:cubicBezTo>
                  <a:cubicBezTo>
                    <a:pt x="779" y="615"/>
                    <a:pt x="861" y="237"/>
                    <a:pt x="631" y="56"/>
                  </a:cubicBezTo>
                  <a:cubicBezTo>
                    <a:pt x="568" y="19"/>
                    <a:pt x="500" y="0"/>
                    <a:pt x="4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1905405" y="1492585"/>
              <a:ext cx="38628" cy="12094"/>
            </a:xfrm>
            <a:custGeom>
              <a:avLst/>
              <a:gdLst/>
              <a:ahLst/>
              <a:cxnLst/>
              <a:rect l="l" t="t" r="r" b="b"/>
              <a:pathLst>
                <a:path w="1185" h="371" extrusionOk="0">
                  <a:moveTo>
                    <a:pt x="547" y="0"/>
                  </a:moveTo>
                  <a:cubicBezTo>
                    <a:pt x="408" y="0"/>
                    <a:pt x="269" y="39"/>
                    <a:pt x="149" y="116"/>
                  </a:cubicBezTo>
                  <a:cubicBezTo>
                    <a:pt x="50" y="198"/>
                    <a:pt x="1" y="264"/>
                    <a:pt x="17" y="281"/>
                  </a:cubicBezTo>
                  <a:cubicBezTo>
                    <a:pt x="22" y="287"/>
                    <a:pt x="30" y="290"/>
                    <a:pt x="41" y="290"/>
                  </a:cubicBezTo>
                  <a:cubicBezTo>
                    <a:pt x="109" y="290"/>
                    <a:pt x="293" y="194"/>
                    <a:pt x="525" y="194"/>
                  </a:cubicBezTo>
                  <a:cubicBezTo>
                    <a:pt x="552" y="194"/>
                    <a:pt x="580" y="195"/>
                    <a:pt x="609" y="198"/>
                  </a:cubicBezTo>
                  <a:cubicBezTo>
                    <a:pt x="887" y="213"/>
                    <a:pt x="1087" y="371"/>
                    <a:pt x="1151" y="371"/>
                  </a:cubicBezTo>
                  <a:cubicBezTo>
                    <a:pt x="1159" y="371"/>
                    <a:pt x="1164" y="368"/>
                    <a:pt x="1168" y="363"/>
                  </a:cubicBezTo>
                  <a:cubicBezTo>
                    <a:pt x="1184" y="346"/>
                    <a:pt x="1152" y="281"/>
                    <a:pt x="1069" y="198"/>
                  </a:cubicBezTo>
                  <a:cubicBezTo>
                    <a:pt x="920" y="67"/>
                    <a:pt x="732" y="0"/>
                    <a:pt x="5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1977739" y="1502234"/>
              <a:ext cx="28979" cy="91338"/>
            </a:xfrm>
            <a:custGeom>
              <a:avLst/>
              <a:gdLst/>
              <a:ahLst/>
              <a:cxnLst/>
              <a:rect l="l" t="t" r="r" b="b"/>
              <a:pathLst>
                <a:path w="889" h="2802" extrusionOk="0">
                  <a:moveTo>
                    <a:pt x="35" y="1"/>
                  </a:moveTo>
                  <a:cubicBezTo>
                    <a:pt x="35" y="1"/>
                    <a:pt x="34" y="1"/>
                    <a:pt x="34" y="1"/>
                  </a:cubicBezTo>
                  <a:cubicBezTo>
                    <a:pt x="1" y="18"/>
                    <a:pt x="198" y="774"/>
                    <a:pt x="478" y="1710"/>
                  </a:cubicBezTo>
                  <a:cubicBezTo>
                    <a:pt x="543" y="1941"/>
                    <a:pt x="626" y="2154"/>
                    <a:pt x="691" y="2368"/>
                  </a:cubicBezTo>
                  <a:cubicBezTo>
                    <a:pt x="724" y="2434"/>
                    <a:pt x="741" y="2532"/>
                    <a:pt x="724" y="2615"/>
                  </a:cubicBezTo>
                  <a:cubicBezTo>
                    <a:pt x="724" y="2647"/>
                    <a:pt x="658" y="2664"/>
                    <a:pt x="576" y="2680"/>
                  </a:cubicBezTo>
                  <a:cubicBezTo>
                    <a:pt x="544" y="2677"/>
                    <a:pt x="512" y="2676"/>
                    <a:pt x="480" y="2676"/>
                  </a:cubicBezTo>
                  <a:cubicBezTo>
                    <a:pt x="332" y="2676"/>
                    <a:pt x="185" y="2705"/>
                    <a:pt x="50" y="2746"/>
                  </a:cubicBezTo>
                  <a:cubicBezTo>
                    <a:pt x="186" y="2783"/>
                    <a:pt x="312" y="2801"/>
                    <a:pt x="443" y="2801"/>
                  </a:cubicBezTo>
                  <a:cubicBezTo>
                    <a:pt x="487" y="2801"/>
                    <a:pt x="531" y="2799"/>
                    <a:pt x="576" y="2795"/>
                  </a:cubicBezTo>
                  <a:cubicBezTo>
                    <a:pt x="626" y="2795"/>
                    <a:pt x="675" y="2795"/>
                    <a:pt x="708" y="2779"/>
                  </a:cubicBezTo>
                  <a:cubicBezTo>
                    <a:pt x="773" y="2762"/>
                    <a:pt x="839" y="2730"/>
                    <a:pt x="856" y="2664"/>
                  </a:cubicBezTo>
                  <a:cubicBezTo>
                    <a:pt x="889" y="2549"/>
                    <a:pt x="889" y="2434"/>
                    <a:pt x="839" y="2319"/>
                  </a:cubicBezTo>
                  <a:cubicBezTo>
                    <a:pt x="773" y="2105"/>
                    <a:pt x="708" y="1891"/>
                    <a:pt x="642" y="1661"/>
                  </a:cubicBezTo>
                  <a:cubicBezTo>
                    <a:pt x="349" y="735"/>
                    <a:pt x="89" y="1"/>
                    <a:pt x="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1938655" y="1599603"/>
              <a:ext cx="56263" cy="30674"/>
            </a:xfrm>
            <a:custGeom>
              <a:avLst/>
              <a:gdLst/>
              <a:ahLst/>
              <a:cxnLst/>
              <a:rect l="l" t="t" r="r" b="b"/>
              <a:pathLst>
                <a:path w="1726" h="941" extrusionOk="0">
                  <a:moveTo>
                    <a:pt x="158" y="0"/>
                  </a:moveTo>
                  <a:cubicBezTo>
                    <a:pt x="156" y="0"/>
                    <a:pt x="173" y="12"/>
                    <a:pt x="214" y="38"/>
                  </a:cubicBezTo>
                  <a:cubicBezTo>
                    <a:pt x="214" y="38"/>
                    <a:pt x="0" y="581"/>
                    <a:pt x="674" y="877"/>
                  </a:cubicBezTo>
                  <a:cubicBezTo>
                    <a:pt x="783" y="919"/>
                    <a:pt x="897" y="940"/>
                    <a:pt x="1009" y="940"/>
                  </a:cubicBezTo>
                  <a:cubicBezTo>
                    <a:pt x="1284" y="940"/>
                    <a:pt x="1551" y="815"/>
                    <a:pt x="1726" y="581"/>
                  </a:cubicBezTo>
                  <a:cubicBezTo>
                    <a:pt x="1164" y="581"/>
                    <a:pt x="174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1882392" y="1684422"/>
              <a:ext cx="95380" cy="53134"/>
            </a:xfrm>
            <a:custGeom>
              <a:avLst/>
              <a:gdLst/>
              <a:ahLst/>
              <a:cxnLst/>
              <a:rect l="l" t="t" r="r" b="b"/>
              <a:pathLst>
                <a:path w="2926" h="1630" extrusionOk="0">
                  <a:moveTo>
                    <a:pt x="0" y="1"/>
                  </a:moveTo>
                  <a:cubicBezTo>
                    <a:pt x="0" y="1"/>
                    <a:pt x="586" y="1630"/>
                    <a:pt x="2764" y="1630"/>
                  </a:cubicBezTo>
                  <a:cubicBezTo>
                    <a:pt x="2807" y="1630"/>
                    <a:pt x="2850" y="1629"/>
                    <a:pt x="2893" y="1628"/>
                  </a:cubicBezTo>
                  <a:lnTo>
                    <a:pt x="2926" y="1036"/>
                  </a:lnTo>
                  <a:cubicBezTo>
                    <a:pt x="1874" y="987"/>
                    <a:pt x="855" y="625"/>
                    <a:pt x="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1747796" y="1481404"/>
              <a:ext cx="71389" cy="98575"/>
            </a:xfrm>
            <a:custGeom>
              <a:avLst/>
              <a:gdLst/>
              <a:ahLst/>
              <a:cxnLst/>
              <a:rect l="l" t="t" r="r" b="b"/>
              <a:pathLst>
                <a:path w="2190" h="3024" extrusionOk="0">
                  <a:moveTo>
                    <a:pt x="1466" y="1"/>
                  </a:moveTo>
                  <a:cubicBezTo>
                    <a:pt x="1022" y="1"/>
                    <a:pt x="1" y="178"/>
                    <a:pt x="119" y="1725"/>
                  </a:cubicBezTo>
                  <a:cubicBezTo>
                    <a:pt x="207" y="2771"/>
                    <a:pt x="803" y="3024"/>
                    <a:pt x="1333" y="3024"/>
                  </a:cubicBezTo>
                  <a:cubicBezTo>
                    <a:pt x="1786" y="3024"/>
                    <a:pt x="2190" y="2840"/>
                    <a:pt x="2190" y="2810"/>
                  </a:cubicBezTo>
                  <a:cubicBezTo>
                    <a:pt x="2190" y="2760"/>
                    <a:pt x="1664" y="16"/>
                    <a:pt x="1664" y="16"/>
                  </a:cubicBezTo>
                  <a:cubicBezTo>
                    <a:pt x="1654" y="12"/>
                    <a:pt x="1578" y="1"/>
                    <a:pt x="1466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1767192" y="1503114"/>
              <a:ext cx="31098" cy="55318"/>
            </a:xfrm>
            <a:custGeom>
              <a:avLst/>
              <a:gdLst/>
              <a:ahLst/>
              <a:cxnLst/>
              <a:rect l="l" t="t" r="r" b="b"/>
              <a:pathLst>
                <a:path w="954" h="1697" extrusionOk="0">
                  <a:moveTo>
                    <a:pt x="480" y="1"/>
                  </a:moveTo>
                  <a:cubicBezTo>
                    <a:pt x="463" y="1"/>
                    <a:pt x="445" y="3"/>
                    <a:pt x="428" y="7"/>
                  </a:cubicBezTo>
                  <a:cubicBezTo>
                    <a:pt x="263" y="56"/>
                    <a:pt x="148" y="171"/>
                    <a:pt x="99" y="336"/>
                  </a:cubicBezTo>
                  <a:cubicBezTo>
                    <a:pt x="33" y="517"/>
                    <a:pt x="0" y="697"/>
                    <a:pt x="17" y="895"/>
                  </a:cubicBezTo>
                  <a:cubicBezTo>
                    <a:pt x="66" y="1273"/>
                    <a:pt x="296" y="1634"/>
                    <a:pt x="576" y="1683"/>
                  </a:cubicBezTo>
                  <a:cubicBezTo>
                    <a:pt x="606" y="1692"/>
                    <a:pt x="637" y="1696"/>
                    <a:pt x="667" y="1696"/>
                  </a:cubicBezTo>
                  <a:cubicBezTo>
                    <a:pt x="750" y="1696"/>
                    <a:pt x="828" y="1666"/>
                    <a:pt x="888" y="1618"/>
                  </a:cubicBezTo>
                  <a:cubicBezTo>
                    <a:pt x="937" y="1552"/>
                    <a:pt x="954" y="1519"/>
                    <a:pt x="937" y="1519"/>
                  </a:cubicBezTo>
                  <a:cubicBezTo>
                    <a:pt x="937" y="1516"/>
                    <a:pt x="936" y="1515"/>
                    <a:pt x="934" y="1515"/>
                  </a:cubicBezTo>
                  <a:cubicBezTo>
                    <a:pt x="925" y="1515"/>
                    <a:pt x="895" y="1542"/>
                    <a:pt x="855" y="1568"/>
                  </a:cubicBezTo>
                  <a:cubicBezTo>
                    <a:pt x="803" y="1600"/>
                    <a:pt x="751" y="1611"/>
                    <a:pt x="699" y="1611"/>
                  </a:cubicBezTo>
                  <a:cubicBezTo>
                    <a:pt x="669" y="1611"/>
                    <a:pt x="639" y="1607"/>
                    <a:pt x="609" y="1601"/>
                  </a:cubicBezTo>
                  <a:cubicBezTo>
                    <a:pt x="395" y="1536"/>
                    <a:pt x="198" y="1223"/>
                    <a:pt x="165" y="878"/>
                  </a:cubicBezTo>
                  <a:cubicBezTo>
                    <a:pt x="132" y="714"/>
                    <a:pt x="165" y="533"/>
                    <a:pt x="214" y="385"/>
                  </a:cubicBezTo>
                  <a:cubicBezTo>
                    <a:pt x="247" y="254"/>
                    <a:pt x="329" y="155"/>
                    <a:pt x="444" y="106"/>
                  </a:cubicBezTo>
                  <a:cubicBezTo>
                    <a:pt x="466" y="97"/>
                    <a:pt x="488" y="93"/>
                    <a:pt x="510" y="93"/>
                  </a:cubicBezTo>
                  <a:cubicBezTo>
                    <a:pt x="568" y="93"/>
                    <a:pt x="622" y="123"/>
                    <a:pt x="658" y="171"/>
                  </a:cubicBezTo>
                  <a:cubicBezTo>
                    <a:pt x="691" y="237"/>
                    <a:pt x="674" y="270"/>
                    <a:pt x="691" y="270"/>
                  </a:cubicBezTo>
                  <a:cubicBezTo>
                    <a:pt x="691" y="270"/>
                    <a:pt x="724" y="237"/>
                    <a:pt x="707" y="155"/>
                  </a:cubicBezTo>
                  <a:cubicBezTo>
                    <a:pt x="691" y="106"/>
                    <a:pt x="658" y="73"/>
                    <a:pt x="609" y="40"/>
                  </a:cubicBezTo>
                  <a:cubicBezTo>
                    <a:pt x="572" y="16"/>
                    <a:pt x="528" y="1"/>
                    <a:pt x="4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1767192" y="1248430"/>
              <a:ext cx="330897" cy="297257"/>
            </a:xfrm>
            <a:custGeom>
              <a:avLst/>
              <a:gdLst/>
              <a:ahLst/>
              <a:cxnLst/>
              <a:rect l="l" t="t" r="r" b="b"/>
              <a:pathLst>
                <a:path w="10151" h="9119" extrusionOk="0">
                  <a:moveTo>
                    <a:pt x="8723" y="0"/>
                  </a:moveTo>
                  <a:cubicBezTo>
                    <a:pt x="8556" y="0"/>
                    <a:pt x="8384" y="41"/>
                    <a:pt x="8235" y="111"/>
                  </a:cubicBezTo>
                  <a:cubicBezTo>
                    <a:pt x="7742" y="308"/>
                    <a:pt x="7364" y="719"/>
                    <a:pt x="6854" y="900"/>
                  </a:cubicBezTo>
                  <a:cubicBezTo>
                    <a:pt x="6593" y="996"/>
                    <a:pt x="6313" y="1013"/>
                    <a:pt x="6029" y="1013"/>
                  </a:cubicBezTo>
                  <a:cubicBezTo>
                    <a:pt x="5869" y="1013"/>
                    <a:pt x="5708" y="1008"/>
                    <a:pt x="5548" y="1008"/>
                  </a:cubicBezTo>
                  <a:cubicBezTo>
                    <a:pt x="5457" y="1008"/>
                    <a:pt x="5366" y="1010"/>
                    <a:pt x="5276" y="1015"/>
                  </a:cubicBezTo>
                  <a:cubicBezTo>
                    <a:pt x="4668" y="1015"/>
                    <a:pt x="4093" y="1212"/>
                    <a:pt x="3616" y="1574"/>
                  </a:cubicBezTo>
                  <a:cubicBezTo>
                    <a:pt x="3222" y="1903"/>
                    <a:pt x="2959" y="2363"/>
                    <a:pt x="2893" y="2889"/>
                  </a:cubicBezTo>
                  <a:cubicBezTo>
                    <a:pt x="2827" y="2807"/>
                    <a:pt x="2762" y="2725"/>
                    <a:pt x="2680" y="2642"/>
                  </a:cubicBezTo>
                  <a:cubicBezTo>
                    <a:pt x="2283" y="2216"/>
                    <a:pt x="1833" y="2026"/>
                    <a:pt x="1731" y="2026"/>
                  </a:cubicBezTo>
                  <a:cubicBezTo>
                    <a:pt x="1719" y="2026"/>
                    <a:pt x="1711" y="2029"/>
                    <a:pt x="1710" y="2034"/>
                  </a:cubicBezTo>
                  <a:cubicBezTo>
                    <a:pt x="1693" y="2067"/>
                    <a:pt x="2137" y="2314"/>
                    <a:pt x="2564" y="2758"/>
                  </a:cubicBezTo>
                  <a:cubicBezTo>
                    <a:pt x="2663" y="2873"/>
                    <a:pt x="2778" y="2988"/>
                    <a:pt x="2877" y="3119"/>
                  </a:cubicBezTo>
                  <a:cubicBezTo>
                    <a:pt x="2643" y="3088"/>
                    <a:pt x="2400" y="3067"/>
                    <a:pt x="2160" y="3067"/>
                  </a:cubicBezTo>
                  <a:cubicBezTo>
                    <a:pt x="1640" y="3067"/>
                    <a:pt x="1128" y="3166"/>
                    <a:pt x="724" y="3481"/>
                  </a:cubicBezTo>
                  <a:cubicBezTo>
                    <a:pt x="230" y="3875"/>
                    <a:pt x="17" y="4533"/>
                    <a:pt x="0" y="5174"/>
                  </a:cubicBezTo>
                  <a:cubicBezTo>
                    <a:pt x="0" y="5798"/>
                    <a:pt x="263" y="6406"/>
                    <a:pt x="461" y="7015"/>
                  </a:cubicBezTo>
                  <a:cubicBezTo>
                    <a:pt x="493" y="7179"/>
                    <a:pt x="576" y="7343"/>
                    <a:pt x="674" y="7491"/>
                  </a:cubicBezTo>
                  <a:lnTo>
                    <a:pt x="954" y="9118"/>
                  </a:lnTo>
                  <a:lnTo>
                    <a:pt x="1973" y="9102"/>
                  </a:lnTo>
                  <a:lnTo>
                    <a:pt x="1907" y="5683"/>
                  </a:lnTo>
                  <a:cubicBezTo>
                    <a:pt x="1907" y="5683"/>
                    <a:pt x="1817" y="4376"/>
                    <a:pt x="2886" y="4376"/>
                  </a:cubicBezTo>
                  <a:cubicBezTo>
                    <a:pt x="2935" y="4376"/>
                    <a:pt x="2987" y="4379"/>
                    <a:pt x="3041" y="4385"/>
                  </a:cubicBezTo>
                  <a:cubicBezTo>
                    <a:pt x="4154" y="4487"/>
                    <a:pt x="5605" y="5606"/>
                    <a:pt x="7616" y="5606"/>
                  </a:cubicBezTo>
                  <a:cubicBezTo>
                    <a:pt x="7863" y="5606"/>
                    <a:pt x="8119" y="5590"/>
                    <a:pt x="8383" y="5552"/>
                  </a:cubicBezTo>
                  <a:cubicBezTo>
                    <a:pt x="8761" y="5486"/>
                    <a:pt x="9172" y="5453"/>
                    <a:pt x="9501" y="5223"/>
                  </a:cubicBezTo>
                  <a:cubicBezTo>
                    <a:pt x="9846" y="5009"/>
                    <a:pt x="10043" y="4631"/>
                    <a:pt x="10010" y="4220"/>
                  </a:cubicBezTo>
                  <a:cubicBezTo>
                    <a:pt x="9980" y="3840"/>
                    <a:pt x="9653" y="3558"/>
                    <a:pt x="9278" y="3558"/>
                  </a:cubicBezTo>
                  <a:cubicBezTo>
                    <a:pt x="9273" y="3558"/>
                    <a:pt x="9269" y="3558"/>
                    <a:pt x="9264" y="3558"/>
                  </a:cubicBezTo>
                  <a:lnTo>
                    <a:pt x="9264" y="3558"/>
                  </a:lnTo>
                  <a:cubicBezTo>
                    <a:pt x="9798" y="3498"/>
                    <a:pt x="10151" y="2980"/>
                    <a:pt x="9994" y="2462"/>
                  </a:cubicBezTo>
                  <a:cubicBezTo>
                    <a:pt x="9877" y="2078"/>
                    <a:pt x="9530" y="1842"/>
                    <a:pt x="9169" y="1842"/>
                  </a:cubicBezTo>
                  <a:cubicBezTo>
                    <a:pt x="9019" y="1842"/>
                    <a:pt x="8867" y="1882"/>
                    <a:pt x="8728" y="1969"/>
                  </a:cubicBezTo>
                  <a:cubicBezTo>
                    <a:pt x="8991" y="1738"/>
                    <a:pt x="9221" y="1459"/>
                    <a:pt x="9386" y="1147"/>
                  </a:cubicBezTo>
                  <a:cubicBezTo>
                    <a:pt x="9534" y="818"/>
                    <a:pt x="9468" y="424"/>
                    <a:pt x="9221" y="161"/>
                  </a:cubicBezTo>
                  <a:cubicBezTo>
                    <a:pt x="9084" y="49"/>
                    <a:pt x="8906" y="0"/>
                    <a:pt x="87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2735501" y="1705708"/>
              <a:ext cx="193303" cy="276101"/>
            </a:xfrm>
            <a:custGeom>
              <a:avLst/>
              <a:gdLst/>
              <a:ahLst/>
              <a:cxnLst/>
              <a:rect l="l" t="t" r="r" b="b"/>
              <a:pathLst>
                <a:path w="5930" h="8470" extrusionOk="0">
                  <a:moveTo>
                    <a:pt x="177" y="6317"/>
                  </a:moveTo>
                  <a:lnTo>
                    <a:pt x="177" y="6382"/>
                  </a:lnTo>
                  <a:lnTo>
                    <a:pt x="186" y="6325"/>
                  </a:lnTo>
                  <a:lnTo>
                    <a:pt x="186" y="6325"/>
                  </a:lnTo>
                  <a:lnTo>
                    <a:pt x="177" y="6317"/>
                  </a:lnTo>
                  <a:close/>
                  <a:moveTo>
                    <a:pt x="4498" y="0"/>
                  </a:moveTo>
                  <a:cubicBezTo>
                    <a:pt x="4477" y="0"/>
                    <a:pt x="4456" y="2"/>
                    <a:pt x="4434" y="5"/>
                  </a:cubicBezTo>
                  <a:cubicBezTo>
                    <a:pt x="4204" y="38"/>
                    <a:pt x="3152" y="1632"/>
                    <a:pt x="2840" y="2158"/>
                  </a:cubicBezTo>
                  <a:cubicBezTo>
                    <a:pt x="2606" y="2563"/>
                    <a:pt x="2079" y="3483"/>
                    <a:pt x="1752" y="3483"/>
                  </a:cubicBezTo>
                  <a:cubicBezTo>
                    <a:pt x="1642" y="3483"/>
                    <a:pt x="1554" y="3377"/>
                    <a:pt x="1508" y="3111"/>
                  </a:cubicBezTo>
                  <a:cubicBezTo>
                    <a:pt x="1328" y="2043"/>
                    <a:pt x="802" y="1287"/>
                    <a:pt x="506" y="1188"/>
                  </a:cubicBezTo>
                  <a:cubicBezTo>
                    <a:pt x="474" y="1177"/>
                    <a:pt x="442" y="1172"/>
                    <a:pt x="411" y="1172"/>
                  </a:cubicBezTo>
                  <a:cubicBezTo>
                    <a:pt x="175" y="1172"/>
                    <a:pt x="1" y="1484"/>
                    <a:pt x="161" y="1731"/>
                  </a:cubicBezTo>
                  <a:cubicBezTo>
                    <a:pt x="341" y="2043"/>
                    <a:pt x="473" y="2388"/>
                    <a:pt x="539" y="2750"/>
                  </a:cubicBezTo>
                  <a:cubicBezTo>
                    <a:pt x="621" y="3029"/>
                    <a:pt x="654" y="3325"/>
                    <a:pt x="621" y="3605"/>
                  </a:cubicBezTo>
                  <a:cubicBezTo>
                    <a:pt x="588" y="4196"/>
                    <a:pt x="489" y="4772"/>
                    <a:pt x="341" y="5347"/>
                  </a:cubicBezTo>
                  <a:lnTo>
                    <a:pt x="186" y="6325"/>
                  </a:lnTo>
                  <a:lnTo>
                    <a:pt x="186" y="6325"/>
                  </a:lnTo>
                  <a:lnTo>
                    <a:pt x="2412" y="8470"/>
                  </a:lnTo>
                  <a:cubicBezTo>
                    <a:pt x="2412" y="8470"/>
                    <a:pt x="4500" y="6547"/>
                    <a:pt x="5503" y="5232"/>
                  </a:cubicBezTo>
                  <a:cubicBezTo>
                    <a:pt x="5503" y="5232"/>
                    <a:pt x="5930" y="4788"/>
                    <a:pt x="5585" y="4525"/>
                  </a:cubicBezTo>
                  <a:cubicBezTo>
                    <a:pt x="5531" y="4477"/>
                    <a:pt x="5453" y="4462"/>
                    <a:pt x="5376" y="4462"/>
                  </a:cubicBezTo>
                  <a:cubicBezTo>
                    <a:pt x="5241" y="4462"/>
                    <a:pt x="5108" y="4509"/>
                    <a:pt x="5108" y="4509"/>
                  </a:cubicBezTo>
                  <a:cubicBezTo>
                    <a:pt x="5108" y="4311"/>
                    <a:pt x="5075" y="4114"/>
                    <a:pt x="5026" y="3917"/>
                  </a:cubicBezTo>
                  <a:cubicBezTo>
                    <a:pt x="4979" y="3830"/>
                    <a:pt x="4860" y="3808"/>
                    <a:pt x="4749" y="3808"/>
                  </a:cubicBezTo>
                  <a:cubicBezTo>
                    <a:pt x="4628" y="3808"/>
                    <a:pt x="4516" y="3835"/>
                    <a:pt x="4516" y="3835"/>
                  </a:cubicBezTo>
                  <a:cubicBezTo>
                    <a:pt x="4467" y="3670"/>
                    <a:pt x="4451" y="3506"/>
                    <a:pt x="4451" y="3342"/>
                  </a:cubicBezTo>
                  <a:cubicBezTo>
                    <a:pt x="4451" y="3276"/>
                    <a:pt x="4401" y="3210"/>
                    <a:pt x="4336" y="3194"/>
                  </a:cubicBezTo>
                  <a:cubicBezTo>
                    <a:pt x="4210" y="3155"/>
                    <a:pt x="4080" y="3139"/>
                    <a:pt x="3950" y="3139"/>
                  </a:cubicBezTo>
                  <a:cubicBezTo>
                    <a:pt x="3858" y="3139"/>
                    <a:pt x="3767" y="3147"/>
                    <a:pt x="3678" y="3161"/>
                  </a:cubicBezTo>
                  <a:cubicBezTo>
                    <a:pt x="3382" y="2996"/>
                    <a:pt x="4253" y="1369"/>
                    <a:pt x="4582" y="843"/>
                  </a:cubicBezTo>
                  <a:cubicBezTo>
                    <a:pt x="4891" y="349"/>
                    <a:pt x="4808" y="0"/>
                    <a:pt x="4498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1500903" y="1758907"/>
              <a:ext cx="1353970" cy="992855"/>
            </a:xfrm>
            <a:custGeom>
              <a:avLst/>
              <a:gdLst/>
              <a:ahLst/>
              <a:cxnLst/>
              <a:rect l="l" t="t" r="r" b="b"/>
              <a:pathLst>
                <a:path w="41536" h="30458" extrusionOk="0">
                  <a:moveTo>
                    <a:pt x="8630" y="0"/>
                  </a:moveTo>
                  <a:cubicBezTo>
                    <a:pt x="8630" y="0"/>
                    <a:pt x="8630" y="543"/>
                    <a:pt x="8613" y="1019"/>
                  </a:cubicBezTo>
                  <a:lnTo>
                    <a:pt x="5802" y="1019"/>
                  </a:lnTo>
                  <a:cubicBezTo>
                    <a:pt x="5802" y="1019"/>
                    <a:pt x="5782" y="1018"/>
                    <a:pt x="5744" y="1018"/>
                  </a:cubicBezTo>
                  <a:cubicBezTo>
                    <a:pt x="5179" y="1018"/>
                    <a:pt x="708" y="1220"/>
                    <a:pt x="0" y="7577"/>
                  </a:cubicBezTo>
                  <a:lnTo>
                    <a:pt x="3633" y="10437"/>
                  </a:lnTo>
                  <a:lnTo>
                    <a:pt x="5112" y="15960"/>
                  </a:lnTo>
                  <a:cubicBezTo>
                    <a:pt x="5638" y="17900"/>
                    <a:pt x="3797" y="20957"/>
                    <a:pt x="2910" y="25937"/>
                  </a:cubicBezTo>
                  <a:cubicBezTo>
                    <a:pt x="2762" y="26742"/>
                    <a:pt x="2893" y="27433"/>
                    <a:pt x="3304" y="28353"/>
                  </a:cubicBezTo>
                  <a:lnTo>
                    <a:pt x="21664" y="30457"/>
                  </a:lnTo>
                  <a:lnTo>
                    <a:pt x="20694" y="16420"/>
                  </a:lnTo>
                  <a:lnTo>
                    <a:pt x="20398" y="13182"/>
                  </a:lnTo>
                  <a:lnTo>
                    <a:pt x="20398" y="13182"/>
                  </a:lnTo>
                  <a:cubicBezTo>
                    <a:pt x="21894" y="15214"/>
                    <a:pt x="24579" y="18098"/>
                    <a:pt x="27849" y="18098"/>
                  </a:cubicBezTo>
                  <a:cubicBezTo>
                    <a:pt x="27886" y="18098"/>
                    <a:pt x="27922" y="18098"/>
                    <a:pt x="27959" y="18097"/>
                  </a:cubicBezTo>
                  <a:cubicBezTo>
                    <a:pt x="33646" y="17998"/>
                    <a:pt x="41536" y="6065"/>
                    <a:pt x="41536" y="6065"/>
                  </a:cubicBezTo>
                  <a:lnTo>
                    <a:pt x="37821" y="3403"/>
                  </a:lnTo>
                  <a:cubicBezTo>
                    <a:pt x="37821" y="3403"/>
                    <a:pt x="29274" y="11802"/>
                    <a:pt x="28090" y="11851"/>
                  </a:cubicBezTo>
                  <a:cubicBezTo>
                    <a:pt x="28083" y="11851"/>
                    <a:pt x="28075" y="11851"/>
                    <a:pt x="28068" y="11851"/>
                  </a:cubicBezTo>
                  <a:cubicBezTo>
                    <a:pt x="26664" y="11851"/>
                    <a:pt x="22518" y="5950"/>
                    <a:pt x="22518" y="5950"/>
                  </a:cubicBezTo>
                  <a:cubicBezTo>
                    <a:pt x="19823" y="1808"/>
                    <a:pt x="16273" y="1134"/>
                    <a:pt x="14974" y="1036"/>
                  </a:cubicBezTo>
                  <a:lnTo>
                    <a:pt x="14991" y="526"/>
                  </a:lnTo>
                  <a:lnTo>
                    <a:pt x="863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1778960" y="1772826"/>
              <a:ext cx="140952" cy="102356"/>
            </a:xfrm>
            <a:custGeom>
              <a:avLst/>
              <a:gdLst/>
              <a:ahLst/>
              <a:cxnLst/>
              <a:rect l="l" t="t" r="r" b="b"/>
              <a:pathLst>
                <a:path w="4324" h="3140" extrusionOk="0">
                  <a:moveTo>
                    <a:pt x="4291" y="1"/>
                  </a:moveTo>
                  <a:cubicBezTo>
                    <a:pt x="4242" y="296"/>
                    <a:pt x="4192" y="576"/>
                    <a:pt x="4176" y="872"/>
                  </a:cubicBezTo>
                  <a:cubicBezTo>
                    <a:pt x="4098" y="1543"/>
                    <a:pt x="3990" y="2215"/>
                    <a:pt x="3852" y="2887"/>
                  </a:cubicBezTo>
                  <a:lnTo>
                    <a:pt x="3852" y="2887"/>
                  </a:lnTo>
                  <a:cubicBezTo>
                    <a:pt x="3666" y="2778"/>
                    <a:pt x="3469" y="2677"/>
                    <a:pt x="3272" y="2565"/>
                  </a:cubicBezTo>
                  <a:cubicBezTo>
                    <a:pt x="2368" y="2022"/>
                    <a:pt x="1579" y="1480"/>
                    <a:pt x="987" y="1135"/>
                  </a:cubicBezTo>
                  <a:cubicBezTo>
                    <a:pt x="691" y="954"/>
                    <a:pt x="445" y="806"/>
                    <a:pt x="280" y="724"/>
                  </a:cubicBezTo>
                  <a:cubicBezTo>
                    <a:pt x="198" y="658"/>
                    <a:pt x="100" y="625"/>
                    <a:pt x="1" y="592"/>
                  </a:cubicBezTo>
                  <a:lnTo>
                    <a:pt x="1" y="592"/>
                  </a:lnTo>
                  <a:cubicBezTo>
                    <a:pt x="297" y="822"/>
                    <a:pt x="609" y="1036"/>
                    <a:pt x="921" y="1233"/>
                  </a:cubicBezTo>
                  <a:cubicBezTo>
                    <a:pt x="1497" y="1611"/>
                    <a:pt x="2269" y="2170"/>
                    <a:pt x="3190" y="2696"/>
                  </a:cubicBezTo>
                  <a:cubicBezTo>
                    <a:pt x="3420" y="2844"/>
                    <a:pt x="3650" y="2959"/>
                    <a:pt x="3880" y="3091"/>
                  </a:cubicBezTo>
                  <a:lnTo>
                    <a:pt x="3962" y="3140"/>
                  </a:lnTo>
                  <a:lnTo>
                    <a:pt x="3995" y="3025"/>
                  </a:lnTo>
                  <a:cubicBezTo>
                    <a:pt x="4143" y="2318"/>
                    <a:pt x="4242" y="1595"/>
                    <a:pt x="4291" y="872"/>
                  </a:cubicBezTo>
                  <a:cubicBezTo>
                    <a:pt x="4324" y="592"/>
                    <a:pt x="4324" y="296"/>
                    <a:pt x="42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1918803" y="1772826"/>
              <a:ext cx="70769" cy="99585"/>
            </a:xfrm>
            <a:custGeom>
              <a:avLst/>
              <a:gdLst/>
              <a:ahLst/>
              <a:cxnLst/>
              <a:rect l="l" t="t" r="r" b="b"/>
              <a:pathLst>
                <a:path w="2171" h="3055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280"/>
                    <a:pt x="165" y="559"/>
                    <a:pt x="280" y="806"/>
                  </a:cubicBezTo>
                  <a:cubicBezTo>
                    <a:pt x="461" y="1299"/>
                    <a:pt x="741" y="1973"/>
                    <a:pt x="1053" y="2713"/>
                  </a:cubicBezTo>
                  <a:cubicBezTo>
                    <a:pt x="1086" y="2811"/>
                    <a:pt x="1135" y="2910"/>
                    <a:pt x="1201" y="3008"/>
                  </a:cubicBezTo>
                  <a:cubicBezTo>
                    <a:pt x="1239" y="3037"/>
                    <a:pt x="1288" y="3055"/>
                    <a:pt x="1336" y="3055"/>
                  </a:cubicBezTo>
                  <a:cubicBezTo>
                    <a:pt x="1370" y="3055"/>
                    <a:pt x="1403" y="3046"/>
                    <a:pt x="1431" y="3025"/>
                  </a:cubicBezTo>
                  <a:cubicBezTo>
                    <a:pt x="1480" y="2992"/>
                    <a:pt x="1530" y="2943"/>
                    <a:pt x="1546" y="2877"/>
                  </a:cubicBezTo>
                  <a:cubicBezTo>
                    <a:pt x="1628" y="2713"/>
                    <a:pt x="1694" y="2548"/>
                    <a:pt x="1760" y="2367"/>
                  </a:cubicBezTo>
                  <a:cubicBezTo>
                    <a:pt x="1858" y="2039"/>
                    <a:pt x="1924" y="1726"/>
                    <a:pt x="1990" y="1480"/>
                  </a:cubicBezTo>
                  <a:cubicBezTo>
                    <a:pt x="2072" y="1200"/>
                    <a:pt x="2138" y="921"/>
                    <a:pt x="2171" y="642"/>
                  </a:cubicBezTo>
                  <a:lnTo>
                    <a:pt x="2171" y="642"/>
                  </a:lnTo>
                  <a:cubicBezTo>
                    <a:pt x="2039" y="905"/>
                    <a:pt x="1940" y="1168"/>
                    <a:pt x="1875" y="1447"/>
                  </a:cubicBezTo>
                  <a:cubicBezTo>
                    <a:pt x="1792" y="1694"/>
                    <a:pt x="1727" y="1989"/>
                    <a:pt x="1612" y="2318"/>
                  </a:cubicBezTo>
                  <a:cubicBezTo>
                    <a:pt x="1546" y="2482"/>
                    <a:pt x="1480" y="2647"/>
                    <a:pt x="1398" y="2811"/>
                  </a:cubicBezTo>
                  <a:cubicBezTo>
                    <a:pt x="1382" y="2844"/>
                    <a:pt x="1365" y="2861"/>
                    <a:pt x="1349" y="2893"/>
                  </a:cubicBezTo>
                  <a:cubicBezTo>
                    <a:pt x="1332" y="2893"/>
                    <a:pt x="1332" y="2893"/>
                    <a:pt x="1316" y="2877"/>
                  </a:cubicBezTo>
                  <a:cubicBezTo>
                    <a:pt x="1267" y="2811"/>
                    <a:pt x="1234" y="2729"/>
                    <a:pt x="1201" y="2647"/>
                  </a:cubicBezTo>
                  <a:cubicBezTo>
                    <a:pt x="888" y="1907"/>
                    <a:pt x="609" y="1250"/>
                    <a:pt x="395" y="773"/>
                  </a:cubicBezTo>
                  <a:cubicBezTo>
                    <a:pt x="280" y="494"/>
                    <a:pt x="165" y="247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1924182" y="1790494"/>
              <a:ext cx="26828" cy="744266"/>
            </a:xfrm>
            <a:custGeom>
              <a:avLst/>
              <a:gdLst/>
              <a:ahLst/>
              <a:cxnLst/>
              <a:rect l="l" t="t" r="r" b="b"/>
              <a:pathLst>
                <a:path w="823" h="22832" extrusionOk="0">
                  <a:moveTo>
                    <a:pt x="17" y="1"/>
                  </a:moveTo>
                  <a:cubicBezTo>
                    <a:pt x="17" y="67"/>
                    <a:pt x="0" y="149"/>
                    <a:pt x="17" y="231"/>
                  </a:cubicBezTo>
                  <a:cubicBezTo>
                    <a:pt x="17" y="395"/>
                    <a:pt x="17" y="626"/>
                    <a:pt x="17" y="889"/>
                  </a:cubicBezTo>
                  <a:cubicBezTo>
                    <a:pt x="33" y="1497"/>
                    <a:pt x="50" y="2319"/>
                    <a:pt x="82" y="3338"/>
                  </a:cubicBezTo>
                  <a:cubicBezTo>
                    <a:pt x="148" y="5425"/>
                    <a:pt x="230" y="8269"/>
                    <a:pt x="329" y="11424"/>
                  </a:cubicBezTo>
                  <a:cubicBezTo>
                    <a:pt x="460" y="14564"/>
                    <a:pt x="559" y="17407"/>
                    <a:pt x="641" y="19495"/>
                  </a:cubicBezTo>
                  <a:cubicBezTo>
                    <a:pt x="691" y="20514"/>
                    <a:pt x="723" y="21336"/>
                    <a:pt x="756" y="21927"/>
                  </a:cubicBezTo>
                  <a:cubicBezTo>
                    <a:pt x="773" y="22207"/>
                    <a:pt x="773" y="22437"/>
                    <a:pt x="789" y="22601"/>
                  </a:cubicBezTo>
                  <a:cubicBezTo>
                    <a:pt x="789" y="22683"/>
                    <a:pt x="806" y="22749"/>
                    <a:pt x="822" y="22831"/>
                  </a:cubicBezTo>
                  <a:cubicBezTo>
                    <a:pt x="822" y="22749"/>
                    <a:pt x="822" y="22683"/>
                    <a:pt x="822" y="22601"/>
                  </a:cubicBezTo>
                  <a:cubicBezTo>
                    <a:pt x="822" y="22437"/>
                    <a:pt x="822" y="22207"/>
                    <a:pt x="822" y="21927"/>
                  </a:cubicBezTo>
                  <a:cubicBezTo>
                    <a:pt x="806" y="21336"/>
                    <a:pt x="789" y="20514"/>
                    <a:pt x="756" y="19495"/>
                  </a:cubicBezTo>
                  <a:cubicBezTo>
                    <a:pt x="691" y="17407"/>
                    <a:pt x="608" y="14564"/>
                    <a:pt x="510" y="11408"/>
                  </a:cubicBezTo>
                  <a:cubicBezTo>
                    <a:pt x="378" y="8269"/>
                    <a:pt x="280" y="5425"/>
                    <a:pt x="198" y="3338"/>
                  </a:cubicBezTo>
                  <a:cubicBezTo>
                    <a:pt x="148" y="2319"/>
                    <a:pt x="115" y="1497"/>
                    <a:pt x="82" y="889"/>
                  </a:cubicBezTo>
                  <a:cubicBezTo>
                    <a:pt x="66" y="626"/>
                    <a:pt x="50" y="395"/>
                    <a:pt x="50" y="231"/>
                  </a:cubicBezTo>
                  <a:cubicBezTo>
                    <a:pt x="50" y="149"/>
                    <a:pt x="33" y="67"/>
                    <a:pt x="1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1913457" y="1785148"/>
              <a:ext cx="32174" cy="102910"/>
            </a:xfrm>
            <a:custGeom>
              <a:avLst/>
              <a:gdLst/>
              <a:ahLst/>
              <a:cxnLst/>
              <a:rect l="l" t="t" r="r" b="b"/>
              <a:pathLst>
                <a:path w="987" h="3157" extrusionOk="0">
                  <a:moveTo>
                    <a:pt x="280" y="1"/>
                  </a:moveTo>
                  <a:lnTo>
                    <a:pt x="1" y="1677"/>
                  </a:lnTo>
                  <a:lnTo>
                    <a:pt x="527" y="3156"/>
                  </a:lnTo>
                  <a:lnTo>
                    <a:pt x="987" y="1579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1922552" y="1873552"/>
              <a:ext cx="113635" cy="710495"/>
            </a:xfrm>
            <a:custGeom>
              <a:avLst/>
              <a:gdLst/>
              <a:ahLst/>
              <a:cxnLst/>
              <a:rect l="l" t="t" r="r" b="b"/>
              <a:pathLst>
                <a:path w="3486" h="21796" extrusionOk="0">
                  <a:moveTo>
                    <a:pt x="346" y="1"/>
                  </a:moveTo>
                  <a:lnTo>
                    <a:pt x="1" y="16569"/>
                  </a:lnTo>
                  <a:lnTo>
                    <a:pt x="2499" y="21795"/>
                  </a:lnTo>
                  <a:lnTo>
                    <a:pt x="3486" y="15911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2408515" y="2144666"/>
              <a:ext cx="11311" cy="75594"/>
            </a:xfrm>
            <a:custGeom>
              <a:avLst/>
              <a:gdLst/>
              <a:ahLst/>
              <a:cxnLst/>
              <a:rect l="l" t="t" r="r" b="b"/>
              <a:pathLst>
                <a:path w="347" h="2319" extrusionOk="0">
                  <a:moveTo>
                    <a:pt x="182" y="1"/>
                  </a:moveTo>
                  <a:cubicBezTo>
                    <a:pt x="132" y="1"/>
                    <a:pt x="1" y="510"/>
                    <a:pt x="50" y="1168"/>
                  </a:cubicBezTo>
                  <a:cubicBezTo>
                    <a:pt x="67" y="1513"/>
                    <a:pt x="132" y="1858"/>
                    <a:pt x="264" y="2187"/>
                  </a:cubicBezTo>
                  <a:lnTo>
                    <a:pt x="313" y="2318"/>
                  </a:lnTo>
                  <a:lnTo>
                    <a:pt x="330" y="2203"/>
                  </a:lnTo>
                  <a:cubicBezTo>
                    <a:pt x="346" y="2121"/>
                    <a:pt x="346" y="2072"/>
                    <a:pt x="330" y="2072"/>
                  </a:cubicBezTo>
                  <a:cubicBezTo>
                    <a:pt x="328" y="2069"/>
                    <a:pt x="325" y="2068"/>
                    <a:pt x="323" y="2068"/>
                  </a:cubicBezTo>
                  <a:cubicBezTo>
                    <a:pt x="321" y="2068"/>
                    <a:pt x="319" y="2069"/>
                    <a:pt x="318" y="2070"/>
                  </a:cubicBezTo>
                  <a:lnTo>
                    <a:pt x="318" y="2070"/>
                  </a:lnTo>
                  <a:cubicBezTo>
                    <a:pt x="289" y="1868"/>
                    <a:pt x="228" y="1539"/>
                    <a:pt x="215" y="1151"/>
                  </a:cubicBezTo>
                  <a:cubicBezTo>
                    <a:pt x="165" y="526"/>
                    <a:pt x="231" y="17"/>
                    <a:pt x="18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2416567" y="2147893"/>
              <a:ext cx="27903" cy="62718"/>
            </a:xfrm>
            <a:custGeom>
              <a:avLst/>
              <a:gdLst/>
              <a:ahLst/>
              <a:cxnLst/>
              <a:rect l="l" t="t" r="r" b="b"/>
              <a:pathLst>
                <a:path w="856" h="1924" extrusionOk="0">
                  <a:moveTo>
                    <a:pt x="33" y="0"/>
                  </a:moveTo>
                  <a:cubicBezTo>
                    <a:pt x="0" y="17"/>
                    <a:pt x="66" y="477"/>
                    <a:pt x="296" y="1019"/>
                  </a:cubicBezTo>
                  <a:cubicBezTo>
                    <a:pt x="506" y="1550"/>
                    <a:pt x="762" y="1924"/>
                    <a:pt x="819" y="1924"/>
                  </a:cubicBezTo>
                  <a:cubicBezTo>
                    <a:pt x="820" y="1924"/>
                    <a:pt x="821" y="1924"/>
                    <a:pt x="822" y="1923"/>
                  </a:cubicBezTo>
                  <a:cubicBezTo>
                    <a:pt x="855" y="1890"/>
                    <a:pt x="658" y="1479"/>
                    <a:pt x="444" y="953"/>
                  </a:cubicBezTo>
                  <a:cubicBezTo>
                    <a:pt x="231" y="427"/>
                    <a:pt x="83" y="0"/>
                    <a:pt x="3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1418399" y="2019817"/>
              <a:ext cx="817089" cy="727902"/>
            </a:xfrm>
            <a:custGeom>
              <a:avLst/>
              <a:gdLst/>
              <a:ahLst/>
              <a:cxnLst/>
              <a:rect l="l" t="t" r="r" b="b"/>
              <a:pathLst>
                <a:path w="25066" h="22330" extrusionOk="0">
                  <a:moveTo>
                    <a:pt x="2827" y="1"/>
                  </a:moveTo>
                  <a:cubicBezTo>
                    <a:pt x="2548" y="1086"/>
                    <a:pt x="1808" y="5343"/>
                    <a:pt x="1118" y="10060"/>
                  </a:cubicBezTo>
                  <a:cubicBezTo>
                    <a:pt x="0" y="17752"/>
                    <a:pt x="16782" y="20399"/>
                    <a:pt x="16782" y="20399"/>
                  </a:cubicBezTo>
                  <a:lnTo>
                    <a:pt x="21861" y="21746"/>
                  </a:lnTo>
                  <a:cubicBezTo>
                    <a:pt x="21861" y="21746"/>
                    <a:pt x="23889" y="22329"/>
                    <a:pt x="24552" y="22329"/>
                  </a:cubicBezTo>
                  <a:cubicBezTo>
                    <a:pt x="24628" y="22329"/>
                    <a:pt x="24686" y="22322"/>
                    <a:pt x="24721" y="22305"/>
                  </a:cubicBezTo>
                  <a:cubicBezTo>
                    <a:pt x="25066" y="22124"/>
                    <a:pt x="23011" y="21188"/>
                    <a:pt x="22288" y="20875"/>
                  </a:cubicBezTo>
                  <a:cubicBezTo>
                    <a:pt x="21565" y="20546"/>
                    <a:pt x="19313" y="16914"/>
                    <a:pt x="19313" y="16914"/>
                  </a:cubicBezTo>
                  <a:cubicBezTo>
                    <a:pt x="20299" y="16306"/>
                    <a:pt x="20825" y="15468"/>
                    <a:pt x="20809" y="15139"/>
                  </a:cubicBezTo>
                  <a:cubicBezTo>
                    <a:pt x="20790" y="14948"/>
                    <a:pt x="20632" y="14834"/>
                    <a:pt x="20464" y="14834"/>
                  </a:cubicBezTo>
                  <a:cubicBezTo>
                    <a:pt x="20343" y="14834"/>
                    <a:pt x="20218" y="14893"/>
                    <a:pt x="20135" y="15024"/>
                  </a:cubicBezTo>
                  <a:cubicBezTo>
                    <a:pt x="19888" y="15320"/>
                    <a:pt x="19593" y="15583"/>
                    <a:pt x="19280" y="15813"/>
                  </a:cubicBezTo>
                  <a:cubicBezTo>
                    <a:pt x="19034" y="15994"/>
                    <a:pt x="18754" y="16141"/>
                    <a:pt x="18442" y="16240"/>
                  </a:cubicBezTo>
                  <a:cubicBezTo>
                    <a:pt x="18097" y="16355"/>
                    <a:pt x="17801" y="16437"/>
                    <a:pt x="17538" y="16487"/>
                  </a:cubicBezTo>
                  <a:cubicBezTo>
                    <a:pt x="15779" y="16010"/>
                    <a:pt x="10865" y="14449"/>
                    <a:pt x="7331" y="11457"/>
                  </a:cubicBezTo>
                  <a:cubicBezTo>
                    <a:pt x="6690" y="10931"/>
                    <a:pt x="8038" y="1497"/>
                    <a:pt x="8038" y="1497"/>
                  </a:cubicBezTo>
                  <a:lnTo>
                    <a:pt x="2827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1440369" y="2005898"/>
              <a:ext cx="526710" cy="686373"/>
            </a:xfrm>
            <a:custGeom>
              <a:avLst/>
              <a:gdLst/>
              <a:ahLst/>
              <a:cxnLst/>
              <a:rect l="l" t="t" r="r" b="b"/>
              <a:pathLst>
                <a:path w="16158" h="21056" extrusionOk="0">
                  <a:moveTo>
                    <a:pt x="1857" y="0"/>
                  </a:moveTo>
                  <a:lnTo>
                    <a:pt x="362" y="10273"/>
                  </a:lnTo>
                  <a:cubicBezTo>
                    <a:pt x="0" y="13446"/>
                    <a:pt x="2137" y="15960"/>
                    <a:pt x="4980" y="17374"/>
                  </a:cubicBezTo>
                  <a:cubicBezTo>
                    <a:pt x="9273" y="19496"/>
                    <a:pt x="15593" y="21011"/>
                    <a:pt x="15728" y="21055"/>
                  </a:cubicBezTo>
                  <a:lnTo>
                    <a:pt x="15728" y="21055"/>
                  </a:lnTo>
                  <a:cubicBezTo>
                    <a:pt x="15638" y="20977"/>
                    <a:pt x="16157" y="16470"/>
                    <a:pt x="16157" y="16470"/>
                  </a:cubicBezTo>
                  <a:cubicBezTo>
                    <a:pt x="16157" y="16470"/>
                    <a:pt x="7117" y="12542"/>
                    <a:pt x="6838" y="10865"/>
                  </a:cubicBezTo>
                  <a:cubicBezTo>
                    <a:pt x="6558" y="9188"/>
                    <a:pt x="7988" y="2137"/>
                    <a:pt x="7988" y="2137"/>
                  </a:cubicBezTo>
                  <a:lnTo>
                    <a:pt x="1857" y="0"/>
                  </a:lnTo>
                  <a:close/>
                  <a:moveTo>
                    <a:pt x="15728" y="21055"/>
                  </a:moveTo>
                  <a:cubicBezTo>
                    <a:pt x="15729" y="21055"/>
                    <a:pt x="15729" y="21056"/>
                    <a:pt x="15730" y="21056"/>
                  </a:cubicBezTo>
                  <a:cubicBezTo>
                    <a:pt x="15731" y="21056"/>
                    <a:pt x="15730" y="21055"/>
                    <a:pt x="15728" y="21055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1653590" y="1852657"/>
              <a:ext cx="315609" cy="839614"/>
            </a:xfrm>
            <a:custGeom>
              <a:avLst/>
              <a:gdLst/>
              <a:ahLst/>
              <a:cxnLst/>
              <a:rect l="l" t="t" r="r" b="b"/>
              <a:pathLst>
                <a:path w="9682" h="25757" extrusionOk="0">
                  <a:moveTo>
                    <a:pt x="987" y="1"/>
                  </a:moveTo>
                  <a:cubicBezTo>
                    <a:pt x="971" y="17"/>
                    <a:pt x="1069" y="66"/>
                    <a:pt x="1234" y="198"/>
                  </a:cubicBezTo>
                  <a:cubicBezTo>
                    <a:pt x="1447" y="412"/>
                    <a:pt x="1628" y="658"/>
                    <a:pt x="1760" y="937"/>
                  </a:cubicBezTo>
                  <a:cubicBezTo>
                    <a:pt x="1957" y="1381"/>
                    <a:pt x="2055" y="1858"/>
                    <a:pt x="2055" y="2351"/>
                  </a:cubicBezTo>
                  <a:cubicBezTo>
                    <a:pt x="2039" y="2992"/>
                    <a:pt x="1957" y="3633"/>
                    <a:pt x="1825" y="4258"/>
                  </a:cubicBezTo>
                  <a:cubicBezTo>
                    <a:pt x="1579" y="5671"/>
                    <a:pt x="1283" y="7348"/>
                    <a:pt x="954" y="9222"/>
                  </a:cubicBezTo>
                  <a:cubicBezTo>
                    <a:pt x="790" y="10158"/>
                    <a:pt x="625" y="11128"/>
                    <a:pt x="445" y="12147"/>
                  </a:cubicBezTo>
                  <a:cubicBezTo>
                    <a:pt x="297" y="13166"/>
                    <a:pt x="1" y="14218"/>
                    <a:pt x="149" y="15352"/>
                  </a:cubicBezTo>
                  <a:cubicBezTo>
                    <a:pt x="149" y="15418"/>
                    <a:pt x="165" y="15484"/>
                    <a:pt x="182" y="15566"/>
                  </a:cubicBezTo>
                  <a:cubicBezTo>
                    <a:pt x="198" y="15632"/>
                    <a:pt x="231" y="15697"/>
                    <a:pt x="264" y="15763"/>
                  </a:cubicBezTo>
                  <a:cubicBezTo>
                    <a:pt x="330" y="15895"/>
                    <a:pt x="412" y="16010"/>
                    <a:pt x="527" y="16108"/>
                  </a:cubicBezTo>
                  <a:cubicBezTo>
                    <a:pt x="724" y="16306"/>
                    <a:pt x="921" y="16486"/>
                    <a:pt x="1135" y="16651"/>
                  </a:cubicBezTo>
                  <a:cubicBezTo>
                    <a:pt x="1529" y="16996"/>
                    <a:pt x="1957" y="17308"/>
                    <a:pt x="2417" y="17604"/>
                  </a:cubicBezTo>
                  <a:cubicBezTo>
                    <a:pt x="2844" y="17884"/>
                    <a:pt x="3288" y="18147"/>
                    <a:pt x="3732" y="18377"/>
                  </a:cubicBezTo>
                  <a:lnTo>
                    <a:pt x="5047" y="19018"/>
                  </a:lnTo>
                  <a:lnTo>
                    <a:pt x="9562" y="21202"/>
                  </a:lnTo>
                  <a:lnTo>
                    <a:pt x="9562" y="21202"/>
                  </a:lnTo>
                  <a:cubicBezTo>
                    <a:pt x="9433" y="22594"/>
                    <a:pt x="9336" y="23728"/>
                    <a:pt x="9271" y="24524"/>
                  </a:cubicBezTo>
                  <a:cubicBezTo>
                    <a:pt x="9238" y="24902"/>
                    <a:pt x="9222" y="25214"/>
                    <a:pt x="9205" y="25428"/>
                  </a:cubicBezTo>
                  <a:cubicBezTo>
                    <a:pt x="9189" y="25527"/>
                    <a:pt x="9189" y="25609"/>
                    <a:pt x="9189" y="25674"/>
                  </a:cubicBezTo>
                  <a:cubicBezTo>
                    <a:pt x="9172" y="25691"/>
                    <a:pt x="9172" y="25724"/>
                    <a:pt x="9189" y="25757"/>
                  </a:cubicBezTo>
                  <a:cubicBezTo>
                    <a:pt x="9189" y="25724"/>
                    <a:pt x="9205" y="25707"/>
                    <a:pt x="9205" y="25674"/>
                  </a:cubicBezTo>
                  <a:cubicBezTo>
                    <a:pt x="9205" y="25609"/>
                    <a:pt x="9222" y="25527"/>
                    <a:pt x="9238" y="25428"/>
                  </a:cubicBezTo>
                  <a:cubicBezTo>
                    <a:pt x="9255" y="25214"/>
                    <a:pt x="9287" y="24902"/>
                    <a:pt x="9337" y="24524"/>
                  </a:cubicBezTo>
                  <a:cubicBezTo>
                    <a:pt x="9419" y="23719"/>
                    <a:pt x="9534" y="22568"/>
                    <a:pt x="9682" y="21171"/>
                  </a:cubicBezTo>
                  <a:lnTo>
                    <a:pt x="9682" y="21122"/>
                  </a:lnTo>
                  <a:lnTo>
                    <a:pt x="9649" y="21105"/>
                  </a:lnTo>
                  <a:cubicBezTo>
                    <a:pt x="8351" y="20464"/>
                    <a:pt x="6822" y="19708"/>
                    <a:pt x="5113" y="18870"/>
                  </a:cubicBezTo>
                  <a:lnTo>
                    <a:pt x="3814" y="18229"/>
                  </a:lnTo>
                  <a:cubicBezTo>
                    <a:pt x="3370" y="17999"/>
                    <a:pt x="2927" y="17736"/>
                    <a:pt x="2499" y="17456"/>
                  </a:cubicBezTo>
                  <a:cubicBezTo>
                    <a:pt x="2055" y="17177"/>
                    <a:pt x="1644" y="16864"/>
                    <a:pt x="1234" y="16536"/>
                  </a:cubicBezTo>
                  <a:cubicBezTo>
                    <a:pt x="1036" y="16355"/>
                    <a:pt x="839" y="16174"/>
                    <a:pt x="642" y="15993"/>
                  </a:cubicBezTo>
                  <a:cubicBezTo>
                    <a:pt x="543" y="15911"/>
                    <a:pt x="461" y="15813"/>
                    <a:pt x="412" y="15697"/>
                  </a:cubicBezTo>
                  <a:cubicBezTo>
                    <a:pt x="379" y="15632"/>
                    <a:pt x="362" y="15582"/>
                    <a:pt x="346" y="15517"/>
                  </a:cubicBezTo>
                  <a:cubicBezTo>
                    <a:pt x="330" y="15451"/>
                    <a:pt x="313" y="15385"/>
                    <a:pt x="313" y="15319"/>
                  </a:cubicBezTo>
                  <a:cubicBezTo>
                    <a:pt x="247" y="14793"/>
                    <a:pt x="264" y="14251"/>
                    <a:pt x="346" y="13725"/>
                  </a:cubicBezTo>
                  <a:cubicBezTo>
                    <a:pt x="379" y="13462"/>
                    <a:pt x="428" y="13216"/>
                    <a:pt x="477" y="12953"/>
                  </a:cubicBezTo>
                  <a:cubicBezTo>
                    <a:pt x="527" y="12690"/>
                    <a:pt x="576" y="12443"/>
                    <a:pt x="609" y="12180"/>
                  </a:cubicBezTo>
                  <a:cubicBezTo>
                    <a:pt x="790" y="11161"/>
                    <a:pt x="954" y="10175"/>
                    <a:pt x="1118" y="9254"/>
                  </a:cubicBezTo>
                  <a:cubicBezTo>
                    <a:pt x="1431" y="7381"/>
                    <a:pt x="1710" y="5688"/>
                    <a:pt x="1940" y="4274"/>
                  </a:cubicBezTo>
                  <a:cubicBezTo>
                    <a:pt x="2072" y="3633"/>
                    <a:pt x="2138" y="2992"/>
                    <a:pt x="2154" y="2351"/>
                  </a:cubicBezTo>
                  <a:cubicBezTo>
                    <a:pt x="2154" y="1841"/>
                    <a:pt x="2039" y="1365"/>
                    <a:pt x="1825" y="905"/>
                  </a:cubicBezTo>
                  <a:cubicBezTo>
                    <a:pt x="1677" y="625"/>
                    <a:pt x="1497" y="379"/>
                    <a:pt x="1250" y="181"/>
                  </a:cubicBezTo>
                  <a:cubicBezTo>
                    <a:pt x="1168" y="116"/>
                    <a:pt x="1086" y="50"/>
                    <a:pt x="9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1895789" y="2521851"/>
              <a:ext cx="30022" cy="153273"/>
            </a:xfrm>
            <a:custGeom>
              <a:avLst/>
              <a:gdLst/>
              <a:ahLst/>
              <a:cxnLst/>
              <a:rect l="l" t="t" r="r" b="b"/>
              <a:pathLst>
                <a:path w="921" h="4702" extrusionOk="0">
                  <a:moveTo>
                    <a:pt x="921" y="1"/>
                  </a:moveTo>
                  <a:cubicBezTo>
                    <a:pt x="871" y="1"/>
                    <a:pt x="674" y="1053"/>
                    <a:pt x="427" y="2351"/>
                  </a:cubicBezTo>
                  <a:cubicBezTo>
                    <a:pt x="312" y="2959"/>
                    <a:pt x="197" y="3518"/>
                    <a:pt x="115" y="4011"/>
                  </a:cubicBezTo>
                  <a:cubicBezTo>
                    <a:pt x="49" y="4241"/>
                    <a:pt x="17" y="4472"/>
                    <a:pt x="0" y="4702"/>
                  </a:cubicBezTo>
                  <a:cubicBezTo>
                    <a:pt x="99" y="4488"/>
                    <a:pt x="181" y="4274"/>
                    <a:pt x="230" y="4028"/>
                  </a:cubicBezTo>
                  <a:cubicBezTo>
                    <a:pt x="329" y="3617"/>
                    <a:pt x="477" y="3025"/>
                    <a:pt x="592" y="2384"/>
                  </a:cubicBezTo>
                  <a:cubicBezTo>
                    <a:pt x="707" y="1727"/>
                    <a:pt x="806" y="1135"/>
                    <a:pt x="855" y="708"/>
                  </a:cubicBezTo>
                  <a:cubicBezTo>
                    <a:pt x="904" y="478"/>
                    <a:pt x="921" y="247"/>
                    <a:pt x="9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1490733" y="2484332"/>
              <a:ext cx="462396" cy="207939"/>
            </a:xfrm>
            <a:custGeom>
              <a:avLst/>
              <a:gdLst/>
              <a:ahLst/>
              <a:cxnLst/>
              <a:rect l="l" t="t" r="r" b="b"/>
              <a:pathLst>
                <a:path w="14185" h="6379" extrusionOk="0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7" y="51"/>
                    <a:pt x="49" y="83"/>
                    <a:pt x="99" y="116"/>
                  </a:cubicBezTo>
                  <a:cubicBezTo>
                    <a:pt x="164" y="199"/>
                    <a:pt x="263" y="314"/>
                    <a:pt x="411" y="462"/>
                  </a:cubicBezTo>
                  <a:cubicBezTo>
                    <a:pt x="805" y="872"/>
                    <a:pt x="1216" y="1250"/>
                    <a:pt x="1677" y="1596"/>
                  </a:cubicBezTo>
                  <a:cubicBezTo>
                    <a:pt x="2334" y="2105"/>
                    <a:pt x="3041" y="2549"/>
                    <a:pt x="3780" y="2943"/>
                  </a:cubicBezTo>
                  <a:cubicBezTo>
                    <a:pt x="4701" y="3437"/>
                    <a:pt x="5638" y="3847"/>
                    <a:pt x="6591" y="4209"/>
                  </a:cubicBezTo>
                  <a:cubicBezTo>
                    <a:pt x="8646" y="4949"/>
                    <a:pt x="10569" y="5442"/>
                    <a:pt x="11933" y="5820"/>
                  </a:cubicBezTo>
                  <a:lnTo>
                    <a:pt x="13577" y="6247"/>
                  </a:lnTo>
                  <a:lnTo>
                    <a:pt x="14020" y="6346"/>
                  </a:lnTo>
                  <a:cubicBezTo>
                    <a:pt x="14070" y="6362"/>
                    <a:pt x="14119" y="6379"/>
                    <a:pt x="14185" y="6379"/>
                  </a:cubicBezTo>
                  <a:cubicBezTo>
                    <a:pt x="14136" y="6346"/>
                    <a:pt x="14086" y="6329"/>
                    <a:pt x="14037" y="6313"/>
                  </a:cubicBezTo>
                  <a:cubicBezTo>
                    <a:pt x="13905" y="6280"/>
                    <a:pt x="13774" y="6231"/>
                    <a:pt x="13593" y="6181"/>
                  </a:cubicBezTo>
                  <a:lnTo>
                    <a:pt x="11966" y="5705"/>
                  </a:lnTo>
                  <a:cubicBezTo>
                    <a:pt x="10602" y="5294"/>
                    <a:pt x="8695" y="4784"/>
                    <a:pt x="6657" y="4045"/>
                  </a:cubicBezTo>
                  <a:cubicBezTo>
                    <a:pt x="5704" y="3700"/>
                    <a:pt x="4767" y="3289"/>
                    <a:pt x="3863" y="2812"/>
                  </a:cubicBezTo>
                  <a:cubicBezTo>
                    <a:pt x="3123" y="2417"/>
                    <a:pt x="2416" y="1990"/>
                    <a:pt x="1742" y="1497"/>
                  </a:cubicBezTo>
                  <a:cubicBezTo>
                    <a:pt x="1299" y="1168"/>
                    <a:pt x="855" y="807"/>
                    <a:pt x="444" y="412"/>
                  </a:cubicBezTo>
                  <a:cubicBezTo>
                    <a:pt x="177" y="161"/>
                    <a:pt x="15" y="0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1934352" y="2548647"/>
              <a:ext cx="22525" cy="18841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79" y="1"/>
                  </a:moveTo>
                  <a:cubicBezTo>
                    <a:pt x="132" y="1"/>
                    <a:pt x="1" y="313"/>
                    <a:pt x="181" y="494"/>
                  </a:cubicBezTo>
                  <a:cubicBezTo>
                    <a:pt x="244" y="551"/>
                    <a:pt x="319" y="577"/>
                    <a:pt x="391" y="577"/>
                  </a:cubicBezTo>
                  <a:cubicBezTo>
                    <a:pt x="546" y="577"/>
                    <a:pt x="691" y="459"/>
                    <a:pt x="691" y="280"/>
                  </a:cubicBezTo>
                  <a:cubicBezTo>
                    <a:pt x="674" y="116"/>
                    <a:pt x="543" y="1"/>
                    <a:pt x="3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4" name="Google Shape;1404;p37"/>
          <p:cNvSpPr txBox="1">
            <a:spLocks noGrp="1"/>
          </p:cNvSpPr>
          <p:nvPr>
            <p:ph type="title"/>
          </p:nvPr>
        </p:nvSpPr>
        <p:spPr>
          <a:xfrm>
            <a:off x="2126989" y="331679"/>
            <a:ext cx="6316211" cy="721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except Clause with No Exceptions</a:t>
            </a:r>
          </a:p>
        </p:txBody>
      </p:sp>
      <p:sp>
        <p:nvSpPr>
          <p:cNvPr id="1416" name="Google Shape;1416;p37"/>
          <p:cNvSpPr txBox="1">
            <a:spLocks noGrp="1"/>
          </p:cNvSpPr>
          <p:nvPr>
            <p:ph type="subTitle" idx="2"/>
          </p:nvPr>
        </p:nvSpPr>
        <p:spPr>
          <a:xfrm>
            <a:off x="3159834" y="1046708"/>
            <a:ext cx="5445449" cy="4839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You can also use the except statement with no exceptions defined as follows</a:t>
            </a:r>
            <a:endParaRPr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8E2F15-82EE-4F55-B43C-446589F9A2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54" t="14883" r="8954" b="12189"/>
          <a:stretch/>
        </p:blipFill>
        <p:spPr>
          <a:xfrm>
            <a:off x="3143640" y="1558432"/>
            <a:ext cx="5658031" cy="28501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1" name="Google Shape;331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060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grpSp>
        <p:nvGrpSpPr>
          <p:cNvPr id="3312" name="Google Shape;3312;p59"/>
          <p:cNvGrpSpPr/>
          <p:nvPr/>
        </p:nvGrpSpPr>
        <p:grpSpPr>
          <a:xfrm>
            <a:off x="4087120" y="2021335"/>
            <a:ext cx="2123889" cy="2650247"/>
            <a:chOff x="4087120" y="2021335"/>
            <a:chExt cx="2123889" cy="2650247"/>
          </a:xfrm>
        </p:grpSpPr>
        <p:sp>
          <p:nvSpPr>
            <p:cNvPr id="3313" name="Google Shape;3313;p59"/>
            <p:cNvSpPr/>
            <p:nvPr/>
          </p:nvSpPr>
          <p:spPr>
            <a:xfrm>
              <a:off x="4956252" y="2031815"/>
              <a:ext cx="234061" cy="457321"/>
            </a:xfrm>
            <a:custGeom>
              <a:avLst/>
              <a:gdLst/>
              <a:ahLst/>
              <a:cxnLst/>
              <a:rect l="l" t="t" r="r" b="b"/>
              <a:pathLst>
                <a:path w="7303" h="14269" extrusionOk="0">
                  <a:moveTo>
                    <a:pt x="4184" y="1"/>
                  </a:moveTo>
                  <a:cubicBezTo>
                    <a:pt x="2817" y="1"/>
                    <a:pt x="1458" y="410"/>
                    <a:pt x="302" y="1213"/>
                  </a:cubicBezTo>
                  <a:lnTo>
                    <a:pt x="1" y="1413"/>
                  </a:lnTo>
                  <a:lnTo>
                    <a:pt x="235" y="11940"/>
                  </a:lnTo>
                  <a:cubicBezTo>
                    <a:pt x="252" y="13176"/>
                    <a:pt x="1237" y="14195"/>
                    <a:pt x="2474" y="14262"/>
                  </a:cubicBezTo>
                  <a:cubicBezTo>
                    <a:pt x="2534" y="14267"/>
                    <a:pt x="2593" y="14269"/>
                    <a:pt x="2652" y="14269"/>
                  </a:cubicBezTo>
                  <a:cubicBezTo>
                    <a:pt x="3927" y="14269"/>
                    <a:pt x="4982" y="13249"/>
                    <a:pt x="5014" y="11940"/>
                  </a:cubicBezTo>
                  <a:cubicBezTo>
                    <a:pt x="5047" y="10636"/>
                    <a:pt x="5080" y="9316"/>
                    <a:pt x="5080" y="9316"/>
                  </a:cubicBezTo>
                  <a:cubicBezTo>
                    <a:pt x="5080" y="9316"/>
                    <a:pt x="7052" y="9116"/>
                    <a:pt x="7169" y="7161"/>
                  </a:cubicBezTo>
                  <a:cubicBezTo>
                    <a:pt x="7303" y="5206"/>
                    <a:pt x="7186" y="695"/>
                    <a:pt x="7186" y="695"/>
                  </a:cubicBezTo>
                  <a:cubicBezTo>
                    <a:pt x="6235" y="230"/>
                    <a:pt x="5207" y="1"/>
                    <a:pt x="4184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9"/>
            <p:cNvSpPr/>
            <p:nvPr/>
          </p:nvSpPr>
          <p:spPr>
            <a:xfrm>
              <a:off x="5152270" y="2148862"/>
              <a:ext cx="24134" cy="18365"/>
            </a:xfrm>
            <a:custGeom>
              <a:avLst/>
              <a:gdLst/>
              <a:ahLst/>
              <a:cxnLst/>
              <a:rect l="l" t="t" r="r" b="b"/>
              <a:pathLst>
                <a:path w="753" h="573" extrusionOk="0">
                  <a:moveTo>
                    <a:pt x="368" y="0"/>
                  </a:moveTo>
                  <a:cubicBezTo>
                    <a:pt x="117" y="0"/>
                    <a:pt x="0" y="318"/>
                    <a:pt x="167" y="485"/>
                  </a:cubicBezTo>
                  <a:cubicBezTo>
                    <a:pt x="226" y="543"/>
                    <a:pt x="301" y="572"/>
                    <a:pt x="374" y="572"/>
                  </a:cubicBezTo>
                  <a:cubicBezTo>
                    <a:pt x="447" y="572"/>
                    <a:pt x="518" y="543"/>
                    <a:pt x="568" y="485"/>
                  </a:cubicBezTo>
                  <a:cubicBezTo>
                    <a:pt x="752" y="318"/>
                    <a:pt x="635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9"/>
            <p:cNvSpPr/>
            <p:nvPr/>
          </p:nvSpPr>
          <p:spPr>
            <a:xfrm>
              <a:off x="5150122" y="2143990"/>
              <a:ext cx="32691" cy="9839"/>
            </a:xfrm>
            <a:custGeom>
              <a:avLst/>
              <a:gdLst/>
              <a:ahLst/>
              <a:cxnLst/>
              <a:rect l="l" t="t" r="r" b="b"/>
              <a:pathLst>
                <a:path w="1020" h="307" extrusionOk="0">
                  <a:moveTo>
                    <a:pt x="481" y="1"/>
                  </a:moveTo>
                  <a:cubicBezTo>
                    <a:pt x="357" y="1"/>
                    <a:pt x="230" y="34"/>
                    <a:pt x="117" y="102"/>
                  </a:cubicBezTo>
                  <a:cubicBezTo>
                    <a:pt x="34" y="169"/>
                    <a:pt x="0" y="219"/>
                    <a:pt x="17" y="236"/>
                  </a:cubicBezTo>
                  <a:cubicBezTo>
                    <a:pt x="19" y="240"/>
                    <a:pt x="23" y="241"/>
                    <a:pt x="30" y="241"/>
                  </a:cubicBezTo>
                  <a:cubicBezTo>
                    <a:pt x="74" y="241"/>
                    <a:pt x="221" y="164"/>
                    <a:pt x="426" y="164"/>
                  </a:cubicBezTo>
                  <a:cubicBezTo>
                    <a:pt x="456" y="164"/>
                    <a:pt x="486" y="165"/>
                    <a:pt x="518" y="169"/>
                  </a:cubicBezTo>
                  <a:cubicBezTo>
                    <a:pt x="761" y="169"/>
                    <a:pt x="935" y="307"/>
                    <a:pt x="990" y="307"/>
                  </a:cubicBezTo>
                  <a:cubicBezTo>
                    <a:pt x="996" y="307"/>
                    <a:pt x="1000" y="306"/>
                    <a:pt x="1003" y="303"/>
                  </a:cubicBezTo>
                  <a:cubicBezTo>
                    <a:pt x="1020" y="286"/>
                    <a:pt x="986" y="219"/>
                    <a:pt x="903" y="152"/>
                  </a:cubicBezTo>
                  <a:cubicBezTo>
                    <a:pt x="783" y="51"/>
                    <a:pt x="634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9"/>
            <p:cNvSpPr/>
            <p:nvPr/>
          </p:nvSpPr>
          <p:spPr>
            <a:xfrm>
              <a:off x="5058812" y="2152195"/>
              <a:ext cx="23877" cy="18204"/>
            </a:xfrm>
            <a:custGeom>
              <a:avLst/>
              <a:gdLst/>
              <a:ahLst/>
              <a:cxnLst/>
              <a:rect l="l" t="t" r="r" b="b"/>
              <a:pathLst>
                <a:path w="745" h="568" extrusionOk="0">
                  <a:moveTo>
                    <a:pt x="368" y="0"/>
                  </a:moveTo>
                  <a:cubicBezTo>
                    <a:pt x="279" y="0"/>
                    <a:pt x="195" y="41"/>
                    <a:pt x="143" y="113"/>
                  </a:cubicBezTo>
                  <a:cubicBezTo>
                    <a:pt x="1" y="318"/>
                    <a:pt x="156" y="567"/>
                    <a:pt x="384" y="567"/>
                  </a:cubicBezTo>
                  <a:cubicBezTo>
                    <a:pt x="398" y="567"/>
                    <a:pt x="412" y="566"/>
                    <a:pt x="427" y="565"/>
                  </a:cubicBezTo>
                  <a:cubicBezTo>
                    <a:pt x="677" y="514"/>
                    <a:pt x="744" y="180"/>
                    <a:pt x="527" y="47"/>
                  </a:cubicBezTo>
                  <a:cubicBezTo>
                    <a:pt x="477" y="15"/>
                    <a:pt x="421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9"/>
            <p:cNvSpPr/>
            <p:nvPr/>
          </p:nvSpPr>
          <p:spPr>
            <a:xfrm>
              <a:off x="5055863" y="2146971"/>
              <a:ext cx="32691" cy="10096"/>
            </a:xfrm>
            <a:custGeom>
              <a:avLst/>
              <a:gdLst/>
              <a:ahLst/>
              <a:cxnLst/>
              <a:rect l="l" t="t" r="r" b="b"/>
              <a:pathLst>
                <a:path w="1020" h="315" extrusionOk="0">
                  <a:moveTo>
                    <a:pt x="474" y="1"/>
                  </a:moveTo>
                  <a:cubicBezTo>
                    <a:pt x="352" y="1"/>
                    <a:pt x="228" y="36"/>
                    <a:pt x="118" y="109"/>
                  </a:cubicBezTo>
                  <a:cubicBezTo>
                    <a:pt x="34" y="176"/>
                    <a:pt x="1" y="226"/>
                    <a:pt x="17" y="243"/>
                  </a:cubicBezTo>
                  <a:cubicBezTo>
                    <a:pt x="19" y="247"/>
                    <a:pt x="24" y="248"/>
                    <a:pt x="30" y="248"/>
                  </a:cubicBezTo>
                  <a:cubicBezTo>
                    <a:pt x="80" y="248"/>
                    <a:pt x="256" y="158"/>
                    <a:pt x="472" y="158"/>
                  </a:cubicBezTo>
                  <a:cubicBezTo>
                    <a:pt x="487" y="158"/>
                    <a:pt x="503" y="158"/>
                    <a:pt x="519" y="159"/>
                  </a:cubicBezTo>
                  <a:cubicBezTo>
                    <a:pt x="762" y="175"/>
                    <a:pt x="936" y="314"/>
                    <a:pt x="991" y="314"/>
                  </a:cubicBezTo>
                  <a:cubicBezTo>
                    <a:pt x="996" y="314"/>
                    <a:pt x="1000" y="313"/>
                    <a:pt x="1003" y="310"/>
                  </a:cubicBezTo>
                  <a:cubicBezTo>
                    <a:pt x="1020" y="293"/>
                    <a:pt x="987" y="226"/>
                    <a:pt x="903" y="159"/>
                  </a:cubicBezTo>
                  <a:cubicBezTo>
                    <a:pt x="782" y="57"/>
                    <a:pt x="62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9"/>
            <p:cNvSpPr/>
            <p:nvPr/>
          </p:nvSpPr>
          <p:spPr>
            <a:xfrm>
              <a:off x="5116919" y="2148317"/>
              <a:ext cx="25736" cy="76599"/>
            </a:xfrm>
            <a:custGeom>
              <a:avLst/>
              <a:gdLst/>
              <a:ahLst/>
              <a:cxnLst/>
              <a:rect l="l" t="t" r="r" b="b"/>
              <a:pathLst>
                <a:path w="803" h="2390" extrusionOk="0">
                  <a:moveTo>
                    <a:pt x="35" y="0"/>
                  </a:moveTo>
                  <a:cubicBezTo>
                    <a:pt x="35" y="0"/>
                    <a:pt x="34" y="0"/>
                    <a:pt x="34" y="1"/>
                  </a:cubicBezTo>
                  <a:cubicBezTo>
                    <a:pt x="1" y="1"/>
                    <a:pt x="168" y="652"/>
                    <a:pt x="418" y="1454"/>
                  </a:cubicBezTo>
                  <a:cubicBezTo>
                    <a:pt x="485" y="1655"/>
                    <a:pt x="552" y="1838"/>
                    <a:pt x="619" y="2006"/>
                  </a:cubicBezTo>
                  <a:cubicBezTo>
                    <a:pt x="635" y="2072"/>
                    <a:pt x="652" y="2139"/>
                    <a:pt x="652" y="2223"/>
                  </a:cubicBezTo>
                  <a:cubicBezTo>
                    <a:pt x="652" y="2256"/>
                    <a:pt x="585" y="2273"/>
                    <a:pt x="519" y="2273"/>
                  </a:cubicBezTo>
                  <a:cubicBezTo>
                    <a:pt x="368" y="2273"/>
                    <a:pt x="218" y="2290"/>
                    <a:pt x="84" y="2340"/>
                  </a:cubicBezTo>
                  <a:cubicBezTo>
                    <a:pt x="218" y="2390"/>
                    <a:pt x="368" y="2390"/>
                    <a:pt x="519" y="2390"/>
                  </a:cubicBezTo>
                  <a:cubicBezTo>
                    <a:pt x="569" y="2390"/>
                    <a:pt x="602" y="2373"/>
                    <a:pt x="635" y="2373"/>
                  </a:cubicBezTo>
                  <a:cubicBezTo>
                    <a:pt x="702" y="2356"/>
                    <a:pt x="752" y="2323"/>
                    <a:pt x="769" y="2273"/>
                  </a:cubicBezTo>
                  <a:cubicBezTo>
                    <a:pt x="803" y="2173"/>
                    <a:pt x="786" y="2056"/>
                    <a:pt x="752" y="1972"/>
                  </a:cubicBezTo>
                  <a:cubicBezTo>
                    <a:pt x="686" y="1788"/>
                    <a:pt x="635" y="1605"/>
                    <a:pt x="569" y="1404"/>
                  </a:cubicBezTo>
                  <a:cubicBezTo>
                    <a:pt x="321" y="629"/>
                    <a:pt x="74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9"/>
            <p:cNvSpPr/>
            <p:nvPr/>
          </p:nvSpPr>
          <p:spPr>
            <a:xfrm>
              <a:off x="5085317" y="2231326"/>
              <a:ext cx="47178" cy="24807"/>
            </a:xfrm>
            <a:custGeom>
              <a:avLst/>
              <a:gdLst/>
              <a:ahLst/>
              <a:cxnLst/>
              <a:rect l="l" t="t" r="r" b="b"/>
              <a:pathLst>
                <a:path w="1472" h="774" extrusionOk="0">
                  <a:moveTo>
                    <a:pt x="168" y="0"/>
                  </a:moveTo>
                  <a:cubicBezTo>
                    <a:pt x="168" y="0"/>
                    <a:pt x="1" y="468"/>
                    <a:pt x="586" y="719"/>
                  </a:cubicBezTo>
                  <a:cubicBezTo>
                    <a:pt x="674" y="756"/>
                    <a:pt x="767" y="774"/>
                    <a:pt x="859" y="774"/>
                  </a:cubicBezTo>
                  <a:cubicBezTo>
                    <a:pt x="1096" y="774"/>
                    <a:pt x="1327" y="656"/>
                    <a:pt x="1471" y="45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9"/>
            <p:cNvSpPr/>
            <p:nvPr/>
          </p:nvSpPr>
          <p:spPr>
            <a:xfrm>
              <a:off x="5038749" y="2302541"/>
              <a:ext cx="80349" cy="43524"/>
            </a:xfrm>
            <a:custGeom>
              <a:avLst/>
              <a:gdLst/>
              <a:ahLst/>
              <a:cxnLst/>
              <a:rect l="l" t="t" r="r" b="b"/>
              <a:pathLst>
                <a:path w="2507" h="1358" extrusionOk="0">
                  <a:moveTo>
                    <a:pt x="0" y="1"/>
                  </a:moveTo>
                  <a:cubicBezTo>
                    <a:pt x="0" y="1"/>
                    <a:pt x="505" y="1357"/>
                    <a:pt x="2327" y="1357"/>
                  </a:cubicBezTo>
                  <a:cubicBezTo>
                    <a:pt x="2380" y="1357"/>
                    <a:pt x="2434" y="1356"/>
                    <a:pt x="2490" y="1354"/>
                  </a:cubicBezTo>
                  <a:lnTo>
                    <a:pt x="2506" y="853"/>
                  </a:lnTo>
                  <a:cubicBezTo>
                    <a:pt x="1604" y="819"/>
                    <a:pt x="735" y="51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9"/>
            <p:cNvSpPr/>
            <p:nvPr/>
          </p:nvSpPr>
          <p:spPr>
            <a:xfrm>
              <a:off x="4955194" y="2021335"/>
              <a:ext cx="231914" cy="175217"/>
            </a:xfrm>
            <a:custGeom>
              <a:avLst/>
              <a:gdLst/>
              <a:ahLst/>
              <a:cxnLst/>
              <a:rect l="l" t="t" r="r" b="b"/>
              <a:pathLst>
                <a:path w="7236" h="5467" extrusionOk="0">
                  <a:moveTo>
                    <a:pt x="3835" y="1"/>
                  </a:moveTo>
                  <a:cubicBezTo>
                    <a:pt x="3145" y="1"/>
                    <a:pt x="2453" y="80"/>
                    <a:pt x="1772" y="237"/>
                  </a:cubicBezTo>
                  <a:cubicBezTo>
                    <a:pt x="1772" y="237"/>
                    <a:pt x="101" y="855"/>
                    <a:pt x="34" y="1740"/>
                  </a:cubicBezTo>
                  <a:cubicBezTo>
                    <a:pt x="1" y="2475"/>
                    <a:pt x="17" y="3227"/>
                    <a:pt x="84" y="3946"/>
                  </a:cubicBezTo>
                  <a:lnTo>
                    <a:pt x="218" y="5466"/>
                  </a:lnTo>
                  <a:lnTo>
                    <a:pt x="836" y="5466"/>
                  </a:lnTo>
                  <a:lnTo>
                    <a:pt x="886" y="3428"/>
                  </a:lnTo>
                  <a:cubicBezTo>
                    <a:pt x="886" y="3428"/>
                    <a:pt x="2022" y="2609"/>
                    <a:pt x="2039" y="1373"/>
                  </a:cubicBezTo>
                  <a:cubicBezTo>
                    <a:pt x="2345" y="1326"/>
                    <a:pt x="3328" y="1198"/>
                    <a:pt x="4465" y="1198"/>
                  </a:cubicBezTo>
                  <a:cubicBezTo>
                    <a:pt x="5380" y="1198"/>
                    <a:pt x="6394" y="1281"/>
                    <a:pt x="7235" y="1556"/>
                  </a:cubicBezTo>
                  <a:lnTo>
                    <a:pt x="7219" y="1122"/>
                  </a:lnTo>
                  <a:cubicBezTo>
                    <a:pt x="7219" y="838"/>
                    <a:pt x="7052" y="587"/>
                    <a:pt x="6784" y="504"/>
                  </a:cubicBezTo>
                  <a:cubicBezTo>
                    <a:pt x="5834" y="167"/>
                    <a:pt x="4837" y="1"/>
                    <a:pt x="38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9"/>
            <p:cNvSpPr/>
            <p:nvPr/>
          </p:nvSpPr>
          <p:spPr>
            <a:xfrm>
              <a:off x="4922247" y="2143509"/>
              <a:ext cx="43684" cy="72433"/>
            </a:xfrm>
            <a:custGeom>
              <a:avLst/>
              <a:gdLst/>
              <a:ahLst/>
              <a:cxnLst/>
              <a:rect l="l" t="t" r="r" b="b"/>
              <a:pathLst>
                <a:path w="1363" h="2260" extrusionOk="0">
                  <a:moveTo>
                    <a:pt x="1045" y="0"/>
                  </a:moveTo>
                  <a:cubicBezTo>
                    <a:pt x="678" y="0"/>
                    <a:pt x="93" y="151"/>
                    <a:pt x="43" y="1153"/>
                  </a:cubicBezTo>
                  <a:cubicBezTo>
                    <a:pt x="0" y="2079"/>
                    <a:pt x="548" y="2259"/>
                    <a:pt x="951" y="2259"/>
                  </a:cubicBezTo>
                  <a:cubicBezTo>
                    <a:pt x="1180" y="2259"/>
                    <a:pt x="1363" y="2201"/>
                    <a:pt x="1363" y="2189"/>
                  </a:cubicBezTo>
                  <a:cubicBezTo>
                    <a:pt x="1363" y="2156"/>
                    <a:pt x="1346" y="852"/>
                    <a:pt x="1329" y="301"/>
                  </a:cubicBezTo>
                  <a:cubicBezTo>
                    <a:pt x="1329" y="134"/>
                    <a:pt x="1212" y="17"/>
                    <a:pt x="1045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9"/>
            <p:cNvSpPr/>
            <p:nvPr/>
          </p:nvSpPr>
          <p:spPr>
            <a:xfrm>
              <a:off x="4934843" y="2158477"/>
              <a:ext cx="20929" cy="40543"/>
            </a:xfrm>
            <a:custGeom>
              <a:avLst/>
              <a:gdLst/>
              <a:ahLst/>
              <a:cxnLst/>
              <a:rect l="l" t="t" r="r" b="b"/>
              <a:pathLst>
                <a:path w="653" h="1265" extrusionOk="0">
                  <a:moveTo>
                    <a:pt x="402" y="1"/>
                  </a:moveTo>
                  <a:cubicBezTo>
                    <a:pt x="285" y="18"/>
                    <a:pt x="184" y="101"/>
                    <a:pt x="134" y="218"/>
                  </a:cubicBezTo>
                  <a:cubicBezTo>
                    <a:pt x="67" y="335"/>
                    <a:pt x="34" y="469"/>
                    <a:pt x="34" y="619"/>
                  </a:cubicBezTo>
                  <a:cubicBezTo>
                    <a:pt x="1" y="870"/>
                    <a:pt x="134" y="1120"/>
                    <a:pt x="368" y="1254"/>
                  </a:cubicBezTo>
                  <a:cubicBezTo>
                    <a:pt x="399" y="1260"/>
                    <a:pt x="429" y="1264"/>
                    <a:pt x="459" y="1264"/>
                  </a:cubicBezTo>
                  <a:cubicBezTo>
                    <a:pt x="511" y="1264"/>
                    <a:pt x="560" y="1252"/>
                    <a:pt x="602" y="1221"/>
                  </a:cubicBezTo>
                  <a:cubicBezTo>
                    <a:pt x="636" y="1187"/>
                    <a:pt x="652" y="1154"/>
                    <a:pt x="652" y="1154"/>
                  </a:cubicBezTo>
                  <a:cubicBezTo>
                    <a:pt x="636" y="1154"/>
                    <a:pt x="619" y="1171"/>
                    <a:pt x="585" y="1187"/>
                  </a:cubicBezTo>
                  <a:cubicBezTo>
                    <a:pt x="552" y="1196"/>
                    <a:pt x="519" y="1200"/>
                    <a:pt x="485" y="1200"/>
                  </a:cubicBezTo>
                  <a:cubicBezTo>
                    <a:pt x="452" y="1200"/>
                    <a:pt x="418" y="1196"/>
                    <a:pt x="385" y="1187"/>
                  </a:cubicBezTo>
                  <a:cubicBezTo>
                    <a:pt x="201" y="1054"/>
                    <a:pt x="101" y="836"/>
                    <a:pt x="134" y="619"/>
                  </a:cubicBezTo>
                  <a:cubicBezTo>
                    <a:pt x="134" y="486"/>
                    <a:pt x="151" y="369"/>
                    <a:pt x="218" y="268"/>
                  </a:cubicBezTo>
                  <a:cubicBezTo>
                    <a:pt x="251" y="168"/>
                    <a:pt x="318" y="101"/>
                    <a:pt x="402" y="68"/>
                  </a:cubicBezTo>
                  <a:cubicBezTo>
                    <a:pt x="468" y="68"/>
                    <a:pt x="535" y="101"/>
                    <a:pt x="552" y="151"/>
                  </a:cubicBezTo>
                  <a:cubicBezTo>
                    <a:pt x="569" y="185"/>
                    <a:pt x="569" y="218"/>
                    <a:pt x="569" y="218"/>
                  </a:cubicBezTo>
                  <a:cubicBezTo>
                    <a:pt x="569" y="221"/>
                    <a:pt x="570" y="222"/>
                    <a:pt x="571" y="222"/>
                  </a:cubicBezTo>
                  <a:cubicBezTo>
                    <a:pt x="579" y="222"/>
                    <a:pt x="599" y="190"/>
                    <a:pt x="585" y="135"/>
                  </a:cubicBezTo>
                  <a:cubicBezTo>
                    <a:pt x="585" y="101"/>
                    <a:pt x="569" y="68"/>
                    <a:pt x="535" y="51"/>
                  </a:cubicBezTo>
                  <a:cubicBezTo>
                    <a:pt x="502" y="18"/>
                    <a:pt x="452" y="1"/>
                    <a:pt x="402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9"/>
            <p:cNvSpPr/>
            <p:nvPr/>
          </p:nvSpPr>
          <p:spPr>
            <a:xfrm>
              <a:off x="5269541" y="2143638"/>
              <a:ext cx="617475" cy="617411"/>
            </a:xfrm>
            <a:custGeom>
              <a:avLst/>
              <a:gdLst/>
              <a:ahLst/>
              <a:cxnLst/>
              <a:rect l="l" t="t" r="r" b="b"/>
              <a:pathLst>
                <a:path w="19266" h="19264" extrusionOk="0">
                  <a:moveTo>
                    <a:pt x="17611" y="1"/>
                  </a:moveTo>
                  <a:cubicBezTo>
                    <a:pt x="17375" y="1"/>
                    <a:pt x="17277" y="464"/>
                    <a:pt x="17277" y="464"/>
                  </a:cubicBezTo>
                  <a:cubicBezTo>
                    <a:pt x="17277" y="464"/>
                    <a:pt x="16380" y="2756"/>
                    <a:pt x="16107" y="2756"/>
                  </a:cubicBezTo>
                  <a:cubicBezTo>
                    <a:pt x="16101" y="2756"/>
                    <a:pt x="16096" y="2755"/>
                    <a:pt x="16091" y="2753"/>
                  </a:cubicBezTo>
                  <a:cubicBezTo>
                    <a:pt x="15840" y="2669"/>
                    <a:pt x="16341" y="1249"/>
                    <a:pt x="16542" y="781"/>
                  </a:cubicBezTo>
                  <a:cubicBezTo>
                    <a:pt x="16719" y="383"/>
                    <a:pt x="16636" y="115"/>
                    <a:pt x="16418" y="115"/>
                  </a:cubicBezTo>
                  <a:cubicBezTo>
                    <a:pt x="16389" y="115"/>
                    <a:pt x="16358" y="120"/>
                    <a:pt x="16325" y="130"/>
                  </a:cubicBezTo>
                  <a:cubicBezTo>
                    <a:pt x="16141" y="180"/>
                    <a:pt x="15489" y="1600"/>
                    <a:pt x="15289" y="2051"/>
                  </a:cubicBezTo>
                  <a:cubicBezTo>
                    <a:pt x="15148" y="2409"/>
                    <a:pt x="14822" y="3246"/>
                    <a:pt x="14557" y="3246"/>
                  </a:cubicBezTo>
                  <a:cubicBezTo>
                    <a:pt x="14475" y="3246"/>
                    <a:pt x="14399" y="3167"/>
                    <a:pt x="14336" y="2970"/>
                  </a:cubicBezTo>
                  <a:cubicBezTo>
                    <a:pt x="14052" y="2135"/>
                    <a:pt x="13534" y="1600"/>
                    <a:pt x="13301" y="1550"/>
                  </a:cubicBezTo>
                  <a:cubicBezTo>
                    <a:pt x="13294" y="1550"/>
                    <a:pt x="13287" y="1549"/>
                    <a:pt x="13280" y="1549"/>
                  </a:cubicBezTo>
                  <a:cubicBezTo>
                    <a:pt x="13027" y="1549"/>
                    <a:pt x="12904" y="1855"/>
                    <a:pt x="13083" y="2035"/>
                  </a:cubicBezTo>
                  <a:cubicBezTo>
                    <a:pt x="13267" y="2268"/>
                    <a:pt x="13401" y="2519"/>
                    <a:pt x="13501" y="2803"/>
                  </a:cubicBezTo>
                  <a:cubicBezTo>
                    <a:pt x="13601" y="3020"/>
                    <a:pt x="13651" y="3254"/>
                    <a:pt x="13668" y="3488"/>
                  </a:cubicBezTo>
                  <a:cubicBezTo>
                    <a:pt x="13718" y="3973"/>
                    <a:pt x="13702" y="4457"/>
                    <a:pt x="13651" y="4925"/>
                  </a:cubicBezTo>
                  <a:lnTo>
                    <a:pt x="8806" y="13614"/>
                  </a:lnTo>
                  <a:lnTo>
                    <a:pt x="1070" y="10690"/>
                  </a:lnTo>
                  <a:lnTo>
                    <a:pt x="1" y="15117"/>
                  </a:lnTo>
                  <a:cubicBezTo>
                    <a:pt x="1" y="15117"/>
                    <a:pt x="9423" y="19264"/>
                    <a:pt x="10700" y="19264"/>
                  </a:cubicBezTo>
                  <a:cubicBezTo>
                    <a:pt x="10750" y="19264"/>
                    <a:pt x="10787" y="19258"/>
                    <a:pt x="10811" y="19244"/>
                  </a:cubicBezTo>
                  <a:cubicBezTo>
                    <a:pt x="12248" y="18459"/>
                    <a:pt x="16759" y="5827"/>
                    <a:pt x="16759" y="5827"/>
                  </a:cubicBezTo>
                  <a:cubicBezTo>
                    <a:pt x="17428" y="4975"/>
                    <a:pt x="18062" y="4073"/>
                    <a:pt x="18631" y="3154"/>
                  </a:cubicBezTo>
                  <a:cubicBezTo>
                    <a:pt x="19265" y="2018"/>
                    <a:pt x="19165" y="1951"/>
                    <a:pt x="19015" y="1901"/>
                  </a:cubicBezTo>
                  <a:cubicBezTo>
                    <a:pt x="19003" y="1897"/>
                    <a:pt x="18991" y="1895"/>
                    <a:pt x="18978" y="1895"/>
                  </a:cubicBezTo>
                  <a:cubicBezTo>
                    <a:pt x="18629" y="1895"/>
                    <a:pt x="18002" y="3413"/>
                    <a:pt x="17790" y="3413"/>
                  </a:cubicBezTo>
                  <a:cubicBezTo>
                    <a:pt x="17761" y="3413"/>
                    <a:pt x="17740" y="3385"/>
                    <a:pt x="17728" y="3321"/>
                  </a:cubicBezTo>
                  <a:cubicBezTo>
                    <a:pt x="17645" y="2770"/>
                    <a:pt x="19015" y="848"/>
                    <a:pt x="18597" y="731"/>
                  </a:cubicBezTo>
                  <a:cubicBezTo>
                    <a:pt x="18578" y="725"/>
                    <a:pt x="18558" y="722"/>
                    <a:pt x="18538" y="722"/>
                  </a:cubicBezTo>
                  <a:cubicBezTo>
                    <a:pt x="18005" y="722"/>
                    <a:pt x="17257" y="2793"/>
                    <a:pt x="17177" y="2970"/>
                  </a:cubicBezTo>
                  <a:cubicBezTo>
                    <a:pt x="17147" y="3031"/>
                    <a:pt x="17093" y="3056"/>
                    <a:pt x="17040" y="3056"/>
                  </a:cubicBezTo>
                  <a:cubicBezTo>
                    <a:pt x="16946" y="3056"/>
                    <a:pt x="16856" y="2977"/>
                    <a:pt x="16910" y="2870"/>
                  </a:cubicBezTo>
                  <a:cubicBezTo>
                    <a:pt x="17027" y="2636"/>
                    <a:pt x="18213" y="180"/>
                    <a:pt x="17678" y="13"/>
                  </a:cubicBezTo>
                  <a:cubicBezTo>
                    <a:pt x="17655" y="4"/>
                    <a:pt x="17632" y="1"/>
                    <a:pt x="17611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9"/>
            <p:cNvSpPr/>
            <p:nvPr/>
          </p:nvSpPr>
          <p:spPr>
            <a:xfrm>
              <a:off x="4655847" y="2397313"/>
              <a:ext cx="801699" cy="763687"/>
            </a:xfrm>
            <a:custGeom>
              <a:avLst/>
              <a:gdLst/>
              <a:ahLst/>
              <a:cxnLst/>
              <a:rect l="l" t="t" r="r" b="b"/>
              <a:pathLst>
                <a:path w="25014" h="23828" extrusionOk="0">
                  <a:moveTo>
                    <a:pt x="14687" y="1"/>
                  </a:moveTo>
                  <a:cubicBezTo>
                    <a:pt x="13986" y="218"/>
                    <a:pt x="12916" y="653"/>
                    <a:pt x="12515" y="736"/>
                  </a:cubicBezTo>
                  <a:cubicBezTo>
                    <a:pt x="12481" y="743"/>
                    <a:pt x="12442" y="746"/>
                    <a:pt x="12397" y="746"/>
                  </a:cubicBezTo>
                  <a:cubicBezTo>
                    <a:pt x="11861" y="746"/>
                    <a:pt x="10570" y="313"/>
                    <a:pt x="9691" y="51"/>
                  </a:cubicBezTo>
                  <a:cubicBezTo>
                    <a:pt x="7486" y="168"/>
                    <a:pt x="6133" y="1137"/>
                    <a:pt x="4111" y="2658"/>
                  </a:cubicBezTo>
                  <a:lnTo>
                    <a:pt x="0" y="5916"/>
                  </a:lnTo>
                  <a:lnTo>
                    <a:pt x="4863" y="10878"/>
                  </a:lnTo>
                  <a:lnTo>
                    <a:pt x="6366" y="9742"/>
                  </a:lnTo>
                  <a:cubicBezTo>
                    <a:pt x="6450" y="11998"/>
                    <a:pt x="6534" y="12014"/>
                    <a:pt x="6650" y="14320"/>
                  </a:cubicBezTo>
                  <a:lnTo>
                    <a:pt x="6751" y="23209"/>
                  </a:lnTo>
                  <a:lnTo>
                    <a:pt x="20485" y="23827"/>
                  </a:lnTo>
                  <a:lnTo>
                    <a:pt x="19616" y="14938"/>
                  </a:lnTo>
                  <a:lnTo>
                    <a:pt x="19199" y="7954"/>
                  </a:lnTo>
                  <a:lnTo>
                    <a:pt x="23142" y="9859"/>
                  </a:lnTo>
                  <a:lnTo>
                    <a:pt x="25013" y="4295"/>
                  </a:lnTo>
                  <a:cubicBezTo>
                    <a:pt x="22858" y="3226"/>
                    <a:pt x="21337" y="2591"/>
                    <a:pt x="20168" y="1856"/>
                  </a:cubicBezTo>
                  <a:cubicBezTo>
                    <a:pt x="17419" y="144"/>
                    <a:pt x="16203" y="11"/>
                    <a:pt x="15400" y="11"/>
                  </a:cubicBezTo>
                  <a:cubicBezTo>
                    <a:pt x="15253" y="11"/>
                    <a:pt x="15120" y="16"/>
                    <a:pt x="14994" y="16"/>
                  </a:cubicBezTo>
                  <a:cubicBezTo>
                    <a:pt x="14888" y="16"/>
                    <a:pt x="14787" y="12"/>
                    <a:pt x="146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9"/>
            <p:cNvSpPr/>
            <p:nvPr/>
          </p:nvSpPr>
          <p:spPr>
            <a:xfrm>
              <a:off x="4959489" y="2361994"/>
              <a:ext cx="95349" cy="61600"/>
            </a:xfrm>
            <a:custGeom>
              <a:avLst/>
              <a:gdLst/>
              <a:ahLst/>
              <a:cxnLst/>
              <a:rect l="l" t="t" r="r" b="b"/>
              <a:pathLst>
                <a:path w="2975" h="1922" extrusionOk="0">
                  <a:moveTo>
                    <a:pt x="0" y="0"/>
                  </a:moveTo>
                  <a:lnTo>
                    <a:pt x="34" y="1420"/>
                  </a:lnTo>
                  <a:lnTo>
                    <a:pt x="2974" y="1922"/>
                  </a:lnTo>
                  <a:cubicBezTo>
                    <a:pt x="2456" y="2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9"/>
            <p:cNvSpPr/>
            <p:nvPr/>
          </p:nvSpPr>
          <p:spPr>
            <a:xfrm>
              <a:off x="5054806" y="2359847"/>
              <a:ext cx="72850" cy="63747"/>
            </a:xfrm>
            <a:custGeom>
              <a:avLst/>
              <a:gdLst/>
              <a:ahLst/>
              <a:cxnLst/>
              <a:rect l="l" t="t" r="r" b="b"/>
              <a:pathLst>
                <a:path w="2273" h="1989" extrusionOk="0">
                  <a:moveTo>
                    <a:pt x="2056" y="0"/>
                  </a:moveTo>
                  <a:cubicBezTo>
                    <a:pt x="2056" y="0"/>
                    <a:pt x="418" y="134"/>
                    <a:pt x="0" y="1989"/>
                  </a:cubicBezTo>
                  <a:lnTo>
                    <a:pt x="2273" y="1387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9"/>
            <p:cNvSpPr/>
            <p:nvPr/>
          </p:nvSpPr>
          <p:spPr>
            <a:xfrm>
              <a:off x="5134065" y="2563332"/>
              <a:ext cx="62145" cy="82497"/>
            </a:xfrm>
            <a:custGeom>
              <a:avLst/>
              <a:gdLst/>
              <a:ahLst/>
              <a:cxnLst/>
              <a:rect l="l" t="t" r="r" b="b"/>
              <a:pathLst>
                <a:path w="1939" h="2574" extrusionOk="0">
                  <a:moveTo>
                    <a:pt x="34" y="84"/>
                  </a:moveTo>
                  <a:lnTo>
                    <a:pt x="34" y="84"/>
                  </a:lnTo>
                  <a:cubicBezTo>
                    <a:pt x="201" y="101"/>
                    <a:pt x="385" y="118"/>
                    <a:pt x="552" y="118"/>
                  </a:cubicBezTo>
                  <a:cubicBezTo>
                    <a:pt x="855" y="118"/>
                    <a:pt x="1281" y="133"/>
                    <a:pt x="1771" y="134"/>
                  </a:cubicBezTo>
                  <a:lnTo>
                    <a:pt x="1771" y="134"/>
                  </a:lnTo>
                  <a:cubicBezTo>
                    <a:pt x="1773" y="642"/>
                    <a:pt x="1787" y="1236"/>
                    <a:pt x="1788" y="1860"/>
                  </a:cubicBezTo>
                  <a:lnTo>
                    <a:pt x="1788" y="1860"/>
                  </a:lnTo>
                  <a:cubicBezTo>
                    <a:pt x="1754" y="1881"/>
                    <a:pt x="1726" y="1897"/>
                    <a:pt x="1688" y="1922"/>
                  </a:cubicBezTo>
                  <a:lnTo>
                    <a:pt x="1025" y="2396"/>
                  </a:lnTo>
                  <a:lnTo>
                    <a:pt x="1025" y="2396"/>
                  </a:lnTo>
                  <a:lnTo>
                    <a:pt x="117" y="1832"/>
                  </a:lnTo>
                  <a:lnTo>
                    <a:pt x="117" y="1832"/>
                  </a:lnTo>
                  <a:cubicBezTo>
                    <a:pt x="115" y="1323"/>
                    <a:pt x="83" y="908"/>
                    <a:pt x="67" y="602"/>
                  </a:cubicBezTo>
                  <a:cubicBezTo>
                    <a:pt x="67" y="435"/>
                    <a:pt x="67" y="251"/>
                    <a:pt x="34" y="84"/>
                  </a:cubicBezTo>
                  <a:close/>
                  <a:moveTo>
                    <a:pt x="1838" y="1"/>
                  </a:moveTo>
                  <a:cubicBezTo>
                    <a:pt x="1287" y="1"/>
                    <a:pt x="819" y="34"/>
                    <a:pt x="501" y="51"/>
                  </a:cubicBezTo>
                  <a:cubicBezTo>
                    <a:pt x="351" y="51"/>
                    <a:pt x="201" y="51"/>
                    <a:pt x="34" y="84"/>
                  </a:cubicBezTo>
                  <a:cubicBezTo>
                    <a:pt x="17" y="235"/>
                    <a:pt x="0" y="402"/>
                    <a:pt x="17" y="552"/>
                  </a:cubicBezTo>
                  <a:cubicBezTo>
                    <a:pt x="0" y="869"/>
                    <a:pt x="0" y="1321"/>
                    <a:pt x="0" y="1889"/>
                  </a:cubicBezTo>
                  <a:lnTo>
                    <a:pt x="0" y="1922"/>
                  </a:lnTo>
                  <a:lnTo>
                    <a:pt x="17" y="1939"/>
                  </a:lnTo>
                  <a:lnTo>
                    <a:pt x="986" y="2557"/>
                  </a:lnTo>
                  <a:lnTo>
                    <a:pt x="1036" y="2574"/>
                  </a:lnTo>
                  <a:lnTo>
                    <a:pt x="1070" y="2540"/>
                  </a:lnTo>
                  <a:cubicBezTo>
                    <a:pt x="1304" y="2390"/>
                    <a:pt x="1537" y="2223"/>
                    <a:pt x="1771" y="2056"/>
                  </a:cubicBezTo>
                  <a:lnTo>
                    <a:pt x="1905" y="1956"/>
                  </a:lnTo>
                  <a:lnTo>
                    <a:pt x="1938" y="1939"/>
                  </a:lnTo>
                  <a:lnTo>
                    <a:pt x="1938" y="1889"/>
                  </a:lnTo>
                  <a:cubicBezTo>
                    <a:pt x="1922" y="1220"/>
                    <a:pt x="1922" y="602"/>
                    <a:pt x="1905" y="67"/>
                  </a:cubicBezTo>
                  <a:lnTo>
                    <a:pt x="19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9"/>
            <p:cNvSpPr/>
            <p:nvPr/>
          </p:nvSpPr>
          <p:spPr>
            <a:xfrm>
              <a:off x="5134065" y="2577274"/>
              <a:ext cx="57850" cy="4840"/>
            </a:xfrm>
            <a:custGeom>
              <a:avLst/>
              <a:gdLst/>
              <a:ahLst/>
              <a:cxnLst/>
              <a:rect l="l" t="t" r="r" b="b"/>
              <a:pathLst>
                <a:path w="1805" h="151" extrusionOk="0">
                  <a:moveTo>
                    <a:pt x="903" y="0"/>
                  </a:moveTo>
                  <a:cubicBezTo>
                    <a:pt x="401" y="0"/>
                    <a:pt x="0" y="33"/>
                    <a:pt x="0" y="67"/>
                  </a:cubicBezTo>
                  <a:cubicBezTo>
                    <a:pt x="0" y="117"/>
                    <a:pt x="401" y="150"/>
                    <a:pt x="903" y="150"/>
                  </a:cubicBezTo>
                  <a:cubicBezTo>
                    <a:pt x="1404" y="150"/>
                    <a:pt x="1805" y="117"/>
                    <a:pt x="1805" y="84"/>
                  </a:cubicBezTo>
                  <a:cubicBezTo>
                    <a:pt x="1805" y="33"/>
                    <a:pt x="1404" y="0"/>
                    <a:pt x="9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9"/>
            <p:cNvSpPr/>
            <p:nvPr/>
          </p:nvSpPr>
          <p:spPr>
            <a:xfrm>
              <a:off x="5053203" y="2423562"/>
              <a:ext cx="5929" cy="85189"/>
            </a:xfrm>
            <a:custGeom>
              <a:avLst/>
              <a:gdLst/>
              <a:ahLst/>
              <a:cxnLst/>
              <a:rect l="l" t="t" r="r" b="b"/>
              <a:pathLst>
                <a:path w="185" h="2658" extrusionOk="0">
                  <a:moveTo>
                    <a:pt x="84" y="1"/>
                  </a:moveTo>
                  <a:cubicBezTo>
                    <a:pt x="34" y="1"/>
                    <a:pt x="0" y="602"/>
                    <a:pt x="17" y="1337"/>
                  </a:cubicBezTo>
                  <a:cubicBezTo>
                    <a:pt x="17" y="2073"/>
                    <a:pt x="67" y="2657"/>
                    <a:pt x="117" y="2657"/>
                  </a:cubicBezTo>
                  <a:cubicBezTo>
                    <a:pt x="151" y="2657"/>
                    <a:pt x="184" y="2073"/>
                    <a:pt x="167" y="1337"/>
                  </a:cubicBezTo>
                  <a:cubicBezTo>
                    <a:pt x="167" y="585"/>
                    <a:pt x="117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9"/>
            <p:cNvSpPr/>
            <p:nvPr/>
          </p:nvSpPr>
          <p:spPr>
            <a:xfrm>
              <a:off x="5066055" y="2434075"/>
              <a:ext cx="13397" cy="11826"/>
            </a:xfrm>
            <a:custGeom>
              <a:avLst/>
              <a:gdLst/>
              <a:ahLst/>
              <a:cxnLst/>
              <a:rect l="l" t="t" r="r" b="b"/>
              <a:pathLst>
                <a:path w="418" h="369" extrusionOk="0">
                  <a:moveTo>
                    <a:pt x="244" y="0"/>
                  </a:moveTo>
                  <a:cubicBezTo>
                    <a:pt x="212" y="0"/>
                    <a:pt x="192" y="14"/>
                    <a:pt x="201" y="24"/>
                  </a:cubicBezTo>
                  <a:cubicBezTo>
                    <a:pt x="201" y="40"/>
                    <a:pt x="234" y="57"/>
                    <a:pt x="251" y="107"/>
                  </a:cubicBezTo>
                  <a:cubicBezTo>
                    <a:pt x="268" y="157"/>
                    <a:pt x="268" y="207"/>
                    <a:pt x="217" y="207"/>
                  </a:cubicBezTo>
                  <a:cubicBezTo>
                    <a:pt x="206" y="210"/>
                    <a:pt x="196" y="212"/>
                    <a:pt x="187" y="212"/>
                  </a:cubicBezTo>
                  <a:cubicBezTo>
                    <a:pt x="145" y="212"/>
                    <a:pt x="134" y="179"/>
                    <a:pt x="134" y="124"/>
                  </a:cubicBezTo>
                  <a:cubicBezTo>
                    <a:pt x="134" y="90"/>
                    <a:pt x="167" y="57"/>
                    <a:pt x="167" y="40"/>
                  </a:cubicBezTo>
                  <a:cubicBezTo>
                    <a:pt x="167" y="27"/>
                    <a:pt x="155" y="19"/>
                    <a:pt x="137" y="19"/>
                  </a:cubicBezTo>
                  <a:cubicBezTo>
                    <a:pt x="108" y="19"/>
                    <a:pt x="64" y="39"/>
                    <a:pt x="34" y="90"/>
                  </a:cubicBezTo>
                  <a:cubicBezTo>
                    <a:pt x="0" y="157"/>
                    <a:pt x="0" y="207"/>
                    <a:pt x="34" y="274"/>
                  </a:cubicBezTo>
                  <a:cubicBezTo>
                    <a:pt x="76" y="338"/>
                    <a:pt x="143" y="369"/>
                    <a:pt x="209" y="369"/>
                  </a:cubicBezTo>
                  <a:cubicBezTo>
                    <a:pt x="297" y="369"/>
                    <a:pt x="382" y="313"/>
                    <a:pt x="401" y="207"/>
                  </a:cubicBezTo>
                  <a:cubicBezTo>
                    <a:pt x="418" y="141"/>
                    <a:pt x="385" y="74"/>
                    <a:pt x="334" y="40"/>
                  </a:cubicBezTo>
                  <a:cubicBezTo>
                    <a:pt x="304" y="10"/>
                    <a:pt x="270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9"/>
            <p:cNvSpPr/>
            <p:nvPr/>
          </p:nvSpPr>
          <p:spPr>
            <a:xfrm>
              <a:off x="5069260" y="2468272"/>
              <a:ext cx="13942" cy="12115"/>
            </a:xfrm>
            <a:custGeom>
              <a:avLst/>
              <a:gdLst/>
              <a:ahLst/>
              <a:cxnLst/>
              <a:rect l="l" t="t" r="r" b="b"/>
              <a:pathLst>
                <a:path w="435" h="378" extrusionOk="0">
                  <a:moveTo>
                    <a:pt x="151" y="0"/>
                  </a:moveTo>
                  <a:cubicBezTo>
                    <a:pt x="128" y="0"/>
                    <a:pt x="85" y="18"/>
                    <a:pt x="51" y="76"/>
                  </a:cubicBezTo>
                  <a:cubicBezTo>
                    <a:pt x="17" y="126"/>
                    <a:pt x="1" y="193"/>
                    <a:pt x="34" y="243"/>
                  </a:cubicBezTo>
                  <a:cubicBezTo>
                    <a:pt x="69" y="331"/>
                    <a:pt x="146" y="377"/>
                    <a:pt x="225" y="377"/>
                  </a:cubicBezTo>
                  <a:cubicBezTo>
                    <a:pt x="297" y="377"/>
                    <a:pt x="371" y="339"/>
                    <a:pt x="418" y="260"/>
                  </a:cubicBezTo>
                  <a:cubicBezTo>
                    <a:pt x="435" y="210"/>
                    <a:pt x="435" y="143"/>
                    <a:pt x="418" y="93"/>
                  </a:cubicBezTo>
                  <a:cubicBezTo>
                    <a:pt x="387" y="30"/>
                    <a:pt x="343" y="13"/>
                    <a:pt x="314" y="13"/>
                  </a:cubicBezTo>
                  <a:cubicBezTo>
                    <a:pt x="296" y="13"/>
                    <a:pt x="285" y="20"/>
                    <a:pt x="285" y="26"/>
                  </a:cubicBezTo>
                  <a:cubicBezTo>
                    <a:pt x="268" y="43"/>
                    <a:pt x="301" y="76"/>
                    <a:pt x="301" y="126"/>
                  </a:cubicBezTo>
                  <a:cubicBezTo>
                    <a:pt x="301" y="176"/>
                    <a:pt x="285" y="226"/>
                    <a:pt x="218" y="226"/>
                  </a:cubicBezTo>
                  <a:cubicBezTo>
                    <a:pt x="168" y="210"/>
                    <a:pt x="134" y="176"/>
                    <a:pt x="151" y="109"/>
                  </a:cubicBezTo>
                  <a:cubicBezTo>
                    <a:pt x="151" y="59"/>
                    <a:pt x="184" y="43"/>
                    <a:pt x="168" y="9"/>
                  </a:cubicBezTo>
                  <a:cubicBezTo>
                    <a:pt x="168" y="4"/>
                    <a:pt x="161" y="0"/>
                    <a:pt x="1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9"/>
            <p:cNvSpPr/>
            <p:nvPr/>
          </p:nvSpPr>
          <p:spPr>
            <a:xfrm>
              <a:off x="4961636" y="2397858"/>
              <a:ext cx="74997" cy="54132"/>
            </a:xfrm>
            <a:custGeom>
              <a:avLst/>
              <a:gdLst/>
              <a:ahLst/>
              <a:cxnLst/>
              <a:rect l="l" t="t" r="r" b="b"/>
              <a:pathLst>
                <a:path w="2340" h="1689" extrusionOk="0">
                  <a:moveTo>
                    <a:pt x="2189" y="1"/>
                  </a:moveTo>
                  <a:cubicBezTo>
                    <a:pt x="2055" y="34"/>
                    <a:pt x="1938" y="134"/>
                    <a:pt x="1888" y="268"/>
                  </a:cubicBezTo>
                  <a:cubicBezTo>
                    <a:pt x="1838" y="452"/>
                    <a:pt x="1788" y="652"/>
                    <a:pt x="1754" y="836"/>
                  </a:cubicBezTo>
                  <a:cubicBezTo>
                    <a:pt x="1727" y="1014"/>
                    <a:pt x="1688" y="1215"/>
                    <a:pt x="1648" y="1410"/>
                  </a:cubicBezTo>
                  <a:lnTo>
                    <a:pt x="1648" y="1410"/>
                  </a:lnTo>
                  <a:lnTo>
                    <a:pt x="1571" y="1354"/>
                  </a:lnTo>
                  <a:cubicBezTo>
                    <a:pt x="691" y="735"/>
                    <a:pt x="65" y="100"/>
                    <a:pt x="4" y="100"/>
                  </a:cubicBezTo>
                  <a:cubicBezTo>
                    <a:pt x="2" y="100"/>
                    <a:pt x="1" y="100"/>
                    <a:pt x="0" y="101"/>
                  </a:cubicBezTo>
                  <a:cubicBezTo>
                    <a:pt x="100" y="285"/>
                    <a:pt x="234" y="435"/>
                    <a:pt x="384" y="569"/>
                  </a:cubicBezTo>
                  <a:cubicBezTo>
                    <a:pt x="719" y="903"/>
                    <a:pt x="1086" y="1204"/>
                    <a:pt x="1470" y="1488"/>
                  </a:cubicBezTo>
                  <a:cubicBezTo>
                    <a:pt x="1537" y="1521"/>
                    <a:pt x="1604" y="1571"/>
                    <a:pt x="1654" y="1605"/>
                  </a:cubicBezTo>
                  <a:lnTo>
                    <a:pt x="1754" y="1688"/>
                  </a:lnTo>
                  <a:lnTo>
                    <a:pt x="1788" y="1555"/>
                  </a:lnTo>
                  <a:cubicBezTo>
                    <a:pt x="1821" y="1321"/>
                    <a:pt x="1855" y="1087"/>
                    <a:pt x="1888" y="870"/>
                  </a:cubicBezTo>
                  <a:cubicBezTo>
                    <a:pt x="1922" y="669"/>
                    <a:pt x="1938" y="485"/>
                    <a:pt x="1988" y="301"/>
                  </a:cubicBezTo>
                  <a:cubicBezTo>
                    <a:pt x="2022" y="201"/>
                    <a:pt x="2089" y="101"/>
                    <a:pt x="2206" y="51"/>
                  </a:cubicBezTo>
                  <a:cubicBezTo>
                    <a:pt x="2239" y="42"/>
                    <a:pt x="2268" y="42"/>
                    <a:pt x="2291" y="42"/>
                  </a:cubicBezTo>
                  <a:cubicBezTo>
                    <a:pt x="2309" y="42"/>
                    <a:pt x="2323" y="42"/>
                    <a:pt x="2333" y="38"/>
                  </a:cubicBezTo>
                  <a:lnTo>
                    <a:pt x="2333" y="38"/>
                  </a:lnTo>
                  <a:cubicBezTo>
                    <a:pt x="2337" y="43"/>
                    <a:pt x="2339" y="47"/>
                    <a:pt x="2339" y="51"/>
                  </a:cubicBezTo>
                  <a:lnTo>
                    <a:pt x="2339" y="34"/>
                  </a:lnTo>
                  <a:cubicBezTo>
                    <a:pt x="2337" y="36"/>
                    <a:pt x="2335" y="37"/>
                    <a:pt x="2333" y="38"/>
                  </a:cubicBezTo>
                  <a:lnTo>
                    <a:pt x="2333" y="38"/>
                  </a:lnTo>
                  <a:cubicBezTo>
                    <a:pt x="2316" y="21"/>
                    <a:pt x="2268" y="1"/>
                    <a:pt x="2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9"/>
            <p:cNvSpPr/>
            <p:nvPr/>
          </p:nvSpPr>
          <p:spPr>
            <a:xfrm>
              <a:off x="5068203" y="2394653"/>
              <a:ext cx="63203" cy="59998"/>
            </a:xfrm>
            <a:custGeom>
              <a:avLst/>
              <a:gdLst/>
              <a:ahLst/>
              <a:cxnLst/>
              <a:rect l="l" t="t" r="r" b="b"/>
              <a:pathLst>
                <a:path w="1972" h="1872" extrusionOk="0">
                  <a:moveTo>
                    <a:pt x="50" y="0"/>
                  </a:moveTo>
                  <a:cubicBezTo>
                    <a:pt x="0" y="17"/>
                    <a:pt x="551" y="685"/>
                    <a:pt x="685" y="1705"/>
                  </a:cubicBezTo>
                  <a:lnTo>
                    <a:pt x="702" y="1872"/>
                  </a:lnTo>
                  <a:lnTo>
                    <a:pt x="819" y="1755"/>
                  </a:lnTo>
                  <a:cubicBezTo>
                    <a:pt x="819" y="1738"/>
                    <a:pt x="836" y="1738"/>
                    <a:pt x="852" y="1721"/>
                  </a:cubicBezTo>
                  <a:cubicBezTo>
                    <a:pt x="1638" y="970"/>
                    <a:pt x="1972" y="134"/>
                    <a:pt x="1938" y="134"/>
                  </a:cubicBezTo>
                  <a:lnTo>
                    <a:pt x="1922" y="134"/>
                  </a:lnTo>
                  <a:cubicBezTo>
                    <a:pt x="1921" y="133"/>
                    <a:pt x="1920" y="133"/>
                    <a:pt x="1919" y="133"/>
                  </a:cubicBezTo>
                  <a:cubicBezTo>
                    <a:pt x="1874" y="133"/>
                    <a:pt x="1513" y="851"/>
                    <a:pt x="809" y="1534"/>
                  </a:cubicBezTo>
                  <a:lnTo>
                    <a:pt x="809" y="1534"/>
                  </a:lnTo>
                  <a:cubicBezTo>
                    <a:pt x="733" y="1141"/>
                    <a:pt x="593" y="773"/>
                    <a:pt x="401" y="418"/>
                  </a:cubicBezTo>
                  <a:cubicBezTo>
                    <a:pt x="318" y="251"/>
                    <a:pt x="201" y="117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9"/>
            <p:cNvSpPr/>
            <p:nvPr/>
          </p:nvSpPr>
          <p:spPr>
            <a:xfrm>
              <a:off x="4846481" y="2484041"/>
              <a:ext cx="30031" cy="39710"/>
            </a:xfrm>
            <a:custGeom>
              <a:avLst/>
              <a:gdLst/>
              <a:ahLst/>
              <a:cxnLst/>
              <a:rect l="l" t="t" r="r" b="b"/>
              <a:pathLst>
                <a:path w="937" h="1239" extrusionOk="0">
                  <a:moveTo>
                    <a:pt x="38" y="1"/>
                  </a:moveTo>
                  <a:cubicBezTo>
                    <a:pt x="36" y="1"/>
                    <a:pt x="35" y="1"/>
                    <a:pt x="34" y="2"/>
                  </a:cubicBezTo>
                  <a:cubicBezTo>
                    <a:pt x="1" y="35"/>
                    <a:pt x="168" y="319"/>
                    <a:pt x="402" y="670"/>
                  </a:cubicBezTo>
                  <a:cubicBezTo>
                    <a:pt x="644" y="994"/>
                    <a:pt x="856" y="1239"/>
                    <a:pt x="899" y="1239"/>
                  </a:cubicBezTo>
                  <a:cubicBezTo>
                    <a:pt x="901" y="1239"/>
                    <a:pt x="902" y="1239"/>
                    <a:pt x="903" y="1238"/>
                  </a:cubicBezTo>
                  <a:cubicBezTo>
                    <a:pt x="936" y="1221"/>
                    <a:pt x="769" y="921"/>
                    <a:pt x="535" y="570"/>
                  </a:cubicBezTo>
                  <a:cubicBezTo>
                    <a:pt x="309" y="246"/>
                    <a:pt x="82" y="1"/>
                    <a:pt x="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9"/>
            <p:cNvSpPr/>
            <p:nvPr/>
          </p:nvSpPr>
          <p:spPr>
            <a:xfrm>
              <a:off x="4783823" y="2573492"/>
              <a:ext cx="26826" cy="55767"/>
            </a:xfrm>
            <a:custGeom>
              <a:avLst/>
              <a:gdLst/>
              <a:ahLst/>
              <a:cxnLst/>
              <a:rect l="l" t="t" r="r" b="b"/>
              <a:pathLst>
                <a:path w="837" h="1740" extrusionOk="0">
                  <a:moveTo>
                    <a:pt x="801" y="1"/>
                  </a:moveTo>
                  <a:cubicBezTo>
                    <a:pt x="760" y="1"/>
                    <a:pt x="548" y="378"/>
                    <a:pt x="352" y="836"/>
                  </a:cubicBezTo>
                  <a:cubicBezTo>
                    <a:pt x="135" y="1321"/>
                    <a:pt x="1" y="1722"/>
                    <a:pt x="34" y="1739"/>
                  </a:cubicBezTo>
                  <a:cubicBezTo>
                    <a:pt x="35" y="1739"/>
                    <a:pt x="36" y="1739"/>
                    <a:pt x="37" y="1739"/>
                  </a:cubicBezTo>
                  <a:cubicBezTo>
                    <a:pt x="76" y="1739"/>
                    <a:pt x="273" y="1377"/>
                    <a:pt x="485" y="903"/>
                  </a:cubicBezTo>
                  <a:cubicBezTo>
                    <a:pt x="703" y="435"/>
                    <a:pt x="836" y="18"/>
                    <a:pt x="803" y="1"/>
                  </a:cubicBezTo>
                  <a:cubicBezTo>
                    <a:pt x="802" y="1"/>
                    <a:pt x="801" y="1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9"/>
            <p:cNvSpPr/>
            <p:nvPr/>
          </p:nvSpPr>
          <p:spPr>
            <a:xfrm>
              <a:off x="4862538" y="2625349"/>
              <a:ext cx="39133" cy="42466"/>
            </a:xfrm>
            <a:custGeom>
              <a:avLst/>
              <a:gdLst/>
              <a:ahLst/>
              <a:cxnLst/>
              <a:rect l="l" t="t" r="r" b="b"/>
              <a:pathLst>
                <a:path w="1221" h="1325" extrusionOk="0">
                  <a:moveTo>
                    <a:pt x="42" y="1"/>
                  </a:moveTo>
                  <a:cubicBezTo>
                    <a:pt x="39" y="1"/>
                    <a:pt x="36" y="2"/>
                    <a:pt x="34" y="4"/>
                  </a:cubicBezTo>
                  <a:cubicBezTo>
                    <a:pt x="1" y="21"/>
                    <a:pt x="235" y="338"/>
                    <a:pt x="552" y="706"/>
                  </a:cubicBezTo>
                  <a:cubicBezTo>
                    <a:pt x="860" y="1062"/>
                    <a:pt x="1137" y="1325"/>
                    <a:pt x="1184" y="1325"/>
                  </a:cubicBezTo>
                  <a:cubicBezTo>
                    <a:pt x="1185" y="1325"/>
                    <a:pt x="1186" y="1324"/>
                    <a:pt x="1187" y="1324"/>
                  </a:cubicBezTo>
                  <a:cubicBezTo>
                    <a:pt x="1221" y="1290"/>
                    <a:pt x="987" y="973"/>
                    <a:pt x="669" y="605"/>
                  </a:cubicBezTo>
                  <a:cubicBezTo>
                    <a:pt x="370" y="259"/>
                    <a:pt x="100" y="1"/>
                    <a:pt x="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9"/>
            <p:cNvSpPr/>
            <p:nvPr/>
          </p:nvSpPr>
          <p:spPr>
            <a:xfrm>
              <a:off x="4925740" y="2557339"/>
              <a:ext cx="37531" cy="30800"/>
            </a:xfrm>
            <a:custGeom>
              <a:avLst/>
              <a:gdLst/>
              <a:ahLst/>
              <a:cxnLst/>
              <a:rect l="l" t="t" r="r" b="b"/>
              <a:pathLst>
                <a:path w="1171" h="961" extrusionOk="0">
                  <a:moveTo>
                    <a:pt x="1142" y="0"/>
                  </a:moveTo>
                  <a:cubicBezTo>
                    <a:pt x="1080" y="0"/>
                    <a:pt x="829" y="189"/>
                    <a:pt x="535" y="422"/>
                  </a:cubicBezTo>
                  <a:cubicBezTo>
                    <a:pt x="235" y="689"/>
                    <a:pt x="1" y="923"/>
                    <a:pt x="34" y="956"/>
                  </a:cubicBezTo>
                  <a:cubicBezTo>
                    <a:pt x="37" y="959"/>
                    <a:pt x="41" y="960"/>
                    <a:pt x="46" y="960"/>
                  </a:cubicBezTo>
                  <a:cubicBezTo>
                    <a:pt x="110" y="960"/>
                    <a:pt x="358" y="785"/>
                    <a:pt x="636" y="538"/>
                  </a:cubicBezTo>
                  <a:cubicBezTo>
                    <a:pt x="953" y="288"/>
                    <a:pt x="1170" y="37"/>
                    <a:pt x="1153" y="4"/>
                  </a:cubicBezTo>
                  <a:cubicBezTo>
                    <a:pt x="1151" y="1"/>
                    <a:pt x="1147" y="0"/>
                    <a:pt x="1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9"/>
            <p:cNvSpPr/>
            <p:nvPr/>
          </p:nvSpPr>
          <p:spPr>
            <a:xfrm>
              <a:off x="4956797" y="2474938"/>
              <a:ext cx="26826" cy="33941"/>
            </a:xfrm>
            <a:custGeom>
              <a:avLst/>
              <a:gdLst/>
              <a:ahLst/>
              <a:cxnLst/>
              <a:rect l="l" t="t" r="r" b="b"/>
              <a:pathLst>
                <a:path w="837" h="1059" extrusionOk="0">
                  <a:moveTo>
                    <a:pt x="55" y="1"/>
                  </a:moveTo>
                  <a:cubicBezTo>
                    <a:pt x="53" y="1"/>
                    <a:pt x="52" y="1"/>
                    <a:pt x="51" y="2"/>
                  </a:cubicBezTo>
                  <a:cubicBezTo>
                    <a:pt x="1" y="18"/>
                    <a:pt x="118" y="302"/>
                    <a:pt x="335" y="603"/>
                  </a:cubicBezTo>
                  <a:cubicBezTo>
                    <a:pt x="535" y="880"/>
                    <a:pt x="735" y="1058"/>
                    <a:pt x="792" y="1058"/>
                  </a:cubicBezTo>
                  <a:cubicBezTo>
                    <a:pt x="796" y="1058"/>
                    <a:pt x="800" y="1057"/>
                    <a:pt x="803" y="1054"/>
                  </a:cubicBezTo>
                  <a:cubicBezTo>
                    <a:pt x="836" y="1038"/>
                    <a:pt x="669" y="804"/>
                    <a:pt x="452" y="503"/>
                  </a:cubicBezTo>
                  <a:cubicBezTo>
                    <a:pt x="258" y="229"/>
                    <a:pt x="96" y="1"/>
                    <a:pt x="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9"/>
            <p:cNvSpPr/>
            <p:nvPr/>
          </p:nvSpPr>
          <p:spPr>
            <a:xfrm>
              <a:off x="4949842" y="2725473"/>
              <a:ext cx="50383" cy="34518"/>
            </a:xfrm>
            <a:custGeom>
              <a:avLst/>
              <a:gdLst/>
              <a:ahLst/>
              <a:cxnLst/>
              <a:rect l="l" t="t" r="r" b="b"/>
              <a:pathLst>
                <a:path w="1572" h="1077" extrusionOk="0">
                  <a:moveTo>
                    <a:pt x="1542" y="0"/>
                  </a:moveTo>
                  <a:cubicBezTo>
                    <a:pt x="1472" y="0"/>
                    <a:pt x="1117" y="163"/>
                    <a:pt x="719" y="439"/>
                  </a:cubicBezTo>
                  <a:cubicBezTo>
                    <a:pt x="301" y="739"/>
                    <a:pt x="0" y="1040"/>
                    <a:pt x="34" y="1074"/>
                  </a:cubicBezTo>
                  <a:cubicBezTo>
                    <a:pt x="36" y="1076"/>
                    <a:pt x="39" y="1077"/>
                    <a:pt x="43" y="1077"/>
                  </a:cubicBezTo>
                  <a:cubicBezTo>
                    <a:pt x="108" y="1077"/>
                    <a:pt x="427" y="839"/>
                    <a:pt x="819" y="572"/>
                  </a:cubicBezTo>
                  <a:cubicBezTo>
                    <a:pt x="1237" y="272"/>
                    <a:pt x="1571" y="38"/>
                    <a:pt x="1554" y="4"/>
                  </a:cubicBezTo>
                  <a:cubicBezTo>
                    <a:pt x="1553" y="1"/>
                    <a:pt x="1549" y="0"/>
                    <a:pt x="1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9"/>
            <p:cNvSpPr/>
            <p:nvPr/>
          </p:nvSpPr>
          <p:spPr>
            <a:xfrm>
              <a:off x="4985193" y="2631759"/>
              <a:ext cx="36441" cy="31890"/>
            </a:xfrm>
            <a:custGeom>
              <a:avLst/>
              <a:gdLst/>
              <a:ahLst/>
              <a:cxnLst/>
              <a:rect l="l" t="t" r="r" b="b"/>
              <a:pathLst>
                <a:path w="1137" h="995" extrusionOk="0">
                  <a:moveTo>
                    <a:pt x="45" y="1"/>
                  </a:moveTo>
                  <a:cubicBezTo>
                    <a:pt x="40" y="1"/>
                    <a:pt x="36" y="2"/>
                    <a:pt x="34" y="4"/>
                  </a:cubicBezTo>
                  <a:cubicBezTo>
                    <a:pt x="0" y="38"/>
                    <a:pt x="217" y="288"/>
                    <a:pt x="518" y="556"/>
                  </a:cubicBezTo>
                  <a:cubicBezTo>
                    <a:pt x="795" y="817"/>
                    <a:pt x="1030" y="994"/>
                    <a:pt x="1091" y="994"/>
                  </a:cubicBezTo>
                  <a:cubicBezTo>
                    <a:pt x="1096" y="994"/>
                    <a:pt x="1100" y="993"/>
                    <a:pt x="1103" y="990"/>
                  </a:cubicBezTo>
                  <a:cubicBezTo>
                    <a:pt x="1136" y="973"/>
                    <a:pt x="919" y="723"/>
                    <a:pt x="618" y="439"/>
                  </a:cubicBezTo>
                  <a:cubicBezTo>
                    <a:pt x="355" y="191"/>
                    <a:pt x="106" y="1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9"/>
            <p:cNvSpPr/>
            <p:nvPr/>
          </p:nvSpPr>
          <p:spPr>
            <a:xfrm>
              <a:off x="5070863" y="2549871"/>
              <a:ext cx="20384" cy="44005"/>
            </a:xfrm>
            <a:custGeom>
              <a:avLst/>
              <a:gdLst/>
              <a:ahLst/>
              <a:cxnLst/>
              <a:rect l="l" t="t" r="r" b="b"/>
              <a:pathLst>
                <a:path w="636" h="1373" extrusionOk="0">
                  <a:moveTo>
                    <a:pt x="595" y="0"/>
                  </a:moveTo>
                  <a:cubicBezTo>
                    <a:pt x="547" y="0"/>
                    <a:pt x="360" y="274"/>
                    <a:pt x="218" y="638"/>
                  </a:cubicBezTo>
                  <a:cubicBezTo>
                    <a:pt x="67" y="1022"/>
                    <a:pt x="1" y="1356"/>
                    <a:pt x="51" y="1373"/>
                  </a:cubicBezTo>
                  <a:cubicBezTo>
                    <a:pt x="84" y="1373"/>
                    <a:pt x="218" y="1072"/>
                    <a:pt x="368" y="688"/>
                  </a:cubicBezTo>
                  <a:cubicBezTo>
                    <a:pt x="519" y="320"/>
                    <a:pt x="636" y="20"/>
                    <a:pt x="602" y="3"/>
                  </a:cubicBezTo>
                  <a:cubicBezTo>
                    <a:pt x="600" y="1"/>
                    <a:pt x="598" y="0"/>
                    <a:pt x="5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9"/>
            <p:cNvSpPr/>
            <p:nvPr/>
          </p:nvSpPr>
          <p:spPr>
            <a:xfrm>
              <a:off x="5063363" y="2737364"/>
              <a:ext cx="33236" cy="36569"/>
            </a:xfrm>
            <a:custGeom>
              <a:avLst/>
              <a:gdLst/>
              <a:ahLst/>
              <a:cxnLst/>
              <a:rect l="l" t="t" r="r" b="b"/>
              <a:pathLst>
                <a:path w="1037" h="1141" extrusionOk="0">
                  <a:moveTo>
                    <a:pt x="38" y="0"/>
                  </a:moveTo>
                  <a:cubicBezTo>
                    <a:pt x="36" y="0"/>
                    <a:pt x="35" y="0"/>
                    <a:pt x="34" y="1"/>
                  </a:cubicBezTo>
                  <a:cubicBezTo>
                    <a:pt x="1" y="18"/>
                    <a:pt x="134" y="335"/>
                    <a:pt x="418" y="653"/>
                  </a:cubicBezTo>
                  <a:cubicBezTo>
                    <a:pt x="666" y="947"/>
                    <a:pt x="943" y="1141"/>
                    <a:pt x="995" y="1141"/>
                  </a:cubicBezTo>
                  <a:cubicBezTo>
                    <a:pt x="999" y="1141"/>
                    <a:pt x="1002" y="1139"/>
                    <a:pt x="1003" y="1137"/>
                  </a:cubicBezTo>
                  <a:cubicBezTo>
                    <a:pt x="1037" y="1104"/>
                    <a:pt x="803" y="853"/>
                    <a:pt x="535" y="552"/>
                  </a:cubicBezTo>
                  <a:cubicBezTo>
                    <a:pt x="276" y="260"/>
                    <a:pt x="80" y="0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9"/>
            <p:cNvSpPr/>
            <p:nvPr/>
          </p:nvSpPr>
          <p:spPr>
            <a:xfrm>
              <a:off x="5093362" y="2651598"/>
              <a:ext cx="39133" cy="36120"/>
            </a:xfrm>
            <a:custGeom>
              <a:avLst/>
              <a:gdLst/>
              <a:ahLst/>
              <a:cxnLst/>
              <a:rect l="l" t="t" r="r" b="b"/>
              <a:pathLst>
                <a:path w="1221" h="1127" extrusionOk="0">
                  <a:moveTo>
                    <a:pt x="43" y="0"/>
                  </a:moveTo>
                  <a:cubicBezTo>
                    <a:pt x="39" y="0"/>
                    <a:pt x="36" y="1"/>
                    <a:pt x="34" y="4"/>
                  </a:cubicBezTo>
                  <a:cubicBezTo>
                    <a:pt x="0" y="37"/>
                    <a:pt x="234" y="321"/>
                    <a:pt x="552" y="622"/>
                  </a:cubicBezTo>
                  <a:cubicBezTo>
                    <a:pt x="848" y="918"/>
                    <a:pt x="1114" y="1126"/>
                    <a:pt x="1176" y="1126"/>
                  </a:cubicBezTo>
                  <a:cubicBezTo>
                    <a:pt x="1181" y="1126"/>
                    <a:pt x="1184" y="1125"/>
                    <a:pt x="1187" y="1123"/>
                  </a:cubicBezTo>
                  <a:cubicBezTo>
                    <a:pt x="1220" y="1090"/>
                    <a:pt x="986" y="822"/>
                    <a:pt x="669" y="505"/>
                  </a:cubicBezTo>
                  <a:cubicBezTo>
                    <a:pt x="372" y="223"/>
                    <a:pt x="104" y="0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9"/>
            <p:cNvSpPr/>
            <p:nvPr/>
          </p:nvSpPr>
          <p:spPr>
            <a:xfrm>
              <a:off x="5179032" y="2753293"/>
              <a:ext cx="45543" cy="35608"/>
            </a:xfrm>
            <a:custGeom>
              <a:avLst/>
              <a:gdLst/>
              <a:ahLst/>
              <a:cxnLst/>
              <a:rect l="l" t="t" r="r" b="b"/>
              <a:pathLst>
                <a:path w="1421" h="1111" extrusionOk="0">
                  <a:moveTo>
                    <a:pt x="1393" y="1"/>
                  </a:moveTo>
                  <a:cubicBezTo>
                    <a:pt x="1325" y="1"/>
                    <a:pt x="988" y="164"/>
                    <a:pt x="636" y="440"/>
                  </a:cubicBezTo>
                  <a:cubicBezTo>
                    <a:pt x="251" y="757"/>
                    <a:pt x="1" y="1074"/>
                    <a:pt x="34" y="1108"/>
                  </a:cubicBezTo>
                  <a:cubicBezTo>
                    <a:pt x="36" y="1110"/>
                    <a:pt x="39" y="1111"/>
                    <a:pt x="42" y="1111"/>
                  </a:cubicBezTo>
                  <a:cubicBezTo>
                    <a:pt x="102" y="1111"/>
                    <a:pt x="389" y="857"/>
                    <a:pt x="736" y="573"/>
                  </a:cubicBezTo>
                  <a:cubicBezTo>
                    <a:pt x="1104" y="272"/>
                    <a:pt x="1421" y="39"/>
                    <a:pt x="1404" y="5"/>
                  </a:cubicBezTo>
                  <a:cubicBezTo>
                    <a:pt x="1403" y="2"/>
                    <a:pt x="1399" y="1"/>
                    <a:pt x="1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9"/>
            <p:cNvSpPr/>
            <p:nvPr/>
          </p:nvSpPr>
          <p:spPr>
            <a:xfrm>
              <a:off x="5175827" y="2677815"/>
              <a:ext cx="46633" cy="35063"/>
            </a:xfrm>
            <a:custGeom>
              <a:avLst/>
              <a:gdLst/>
              <a:ahLst/>
              <a:cxnLst/>
              <a:rect l="l" t="t" r="r" b="b"/>
              <a:pathLst>
                <a:path w="1455" h="1094" extrusionOk="0">
                  <a:moveTo>
                    <a:pt x="1413" y="1"/>
                  </a:moveTo>
                  <a:cubicBezTo>
                    <a:pt x="1358" y="1"/>
                    <a:pt x="1044" y="209"/>
                    <a:pt x="686" y="489"/>
                  </a:cubicBezTo>
                  <a:cubicBezTo>
                    <a:pt x="285" y="773"/>
                    <a:pt x="1" y="1057"/>
                    <a:pt x="34" y="1090"/>
                  </a:cubicBezTo>
                  <a:cubicBezTo>
                    <a:pt x="35" y="1093"/>
                    <a:pt x="38" y="1094"/>
                    <a:pt x="42" y="1094"/>
                  </a:cubicBezTo>
                  <a:cubicBezTo>
                    <a:pt x="96" y="1094"/>
                    <a:pt x="411" y="886"/>
                    <a:pt x="769" y="606"/>
                  </a:cubicBezTo>
                  <a:cubicBezTo>
                    <a:pt x="1153" y="305"/>
                    <a:pt x="1454" y="38"/>
                    <a:pt x="1421" y="4"/>
                  </a:cubicBezTo>
                  <a:cubicBezTo>
                    <a:pt x="1420" y="2"/>
                    <a:pt x="1417" y="1"/>
                    <a:pt x="1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9"/>
            <p:cNvSpPr/>
            <p:nvPr/>
          </p:nvSpPr>
          <p:spPr>
            <a:xfrm>
              <a:off x="5231529" y="2564422"/>
              <a:ext cx="8589" cy="51440"/>
            </a:xfrm>
            <a:custGeom>
              <a:avLst/>
              <a:gdLst/>
              <a:ahLst/>
              <a:cxnLst/>
              <a:rect l="l" t="t" r="r" b="b"/>
              <a:pathLst>
                <a:path w="268" h="1605" extrusionOk="0">
                  <a:moveTo>
                    <a:pt x="100" y="0"/>
                  </a:moveTo>
                  <a:cubicBezTo>
                    <a:pt x="50" y="0"/>
                    <a:pt x="0" y="368"/>
                    <a:pt x="34" y="819"/>
                  </a:cubicBezTo>
                  <a:cubicBezTo>
                    <a:pt x="66" y="1260"/>
                    <a:pt x="179" y="1605"/>
                    <a:pt x="215" y="1605"/>
                  </a:cubicBezTo>
                  <a:cubicBezTo>
                    <a:pt x="216" y="1605"/>
                    <a:pt x="217" y="1604"/>
                    <a:pt x="217" y="1604"/>
                  </a:cubicBezTo>
                  <a:cubicBezTo>
                    <a:pt x="268" y="1604"/>
                    <a:pt x="234" y="1236"/>
                    <a:pt x="184" y="802"/>
                  </a:cubicBezTo>
                  <a:cubicBezTo>
                    <a:pt x="151" y="368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9"/>
            <p:cNvSpPr/>
            <p:nvPr/>
          </p:nvSpPr>
          <p:spPr>
            <a:xfrm>
              <a:off x="5157077" y="2594902"/>
              <a:ext cx="19326" cy="31697"/>
            </a:xfrm>
            <a:custGeom>
              <a:avLst/>
              <a:gdLst/>
              <a:ahLst/>
              <a:cxnLst/>
              <a:rect l="l" t="t" r="r" b="b"/>
              <a:pathLst>
                <a:path w="603" h="989" extrusionOk="0">
                  <a:moveTo>
                    <a:pt x="564" y="0"/>
                  </a:moveTo>
                  <a:cubicBezTo>
                    <a:pt x="524" y="0"/>
                    <a:pt x="379" y="196"/>
                    <a:pt x="235" y="453"/>
                  </a:cubicBezTo>
                  <a:cubicBezTo>
                    <a:pt x="84" y="737"/>
                    <a:pt x="1" y="971"/>
                    <a:pt x="34" y="987"/>
                  </a:cubicBezTo>
                  <a:cubicBezTo>
                    <a:pt x="35" y="988"/>
                    <a:pt x="37" y="988"/>
                    <a:pt x="39" y="988"/>
                  </a:cubicBezTo>
                  <a:cubicBezTo>
                    <a:pt x="79" y="988"/>
                    <a:pt x="224" y="793"/>
                    <a:pt x="368" y="536"/>
                  </a:cubicBezTo>
                  <a:cubicBezTo>
                    <a:pt x="519" y="252"/>
                    <a:pt x="602" y="18"/>
                    <a:pt x="569" y="1"/>
                  </a:cubicBezTo>
                  <a:cubicBezTo>
                    <a:pt x="567" y="1"/>
                    <a:pt x="566" y="0"/>
                    <a:pt x="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9"/>
            <p:cNvSpPr/>
            <p:nvPr/>
          </p:nvSpPr>
          <p:spPr>
            <a:xfrm>
              <a:off x="5131373" y="2466285"/>
              <a:ext cx="48780" cy="31986"/>
            </a:xfrm>
            <a:custGeom>
              <a:avLst/>
              <a:gdLst/>
              <a:ahLst/>
              <a:cxnLst/>
              <a:rect l="l" t="t" r="r" b="b"/>
              <a:pathLst>
                <a:path w="1522" h="998" extrusionOk="0">
                  <a:moveTo>
                    <a:pt x="31" y="0"/>
                  </a:moveTo>
                  <a:cubicBezTo>
                    <a:pt x="25" y="0"/>
                    <a:pt x="20" y="2"/>
                    <a:pt x="17" y="4"/>
                  </a:cubicBezTo>
                  <a:cubicBezTo>
                    <a:pt x="1" y="38"/>
                    <a:pt x="301" y="288"/>
                    <a:pt x="719" y="572"/>
                  </a:cubicBezTo>
                  <a:cubicBezTo>
                    <a:pt x="1078" y="812"/>
                    <a:pt x="1398" y="998"/>
                    <a:pt x="1484" y="998"/>
                  </a:cubicBezTo>
                  <a:cubicBezTo>
                    <a:pt x="1494" y="998"/>
                    <a:pt x="1501" y="995"/>
                    <a:pt x="1504" y="990"/>
                  </a:cubicBezTo>
                  <a:cubicBezTo>
                    <a:pt x="1521" y="957"/>
                    <a:pt x="1204" y="706"/>
                    <a:pt x="803" y="439"/>
                  </a:cubicBezTo>
                  <a:cubicBezTo>
                    <a:pt x="418" y="177"/>
                    <a:pt x="104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9"/>
            <p:cNvSpPr/>
            <p:nvPr/>
          </p:nvSpPr>
          <p:spPr>
            <a:xfrm>
              <a:off x="5192973" y="2436318"/>
              <a:ext cx="49838" cy="27146"/>
            </a:xfrm>
            <a:custGeom>
              <a:avLst/>
              <a:gdLst/>
              <a:ahLst/>
              <a:cxnLst/>
              <a:rect l="l" t="t" r="r" b="b"/>
              <a:pathLst>
                <a:path w="1555" h="847" extrusionOk="0">
                  <a:moveTo>
                    <a:pt x="28" y="0"/>
                  </a:moveTo>
                  <a:cubicBezTo>
                    <a:pt x="23" y="0"/>
                    <a:pt x="19" y="1"/>
                    <a:pt x="17" y="4"/>
                  </a:cubicBezTo>
                  <a:cubicBezTo>
                    <a:pt x="0" y="37"/>
                    <a:pt x="284" y="321"/>
                    <a:pt x="719" y="555"/>
                  </a:cubicBezTo>
                  <a:cubicBezTo>
                    <a:pt x="1078" y="756"/>
                    <a:pt x="1425" y="846"/>
                    <a:pt x="1525" y="846"/>
                  </a:cubicBezTo>
                  <a:cubicBezTo>
                    <a:pt x="1542" y="846"/>
                    <a:pt x="1552" y="844"/>
                    <a:pt x="1554" y="839"/>
                  </a:cubicBezTo>
                  <a:lnTo>
                    <a:pt x="1537" y="839"/>
                  </a:lnTo>
                  <a:cubicBezTo>
                    <a:pt x="1554" y="789"/>
                    <a:pt x="1203" y="639"/>
                    <a:pt x="785" y="421"/>
                  </a:cubicBezTo>
                  <a:cubicBezTo>
                    <a:pt x="397" y="204"/>
                    <a:pt x="95" y="0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9"/>
            <p:cNvSpPr/>
            <p:nvPr/>
          </p:nvSpPr>
          <p:spPr>
            <a:xfrm>
              <a:off x="5249734" y="2500514"/>
              <a:ext cx="43396" cy="18012"/>
            </a:xfrm>
            <a:custGeom>
              <a:avLst/>
              <a:gdLst/>
              <a:ahLst/>
              <a:cxnLst/>
              <a:rect l="l" t="t" r="r" b="b"/>
              <a:pathLst>
                <a:path w="1354" h="562" extrusionOk="0">
                  <a:moveTo>
                    <a:pt x="1263" y="1"/>
                  </a:moveTo>
                  <a:cubicBezTo>
                    <a:pt x="1143" y="1"/>
                    <a:pt x="894" y="48"/>
                    <a:pt x="619" y="156"/>
                  </a:cubicBezTo>
                  <a:cubicBezTo>
                    <a:pt x="251" y="306"/>
                    <a:pt x="0" y="524"/>
                    <a:pt x="17" y="557"/>
                  </a:cubicBezTo>
                  <a:cubicBezTo>
                    <a:pt x="20" y="560"/>
                    <a:pt x="26" y="562"/>
                    <a:pt x="33" y="562"/>
                  </a:cubicBezTo>
                  <a:cubicBezTo>
                    <a:pt x="105" y="562"/>
                    <a:pt x="368" y="426"/>
                    <a:pt x="685" y="290"/>
                  </a:cubicBezTo>
                  <a:cubicBezTo>
                    <a:pt x="1036" y="156"/>
                    <a:pt x="1354" y="73"/>
                    <a:pt x="1337" y="22"/>
                  </a:cubicBezTo>
                  <a:cubicBezTo>
                    <a:pt x="1337" y="8"/>
                    <a:pt x="1310" y="1"/>
                    <a:pt x="1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9"/>
            <p:cNvSpPr/>
            <p:nvPr/>
          </p:nvSpPr>
          <p:spPr>
            <a:xfrm>
              <a:off x="5324410" y="2543493"/>
              <a:ext cx="26569" cy="59517"/>
            </a:xfrm>
            <a:custGeom>
              <a:avLst/>
              <a:gdLst/>
              <a:ahLst/>
              <a:cxnLst/>
              <a:rect l="l" t="t" r="r" b="b"/>
              <a:pathLst>
                <a:path w="829" h="1857" extrusionOk="0">
                  <a:moveTo>
                    <a:pt x="776" y="1"/>
                  </a:moveTo>
                  <a:cubicBezTo>
                    <a:pt x="734" y="1"/>
                    <a:pt x="490" y="364"/>
                    <a:pt x="294" y="870"/>
                  </a:cubicBezTo>
                  <a:cubicBezTo>
                    <a:pt x="86" y="1365"/>
                    <a:pt x="1" y="1798"/>
                    <a:pt x="37" y="1851"/>
                  </a:cubicBezTo>
                  <a:lnTo>
                    <a:pt x="37" y="1851"/>
                  </a:lnTo>
                  <a:cubicBezTo>
                    <a:pt x="96" y="1803"/>
                    <a:pt x="239" y="1407"/>
                    <a:pt x="427" y="937"/>
                  </a:cubicBezTo>
                  <a:cubicBezTo>
                    <a:pt x="628" y="419"/>
                    <a:pt x="828" y="18"/>
                    <a:pt x="778" y="1"/>
                  </a:cubicBezTo>
                  <a:cubicBezTo>
                    <a:pt x="777" y="1"/>
                    <a:pt x="777" y="1"/>
                    <a:pt x="776" y="1"/>
                  </a:cubicBezTo>
                  <a:close/>
                  <a:moveTo>
                    <a:pt x="37" y="1851"/>
                  </a:moveTo>
                  <a:cubicBezTo>
                    <a:pt x="33" y="1854"/>
                    <a:pt x="29" y="1856"/>
                    <a:pt x="26" y="1856"/>
                  </a:cubicBezTo>
                  <a:lnTo>
                    <a:pt x="43" y="1856"/>
                  </a:lnTo>
                  <a:cubicBezTo>
                    <a:pt x="41" y="1855"/>
                    <a:pt x="39" y="1854"/>
                    <a:pt x="37" y="18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9"/>
            <p:cNvSpPr/>
            <p:nvPr/>
          </p:nvSpPr>
          <p:spPr>
            <a:xfrm>
              <a:off x="5386267" y="2590639"/>
              <a:ext cx="8621" cy="53043"/>
            </a:xfrm>
            <a:custGeom>
              <a:avLst/>
              <a:gdLst/>
              <a:ahLst/>
              <a:cxnLst/>
              <a:rect l="l" t="t" r="r" b="b"/>
              <a:pathLst>
                <a:path w="269" h="1655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7"/>
                    <a:pt x="1" y="385"/>
                    <a:pt x="51" y="836"/>
                  </a:cubicBezTo>
                  <a:cubicBezTo>
                    <a:pt x="101" y="1287"/>
                    <a:pt x="185" y="1655"/>
                    <a:pt x="218" y="1655"/>
                  </a:cubicBezTo>
                  <a:cubicBezTo>
                    <a:pt x="268" y="1655"/>
                    <a:pt x="252" y="1271"/>
                    <a:pt x="201" y="819"/>
                  </a:cubicBezTo>
                  <a:cubicBezTo>
                    <a:pt x="151" y="368"/>
                    <a:pt x="85" y="1"/>
                    <a:pt x="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9"/>
            <p:cNvSpPr/>
            <p:nvPr/>
          </p:nvSpPr>
          <p:spPr>
            <a:xfrm>
              <a:off x="4710461" y="2557435"/>
              <a:ext cx="12884" cy="44517"/>
            </a:xfrm>
            <a:custGeom>
              <a:avLst/>
              <a:gdLst/>
              <a:ahLst/>
              <a:cxnLst/>
              <a:rect l="l" t="t" r="r" b="b"/>
              <a:pathLst>
                <a:path w="402" h="1389" extrusionOk="0">
                  <a:moveTo>
                    <a:pt x="352" y="1"/>
                  </a:moveTo>
                  <a:lnTo>
                    <a:pt x="352" y="1"/>
                  </a:lnTo>
                  <a:cubicBezTo>
                    <a:pt x="318" y="1"/>
                    <a:pt x="218" y="302"/>
                    <a:pt x="118" y="686"/>
                  </a:cubicBezTo>
                  <a:cubicBezTo>
                    <a:pt x="34" y="1053"/>
                    <a:pt x="1" y="1371"/>
                    <a:pt x="51" y="1388"/>
                  </a:cubicBezTo>
                  <a:cubicBezTo>
                    <a:pt x="52" y="1388"/>
                    <a:pt x="53" y="1388"/>
                    <a:pt x="54" y="1388"/>
                  </a:cubicBezTo>
                  <a:cubicBezTo>
                    <a:pt x="90" y="1388"/>
                    <a:pt x="187" y="1093"/>
                    <a:pt x="285" y="719"/>
                  </a:cubicBezTo>
                  <a:cubicBezTo>
                    <a:pt x="368" y="335"/>
                    <a:pt x="402" y="18"/>
                    <a:pt x="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9"/>
            <p:cNvSpPr/>
            <p:nvPr/>
          </p:nvSpPr>
          <p:spPr>
            <a:xfrm>
              <a:off x="4775266" y="2687366"/>
              <a:ext cx="47690" cy="14647"/>
            </a:xfrm>
            <a:custGeom>
              <a:avLst/>
              <a:gdLst/>
              <a:ahLst/>
              <a:cxnLst/>
              <a:rect l="l" t="t" r="r" b="b"/>
              <a:pathLst>
                <a:path w="1488" h="457" extrusionOk="0">
                  <a:moveTo>
                    <a:pt x="40" y="0"/>
                  </a:moveTo>
                  <a:cubicBezTo>
                    <a:pt x="27" y="0"/>
                    <a:pt x="19" y="3"/>
                    <a:pt x="17" y="7"/>
                  </a:cubicBezTo>
                  <a:cubicBezTo>
                    <a:pt x="0" y="40"/>
                    <a:pt x="301" y="224"/>
                    <a:pt x="719" y="341"/>
                  </a:cubicBezTo>
                  <a:cubicBezTo>
                    <a:pt x="1003" y="424"/>
                    <a:pt x="1262" y="457"/>
                    <a:pt x="1395" y="457"/>
                  </a:cubicBezTo>
                  <a:cubicBezTo>
                    <a:pt x="1450" y="457"/>
                    <a:pt x="1483" y="451"/>
                    <a:pt x="1488" y="441"/>
                  </a:cubicBezTo>
                  <a:cubicBezTo>
                    <a:pt x="1488" y="391"/>
                    <a:pt x="1153" y="308"/>
                    <a:pt x="769" y="191"/>
                  </a:cubicBezTo>
                  <a:cubicBezTo>
                    <a:pt x="421" y="89"/>
                    <a:pt x="124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9"/>
            <p:cNvSpPr/>
            <p:nvPr/>
          </p:nvSpPr>
          <p:spPr>
            <a:xfrm>
              <a:off x="4904331" y="2430004"/>
              <a:ext cx="34838" cy="19999"/>
            </a:xfrm>
            <a:custGeom>
              <a:avLst/>
              <a:gdLst/>
              <a:ahLst/>
              <a:cxnLst/>
              <a:rect l="l" t="t" r="r" b="b"/>
              <a:pathLst>
                <a:path w="1087" h="624" extrusionOk="0">
                  <a:moveTo>
                    <a:pt x="1025" y="1"/>
                  </a:moveTo>
                  <a:cubicBezTo>
                    <a:pt x="935" y="1"/>
                    <a:pt x="720" y="70"/>
                    <a:pt x="485" y="201"/>
                  </a:cubicBezTo>
                  <a:cubicBezTo>
                    <a:pt x="184" y="368"/>
                    <a:pt x="0" y="585"/>
                    <a:pt x="34" y="618"/>
                  </a:cubicBezTo>
                  <a:cubicBezTo>
                    <a:pt x="37" y="622"/>
                    <a:pt x="42" y="623"/>
                    <a:pt x="48" y="623"/>
                  </a:cubicBezTo>
                  <a:cubicBezTo>
                    <a:pt x="109" y="623"/>
                    <a:pt x="311" y="486"/>
                    <a:pt x="568" y="334"/>
                  </a:cubicBezTo>
                  <a:cubicBezTo>
                    <a:pt x="836" y="167"/>
                    <a:pt x="1086" y="50"/>
                    <a:pt x="1070" y="17"/>
                  </a:cubicBezTo>
                  <a:cubicBezTo>
                    <a:pt x="1066" y="6"/>
                    <a:pt x="1050" y="1"/>
                    <a:pt x="1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9"/>
            <p:cNvSpPr/>
            <p:nvPr/>
          </p:nvSpPr>
          <p:spPr>
            <a:xfrm>
              <a:off x="4776868" y="2516539"/>
              <a:ext cx="41280" cy="10641"/>
            </a:xfrm>
            <a:custGeom>
              <a:avLst/>
              <a:gdLst/>
              <a:ahLst/>
              <a:cxnLst/>
              <a:rect l="l" t="t" r="r" b="b"/>
              <a:pathLst>
                <a:path w="1288" h="332" extrusionOk="0">
                  <a:moveTo>
                    <a:pt x="97" y="0"/>
                  </a:moveTo>
                  <a:cubicBezTo>
                    <a:pt x="41" y="0"/>
                    <a:pt x="6" y="8"/>
                    <a:pt x="1" y="24"/>
                  </a:cubicBezTo>
                  <a:cubicBezTo>
                    <a:pt x="1" y="57"/>
                    <a:pt x="285" y="157"/>
                    <a:pt x="636" y="241"/>
                  </a:cubicBezTo>
                  <a:cubicBezTo>
                    <a:pt x="874" y="298"/>
                    <a:pt x="1082" y="331"/>
                    <a:pt x="1195" y="331"/>
                  </a:cubicBezTo>
                  <a:cubicBezTo>
                    <a:pt x="1249" y="331"/>
                    <a:pt x="1282" y="324"/>
                    <a:pt x="1287" y="308"/>
                  </a:cubicBezTo>
                  <a:cubicBezTo>
                    <a:pt x="1287" y="274"/>
                    <a:pt x="1020" y="174"/>
                    <a:pt x="669" y="91"/>
                  </a:cubicBezTo>
                  <a:cubicBezTo>
                    <a:pt x="431" y="34"/>
                    <a:pt x="215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9"/>
            <p:cNvSpPr/>
            <p:nvPr/>
          </p:nvSpPr>
          <p:spPr>
            <a:xfrm>
              <a:off x="4973399" y="2390326"/>
              <a:ext cx="26281" cy="20416"/>
            </a:xfrm>
            <a:custGeom>
              <a:avLst/>
              <a:gdLst/>
              <a:ahLst/>
              <a:cxnLst/>
              <a:rect l="l" t="t" r="r" b="b"/>
              <a:pathLst>
                <a:path w="820" h="637" extrusionOk="0">
                  <a:moveTo>
                    <a:pt x="57" y="0"/>
                  </a:moveTo>
                  <a:cubicBezTo>
                    <a:pt x="55" y="0"/>
                    <a:pt x="53" y="1"/>
                    <a:pt x="51" y="2"/>
                  </a:cubicBezTo>
                  <a:cubicBezTo>
                    <a:pt x="1" y="35"/>
                    <a:pt x="118" y="236"/>
                    <a:pt x="335" y="419"/>
                  </a:cubicBezTo>
                  <a:cubicBezTo>
                    <a:pt x="519" y="564"/>
                    <a:pt x="692" y="636"/>
                    <a:pt x="766" y="636"/>
                  </a:cubicBezTo>
                  <a:cubicBezTo>
                    <a:pt x="786" y="636"/>
                    <a:pt x="799" y="631"/>
                    <a:pt x="803" y="620"/>
                  </a:cubicBezTo>
                  <a:cubicBezTo>
                    <a:pt x="819" y="587"/>
                    <a:pt x="652" y="470"/>
                    <a:pt x="435" y="303"/>
                  </a:cubicBezTo>
                  <a:cubicBezTo>
                    <a:pt x="245" y="144"/>
                    <a:pt x="100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9"/>
            <p:cNvSpPr/>
            <p:nvPr/>
          </p:nvSpPr>
          <p:spPr>
            <a:xfrm>
              <a:off x="5094420" y="2383756"/>
              <a:ext cx="21986" cy="20095"/>
            </a:xfrm>
            <a:custGeom>
              <a:avLst/>
              <a:gdLst/>
              <a:ahLst/>
              <a:cxnLst/>
              <a:rect l="l" t="t" r="r" b="b"/>
              <a:pathLst>
                <a:path w="686" h="627" extrusionOk="0">
                  <a:moveTo>
                    <a:pt x="636" y="1"/>
                  </a:moveTo>
                  <a:cubicBezTo>
                    <a:pt x="580" y="1"/>
                    <a:pt x="433" y="109"/>
                    <a:pt x="285" y="257"/>
                  </a:cubicBezTo>
                  <a:cubicBezTo>
                    <a:pt x="118" y="424"/>
                    <a:pt x="1" y="591"/>
                    <a:pt x="34" y="624"/>
                  </a:cubicBezTo>
                  <a:cubicBezTo>
                    <a:pt x="37" y="626"/>
                    <a:pt x="40" y="626"/>
                    <a:pt x="43" y="626"/>
                  </a:cubicBezTo>
                  <a:cubicBezTo>
                    <a:pt x="90" y="626"/>
                    <a:pt x="231" y="528"/>
                    <a:pt x="402" y="357"/>
                  </a:cubicBezTo>
                  <a:cubicBezTo>
                    <a:pt x="569" y="190"/>
                    <a:pt x="686" y="23"/>
                    <a:pt x="652" y="6"/>
                  </a:cubicBezTo>
                  <a:cubicBezTo>
                    <a:pt x="649" y="2"/>
                    <a:pt x="64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9"/>
            <p:cNvSpPr/>
            <p:nvPr/>
          </p:nvSpPr>
          <p:spPr>
            <a:xfrm>
              <a:off x="4313137" y="4261437"/>
              <a:ext cx="186371" cy="311622"/>
            </a:xfrm>
            <a:custGeom>
              <a:avLst/>
              <a:gdLst/>
              <a:ahLst/>
              <a:cxnLst/>
              <a:rect l="l" t="t" r="r" b="b"/>
              <a:pathLst>
                <a:path w="5815" h="9723" extrusionOk="0">
                  <a:moveTo>
                    <a:pt x="3241" y="0"/>
                  </a:moveTo>
                  <a:lnTo>
                    <a:pt x="0" y="1755"/>
                  </a:lnTo>
                  <a:lnTo>
                    <a:pt x="150" y="2055"/>
                  </a:lnTo>
                  <a:cubicBezTo>
                    <a:pt x="835" y="3409"/>
                    <a:pt x="3693" y="8906"/>
                    <a:pt x="4461" y="9624"/>
                  </a:cubicBezTo>
                  <a:cubicBezTo>
                    <a:pt x="4531" y="9692"/>
                    <a:pt x="4586" y="9722"/>
                    <a:pt x="4627" y="9722"/>
                  </a:cubicBezTo>
                  <a:cubicBezTo>
                    <a:pt x="5092" y="9722"/>
                    <a:pt x="3910" y="5865"/>
                    <a:pt x="3910" y="5865"/>
                  </a:cubicBezTo>
                  <a:lnTo>
                    <a:pt x="5815" y="4779"/>
                  </a:lnTo>
                  <a:lnTo>
                    <a:pt x="324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9"/>
            <p:cNvSpPr/>
            <p:nvPr/>
          </p:nvSpPr>
          <p:spPr>
            <a:xfrm>
              <a:off x="4313137" y="4316051"/>
              <a:ext cx="157750" cy="258163"/>
            </a:xfrm>
            <a:custGeom>
              <a:avLst/>
              <a:gdLst/>
              <a:ahLst/>
              <a:cxnLst/>
              <a:rect l="l" t="t" r="r" b="b"/>
              <a:pathLst>
                <a:path w="4922" h="8055" extrusionOk="0">
                  <a:moveTo>
                    <a:pt x="117" y="1"/>
                  </a:moveTo>
                  <a:lnTo>
                    <a:pt x="0" y="51"/>
                  </a:lnTo>
                  <a:cubicBezTo>
                    <a:pt x="1170" y="2574"/>
                    <a:pt x="4261" y="8004"/>
                    <a:pt x="4595" y="8054"/>
                  </a:cubicBezTo>
                  <a:cubicBezTo>
                    <a:pt x="4598" y="8054"/>
                    <a:pt x="4601" y="8055"/>
                    <a:pt x="4605" y="8055"/>
                  </a:cubicBezTo>
                  <a:cubicBezTo>
                    <a:pt x="4921" y="8055"/>
                    <a:pt x="4528" y="6433"/>
                    <a:pt x="4528" y="6433"/>
                  </a:cubicBezTo>
                  <a:cubicBezTo>
                    <a:pt x="4461" y="6326"/>
                    <a:pt x="4311" y="6294"/>
                    <a:pt x="4156" y="6294"/>
                  </a:cubicBezTo>
                  <a:cubicBezTo>
                    <a:pt x="3923" y="6294"/>
                    <a:pt x="3676" y="6367"/>
                    <a:pt x="3676" y="6367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9"/>
            <p:cNvSpPr/>
            <p:nvPr/>
          </p:nvSpPr>
          <p:spPr>
            <a:xfrm>
              <a:off x="4315252" y="4313391"/>
              <a:ext cx="146244" cy="256528"/>
            </a:xfrm>
            <a:custGeom>
              <a:avLst/>
              <a:gdLst/>
              <a:ahLst/>
              <a:cxnLst/>
              <a:rect l="l" t="t" r="r" b="b"/>
              <a:pathLst>
                <a:path w="4563" h="8004" extrusionOk="0">
                  <a:moveTo>
                    <a:pt x="1" y="0"/>
                  </a:moveTo>
                  <a:cubicBezTo>
                    <a:pt x="18" y="33"/>
                    <a:pt x="34" y="67"/>
                    <a:pt x="51" y="84"/>
                  </a:cubicBezTo>
                  <a:cubicBezTo>
                    <a:pt x="51" y="50"/>
                    <a:pt x="34" y="33"/>
                    <a:pt x="1" y="0"/>
                  </a:cubicBezTo>
                  <a:close/>
                  <a:moveTo>
                    <a:pt x="51" y="84"/>
                  </a:moveTo>
                  <a:lnTo>
                    <a:pt x="51" y="84"/>
                  </a:lnTo>
                  <a:cubicBezTo>
                    <a:pt x="84" y="167"/>
                    <a:pt x="118" y="251"/>
                    <a:pt x="168" y="334"/>
                  </a:cubicBezTo>
                  <a:cubicBezTo>
                    <a:pt x="285" y="568"/>
                    <a:pt x="435" y="869"/>
                    <a:pt x="619" y="1220"/>
                  </a:cubicBezTo>
                  <a:cubicBezTo>
                    <a:pt x="1020" y="1972"/>
                    <a:pt x="1571" y="2991"/>
                    <a:pt x="2206" y="4110"/>
                  </a:cubicBezTo>
                  <a:cubicBezTo>
                    <a:pt x="2841" y="5213"/>
                    <a:pt x="3443" y="6216"/>
                    <a:pt x="3877" y="6934"/>
                  </a:cubicBezTo>
                  <a:lnTo>
                    <a:pt x="4412" y="7786"/>
                  </a:lnTo>
                  <a:cubicBezTo>
                    <a:pt x="4462" y="7870"/>
                    <a:pt x="4512" y="7937"/>
                    <a:pt x="4562" y="8003"/>
                  </a:cubicBezTo>
                  <a:cubicBezTo>
                    <a:pt x="4529" y="7937"/>
                    <a:pt x="4479" y="7853"/>
                    <a:pt x="4429" y="7770"/>
                  </a:cubicBezTo>
                  <a:cubicBezTo>
                    <a:pt x="4295" y="7536"/>
                    <a:pt x="4128" y="7252"/>
                    <a:pt x="3911" y="6917"/>
                  </a:cubicBezTo>
                  <a:cubicBezTo>
                    <a:pt x="3493" y="6182"/>
                    <a:pt x="2891" y="5196"/>
                    <a:pt x="2256" y="4077"/>
                  </a:cubicBezTo>
                  <a:cubicBezTo>
                    <a:pt x="1622" y="2957"/>
                    <a:pt x="1070" y="1938"/>
                    <a:pt x="669" y="1203"/>
                  </a:cubicBezTo>
                  <a:lnTo>
                    <a:pt x="185" y="318"/>
                  </a:lnTo>
                  <a:lnTo>
                    <a:pt x="51" y="8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9"/>
            <p:cNvSpPr/>
            <p:nvPr/>
          </p:nvSpPr>
          <p:spPr>
            <a:xfrm>
              <a:off x="4428805" y="4516940"/>
              <a:ext cx="32146" cy="5320"/>
            </a:xfrm>
            <a:custGeom>
              <a:avLst/>
              <a:gdLst/>
              <a:ahLst/>
              <a:cxnLst/>
              <a:rect l="l" t="t" r="r" b="b"/>
              <a:pathLst>
                <a:path w="1003" h="166" extrusionOk="0">
                  <a:moveTo>
                    <a:pt x="491" y="0"/>
                  </a:moveTo>
                  <a:cubicBezTo>
                    <a:pt x="319" y="0"/>
                    <a:pt x="147" y="50"/>
                    <a:pt x="0" y="149"/>
                  </a:cubicBezTo>
                  <a:cubicBezTo>
                    <a:pt x="148" y="94"/>
                    <a:pt x="306" y="69"/>
                    <a:pt x="465" y="69"/>
                  </a:cubicBezTo>
                  <a:cubicBezTo>
                    <a:pt x="648" y="69"/>
                    <a:pt x="833" y="103"/>
                    <a:pt x="1003" y="165"/>
                  </a:cubicBezTo>
                  <a:cubicBezTo>
                    <a:pt x="849" y="55"/>
                    <a:pt x="67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9"/>
            <p:cNvSpPr/>
            <p:nvPr/>
          </p:nvSpPr>
          <p:spPr>
            <a:xfrm>
              <a:off x="4425568" y="4462423"/>
              <a:ext cx="17724" cy="2756"/>
            </a:xfrm>
            <a:custGeom>
              <a:avLst/>
              <a:gdLst/>
              <a:ahLst/>
              <a:cxnLst/>
              <a:rect l="l" t="t" r="r" b="b"/>
              <a:pathLst>
                <a:path w="553" h="86" extrusionOk="0">
                  <a:moveTo>
                    <a:pt x="166" y="1"/>
                  </a:moveTo>
                  <a:cubicBezTo>
                    <a:pt x="113" y="1"/>
                    <a:pt x="60" y="9"/>
                    <a:pt x="1" y="28"/>
                  </a:cubicBezTo>
                  <a:cubicBezTo>
                    <a:pt x="84" y="62"/>
                    <a:pt x="185" y="79"/>
                    <a:pt x="268" y="79"/>
                  </a:cubicBezTo>
                  <a:cubicBezTo>
                    <a:pt x="298" y="83"/>
                    <a:pt x="325" y="85"/>
                    <a:pt x="353" y="85"/>
                  </a:cubicBezTo>
                  <a:cubicBezTo>
                    <a:pt x="419" y="85"/>
                    <a:pt x="481" y="74"/>
                    <a:pt x="552" y="62"/>
                  </a:cubicBezTo>
                  <a:cubicBezTo>
                    <a:pt x="490" y="24"/>
                    <a:pt x="417" y="5"/>
                    <a:pt x="350" y="5"/>
                  </a:cubicBezTo>
                  <a:cubicBezTo>
                    <a:pt x="328" y="5"/>
                    <a:pt x="306" y="8"/>
                    <a:pt x="285" y="12"/>
                  </a:cubicBezTo>
                  <a:cubicBezTo>
                    <a:pt x="243" y="5"/>
                    <a:pt x="205" y="1"/>
                    <a:pt x="1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9"/>
            <p:cNvSpPr/>
            <p:nvPr/>
          </p:nvSpPr>
          <p:spPr>
            <a:xfrm>
              <a:off x="4425055" y="4447039"/>
              <a:ext cx="14487" cy="5256"/>
            </a:xfrm>
            <a:custGeom>
              <a:avLst/>
              <a:gdLst/>
              <a:ahLst/>
              <a:cxnLst/>
              <a:rect l="l" t="t" r="r" b="b"/>
              <a:pathLst>
                <a:path w="452" h="164" extrusionOk="0">
                  <a:moveTo>
                    <a:pt x="30" y="1"/>
                  </a:moveTo>
                  <a:cubicBezTo>
                    <a:pt x="15" y="1"/>
                    <a:pt x="5" y="3"/>
                    <a:pt x="0" y="7"/>
                  </a:cubicBezTo>
                  <a:cubicBezTo>
                    <a:pt x="0" y="24"/>
                    <a:pt x="100" y="74"/>
                    <a:pt x="217" y="107"/>
                  </a:cubicBezTo>
                  <a:cubicBezTo>
                    <a:pt x="305" y="145"/>
                    <a:pt x="383" y="164"/>
                    <a:pt x="424" y="164"/>
                  </a:cubicBezTo>
                  <a:cubicBezTo>
                    <a:pt x="438" y="164"/>
                    <a:pt x="447" y="162"/>
                    <a:pt x="451" y="158"/>
                  </a:cubicBezTo>
                  <a:cubicBezTo>
                    <a:pt x="451" y="141"/>
                    <a:pt x="351" y="91"/>
                    <a:pt x="234" y="41"/>
                  </a:cubicBezTo>
                  <a:cubicBezTo>
                    <a:pt x="148" y="16"/>
                    <a:pt x="72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9"/>
            <p:cNvSpPr/>
            <p:nvPr/>
          </p:nvSpPr>
          <p:spPr>
            <a:xfrm>
              <a:off x="4435215" y="4431174"/>
              <a:ext cx="9134" cy="16153"/>
            </a:xfrm>
            <a:custGeom>
              <a:avLst/>
              <a:gdLst/>
              <a:ahLst/>
              <a:cxnLst/>
              <a:rect l="l" t="t" r="r" b="b"/>
              <a:pathLst>
                <a:path w="285" h="504" extrusionOk="0">
                  <a:moveTo>
                    <a:pt x="1" y="1"/>
                  </a:moveTo>
                  <a:cubicBezTo>
                    <a:pt x="17" y="101"/>
                    <a:pt x="51" y="185"/>
                    <a:pt x="118" y="268"/>
                  </a:cubicBezTo>
                  <a:cubicBezTo>
                    <a:pt x="180" y="393"/>
                    <a:pt x="257" y="504"/>
                    <a:pt x="281" y="504"/>
                  </a:cubicBezTo>
                  <a:cubicBezTo>
                    <a:pt x="282" y="504"/>
                    <a:pt x="284" y="503"/>
                    <a:pt x="285" y="502"/>
                  </a:cubicBezTo>
                  <a:cubicBezTo>
                    <a:pt x="268" y="402"/>
                    <a:pt x="218" y="318"/>
                    <a:pt x="168" y="235"/>
                  </a:cubicBezTo>
                  <a:cubicBezTo>
                    <a:pt x="84" y="10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59"/>
            <p:cNvSpPr/>
            <p:nvPr/>
          </p:nvSpPr>
          <p:spPr>
            <a:xfrm>
              <a:off x="4443773" y="4422617"/>
              <a:ext cx="9134" cy="18845"/>
            </a:xfrm>
            <a:custGeom>
              <a:avLst/>
              <a:gdLst/>
              <a:ahLst/>
              <a:cxnLst/>
              <a:rect l="l" t="t" r="r" b="b"/>
              <a:pathLst>
                <a:path w="285" h="588" extrusionOk="0">
                  <a:moveTo>
                    <a:pt x="1" y="1"/>
                  </a:moveTo>
                  <a:cubicBezTo>
                    <a:pt x="1" y="118"/>
                    <a:pt x="18" y="235"/>
                    <a:pt x="84" y="335"/>
                  </a:cubicBezTo>
                  <a:cubicBezTo>
                    <a:pt x="146" y="490"/>
                    <a:pt x="252" y="587"/>
                    <a:pt x="280" y="587"/>
                  </a:cubicBezTo>
                  <a:cubicBezTo>
                    <a:pt x="282" y="587"/>
                    <a:pt x="284" y="587"/>
                    <a:pt x="285" y="585"/>
                  </a:cubicBezTo>
                  <a:cubicBezTo>
                    <a:pt x="235" y="485"/>
                    <a:pt x="201" y="402"/>
                    <a:pt x="135" y="301"/>
                  </a:cubicBezTo>
                  <a:cubicBezTo>
                    <a:pt x="101" y="201"/>
                    <a:pt x="51" y="1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59"/>
            <p:cNvSpPr/>
            <p:nvPr/>
          </p:nvSpPr>
          <p:spPr>
            <a:xfrm>
              <a:off x="4440023" y="4461141"/>
              <a:ext cx="29486" cy="24166"/>
            </a:xfrm>
            <a:custGeom>
              <a:avLst/>
              <a:gdLst/>
              <a:ahLst/>
              <a:cxnLst/>
              <a:rect l="l" t="t" r="r" b="b"/>
              <a:pathLst>
                <a:path w="920" h="754" extrusionOk="0">
                  <a:moveTo>
                    <a:pt x="176" y="73"/>
                  </a:moveTo>
                  <a:cubicBezTo>
                    <a:pt x="235" y="73"/>
                    <a:pt x="293" y="77"/>
                    <a:pt x="352" y="85"/>
                  </a:cubicBezTo>
                  <a:cubicBezTo>
                    <a:pt x="469" y="102"/>
                    <a:pt x="569" y="152"/>
                    <a:pt x="669" y="236"/>
                  </a:cubicBezTo>
                  <a:cubicBezTo>
                    <a:pt x="770" y="336"/>
                    <a:pt x="836" y="469"/>
                    <a:pt x="853" y="620"/>
                  </a:cubicBezTo>
                  <a:cubicBezTo>
                    <a:pt x="842" y="664"/>
                    <a:pt x="809" y="687"/>
                    <a:pt x="768" y="687"/>
                  </a:cubicBezTo>
                  <a:cubicBezTo>
                    <a:pt x="747" y="687"/>
                    <a:pt x="725" y="681"/>
                    <a:pt x="703" y="670"/>
                  </a:cubicBezTo>
                  <a:cubicBezTo>
                    <a:pt x="653" y="637"/>
                    <a:pt x="586" y="586"/>
                    <a:pt x="536" y="536"/>
                  </a:cubicBezTo>
                  <a:cubicBezTo>
                    <a:pt x="452" y="453"/>
                    <a:pt x="352" y="369"/>
                    <a:pt x="268" y="269"/>
                  </a:cubicBezTo>
                  <a:cubicBezTo>
                    <a:pt x="205" y="190"/>
                    <a:pt x="156" y="122"/>
                    <a:pt x="123" y="74"/>
                  </a:cubicBezTo>
                  <a:lnTo>
                    <a:pt x="123" y="74"/>
                  </a:lnTo>
                  <a:cubicBezTo>
                    <a:pt x="141" y="73"/>
                    <a:pt x="159" y="73"/>
                    <a:pt x="176" y="73"/>
                  </a:cubicBezTo>
                  <a:close/>
                  <a:moveTo>
                    <a:pt x="69" y="0"/>
                  </a:moveTo>
                  <a:cubicBezTo>
                    <a:pt x="68" y="0"/>
                    <a:pt x="68" y="1"/>
                    <a:pt x="68" y="2"/>
                  </a:cubicBezTo>
                  <a:cubicBezTo>
                    <a:pt x="74" y="19"/>
                    <a:pt x="81" y="37"/>
                    <a:pt x="89" y="55"/>
                  </a:cubicBezTo>
                  <a:lnTo>
                    <a:pt x="89" y="55"/>
                  </a:lnTo>
                  <a:cubicBezTo>
                    <a:pt x="30" y="71"/>
                    <a:pt x="1" y="85"/>
                    <a:pt x="1" y="85"/>
                  </a:cubicBezTo>
                  <a:cubicBezTo>
                    <a:pt x="33" y="81"/>
                    <a:pt x="65" y="77"/>
                    <a:pt x="98" y="75"/>
                  </a:cubicBezTo>
                  <a:lnTo>
                    <a:pt x="98" y="75"/>
                  </a:lnTo>
                  <a:cubicBezTo>
                    <a:pt x="134" y="151"/>
                    <a:pt x="184" y="227"/>
                    <a:pt x="235" y="302"/>
                  </a:cubicBezTo>
                  <a:cubicBezTo>
                    <a:pt x="318" y="403"/>
                    <a:pt x="402" y="503"/>
                    <a:pt x="502" y="586"/>
                  </a:cubicBezTo>
                  <a:cubicBezTo>
                    <a:pt x="552" y="637"/>
                    <a:pt x="619" y="687"/>
                    <a:pt x="686" y="720"/>
                  </a:cubicBezTo>
                  <a:cubicBezTo>
                    <a:pt x="719" y="753"/>
                    <a:pt x="770" y="753"/>
                    <a:pt x="820" y="753"/>
                  </a:cubicBezTo>
                  <a:cubicBezTo>
                    <a:pt x="870" y="737"/>
                    <a:pt x="903" y="687"/>
                    <a:pt x="920" y="637"/>
                  </a:cubicBezTo>
                  <a:cubicBezTo>
                    <a:pt x="903" y="319"/>
                    <a:pt x="653" y="68"/>
                    <a:pt x="352" y="35"/>
                  </a:cubicBezTo>
                  <a:cubicBezTo>
                    <a:pt x="317" y="28"/>
                    <a:pt x="283" y="24"/>
                    <a:pt x="248" y="24"/>
                  </a:cubicBezTo>
                  <a:cubicBezTo>
                    <a:pt x="201" y="24"/>
                    <a:pt x="154" y="32"/>
                    <a:pt x="106" y="50"/>
                  </a:cubicBezTo>
                  <a:lnTo>
                    <a:pt x="106" y="50"/>
                  </a:lnTo>
                  <a:cubicBezTo>
                    <a:pt x="84" y="18"/>
                    <a:pt x="72" y="0"/>
                    <a:pt x="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59"/>
            <p:cNvSpPr/>
            <p:nvPr/>
          </p:nvSpPr>
          <p:spPr>
            <a:xfrm>
              <a:off x="4442170" y="4441815"/>
              <a:ext cx="16121" cy="22082"/>
            </a:xfrm>
            <a:custGeom>
              <a:avLst/>
              <a:gdLst/>
              <a:ahLst/>
              <a:cxnLst/>
              <a:rect l="l" t="t" r="r" b="b"/>
              <a:pathLst>
                <a:path w="503" h="689" extrusionOk="0">
                  <a:moveTo>
                    <a:pt x="344" y="1"/>
                  </a:moveTo>
                  <a:cubicBezTo>
                    <a:pt x="309" y="1"/>
                    <a:pt x="275" y="13"/>
                    <a:pt x="251" y="37"/>
                  </a:cubicBezTo>
                  <a:cubicBezTo>
                    <a:pt x="201" y="70"/>
                    <a:pt x="168" y="103"/>
                    <a:pt x="151" y="153"/>
                  </a:cubicBezTo>
                  <a:cubicBezTo>
                    <a:pt x="101" y="237"/>
                    <a:pt x="68" y="321"/>
                    <a:pt x="34" y="404"/>
                  </a:cubicBezTo>
                  <a:cubicBezTo>
                    <a:pt x="17" y="488"/>
                    <a:pt x="1" y="571"/>
                    <a:pt x="17" y="655"/>
                  </a:cubicBezTo>
                  <a:cubicBezTo>
                    <a:pt x="34" y="655"/>
                    <a:pt x="34" y="571"/>
                    <a:pt x="84" y="421"/>
                  </a:cubicBezTo>
                  <a:cubicBezTo>
                    <a:pt x="118" y="337"/>
                    <a:pt x="151" y="270"/>
                    <a:pt x="201" y="187"/>
                  </a:cubicBezTo>
                  <a:cubicBezTo>
                    <a:pt x="227" y="136"/>
                    <a:pt x="292" y="65"/>
                    <a:pt x="351" y="65"/>
                  </a:cubicBezTo>
                  <a:cubicBezTo>
                    <a:pt x="369" y="65"/>
                    <a:pt x="386" y="71"/>
                    <a:pt x="402" y="87"/>
                  </a:cubicBezTo>
                  <a:cubicBezTo>
                    <a:pt x="435" y="170"/>
                    <a:pt x="418" y="287"/>
                    <a:pt x="385" y="371"/>
                  </a:cubicBezTo>
                  <a:cubicBezTo>
                    <a:pt x="352" y="438"/>
                    <a:pt x="285" y="504"/>
                    <a:pt x="235" y="571"/>
                  </a:cubicBezTo>
                  <a:cubicBezTo>
                    <a:pt x="168" y="604"/>
                    <a:pt x="101" y="654"/>
                    <a:pt x="35" y="688"/>
                  </a:cubicBezTo>
                  <a:lnTo>
                    <a:pt x="35" y="688"/>
                  </a:lnTo>
                  <a:cubicBezTo>
                    <a:pt x="127" y="684"/>
                    <a:pt x="204" y="652"/>
                    <a:pt x="251" y="605"/>
                  </a:cubicBezTo>
                  <a:cubicBezTo>
                    <a:pt x="335" y="538"/>
                    <a:pt x="385" y="471"/>
                    <a:pt x="435" y="387"/>
                  </a:cubicBezTo>
                  <a:cubicBezTo>
                    <a:pt x="502" y="287"/>
                    <a:pt x="502" y="153"/>
                    <a:pt x="452" y="53"/>
                  </a:cubicBezTo>
                  <a:cubicBezTo>
                    <a:pt x="425" y="17"/>
                    <a:pt x="384" y="1"/>
                    <a:pt x="344" y="1"/>
                  </a:cubicBezTo>
                  <a:close/>
                  <a:moveTo>
                    <a:pt x="35" y="688"/>
                  </a:moveTo>
                  <a:lnTo>
                    <a:pt x="35" y="688"/>
                  </a:lnTo>
                  <a:cubicBezTo>
                    <a:pt x="29" y="688"/>
                    <a:pt x="23" y="688"/>
                    <a:pt x="17" y="688"/>
                  </a:cubicBezTo>
                  <a:lnTo>
                    <a:pt x="34" y="688"/>
                  </a:lnTo>
                  <a:cubicBezTo>
                    <a:pt x="34" y="688"/>
                    <a:pt x="35" y="688"/>
                    <a:pt x="35" y="68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59"/>
            <p:cNvSpPr/>
            <p:nvPr/>
          </p:nvSpPr>
          <p:spPr>
            <a:xfrm>
              <a:off x="4346308" y="4292494"/>
              <a:ext cx="29486" cy="79292"/>
            </a:xfrm>
            <a:custGeom>
              <a:avLst/>
              <a:gdLst/>
              <a:ahLst/>
              <a:cxnLst/>
              <a:rect l="l" t="t" r="r" b="b"/>
              <a:pathLst>
                <a:path w="920" h="2474" extrusionOk="0">
                  <a:moveTo>
                    <a:pt x="402" y="0"/>
                  </a:moveTo>
                  <a:cubicBezTo>
                    <a:pt x="385" y="17"/>
                    <a:pt x="485" y="134"/>
                    <a:pt x="586" y="368"/>
                  </a:cubicBezTo>
                  <a:cubicBezTo>
                    <a:pt x="853" y="970"/>
                    <a:pt x="736" y="1688"/>
                    <a:pt x="302" y="2189"/>
                  </a:cubicBezTo>
                  <a:cubicBezTo>
                    <a:pt x="135" y="2373"/>
                    <a:pt x="1" y="2457"/>
                    <a:pt x="18" y="2473"/>
                  </a:cubicBezTo>
                  <a:cubicBezTo>
                    <a:pt x="51" y="2457"/>
                    <a:pt x="84" y="2440"/>
                    <a:pt x="118" y="2406"/>
                  </a:cubicBezTo>
                  <a:cubicBezTo>
                    <a:pt x="185" y="2356"/>
                    <a:pt x="268" y="2289"/>
                    <a:pt x="335" y="2206"/>
                  </a:cubicBezTo>
                  <a:cubicBezTo>
                    <a:pt x="820" y="1705"/>
                    <a:pt x="920" y="970"/>
                    <a:pt x="636" y="351"/>
                  </a:cubicBezTo>
                  <a:cubicBezTo>
                    <a:pt x="586" y="251"/>
                    <a:pt x="536" y="168"/>
                    <a:pt x="469" y="84"/>
                  </a:cubicBezTo>
                  <a:cubicBezTo>
                    <a:pt x="435" y="34"/>
                    <a:pt x="402" y="0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59"/>
            <p:cNvSpPr/>
            <p:nvPr/>
          </p:nvSpPr>
          <p:spPr>
            <a:xfrm>
              <a:off x="4372013" y="4382971"/>
              <a:ext cx="25223" cy="45030"/>
            </a:xfrm>
            <a:custGeom>
              <a:avLst/>
              <a:gdLst/>
              <a:ahLst/>
              <a:cxnLst/>
              <a:rect l="l" t="t" r="r" b="b"/>
              <a:pathLst>
                <a:path w="787" h="1405" extrusionOk="0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168" y="502"/>
                    <a:pt x="435" y="987"/>
                    <a:pt x="770" y="1405"/>
                  </a:cubicBezTo>
                  <a:cubicBezTo>
                    <a:pt x="786" y="1388"/>
                    <a:pt x="602" y="1087"/>
                    <a:pt x="385" y="703"/>
                  </a:cubicBezTo>
                  <a:cubicBezTo>
                    <a:pt x="173" y="328"/>
                    <a:pt x="25" y="1"/>
                    <a:pt x="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9"/>
            <p:cNvSpPr/>
            <p:nvPr/>
          </p:nvSpPr>
          <p:spPr>
            <a:xfrm>
              <a:off x="4347943" y="4353004"/>
              <a:ext cx="7500" cy="9230"/>
            </a:xfrm>
            <a:custGeom>
              <a:avLst/>
              <a:gdLst/>
              <a:ahLst/>
              <a:cxnLst/>
              <a:rect l="l" t="t" r="r" b="b"/>
              <a:pathLst>
                <a:path w="234" h="288" extrusionOk="0">
                  <a:moveTo>
                    <a:pt x="217" y="0"/>
                  </a:moveTo>
                  <a:cubicBezTo>
                    <a:pt x="201" y="0"/>
                    <a:pt x="167" y="67"/>
                    <a:pt x="117" y="134"/>
                  </a:cubicBezTo>
                  <a:cubicBezTo>
                    <a:pt x="50" y="201"/>
                    <a:pt x="0" y="268"/>
                    <a:pt x="17" y="285"/>
                  </a:cubicBezTo>
                  <a:cubicBezTo>
                    <a:pt x="19" y="287"/>
                    <a:pt x="22" y="288"/>
                    <a:pt x="26" y="288"/>
                  </a:cubicBezTo>
                  <a:cubicBezTo>
                    <a:pt x="51" y="288"/>
                    <a:pt x="109" y="240"/>
                    <a:pt x="167" y="168"/>
                  </a:cubicBezTo>
                  <a:cubicBezTo>
                    <a:pt x="234" y="84"/>
                    <a:pt x="234" y="0"/>
                    <a:pt x="2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9"/>
            <p:cNvSpPr/>
            <p:nvPr/>
          </p:nvSpPr>
          <p:spPr>
            <a:xfrm>
              <a:off x="4316625" y="4291949"/>
              <a:ext cx="54677" cy="80349"/>
            </a:xfrm>
            <a:custGeom>
              <a:avLst/>
              <a:gdLst/>
              <a:ahLst/>
              <a:cxnLst/>
              <a:rect l="l" t="t" r="r" b="b"/>
              <a:pathLst>
                <a:path w="1706" h="2507" extrusionOk="0">
                  <a:moveTo>
                    <a:pt x="1338" y="1"/>
                  </a:moveTo>
                  <a:lnTo>
                    <a:pt x="1" y="769"/>
                  </a:lnTo>
                  <a:lnTo>
                    <a:pt x="953" y="2507"/>
                  </a:lnTo>
                  <a:cubicBezTo>
                    <a:pt x="1321" y="2206"/>
                    <a:pt x="1555" y="1789"/>
                    <a:pt x="1622" y="1321"/>
                  </a:cubicBezTo>
                  <a:cubicBezTo>
                    <a:pt x="1705" y="853"/>
                    <a:pt x="1605" y="385"/>
                    <a:pt x="1338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9"/>
            <p:cNvSpPr/>
            <p:nvPr/>
          </p:nvSpPr>
          <p:spPr>
            <a:xfrm>
              <a:off x="4360534" y="4333710"/>
              <a:ext cx="3782" cy="9166"/>
            </a:xfrm>
            <a:custGeom>
              <a:avLst/>
              <a:gdLst/>
              <a:ahLst/>
              <a:cxnLst/>
              <a:rect l="l" t="t" r="r" b="b"/>
              <a:pathLst>
                <a:path w="118" h="286" extrusionOk="0">
                  <a:moveTo>
                    <a:pt x="101" y="1"/>
                  </a:moveTo>
                  <a:cubicBezTo>
                    <a:pt x="84" y="1"/>
                    <a:pt x="51" y="51"/>
                    <a:pt x="34" y="135"/>
                  </a:cubicBezTo>
                  <a:cubicBezTo>
                    <a:pt x="1" y="218"/>
                    <a:pt x="1" y="285"/>
                    <a:pt x="18" y="285"/>
                  </a:cubicBezTo>
                  <a:cubicBezTo>
                    <a:pt x="34" y="285"/>
                    <a:pt x="68" y="235"/>
                    <a:pt x="101" y="151"/>
                  </a:cubicBezTo>
                  <a:cubicBezTo>
                    <a:pt x="118" y="68"/>
                    <a:pt x="118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9"/>
            <p:cNvSpPr/>
            <p:nvPr/>
          </p:nvSpPr>
          <p:spPr>
            <a:xfrm>
              <a:off x="4360534" y="4313839"/>
              <a:ext cx="4295" cy="10352"/>
            </a:xfrm>
            <a:custGeom>
              <a:avLst/>
              <a:gdLst/>
              <a:ahLst/>
              <a:cxnLst/>
              <a:rect l="l" t="t" r="r" b="b"/>
              <a:pathLst>
                <a:path w="134" h="323" extrusionOk="0">
                  <a:moveTo>
                    <a:pt x="24" y="0"/>
                  </a:moveTo>
                  <a:cubicBezTo>
                    <a:pt x="22" y="0"/>
                    <a:pt x="19" y="1"/>
                    <a:pt x="18" y="3"/>
                  </a:cubicBezTo>
                  <a:cubicBezTo>
                    <a:pt x="1" y="19"/>
                    <a:pt x="34" y="86"/>
                    <a:pt x="51" y="170"/>
                  </a:cubicBezTo>
                  <a:cubicBezTo>
                    <a:pt x="68" y="253"/>
                    <a:pt x="68" y="320"/>
                    <a:pt x="84" y="320"/>
                  </a:cubicBezTo>
                  <a:cubicBezTo>
                    <a:pt x="86" y="322"/>
                    <a:pt x="87" y="322"/>
                    <a:pt x="89" y="322"/>
                  </a:cubicBezTo>
                  <a:cubicBezTo>
                    <a:pt x="107" y="322"/>
                    <a:pt x="133" y="245"/>
                    <a:pt x="118" y="153"/>
                  </a:cubicBezTo>
                  <a:cubicBezTo>
                    <a:pt x="103" y="63"/>
                    <a:pt x="48" y="0"/>
                    <a:pt x="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9"/>
            <p:cNvSpPr/>
            <p:nvPr/>
          </p:nvSpPr>
          <p:spPr>
            <a:xfrm>
              <a:off x="4356784" y="4300538"/>
              <a:ext cx="2179" cy="5897"/>
            </a:xfrm>
            <a:custGeom>
              <a:avLst/>
              <a:gdLst/>
              <a:ahLst/>
              <a:cxnLst/>
              <a:rect l="l" t="t" r="r" b="b"/>
              <a:pathLst>
                <a:path w="68" h="184" extrusionOk="0">
                  <a:moveTo>
                    <a:pt x="18" y="0"/>
                  </a:moveTo>
                  <a:cubicBezTo>
                    <a:pt x="1" y="17"/>
                    <a:pt x="1" y="50"/>
                    <a:pt x="1" y="100"/>
                  </a:cubicBezTo>
                  <a:cubicBezTo>
                    <a:pt x="18" y="150"/>
                    <a:pt x="34" y="184"/>
                    <a:pt x="51" y="184"/>
                  </a:cubicBezTo>
                  <a:cubicBezTo>
                    <a:pt x="68" y="184"/>
                    <a:pt x="68" y="134"/>
                    <a:pt x="68" y="84"/>
                  </a:cubicBezTo>
                  <a:cubicBezTo>
                    <a:pt x="68" y="33"/>
                    <a:pt x="34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9"/>
            <p:cNvSpPr/>
            <p:nvPr/>
          </p:nvSpPr>
          <p:spPr>
            <a:xfrm>
              <a:off x="5317744" y="4539375"/>
              <a:ext cx="326141" cy="132206"/>
            </a:xfrm>
            <a:custGeom>
              <a:avLst/>
              <a:gdLst/>
              <a:ahLst/>
              <a:cxnLst/>
              <a:rect l="l" t="t" r="r" b="b"/>
              <a:pathLst>
                <a:path w="10176" h="4125" extrusionOk="0">
                  <a:moveTo>
                    <a:pt x="217" y="0"/>
                  </a:moveTo>
                  <a:lnTo>
                    <a:pt x="0" y="3676"/>
                  </a:lnTo>
                  <a:lnTo>
                    <a:pt x="334" y="3709"/>
                  </a:lnTo>
                  <a:cubicBezTo>
                    <a:pt x="1514" y="3814"/>
                    <a:pt x="5572" y="4125"/>
                    <a:pt x="7759" y="4125"/>
                  </a:cubicBezTo>
                  <a:cubicBezTo>
                    <a:pt x="8360" y="4125"/>
                    <a:pt x="8820" y="4101"/>
                    <a:pt x="9040" y="4044"/>
                  </a:cubicBezTo>
                  <a:cubicBezTo>
                    <a:pt x="10176" y="3743"/>
                    <a:pt x="5564" y="2523"/>
                    <a:pt x="5564" y="2523"/>
                  </a:cubicBezTo>
                  <a:lnTo>
                    <a:pt x="5631" y="33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9"/>
            <p:cNvSpPr/>
            <p:nvPr/>
          </p:nvSpPr>
          <p:spPr>
            <a:xfrm>
              <a:off x="5317744" y="4605238"/>
              <a:ext cx="63747" cy="53043"/>
            </a:xfrm>
            <a:custGeom>
              <a:avLst/>
              <a:gdLst/>
              <a:ahLst/>
              <a:cxnLst/>
              <a:rect l="l" t="t" r="r" b="b"/>
              <a:pathLst>
                <a:path w="1989" h="1655" extrusionOk="0">
                  <a:moveTo>
                    <a:pt x="67" y="0"/>
                  </a:moveTo>
                  <a:lnTo>
                    <a:pt x="0" y="1537"/>
                  </a:lnTo>
                  <a:lnTo>
                    <a:pt x="1989" y="1654"/>
                  </a:lnTo>
                  <a:cubicBezTo>
                    <a:pt x="1922" y="1186"/>
                    <a:pt x="1688" y="752"/>
                    <a:pt x="1320" y="451"/>
                  </a:cubicBezTo>
                  <a:cubicBezTo>
                    <a:pt x="969" y="151"/>
                    <a:pt x="518" y="0"/>
                    <a:pt x="67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9"/>
            <p:cNvSpPr/>
            <p:nvPr/>
          </p:nvSpPr>
          <p:spPr>
            <a:xfrm>
              <a:off x="5317744" y="4642191"/>
              <a:ext cx="302039" cy="28909"/>
            </a:xfrm>
            <a:custGeom>
              <a:avLst/>
              <a:gdLst/>
              <a:ahLst/>
              <a:cxnLst/>
              <a:rect l="l" t="t" r="r" b="b"/>
              <a:pathLst>
                <a:path w="9424" h="902" extrusionOk="0">
                  <a:moveTo>
                    <a:pt x="7820" y="0"/>
                  </a:moveTo>
                  <a:cubicBezTo>
                    <a:pt x="7486" y="0"/>
                    <a:pt x="7302" y="685"/>
                    <a:pt x="7302" y="685"/>
                  </a:cubicBezTo>
                  <a:lnTo>
                    <a:pt x="0" y="334"/>
                  </a:lnTo>
                  <a:lnTo>
                    <a:pt x="0" y="468"/>
                  </a:lnTo>
                  <a:cubicBezTo>
                    <a:pt x="1914" y="713"/>
                    <a:pt x="5548" y="901"/>
                    <a:pt x="7634" y="901"/>
                  </a:cubicBezTo>
                  <a:cubicBezTo>
                    <a:pt x="8534" y="901"/>
                    <a:pt x="9146" y="866"/>
                    <a:pt x="9207" y="785"/>
                  </a:cubicBezTo>
                  <a:cubicBezTo>
                    <a:pt x="9424" y="535"/>
                    <a:pt x="7820" y="0"/>
                    <a:pt x="7820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9"/>
            <p:cNvSpPr/>
            <p:nvPr/>
          </p:nvSpPr>
          <p:spPr>
            <a:xfrm>
              <a:off x="5315052" y="4652896"/>
              <a:ext cx="298321" cy="13205"/>
            </a:xfrm>
            <a:custGeom>
              <a:avLst/>
              <a:gdLst/>
              <a:ahLst/>
              <a:cxnLst/>
              <a:rect l="l" t="t" r="r" b="b"/>
              <a:pathLst>
                <a:path w="9308" h="412" extrusionOk="0">
                  <a:moveTo>
                    <a:pt x="1" y="0"/>
                  </a:moveTo>
                  <a:cubicBezTo>
                    <a:pt x="34" y="0"/>
                    <a:pt x="68" y="17"/>
                    <a:pt x="101" y="17"/>
                  </a:cubicBezTo>
                  <a:cubicBezTo>
                    <a:pt x="185" y="17"/>
                    <a:pt x="268" y="34"/>
                    <a:pt x="368" y="34"/>
                  </a:cubicBezTo>
                  <a:lnTo>
                    <a:pt x="1371" y="117"/>
                  </a:lnTo>
                  <a:cubicBezTo>
                    <a:pt x="2206" y="184"/>
                    <a:pt x="3359" y="251"/>
                    <a:pt x="4646" y="301"/>
                  </a:cubicBezTo>
                  <a:cubicBezTo>
                    <a:pt x="5932" y="351"/>
                    <a:pt x="7102" y="368"/>
                    <a:pt x="7937" y="385"/>
                  </a:cubicBezTo>
                  <a:lnTo>
                    <a:pt x="8940" y="385"/>
                  </a:lnTo>
                  <a:cubicBezTo>
                    <a:pt x="9040" y="368"/>
                    <a:pt x="9124" y="368"/>
                    <a:pt x="9207" y="368"/>
                  </a:cubicBezTo>
                  <a:cubicBezTo>
                    <a:pt x="9215" y="399"/>
                    <a:pt x="9237" y="412"/>
                    <a:pt x="9259" y="412"/>
                  </a:cubicBezTo>
                  <a:cubicBezTo>
                    <a:pt x="9283" y="412"/>
                    <a:pt x="9307" y="395"/>
                    <a:pt x="9307" y="368"/>
                  </a:cubicBezTo>
                  <a:cubicBezTo>
                    <a:pt x="9307" y="332"/>
                    <a:pt x="9283" y="315"/>
                    <a:pt x="9259" y="315"/>
                  </a:cubicBezTo>
                  <a:cubicBezTo>
                    <a:pt x="9237" y="315"/>
                    <a:pt x="9215" y="328"/>
                    <a:pt x="9207" y="351"/>
                  </a:cubicBezTo>
                  <a:lnTo>
                    <a:pt x="8940" y="351"/>
                  </a:lnTo>
                  <a:lnTo>
                    <a:pt x="7937" y="334"/>
                  </a:lnTo>
                  <a:cubicBezTo>
                    <a:pt x="7102" y="318"/>
                    <a:pt x="5932" y="284"/>
                    <a:pt x="4646" y="234"/>
                  </a:cubicBezTo>
                  <a:cubicBezTo>
                    <a:pt x="3376" y="184"/>
                    <a:pt x="2206" y="134"/>
                    <a:pt x="1371" y="67"/>
                  </a:cubicBezTo>
                  <a:lnTo>
                    <a:pt x="368" y="1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9"/>
            <p:cNvSpPr/>
            <p:nvPr/>
          </p:nvSpPr>
          <p:spPr>
            <a:xfrm>
              <a:off x="5551228" y="4640044"/>
              <a:ext cx="18236" cy="26794"/>
            </a:xfrm>
            <a:custGeom>
              <a:avLst/>
              <a:gdLst/>
              <a:ahLst/>
              <a:cxnLst/>
              <a:rect l="l" t="t" r="r" b="b"/>
              <a:pathLst>
                <a:path w="569" h="83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234" y="134"/>
                    <a:pt x="0" y="468"/>
                    <a:pt x="17" y="836"/>
                  </a:cubicBezTo>
                  <a:cubicBezTo>
                    <a:pt x="84" y="502"/>
                    <a:pt x="284" y="201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59"/>
            <p:cNvSpPr/>
            <p:nvPr/>
          </p:nvSpPr>
          <p:spPr>
            <a:xfrm>
              <a:off x="5500333" y="4624436"/>
              <a:ext cx="10769" cy="14070"/>
            </a:xfrm>
            <a:custGeom>
              <a:avLst/>
              <a:gdLst/>
              <a:ahLst/>
              <a:cxnLst/>
              <a:rect l="l" t="t" r="r" b="b"/>
              <a:pathLst>
                <a:path w="336" h="439" extrusionOk="0">
                  <a:moveTo>
                    <a:pt x="313" y="1"/>
                  </a:moveTo>
                  <a:cubicBezTo>
                    <a:pt x="287" y="1"/>
                    <a:pt x="211" y="81"/>
                    <a:pt x="135" y="203"/>
                  </a:cubicBezTo>
                  <a:cubicBezTo>
                    <a:pt x="51" y="320"/>
                    <a:pt x="1" y="437"/>
                    <a:pt x="18" y="437"/>
                  </a:cubicBezTo>
                  <a:cubicBezTo>
                    <a:pt x="19" y="438"/>
                    <a:pt x="20" y="439"/>
                    <a:pt x="22" y="439"/>
                  </a:cubicBezTo>
                  <a:cubicBezTo>
                    <a:pt x="47" y="439"/>
                    <a:pt x="124" y="345"/>
                    <a:pt x="201" y="237"/>
                  </a:cubicBezTo>
                  <a:cubicBezTo>
                    <a:pt x="285" y="120"/>
                    <a:pt x="335" y="3"/>
                    <a:pt x="318" y="3"/>
                  </a:cubicBezTo>
                  <a:cubicBezTo>
                    <a:pt x="317" y="1"/>
                    <a:pt x="315" y="1"/>
                    <a:pt x="3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59"/>
            <p:cNvSpPr/>
            <p:nvPr/>
          </p:nvSpPr>
          <p:spPr>
            <a:xfrm>
              <a:off x="5486423" y="4621199"/>
              <a:ext cx="12339" cy="9327"/>
            </a:xfrm>
            <a:custGeom>
              <a:avLst/>
              <a:gdLst/>
              <a:ahLst/>
              <a:cxnLst/>
              <a:rect l="l" t="t" r="r" b="b"/>
              <a:pathLst>
                <a:path w="385" h="291" extrusionOk="0">
                  <a:moveTo>
                    <a:pt x="358" y="0"/>
                  </a:moveTo>
                  <a:cubicBezTo>
                    <a:pt x="330" y="0"/>
                    <a:pt x="255" y="48"/>
                    <a:pt x="168" y="120"/>
                  </a:cubicBezTo>
                  <a:cubicBezTo>
                    <a:pt x="67" y="204"/>
                    <a:pt x="0" y="271"/>
                    <a:pt x="17" y="287"/>
                  </a:cubicBezTo>
                  <a:cubicBezTo>
                    <a:pt x="19" y="290"/>
                    <a:pt x="23" y="291"/>
                    <a:pt x="27" y="291"/>
                  </a:cubicBezTo>
                  <a:cubicBezTo>
                    <a:pt x="56" y="291"/>
                    <a:pt x="130" y="243"/>
                    <a:pt x="218" y="171"/>
                  </a:cubicBezTo>
                  <a:cubicBezTo>
                    <a:pt x="318" y="87"/>
                    <a:pt x="385" y="3"/>
                    <a:pt x="368" y="3"/>
                  </a:cubicBezTo>
                  <a:cubicBezTo>
                    <a:pt x="366" y="1"/>
                    <a:pt x="363" y="0"/>
                    <a:pt x="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59"/>
            <p:cNvSpPr/>
            <p:nvPr/>
          </p:nvSpPr>
          <p:spPr>
            <a:xfrm>
              <a:off x="5475718" y="4601488"/>
              <a:ext cx="20897" cy="3814"/>
            </a:xfrm>
            <a:custGeom>
              <a:avLst/>
              <a:gdLst/>
              <a:ahLst/>
              <a:cxnLst/>
              <a:rect l="l" t="t" r="r" b="b"/>
              <a:pathLst>
                <a:path w="652" h="119" extrusionOk="0">
                  <a:moveTo>
                    <a:pt x="0" y="0"/>
                  </a:moveTo>
                  <a:lnTo>
                    <a:pt x="0" y="17"/>
                  </a:lnTo>
                  <a:cubicBezTo>
                    <a:pt x="130" y="82"/>
                    <a:pt x="273" y="119"/>
                    <a:pt x="417" y="119"/>
                  </a:cubicBezTo>
                  <a:cubicBezTo>
                    <a:pt x="496" y="119"/>
                    <a:pt x="575" y="107"/>
                    <a:pt x="652" y="84"/>
                  </a:cubicBezTo>
                  <a:cubicBezTo>
                    <a:pt x="552" y="67"/>
                    <a:pt x="435" y="50"/>
                    <a:pt x="334" y="50"/>
                  </a:cubicBezTo>
                  <a:cubicBezTo>
                    <a:pt x="218" y="17"/>
                    <a:pt x="11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59"/>
            <p:cNvSpPr/>
            <p:nvPr/>
          </p:nvSpPr>
          <p:spPr>
            <a:xfrm>
              <a:off x="5507320" y="4608539"/>
              <a:ext cx="33749" cy="18140"/>
            </a:xfrm>
            <a:custGeom>
              <a:avLst/>
              <a:gdLst/>
              <a:ahLst/>
              <a:cxnLst/>
              <a:rect l="l" t="t" r="r" b="b"/>
              <a:pathLst>
                <a:path w="1053" h="566" extrusionOk="0">
                  <a:moveTo>
                    <a:pt x="673" y="64"/>
                  </a:moveTo>
                  <a:cubicBezTo>
                    <a:pt x="767" y="64"/>
                    <a:pt x="863" y="87"/>
                    <a:pt x="953" y="131"/>
                  </a:cubicBezTo>
                  <a:cubicBezTo>
                    <a:pt x="1003" y="181"/>
                    <a:pt x="986" y="231"/>
                    <a:pt x="919" y="265"/>
                  </a:cubicBezTo>
                  <a:cubicBezTo>
                    <a:pt x="852" y="298"/>
                    <a:pt x="785" y="332"/>
                    <a:pt x="719" y="348"/>
                  </a:cubicBezTo>
                  <a:cubicBezTo>
                    <a:pt x="602" y="382"/>
                    <a:pt x="468" y="415"/>
                    <a:pt x="351" y="432"/>
                  </a:cubicBezTo>
                  <a:cubicBezTo>
                    <a:pt x="242" y="449"/>
                    <a:pt x="154" y="453"/>
                    <a:pt x="93" y="455"/>
                  </a:cubicBezTo>
                  <a:lnTo>
                    <a:pt x="93" y="455"/>
                  </a:lnTo>
                  <a:cubicBezTo>
                    <a:pt x="128" y="384"/>
                    <a:pt x="173" y="321"/>
                    <a:pt x="217" y="265"/>
                  </a:cubicBezTo>
                  <a:cubicBezTo>
                    <a:pt x="301" y="181"/>
                    <a:pt x="418" y="114"/>
                    <a:pt x="535" y="81"/>
                  </a:cubicBezTo>
                  <a:cubicBezTo>
                    <a:pt x="579" y="70"/>
                    <a:pt x="626" y="64"/>
                    <a:pt x="673" y="64"/>
                  </a:cubicBezTo>
                  <a:close/>
                  <a:moveTo>
                    <a:pt x="680" y="1"/>
                  </a:moveTo>
                  <a:cubicBezTo>
                    <a:pt x="495" y="1"/>
                    <a:pt x="312" y="82"/>
                    <a:pt x="184" y="231"/>
                  </a:cubicBezTo>
                  <a:cubicBezTo>
                    <a:pt x="136" y="296"/>
                    <a:pt x="88" y="375"/>
                    <a:pt x="69" y="456"/>
                  </a:cubicBezTo>
                  <a:lnTo>
                    <a:pt x="69" y="456"/>
                  </a:lnTo>
                  <a:cubicBezTo>
                    <a:pt x="24" y="457"/>
                    <a:pt x="0" y="458"/>
                    <a:pt x="0" y="465"/>
                  </a:cubicBezTo>
                  <a:cubicBezTo>
                    <a:pt x="22" y="468"/>
                    <a:pt x="43" y="471"/>
                    <a:pt x="65" y="474"/>
                  </a:cubicBezTo>
                  <a:lnTo>
                    <a:pt x="65" y="474"/>
                  </a:lnTo>
                  <a:cubicBezTo>
                    <a:pt x="50" y="535"/>
                    <a:pt x="50" y="566"/>
                    <a:pt x="50" y="566"/>
                  </a:cubicBezTo>
                  <a:cubicBezTo>
                    <a:pt x="59" y="535"/>
                    <a:pt x="70" y="505"/>
                    <a:pt x="83" y="477"/>
                  </a:cubicBezTo>
                  <a:lnTo>
                    <a:pt x="83" y="477"/>
                  </a:lnTo>
                  <a:cubicBezTo>
                    <a:pt x="138" y="484"/>
                    <a:pt x="193" y="489"/>
                    <a:pt x="248" y="489"/>
                  </a:cubicBezTo>
                  <a:cubicBezTo>
                    <a:pt x="282" y="489"/>
                    <a:pt x="317" y="487"/>
                    <a:pt x="351" y="482"/>
                  </a:cubicBezTo>
                  <a:cubicBezTo>
                    <a:pt x="485" y="465"/>
                    <a:pt x="602" y="449"/>
                    <a:pt x="735" y="415"/>
                  </a:cubicBezTo>
                  <a:cubicBezTo>
                    <a:pt x="802" y="382"/>
                    <a:pt x="886" y="365"/>
                    <a:pt x="953" y="332"/>
                  </a:cubicBezTo>
                  <a:cubicBezTo>
                    <a:pt x="986" y="298"/>
                    <a:pt x="1019" y="265"/>
                    <a:pt x="1036" y="215"/>
                  </a:cubicBezTo>
                  <a:cubicBezTo>
                    <a:pt x="1053" y="165"/>
                    <a:pt x="1036" y="114"/>
                    <a:pt x="986" y="81"/>
                  </a:cubicBezTo>
                  <a:cubicBezTo>
                    <a:pt x="889" y="27"/>
                    <a:pt x="784" y="1"/>
                    <a:pt x="6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59"/>
            <p:cNvSpPr/>
            <p:nvPr/>
          </p:nvSpPr>
          <p:spPr>
            <a:xfrm>
              <a:off x="5496070" y="4602001"/>
              <a:ext cx="16089" cy="21986"/>
            </a:xfrm>
            <a:custGeom>
              <a:avLst/>
              <a:gdLst/>
              <a:ahLst/>
              <a:cxnLst/>
              <a:rect l="l" t="t" r="r" b="b"/>
              <a:pathLst>
                <a:path w="502" h="686" extrusionOk="0">
                  <a:moveTo>
                    <a:pt x="117" y="1"/>
                  </a:moveTo>
                  <a:cubicBezTo>
                    <a:pt x="50" y="1"/>
                    <a:pt x="0" y="84"/>
                    <a:pt x="0" y="151"/>
                  </a:cubicBezTo>
                  <a:cubicBezTo>
                    <a:pt x="17" y="218"/>
                    <a:pt x="34" y="268"/>
                    <a:pt x="67" y="318"/>
                  </a:cubicBezTo>
                  <a:cubicBezTo>
                    <a:pt x="100" y="385"/>
                    <a:pt x="151" y="469"/>
                    <a:pt x="217" y="536"/>
                  </a:cubicBezTo>
                  <a:cubicBezTo>
                    <a:pt x="268" y="602"/>
                    <a:pt x="334" y="653"/>
                    <a:pt x="418" y="686"/>
                  </a:cubicBezTo>
                  <a:cubicBezTo>
                    <a:pt x="418" y="669"/>
                    <a:pt x="351" y="619"/>
                    <a:pt x="251" y="502"/>
                  </a:cubicBezTo>
                  <a:cubicBezTo>
                    <a:pt x="201" y="435"/>
                    <a:pt x="151" y="369"/>
                    <a:pt x="117" y="285"/>
                  </a:cubicBezTo>
                  <a:cubicBezTo>
                    <a:pt x="67" y="201"/>
                    <a:pt x="34" y="68"/>
                    <a:pt x="134" y="68"/>
                  </a:cubicBezTo>
                  <a:cubicBezTo>
                    <a:pt x="140" y="67"/>
                    <a:pt x="146" y="66"/>
                    <a:pt x="153" y="66"/>
                  </a:cubicBezTo>
                  <a:cubicBezTo>
                    <a:pt x="230" y="66"/>
                    <a:pt x="305" y="156"/>
                    <a:pt x="351" y="218"/>
                  </a:cubicBezTo>
                  <a:cubicBezTo>
                    <a:pt x="401" y="285"/>
                    <a:pt x="435" y="369"/>
                    <a:pt x="451" y="452"/>
                  </a:cubicBezTo>
                  <a:cubicBezTo>
                    <a:pt x="451" y="536"/>
                    <a:pt x="451" y="619"/>
                    <a:pt x="451" y="686"/>
                  </a:cubicBezTo>
                  <a:cubicBezTo>
                    <a:pt x="485" y="619"/>
                    <a:pt x="501" y="536"/>
                    <a:pt x="501" y="452"/>
                  </a:cubicBezTo>
                  <a:cubicBezTo>
                    <a:pt x="485" y="352"/>
                    <a:pt x="451" y="268"/>
                    <a:pt x="401" y="185"/>
                  </a:cubicBezTo>
                  <a:cubicBezTo>
                    <a:pt x="351" y="84"/>
                    <a:pt x="251" y="1"/>
                    <a:pt x="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59"/>
            <p:cNvSpPr/>
            <p:nvPr/>
          </p:nvSpPr>
          <p:spPr>
            <a:xfrm>
              <a:off x="5320404" y="4604148"/>
              <a:ext cx="61087" cy="53043"/>
            </a:xfrm>
            <a:custGeom>
              <a:avLst/>
              <a:gdLst/>
              <a:ahLst/>
              <a:cxnLst/>
              <a:rect l="l" t="t" r="r" b="b"/>
              <a:pathLst>
                <a:path w="1906" h="1655" extrusionOk="0">
                  <a:moveTo>
                    <a:pt x="118" y="1"/>
                  </a:moveTo>
                  <a:cubicBezTo>
                    <a:pt x="84" y="1"/>
                    <a:pt x="51" y="17"/>
                    <a:pt x="1" y="34"/>
                  </a:cubicBezTo>
                  <a:lnTo>
                    <a:pt x="18" y="34"/>
                  </a:lnTo>
                  <a:cubicBezTo>
                    <a:pt x="18" y="34"/>
                    <a:pt x="55" y="30"/>
                    <a:pt x="124" y="30"/>
                  </a:cubicBezTo>
                  <a:cubicBezTo>
                    <a:pt x="193" y="30"/>
                    <a:pt x="293" y="34"/>
                    <a:pt x="419" y="51"/>
                  </a:cubicBezTo>
                  <a:cubicBezTo>
                    <a:pt x="1070" y="151"/>
                    <a:pt x="1605" y="619"/>
                    <a:pt x="1805" y="1254"/>
                  </a:cubicBezTo>
                  <a:cubicBezTo>
                    <a:pt x="1872" y="1488"/>
                    <a:pt x="1872" y="1655"/>
                    <a:pt x="1889" y="1655"/>
                  </a:cubicBezTo>
                  <a:cubicBezTo>
                    <a:pt x="1906" y="1622"/>
                    <a:pt x="1906" y="1571"/>
                    <a:pt x="1906" y="1538"/>
                  </a:cubicBezTo>
                  <a:cubicBezTo>
                    <a:pt x="1889" y="1438"/>
                    <a:pt x="1872" y="1337"/>
                    <a:pt x="1855" y="1237"/>
                  </a:cubicBezTo>
                  <a:cubicBezTo>
                    <a:pt x="1672" y="569"/>
                    <a:pt x="1104" y="84"/>
                    <a:pt x="419" y="17"/>
                  </a:cubicBezTo>
                  <a:cubicBezTo>
                    <a:pt x="318" y="1"/>
                    <a:pt x="218" y="1"/>
                    <a:pt x="1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59"/>
            <p:cNvSpPr/>
            <p:nvPr/>
          </p:nvSpPr>
          <p:spPr>
            <a:xfrm>
              <a:off x="5403958" y="4641550"/>
              <a:ext cx="51440" cy="3878"/>
            </a:xfrm>
            <a:custGeom>
              <a:avLst/>
              <a:gdLst/>
              <a:ahLst/>
              <a:cxnLst/>
              <a:rect l="l" t="t" r="r" b="b"/>
              <a:pathLst>
                <a:path w="1605" h="121" extrusionOk="0">
                  <a:moveTo>
                    <a:pt x="21" y="0"/>
                  </a:moveTo>
                  <a:cubicBezTo>
                    <a:pt x="8" y="0"/>
                    <a:pt x="0" y="1"/>
                    <a:pt x="0" y="3"/>
                  </a:cubicBezTo>
                  <a:cubicBezTo>
                    <a:pt x="352" y="80"/>
                    <a:pt x="703" y="121"/>
                    <a:pt x="1054" y="121"/>
                  </a:cubicBezTo>
                  <a:cubicBezTo>
                    <a:pt x="1237" y="121"/>
                    <a:pt x="1421" y="110"/>
                    <a:pt x="1604" y="87"/>
                  </a:cubicBezTo>
                  <a:cubicBezTo>
                    <a:pt x="1604" y="70"/>
                    <a:pt x="1237" y="70"/>
                    <a:pt x="802" y="53"/>
                  </a:cubicBezTo>
                  <a:cubicBezTo>
                    <a:pt x="429" y="39"/>
                    <a:pt x="104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59"/>
            <p:cNvSpPr/>
            <p:nvPr/>
          </p:nvSpPr>
          <p:spPr>
            <a:xfrm>
              <a:off x="5369152" y="4640461"/>
              <a:ext cx="5929" cy="10320"/>
            </a:xfrm>
            <a:custGeom>
              <a:avLst/>
              <a:gdLst/>
              <a:ahLst/>
              <a:cxnLst/>
              <a:rect l="l" t="t" r="r" b="b"/>
              <a:pathLst>
                <a:path w="185" h="322" extrusionOk="0">
                  <a:moveTo>
                    <a:pt x="26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34" y="71"/>
                    <a:pt x="67" y="154"/>
                  </a:cubicBezTo>
                  <a:cubicBezTo>
                    <a:pt x="101" y="238"/>
                    <a:pt x="117" y="321"/>
                    <a:pt x="151" y="321"/>
                  </a:cubicBezTo>
                  <a:cubicBezTo>
                    <a:pt x="167" y="321"/>
                    <a:pt x="184" y="238"/>
                    <a:pt x="134" y="138"/>
                  </a:cubicBezTo>
                  <a:cubicBezTo>
                    <a:pt x="105" y="50"/>
                    <a:pt x="50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59"/>
            <p:cNvSpPr/>
            <p:nvPr/>
          </p:nvSpPr>
          <p:spPr>
            <a:xfrm>
              <a:off x="5356845" y="4623827"/>
              <a:ext cx="6987" cy="7147"/>
            </a:xfrm>
            <a:custGeom>
              <a:avLst/>
              <a:gdLst/>
              <a:ahLst/>
              <a:cxnLst/>
              <a:rect l="l" t="t" r="r" b="b"/>
              <a:pathLst>
                <a:path w="218" h="223" extrusionOk="0">
                  <a:moveTo>
                    <a:pt x="28" y="1"/>
                  </a:moveTo>
                  <a:cubicBezTo>
                    <a:pt x="23" y="1"/>
                    <a:pt x="20" y="2"/>
                    <a:pt x="17" y="5"/>
                  </a:cubicBezTo>
                  <a:cubicBezTo>
                    <a:pt x="0" y="5"/>
                    <a:pt x="33" y="72"/>
                    <a:pt x="84" y="122"/>
                  </a:cubicBezTo>
                  <a:cubicBezTo>
                    <a:pt x="150" y="189"/>
                    <a:pt x="201" y="222"/>
                    <a:pt x="217" y="222"/>
                  </a:cubicBezTo>
                  <a:cubicBezTo>
                    <a:pt x="217" y="205"/>
                    <a:pt x="184" y="139"/>
                    <a:pt x="134" y="89"/>
                  </a:cubicBezTo>
                  <a:cubicBezTo>
                    <a:pt x="92" y="33"/>
                    <a:pt x="5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59"/>
            <p:cNvSpPr/>
            <p:nvPr/>
          </p:nvSpPr>
          <p:spPr>
            <a:xfrm>
              <a:off x="5338833" y="4614789"/>
              <a:ext cx="10544" cy="4551"/>
            </a:xfrm>
            <a:custGeom>
              <a:avLst/>
              <a:gdLst/>
              <a:ahLst/>
              <a:cxnLst/>
              <a:rect l="l" t="t" r="r" b="b"/>
              <a:pathLst>
                <a:path w="329" h="142" extrusionOk="0">
                  <a:moveTo>
                    <a:pt x="73" y="0"/>
                  </a:moveTo>
                  <a:cubicBezTo>
                    <a:pt x="30" y="0"/>
                    <a:pt x="1" y="10"/>
                    <a:pt x="11" y="20"/>
                  </a:cubicBezTo>
                  <a:lnTo>
                    <a:pt x="11" y="36"/>
                  </a:lnTo>
                  <a:cubicBezTo>
                    <a:pt x="11" y="53"/>
                    <a:pt x="77" y="53"/>
                    <a:pt x="161" y="86"/>
                  </a:cubicBezTo>
                  <a:cubicBezTo>
                    <a:pt x="229" y="114"/>
                    <a:pt x="275" y="141"/>
                    <a:pt x="299" y="141"/>
                  </a:cubicBezTo>
                  <a:cubicBezTo>
                    <a:pt x="304" y="141"/>
                    <a:pt x="308" y="140"/>
                    <a:pt x="311" y="137"/>
                  </a:cubicBezTo>
                  <a:cubicBezTo>
                    <a:pt x="328" y="137"/>
                    <a:pt x="278" y="53"/>
                    <a:pt x="178" y="20"/>
                  </a:cubicBezTo>
                  <a:cubicBezTo>
                    <a:pt x="142" y="6"/>
                    <a:pt x="104" y="0"/>
                    <a:pt x="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59"/>
            <p:cNvSpPr/>
            <p:nvPr/>
          </p:nvSpPr>
          <p:spPr>
            <a:xfrm>
              <a:off x="5325756" y="4611263"/>
              <a:ext cx="5384" cy="2981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9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68" y="80"/>
                  </a:cubicBezTo>
                  <a:cubicBezTo>
                    <a:pt x="93" y="88"/>
                    <a:pt x="118" y="92"/>
                    <a:pt x="137" y="92"/>
                  </a:cubicBezTo>
                  <a:cubicBezTo>
                    <a:pt x="155" y="92"/>
                    <a:pt x="168" y="88"/>
                    <a:pt x="168" y="80"/>
                  </a:cubicBezTo>
                  <a:cubicBezTo>
                    <a:pt x="168" y="63"/>
                    <a:pt x="151" y="29"/>
                    <a:pt x="101" y="13"/>
                  </a:cubicBezTo>
                  <a:cubicBezTo>
                    <a:pt x="76" y="4"/>
                    <a:pt x="55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59"/>
            <p:cNvSpPr/>
            <p:nvPr/>
          </p:nvSpPr>
          <p:spPr>
            <a:xfrm>
              <a:off x="4361308" y="3309841"/>
              <a:ext cx="879356" cy="1123513"/>
            </a:xfrm>
            <a:custGeom>
              <a:avLst/>
              <a:gdLst/>
              <a:ahLst/>
              <a:cxnLst/>
              <a:rect l="l" t="t" r="r" b="b"/>
              <a:pathLst>
                <a:path w="27437" h="35055" extrusionOk="0">
                  <a:moveTo>
                    <a:pt x="19316" y="0"/>
                  </a:moveTo>
                  <a:cubicBezTo>
                    <a:pt x="19316" y="0"/>
                    <a:pt x="18915" y="10460"/>
                    <a:pt x="17311" y="15890"/>
                  </a:cubicBezTo>
                  <a:cubicBezTo>
                    <a:pt x="15707" y="21320"/>
                    <a:pt x="11396" y="22657"/>
                    <a:pt x="8606" y="24395"/>
                  </a:cubicBezTo>
                  <a:cubicBezTo>
                    <a:pt x="5949" y="26066"/>
                    <a:pt x="1" y="29223"/>
                    <a:pt x="1" y="29223"/>
                  </a:cubicBezTo>
                  <a:lnTo>
                    <a:pt x="3359" y="35055"/>
                  </a:lnTo>
                  <a:cubicBezTo>
                    <a:pt x="3359" y="35055"/>
                    <a:pt x="19784" y="28104"/>
                    <a:pt x="22724" y="21872"/>
                  </a:cubicBezTo>
                  <a:cubicBezTo>
                    <a:pt x="24963" y="17093"/>
                    <a:pt x="27436" y="8288"/>
                    <a:pt x="27436" y="8288"/>
                  </a:cubicBezTo>
                  <a:lnTo>
                    <a:pt x="1931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59"/>
            <p:cNvSpPr/>
            <p:nvPr/>
          </p:nvSpPr>
          <p:spPr>
            <a:xfrm>
              <a:off x="4868980" y="3141162"/>
              <a:ext cx="697793" cy="1436257"/>
            </a:xfrm>
            <a:custGeom>
              <a:avLst/>
              <a:gdLst/>
              <a:ahLst/>
              <a:cxnLst/>
              <a:rect l="l" t="t" r="r" b="b"/>
              <a:pathLst>
                <a:path w="21772" h="44813" extrusionOk="0">
                  <a:moveTo>
                    <a:pt x="0" y="0"/>
                  </a:moveTo>
                  <a:cubicBezTo>
                    <a:pt x="0" y="535"/>
                    <a:pt x="67" y="1069"/>
                    <a:pt x="201" y="1587"/>
                  </a:cubicBezTo>
                  <a:cubicBezTo>
                    <a:pt x="585" y="3175"/>
                    <a:pt x="1304" y="4662"/>
                    <a:pt x="2340" y="5915"/>
                  </a:cubicBezTo>
                  <a:lnTo>
                    <a:pt x="14253" y="20869"/>
                  </a:lnTo>
                  <a:lnTo>
                    <a:pt x="13501" y="44461"/>
                  </a:lnTo>
                  <a:lnTo>
                    <a:pt x="20535" y="44812"/>
                  </a:lnTo>
                  <a:lnTo>
                    <a:pt x="21755" y="20351"/>
                  </a:lnTo>
                  <a:cubicBezTo>
                    <a:pt x="21772" y="19900"/>
                    <a:pt x="21688" y="19432"/>
                    <a:pt x="21488" y="19031"/>
                  </a:cubicBezTo>
                  <a:cubicBezTo>
                    <a:pt x="19633" y="15088"/>
                    <a:pt x="12699" y="568"/>
                    <a:pt x="12699" y="5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59"/>
            <p:cNvSpPr/>
            <p:nvPr/>
          </p:nvSpPr>
          <p:spPr>
            <a:xfrm>
              <a:off x="4089812" y="2745953"/>
              <a:ext cx="2121197" cy="1624230"/>
            </a:xfrm>
            <a:custGeom>
              <a:avLst/>
              <a:gdLst/>
              <a:ahLst/>
              <a:cxnLst/>
              <a:rect l="l" t="t" r="r" b="b"/>
              <a:pathLst>
                <a:path w="66184" h="50678" extrusionOk="0">
                  <a:moveTo>
                    <a:pt x="62641" y="0"/>
                  </a:moveTo>
                  <a:lnTo>
                    <a:pt x="1" y="4395"/>
                  </a:lnTo>
                  <a:lnTo>
                    <a:pt x="3075" y="50677"/>
                  </a:lnTo>
                  <a:lnTo>
                    <a:pt x="66183" y="46066"/>
                  </a:lnTo>
                  <a:lnTo>
                    <a:pt x="62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59"/>
            <p:cNvSpPr/>
            <p:nvPr/>
          </p:nvSpPr>
          <p:spPr>
            <a:xfrm>
              <a:off x="4087120" y="2743806"/>
              <a:ext cx="2123889" cy="1629037"/>
            </a:xfrm>
            <a:custGeom>
              <a:avLst/>
              <a:gdLst/>
              <a:ahLst/>
              <a:cxnLst/>
              <a:rect l="l" t="t" r="r" b="b"/>
              <a:pathLst>
                <a:path w="66268" h="50828" extrusionOk="0">
                  <a:moveTo>
                    <a:pt x="66197" y="45245"/>
                  </a:moveTo>
                  <a:lnTo>
                    <a:pt x="66197" y="45245"/>
                  </a:lnTo>
                  <a:cubicBezTo>
                    <a:pt x="66198" y="45263"/>
                    <a:pt x="66199" y="45280"/>
                    <a:pt x="66200" y="45297"/>
                  </a:cubicBezTo>
                  <a:cubicBezTo>
                    <a:pt x="66201" y="45308"/>
                    <a:pt x="66202" y="45319"/>
                    <a:pt x="66203" y="45329"/>
                  </a:cubicBezTo>
                  <a:lnTo>
                    <a:pt x="66203" y="45329"/>
                  </a:lnTo>
                  <a:cubicBezTo>
                    <a:pt x="66202" y="45313"/>
                    <a:pt x="66201" y="45297"/>
                    <a:pt x="66200" y="45280"/>
                  </a:cubicBezTo>
                  <a:cubicBezTo>
                    <a:pt x="66199" y="45269"/>
                    <a:pt x="66198" y="45257"/>
                    <a:pt x="66197" y="45245"/>
                  </a:cubicBezTo>
                  <a:close/>
                  <a:moveTo>
                    <a:pt x="66203" y="45329"/>
                  </a:moveTo>
                  <a:cubicBezTo>
                    <a:pt x="66236" y="45865"/>
                    <a:pt x="66267" y="46133"/>
                    <a:pt x="66267" y="46133"/>
                  </a:cubicBezTo>
                  <a:cubicBezTo>
                    <a:pt x="66267" y="46133"/>
                    <a:pt x="66251" y="45860"/>
                    <a:pt x="66203" y="45329"/>
                  </a:cubicBezTo>
                  <a:close/>
                  <a:moveTo>
                    <a:pt x="65966" y="46149"/>
                  </a:moveTo>
                  <a:lnTo>
                    <a:pt x="65857" y="46158"/>
                  </a:lnTo>
                  <a:lnTo>
                    <a:pt x="65857" y="46158"/>
                  </a:lnTo>
                  <a:cubicBezTo>
                    <a:pt x="65896" y="46155"/>
                    <a:pt x="65933" y="46152"/>
                    <a:pt x="65966" y="46149"/>
                  </a:cubicBezTo>
                  <a:close/>
                  <a:moveTo>
                    <a:pt x="62708" y="0"/>
                  </a:moveTo>
                  <a:lnTo>
                    <a:pt x="85" y="4378"/>
                  </a:lnTo>
                  <a:lnTo>
                    <a:pt x="1" y="4378"/>
                  </a:lnTo>
                  <a:lnTo>
                    <a:pt x="1" y="4462"/>
                  </a:lnTo>
                  <a:cubicBezTo>
                    <a:pt x="18" y="4562"/>
                    <a:pt x="18" y="4679"/>
                    <a:pt x="34" y="4796"/>
                  </a:cubicBezTo>
                  <a:cubicBezTo>
                    <a:pt x="1120" y="21287"/>
                    <a:pt x="2156" y="36909"/>
                    <a:pt x="3092" y="50744"/>
                  </a:cubicBezTo>
                  <a:lnTo>
                    <a:pt x="3092" y="50828"/>
                  </a:lnTo>
                  <a:lnTo>
                    <a:pt x="3159" y="50811"/>
                  </a:lnTo>
                  <a:cubicBezTo>
                    <a:pt x="21839" y="49441"/>
                    <a:pt x="37629" y="48271"/>
                    <a:pt x="48740" y="47453"/>
                  </a:cubicBezTo>
                  <a:lnTo>
                    <a:pt x="61672" y="46483"/>
                  </a:lnTo>
                  <a:lnTo>
                    <a:pt x="65098" y="46216"/>
                  </a:lnTo>
                  <a:lnTo>
                    <a:pt x="65857" y="46158"/>
                  </a:lnTo>
                  <a:lnTo>
                    <a:pt x="65857" y="46158"/>
                  </a:lnTo>
                  <a:cubicBezTo>
                    <a:pt x="65662" y="46172"/>
                    <a:pt x="65401" y="46186"/>
                    <a:pt x="65081" y="46199"/>
                  </a:cubicBezTo>
                  <a:lnTo>
                    <a:pt x="61639" y="46450"/>
                  </a:lnTo>
                  <a:lnTo>
                    <a:pt x="48690" y="47386"/>
                  </a:lnTo>
                  <a:lnTo>
                    <a:pt x="3221" y="50673"/>
                  </a:lnTo>
                  <a:lnTo>
                    <a:pt x="3221" y="50673"/>
                  </a:lnTo>
                  <a:cubicBezTo>
                    <a:pt x="2303" y="36839"/>
                    <a:pt x="1269" y="21242"/>
                    <a:pt x="185" y="4796"/>
                  </a:cubicBezTo>
                  <a:cubicBezTo>
                    <a:pt x="185" y="4705"/>
                    <a:pt x="175" y="4613"/>
                    <a:pt x="170" y="4522"/>
                  </a:cubicBezTo>
                  <a:lnTo>
                    <a:pt x="170" y="4522"/>
                  </a:lnTo>
                  <a:lnTo>
                    <a:pt x="62662" y="138"/>
                  </a:lnTo>
                  <a:lnTo>
                    <a:pt x="62662" y="138"/>
                  </a:lnTo>
                  <a:cubicBezTo>
                    <a:pt x="63747" y="14049"/>
                    <a:pt x="64647" y="25541"/>
                    <a:pt x="65265" y="33551"/>
                  </a:cubicBezTo>
                  <a:cubicBezTo>
                    <a:pt x="65582" y="37561"/>
                    <a:pt x="65833" y="40702"/>
                    <a:pt x="66000" y="42841"/>
                  </a:cubicBezTo>
                  <a:cubicBezTo>
                    <a:pt x="66082" y="43888"/>
                    <a:pt x="66147" y="44694"/>
                    <a:pt x="66197" y="45245"/>
                  </a:cubicBezTo>
                  <a:lnTo>
                    <a:pt x="66197" y="45245"/>
                  </a:lnTo>
                  <a:cubicBezTo>
                    <a:pt x="66163" y="44695"/>
                    <a:pt x="66098" y="43894"/>
                    <a:pt x="66033" y="42874"/>
                  </a:cubicBezTo>
                  <a:cubicBezTo>
                    <a:pt x="65866" y="40736"/>
                    <a:pt x="65632" y="37595"/>
                    <a:pt x="65332" y="33585"/>
                  </a:cubicBezTo>
                  <a:cubicBezTo>
                    <a:pt x="64713" y="25564"/>
                    <a:pt x="63844" y="14036"/>
                    <a:pt x="62775" y="67"/>
                  </a:cubicBezTo>
                  <a:lnTo>
                    <a:pt x="627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59"/>
            <p:cNvSpPr/>
            <p:nvPr/>
          </p:nvSpPr>
          <p:spPr>
            <a:xfrm>
              <a:off x="5719363" y="2970848"/>
              <a:ext cx="72337" cy="1140147"/>
            </a:xfrm>
            <a:custGeom>
              <a:avLst/>
              <a:gdLst/>
              <a:ahLst/>
              <a:cxnLst/>
              <a:rect l="l" t="t" r="r" b="b"/>
              <a:pathLst>
                <a:path w="2257" h="35574" extrusionOk="0">
                  <a:moveTo>
                    <a:pt x="135" y="1"/>
                  </a:moveTo>
                  <a:cubicBezTo>
                    <a:pt x="135" y="1"/>
                    <a:pt x="135" y="1"/>
                    <a:pt x="134" y="1"/>
                  </a:cubicBezTo>
                  <a:cubicBezTo>
                    <a:pt x="1" y="1"/>
                    <a:pt x="352" y="7971"/>
                    <a:pt x="903" y="17795"/>
                  </a:cubicBezTo>
                  <a:cubicBezTo>
                    <a:pt x="1454" y="27620"/>
                    <a:pt x="2006" y="35573"/>
                    <a:pt x="2139" y="35573"/>
                  </a:cubicBezTo>
                  <a:cubicBezTo>
                    <a:pt x="2256" y="35557"/>
                    <a:pt x="1922" y="27587"/>
                    <a:pt x="1371" y="17762"/>
                  </a:cubicBezTo>
                  <a:cubicBezTo>
                    <a:pt x="820" y="7948"/>
                    <a:pt x="269" y="1"/>
                    <a:pt x="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59"/>
            <p:cNvSpPr/>
            <p:nvPr/>
          </p:nvSpPr>
          <p:spPr>
            <a:xfrm>
              <a:off x="5539979" y="2967643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1"/>
                  </a:moveTo>
                  <a:cubicBezTo>
                    <a:pt x="134" y="1"/>
                    <a:pt x="134" y="1"/>
                    <a:pt x="134" y="1"/>
                  </a:cubicBezTo>
                  <a:cubicBezTo>
                    <a:pt x="0" y="1"/>
                    <a:pt x="351" y="7971"/>
                    <a:pt x="903" y="17795"/>
                  </a:cubicBezTo>
                  <a:cubicBezTo>
                    <a:pt x="1437" y="27620"/>
                    <a:pt x="2005" y="35573"/>
                    <a:pt x="2122" y="35573"/>
                  </a:cubicBezTo>
                  <a:cubicBezTo>
                    <a:pt x="2256" y="35573"/>
                    <a:pt x="1922" y="27603"/>
                    <a:pt x="1370" y="17778"/>
                  </a:cubicBezTo>
                  <a:cubicBezTo>
                    <a:pt x="820" y="7964"/>
                    <a:pt x="269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59"/>
            <p:cNvSpPr/>
            <p:nvPr/>
          </p:nvSpPr>
          <p:spPr>
            <a:xfrm>
              <a:off x="4990001" y="29756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35" y="0"/>
                  </a:moveTo>
                  <a:cubicBezTo>
                    <a:pt x="135" y="0"/>
                    <a:pt x="134" y="0"/>
                    <a:pt x="134" y="0"/>
                  </a:cubicBezTo>
                  <a:cubicBezTo>
                    <a:pt x="1" y="0"/>
                    <a:pt x="352" y="7970"/>
                    <a:pt x="903" y="17795"/>
                  </a:cubicBezTo>
                  <a:cubicBezTo>
                    <a:pt x="1454" y="27609"/>
                    <a:pt x="2005" y="35573"/>
                    <a:pt x="2122" y="35573"/>
                  </a:cubicBezTo>
                  <a:cubicBezTo>
                    <a:pt x="2122" y="35573"/>
                    <a:pt x="2123" y="35573"/>
                    <a:pt x="2123" y="35573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64"/>
                    <a:pt x="269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59"/>
            <p:cNvSpPr/>
            <p:nvPr/>
          </p:nvSpPr>
          <p:spPr>
            <a:xfrm>
              <a:off x="5164032" y="29681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18" y="0"/>
                  </a:moveTo>
                  <a:cubicBezTo>
                    <a:pt x="1" y="0"/>
                    <a:pt x="335" y="7987"/>
                    <a:pt x="886" y="17795"/>
                  </a:cubicBezTo>
                  <a:cubicBezTo>
                    <a:pt x="1437" y="27626"/>
                    <a:pt x="1988" y="35573"/>
                    <a:pt x="2122" y="35573"/>
                  </a:cubicBezTo>
                  <a:cubicBezTo>
                    <a:pt x="2123" y="35573"/>
                    <a:pt x="2123" y="35573"/>
                    <a:pt x="2123" y="35573"/>
                  </a:cubicBezTo>
                  <a:cubicBezTo>
                    <a:pt x="2257" y="35573"/>
                    <a:pt x="1906" y="27603"/>
                    <a:pt x="1354" y="17778"/>
                  </a:cubicBezTo>
                  <a:cubicBezTo>
                    <a:pt x="803" y="7954"/>
                    <a:pt x="252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59"/>
            <p:cNvSpPr/>
            <p:nvPr/>
          </p:nvSpPr>
          <p:spPr>
            <a:xfrm>
              <a:off x="5337551" y="2960688"/>
              <a:ext cx="72337" cy="1140660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4" y="0"/>
                  </a:moveTo>
                  <a:lnTo>
                    <a:pt x="134" y="0"/>
                  </a:lnTo>
                  <a:cubicBezTo>
                    <a:pt x="1" y="17"/>
                    <a:pt x="335" y="7987"/>
                    <a:pt x="886" y="17812"/>
                  </a:cubicBezTo>
                  <a:cubicBezTo>
                    <a:pt x="1437" y="27636"/>
                    <a:pt x="1989" y="35589"/>
                    <a:pt x="2122" y="35589"/>
                  </a:cubicBezTo>
                  <a:cubicBezTo>
                    <a:pt x="2256" y="35573"/>
                    <a:pt x="1905" y="27603"/>
                    <a:pt x="1371" y="17778"/>
                  </a:cubicBezTo>
                  <a:cubicBezTo>
                    <a:pt x="819" y="7954"/>
                    <a:pt x="268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59"/>
            <p:cNvSpPr/>
            <p:nvPr/>
          </p:nvSpPr>
          <p:spPr>
            <a:xfrm>
              <a:off x="4796675" y="3000847"/>
              <a:ext cx="72337" cy="1140659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5" y="0"/>
                  </a:moveTo>
                  <a:cubicBezTo>
                    <a:pt x="1" y="17"/>
                    <a:pt x="352" y="7987"/>
                    <a:pt x="903" y="17812"/>
                  </a:cubicBezTo>
                  <a:cubicBezTo>
                    <a:pt x="1454" y="27636"/>
                    <a:pt x="2006" y="35590"/>
                    <a:pt x="2140" y="35590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54"/>
                    <a:pt x="268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59"/>
            <p:cNvSpPr/>
            <p:nvPr/>
          </p:nvSpPr>
          <p:spPr>
            <a:xfrm>
              <a:off x="4606587" y="3012641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0" y="0"/>
                    <a:pt x="334" y="7970"/>
                    <a:pt x="886" y="17795"/>
                  </a:cubicBezTo>
                  <a:cubicBezTo>
                    <a:pt x="1437" y="27619"/>
                    <a:pt x="1989" y="35572"/>
                    <a:pt x="2122" y="35572"/>
                  </a:cubicBezTo>
                  <a:cubicBezTo>
                    <a:pt x="2256" y="35572"/>
                    <a:pt x="1905" y="27603"/>
                    <a:pt x="1354" y="17778"/>
                  </a:cubicBezTo>
                  <a:cubicBezTo>
                    <a:pt x="803" y="7964"/>
                    <a:pt x="252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59"/>
            <p:cNvSpPr/>
            <p:nvPr/>
          </p:nvSpPr>
          <p:spPr>
            <a:xfrm>
              <a:off x="4415953" y="3023859"/>
              <a:ext cx="72305" cy="1140147"/>
            </a:xfrm>
            <a:custGeom>
              <a:avLst/>
              <a:gdLst/>
              <a:ahLst/>
              <a:cxnLst/>
              <a:rect l="l" t="t" r="r" b="b"/>
              <a:pathLst>
                <a:path w="2256" h="35574" extrusionOk="0">
                  <a:moveTo>
                    <a:pt x="134" y="1"/>
                  </a:moveTo>
                  <a:cubicBezTo>
                    <a:pt x="0" y="1"/>
                    <a:pt x="351" y="7988"/>
                    <a:pt x="902" y="17796"/>
                  </a:cubicBezTo>
                  <a:cubicBezTo>
                    <a:pt x="1453" y="27627"/>
                    <a:pt x="2004" y="35573"/>
                    <a:pt x="2122" y="35573"/>
                  </a:cubicBezTo>
                  <a:cubicBezTo>
                    <a:pt x="2122" y="35573"/>
                    <a:pt x="2122" y="35573"/>
                    <a:pt x="2122" y="35573"/>
                  </a:cubicBezTo>
                  <a:cubicBezTo>
                    <a:pt x="2256" y="35573"/>
                    <a:pt x="1922" y="27603"/>
                    <a:pt x="1370" y="17779"/>
                  </a:cubicBezTo>
                  <a:cubicBezTo>
                    <a:pt x="819" y="795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59"/>
            <p:cNvSpPr/>
            <p:nvPr/>
          </p:nvSpPr>
          <p:spPr>
            <a:xfrm>
              <a:off x="4444862" y="2600831"/>
              <a:ext cx="626578" cy="660486"/>
            </a:xfrm>
            <a:custGeom>
              <a:avLst/>
              <a:gdLst/>
              <a:ahLst/>
              <a:cxnLst/>
              <a:rect l="l" t="t" r="r" b="b"/>
              <a:pathLst>
                <a:path w="19550" h="20608" extrusionOk="0">
                  <a:moveTo>
                    <a:pt x="7018" y="0"/>
                  </a:moveTo>
                  <a:cubicBezTo>
                    <a:pt x="7018" y="0"/>
                    <a:pt x="0" y="5146"/>
                    <a:pt x="1337" y="9240"/>
                  </a:cubicBezTo>
                  <a:cubicBezTo>
                    <a:pt x="2924" y="14169"/>
                    <a:pt x="14119" y="18129"/>
                    <a:pt x="14119" y="18129"/>
                  </a:cubicBezTo>
                  <a:cubicBezTo>
                    <a:pt x="15005" y="18847"/>
                    <a:pt x="15974" y="19633"/>
                    <a:pt x="16525" y="20000"/>
                  </a:cubicBezTo>
                  <a:cubicBezTo>
                    <a:pt x="17257" y="20468"/>
                    <a:pt x="17563" y="20608"/>
                    <a:pt x="17697" y="20608"/>
                  </a:cubicBezTo>
                  <a:cubicBezTo>
                    <a:pt x="17783" y="20608"/>
                    <a:pt x="17799" y="20550"/>
                    <a:pt x="17812" y="20485"/>
                  </a:cubicBezTo>
                  <a:cubicBezTo>
                    <a:pt x="17895" y="20017"/>
                    <a:pt x="15723" y="19031"/>
                    <a:pt x="16258" y="18931"/>
                  </a:cubicBezTo>
                  <a:cubicBezTo>
                    <a:pt x="16271" y="18929"/>
                    <a:pt x="16285" y="18928"/>
                    <a:pt x="16300" y="18928"/>
                  </a:cubicBezTo>
                  <a:cubicBezTo>
                    <a:pt x="16814" y="18928"/>
                    <a:pt x="18346" y="20106"/>
                    <a:pt x="18782" y="20106"/>
                  </a:cubicBezTo>
                  <a:cubicBezTo>
                    <a:pt x="18848" y="20106"/>
                    <a:pt x="18889" y="20079"/>
                    <a:pt x="18898" y="20017"/>
                  </a:cubicBezTo>
                  <a:cubicBezTo>
                    <a:pt x="18998" y="19382"/>
                    <a:pt x="16726" y="18396"/>
                    <a:pt x="16525" y="18296"/>
                  </a:cubicBezTo>
                  <a:cubicBezTo>
                    <a:pt x="16366" y="18209"/>
                    <a:pt x="16395" y="17959"/>
                    <a:pt x="16514" y="17959"/>
                  </a:cubicBezTo>
                  <a:cubicBezTo>
                    <a:pt x="16532" y="17959"/>
                    <a:pt x="16553" y="17965"/>
                    <a:pt x="16575" y="17979"/>
                  </a:cubicBezTo>
                  <a:cubicBezTo>
                    <a:pt x="16782" y="18103"/>
                    <a:pt x="18575" y="19117"/>
                    <a:pt x="19239" y="19117"/>
                  </a:cubicBezTo>
                  <a:cubicBezTo>
                    <a:pt x="19378" y="19117"/>
                    <a:pt x="19468" y="19072"/>
                    <a:pt x="19483" y="18964"/>
                  </a:cubicBezTo>
                  <a:cubicBezTo>
                    <a:pt x="19549" y="18613"/>
                    <a:pt x="18998" y="18463"/>
                    <a:pt x="18998" y="18463"/>
                  </a:cubicBezTo>
                  <a:cubicBezTo>
                    <a:pt x="18998" y="18463"/>
                    <a:pt x="16542" y="17310"/>
                    <a:pt x="16592" y="17026"/>
                  </a:cubicBezTo>
                  <a:cubicBezTo>
                    <a:pt x="16601" y="16971"/>
                    <a:pt x="16658" y="16947"/>
                    <a:pt x="16749" y="16947"/>
                  </a:cubicBezTo>
                  <a:cubicBezTo>
                    <a:pt x="17146" y="16947"/>
                    <a:pt x="18185" y="17407"/>
                    <a:pt x="18580" y="17611"/>
                  </a:cubicBezTo>
                  <a:cubicBezTo>
                    <a:pt x="18743" y="17695"/>
                    <a:pt x="18880" y="17732"/>
                    <a:pt x="18985" y="17732"/>
                  </a:cubicBezTo>
                  <a:cubicBezTo>
                    <a:pt x="19194" y="17732"/>
                    <a:pt x="19282" y="17588"/>
                    <a:pt x="19215" y="17377"/>
                  </a:cubicBezTo>
                  <a:cubicBezTo>
                    <a:pt x="19132" y="17143"/>
                    <a:pt x="17661" y="16341"/>
                    <a:pt x="17177" y="16107"/>
                  </a:cubicBezTo>
                  <a:cubicBezTo>
                    <a:pt x="16692" y="15873"/>
                    <a:pt x="15372" y="15255"/>
                    <a:pt x="16157" y="14954"/>
                  </a:cubicBezTo>
                  <a:cubicBezTo>
                    <a:pt x="16943" y="14670"/>
                    <a:pt x="17394" y="14069"/>
                    <a:pt x="17411" y="13785"/>
                  </a:cubicBezTo>
                  <a:cubicBezTo>
                    <a:pt x="17422" y="13584"/>
                    <a:pt x="17260" y="13426"/>
                    <a:pt x="17104" y="13426"/>
                  </a:cubicBezTo>
                  <a:cubicBezTo>
                    <a:pt x="17039" y="13426"/>
                    <a:pt x="16975" y="13453"/>
                    <a:pt x="16926" y="13517"/>
                  </a:cubicBezTo>
                  <a:cubicBezTo>
                    <a:pt x="16726" y="13718"/>
                    <a:pt x="16475" y="13885"/>
                    <a:pt x="16224" y="14002"/>
                  </a:cubicBezTo>
                  <a:cubicBezTo>
                    <a:pt x="16041" y="14085"/>
                    <a:pt x="15840" y="14152"/>
                    <a:pt x="15656" y="14169"/>
                  </a:cubicBezTo>
                  <a:cubicBezTo>
                    <a:pt x="14604" y="13517"/>
                    <a:pt x="7152" y="8906"/>
                    <a:pt x="7118" y="8087"/>
                  </a:cubicBezTo>
                  <a:cubicBezTo>
                    <a:pt x="7085" y="7202"/>
                    <a:pt x="10878" y="3943"/>
                    <a:pt x="10878" y="3943"/>
                  </a:cubicBezTo>
                  <a:lnTo>
                    <a:pt x="7018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59"/>
            <p:cNvSpPr/>
            <p:nvPr/>
          </p:nvSpPr>
          <p:spPr>
            <a:xfrm>
              <a:off x="5056953" y="2120177"/>
              <a:ext cx="28300" cy="7115"/>
            </a:xfrm>
            <a:custGeom>
              <a:avLst/>
              <a:gdLst/>
              <a:ahLst/>
              <a:cxnLst/>
              <a:rect l="l" t="t" r="r" b="b"/>
              <a:pathLst>
                <a:path w="883" h="222" extrusionOk="0">
                  <a:moveTo>
                    <a:pt x="569" y="1"/>
                  </a:moveTo>
                  <a:cubicBezTo>
                    <a:pt x="527" y="1"/>
                    <a:pt x="482" y="3"/>
                    <a:pt x="435" y="10"/>
                  </a:cubicBezTo>
                  <a:cubicBezTo>
                    <a:pt x="167" y="43"/>
                    <a:pt x="0" y="177"/>
                    <a:pt x="34" y="210"/>
                  </a:cubicBezTo>
                  <a:cubicBezTo>
                    <a:pt x="38" y="218"/>
                    <a:pt x="50" y="221"/>
                    <a:pt x="71" y="221"/>
                  </a:cubicBezTo>
                  <a:cubicBezTo>
                    <a:pt x="138" y="221"/>
                    <a:pt x="285" y="186"/>
                    <a:pt x="451" y="160"/>
                  </a:cubicBezTo>
                  <a:cubicBezTo>
                    <a:pt x="669" y="127"/>
                    <a:pt x="852" y="127"/>
                    <a:pt x="869" y="93"/>
                  </a:cubicBezTo>
                  <a:cubicBezTo>
                    <a:pt x="883" y="52"/>
                    <a:pt x="753" y="1"/>
                    <a:pt x="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59"/>
            <p:cNvSpPr/>
            <p:nvPr/>
          </p:nvSpPr>
          <p:spPr>
            <a:xfrm>
              <a:off x="5149161" y="2110915"/>
              <a:ext cx="24550" cy="7948"/>
            </a:xfrm>
            <a:custGeom>
              <a:avLst/>
              <a:gdLst/>
              <a:ahLst/>
              <a:cxnLst/>
              <a:rect l="l" t="t" r="r" b="b"/>
              <a:pathLst>
                <a:path w="766" h="248" extrusionOk="0">
                  <a:moveTo>
                    <a:pt x="272" y="1"/>
                  </a:moveTo>
                  <a:cubicBezTo>
                    <a:pt x="107" y="1"/>
                    <a:pt x="0" y="74"/>
                    <a:pt x="14" y="115"/>
                  </a:cubicBezTo>
                  <a:cubicBezTo>
                    <a:pt x="30" y="148"/>
                    <a:pt x="198" y="132"/>
                    <a:pt x="381" y="165"/>
                  </a:cubicBezTo>
                  <a:cubicBezTo>
                    <a:pt x="525" y="191"/>
                    <a:pt x="637" y="247"/>
                    <a:pt x="696" y="247"/>
                  </a:cubicBezTo>
                  <a:cubicBezTo>
                    <a:pt x="713" y="247"/>
                    <a:pt x="725" y="243"/>
                    <a:pt x="732" y="232"/>
                  </a:cubicBezTo>
                  <a:cubicBezTo>
                    <a:pt x="766" y="215"/>
                    <a:pt x="632" y="65"/>
                    <a:pt x="398" y="15"/>
                  </a:cubicBezTo>
                  <a:cubicBezTo>
                    <a:pt x="353" y="5"/>
                    <a:pt x="311" y="1"/>
                    <a:pt x="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8" name="Google Shape;3408;p59"/>
          <p:cNvGrpSpPr/>
          <p:nvPr/>
        </p:nvGrpSpPr>
        <p:grpSpPr>
          <a:xfrm>
            <a:off x="5897114" y="2028923"/>
            <a:ext cx="2294716" cy="2635055"/>
            <a:chOff x="5882689" y="2014348"/>
            <a:chExt cx="2294716" cy="2635055"/>
          </a:xfrm>
        </p:grpSpPr>
        <p:sp>
          <p:nvSpPr>
            <p:cNvPr id="3409" name="Google Shape;3409;p59"/>
            <p:cNvSpPr/>
            <p:nvPr/>
          </p:nvSpPr>
          <p:spPr>
            <a:xfrm>
              <a:off x="5882689" y="2014348"/>
              <a:ext cx="2294716" cy="2635055"/>
            </a:xfrm>
            <a:custGeom>
              <a:avLst/>
              <a:gdLst/>
              <a:ahLst/>
              <a:cxnLst/>
              <a:rect l="l" t="t" r="r" b="b"/>
              <a:pathLst>
                <a:path w="71598" h="82217" extrusionOk="0">
                  <a:moveTo>
                    <a:pt x="16257" y="1"/>
                  </a:moveTo>
                  <a:cubicBezTo>
                    <a:pt x="14893" y="1"/>
                    <a:pt x="13664" y="957"/>
                    <a:pt x="13384" y="2343"/>
                  </a:cubicBezTo>
                  <a:cubicBezTo>
                    <a:pt x="11045" y="13922"/>
                    <a:pt x="2574" y="57447"/>
                    <a:pt x="302" y="69060"/>
                  </a:cubicBezTo>
                  <a:cubicBezTo>
                    <a:pt x="1" y="70647"/>
                    <a:pt x="1020" y="72184"/>
                    <a:pt x="2607" y="72502"/>
                  </a:cubicBezTo>
                  <a:lnTo>
                    <a:pt x="50260" y="82159"/>
                  </a:lnTo>
                  <a:cubicBezTo>
                    <a:pt x="50455" y="82198"/>
                    <a:pt x="50649" y="82216"/>
                    <a:pt x="50841" y="82216"/>
                  </a:cubicBezTo>
                  <a:cubicBezTo>
                    <a:pt x="52224" y="82216"/>
                    <a:pt x="53457" y="81246"/>
                    <a:pt x="53736" y="79837"/>
                  </a:cubicBezTo>
                  <a:lnTo>
                    <a:pt x="60252" y="46186"/>
                  </a:lnTo>
                  <a:lnTo>
                    <a:pt x="64312" y="46804"/>
                  </a:lnTo>
                  <a:cubicBezTo>
                    <a:pt x="64414" y="46821"/>
                    <a:pt x="64515" y="46829"/>
                    <a:pt x="64614" y="46829"/>
                  </a:cubicBezTo>
                  <a:cubicBezTo>
                    <a:pt x="65497" y="46829"/>
                    <a:pt x="66269" y="46186"/>
                    <a:pt x="66434" y="45300"/>
                  </a:cubicBezTo>
                  <a:lnTo>
                    <a:pt x="71413" y="18132"/>
                  </a:lnTo>
                  <a:cubicBezTo>
                    <a:pt x="71597" y="17113"/>
                    <a:pt x="70929" y="16144"/>
                    <a:pt x="69909" y="15960"/>
                  </a:cubicBezTo>
                  <a:lnTo>
                    <a:pt x="66250" y="15275"/>
                  </a:lnTo>
                  <a:lnTo>
                    <a:pt x="66735" y="12652"/>
                  </a:lnTo>
                  <a:cubicBezTo>
                    <a:pt x="67019" y="11064"/>
                    <a:pt x="65983" y="9561"/>
                    <a:pt x="64412" y="9260"/>
                  </a:cubicBezTo>
                  <a:lnTo>
                    <a:pt x="16810" y="53"/>
                  </a:lnTo>
                  <a:cubicBezTo>
                    <a:pt x="16624" y="18"/>
                    <a:pt x="16440" y="1"/>
                    <a:pt x="162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59"/>
            <p:cNvSpPr/>
            <p:nvPr/>
          </p:nvSpPr>
          <p:spPr>
            <a:xfrm>
              <a:off x="5921245" y="2125305"/>
              <a:ext cx="2060687" cy="2492817"/>
            </a:xfrm>
            <a:custGeom>
              <a:avLst/>
              <a:gdLst/>
              <a:ahLst/>
              <a:cxnLst/>
              <a:rect l="l" t="t" r="r" b="b"/>
              <a:pathLst>
                <a:path w="64296" h="77779" extrusionOk="0">
                  <a:moveTo>
                    <a:pt x="15740" y="0"/>
                  </a:moveTo>
                  <a:lnTo>
                    <a:pt x="1" y="66583"/>
                  </a:lnTo>
                  <a:lnTo>
                    <a:pt x="48890" y="77778"/>
                  </a:lnTo>
                  <a:lnTo>
                    <a:pt x="64295" y="11679"/>
                  </a:lnTo>
                  <a:lnTo>
                    <a:pt x="1574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59"/>
            <p:cNvSpPr/>
            <p:nvPr/>
          </p:nvSpPr>
          <p:spPr>
            <a:xfrm>
              <a:off x="5884292" y="2046045"/>
              <a:ext cx="1936974" cy="2415705"/>
            </a:xfrm>
            <a:custGeom>
              <a:avLst/>
              <a:gdLst/>
              <a:ahLst/>
              <a:cxnLst/>
              <a:rect l="l" t="t" r="r" b="b"/>
              <a:pathLst>
                <a:path w="60436" h="75373" extrusionOk="0">
                  <a:moveTo>
                    <a:pt x="11212" y="0"/>
                  </a:moveTo>
                  <a:lnTo>
                    <a:pt x="1" y="67486"/>
                  </a:lnTo>
                  <a:lnTo>
                    <a:pt x="49542" y="75372"/>
                  </a:lnTo>
                  <a:lnTo>
                    <a:pt x="60436" y="8371"/>
                  </a:lnTo>
                  <a:lnTo>
                    <a:pt x="1121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9"/>
            <p:cNvSpPr/>
            <p:nvPr/>
          </p:nvSpPr>
          <p:spPr>
            <a:xfrm>
              <a:off x="5943745" y="2159566"/>
              <a:ext cx="1666536" cy="2229334"/>
            </a:xfrm>
            <a:custGeom>
              <a:avLst/>
              <a:gdLst/>
              <a:ahLst/>
              <a:cxnLst/>
              <a:rect l="l" t="t" r="r" b="b"/>
              <a:pathLst>
                <a:path w="51998" h="69558" extrusionOk="0">
                  <a:moveTo>
                    <a:pt x="2089" y="0"/>
                  </a:moveTo>
                  <a:lnTo>
                    <a:pt x="1" y="68372"/>
                  </a:lnTo>
                  <a:lnTo>
                    <a:pt x="50126" y="69558"/>
                  </a:lnTo>
                  <a:lnTo>
                    <a:pt x="51998" y="1705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9"/>
            <p:cNvSpPr/>
            <p:nvPr/>
          </p:nvSpPr>
          <p:spPr>
            <a:xfrm>
              <a:off x="5941084" y="2159566"/>
              <a:ext cx="1671343" cy="2232026"/>
            </a:xfrm>
            <a:custGeom>
              <a:avLst/>
              <a:gdLst/>
              <a:ahLst/>
              <a:cxnLst/>
              <a:rect l="l" t="t" r="r" b="b"/>
              <a:pathLst>
                <a:path w="52148" h="69642" extrusionOk="0">
                  <a:moveTo>
                    <a:pt x="2172" y="0"/>
                  </a:moveTo>
                  <a:lnTo>
                    <a:pt x="52012" y="1769"/>
                  </a:lnTo>
                  <a:lnTo>
                    <a:pt x="52012" y="1769"/>
                  </a:lnTo>
                  <a:cubicBezTo>
                    <a:pt x="51478" y="20804"/>
                    <a:pt x="50845" y="44213"/>
                    <a:pt x="50144" y="69487"/>
                  </a:cubicBezTo>
                  <a:lnTo>
                    <a:pt x="50144" y="69487"/>
                  </a:lnTo>
                  <a:lnTo>
                    <a:pt x="49858" y="69474"/>
                  </a:lnTo>
                  <a:cubicBezTo>
                    <a:pt x="32024" y="69057"/>
                    <a:pt x="15123" y="68657"/>
                    <a:pt x="152" y="68306"/>
                  </a:cubicBezTo>
                  <a:lnTo>
                    <a:pt x="152" y="68306"/>
                  </a:lnTo>
                  <a:cubicBezTo>
                    <a:pt x="1354" y="27904"/>
                    <a:pt x="2155" y="635"/>
                    <a:pt x="2172" y="1"/>
                  </a:cubicBezTo>
                  <a:lnTo>
                    <a:pt x="2172" y="1"/>
                  </a:lnTo>
                  <a:cubicBezTo>
                    <a:pt x="2155" y="636"/>
                    <a:pt x="1286" y="27933"/>
                    <a:pt x="17" y="68372"/>
                  </a:cubicBezTo>
                  <a:lnTo>
                    <a:pt x="0" y="68438"/>
                  </a:lnTo>
                  <a:lnTo>
                    <a:pt x="84" y="68438"/>
                  </a:lnTo>
                  <a:cubicBezTo>
                    <a:pt x="15071" y="68806"/>
                    <a:pt x="31997" y="69207"/>
                    <a:pt x="49842" y="69641"/>
                  </a:cubicBezTo>
                  <a:lnTo>
                    <a:pt x="50293" y="69641"/>
                  </a:lnTo>
                  <a:lnTo>
                    <a:pt x="50293" y="69558"/>
                  </a:lnTo>
                  <a:cubicBezTo>
                    <a:pt x="50978" y="44228"/>
                    <a:pt x="51630" y="20786"/>
                    <a:pt x="52148" y="1721"/>
                  </a:cubicBezTo>
                  <a:lnTo>
                    <a:pt x="52148" y="1655"/>
                  </a:lnTo>
                  <a:lnTo>
                    <a:pt x="52081" y="1655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9"/>
            <p:cNvSpPr/>
            <p:nvPr/>
          </p:nvSpPr>
          <p:spPr>
            <a:xfrm>
              <a:off x="6150467" y="2608587"/>
              <a:ext cx="1234374" cy="22467"/>
            </a:xfrm>
            <a:custGeom>
              <a:avLst/>
              <a:gdLst/>
              <a:ahLst/>
              <a:cxnLst/>
              <a:rect l="l" t="t" r="r" b="b"/>
              <a:pathLst>
                <a:path w="38514" h="701" extrusionOk="0">
                  <a:moveTo>
                    <a:pt x="5006" y="0"/>
                  </a:moveTo>
                  <a:cubicBezTo>
                    <a:pt x="1895" y="0"/>
                    <a:pt x="0" y="30"/>
                    <a:pt x="0" y="92"/>
                  </a:cubicBezTo>
                  <a:cubicBezTo>
                    <a:pt x="0" y="209"/>
                    <a:pt x="8622" y="443"/>
                    <a:pt x="19248" y="577"/>
                  </a:cubicBezTo>
                  <a:cubicBezTo>
                    <a:pt x="25038" y="659"/>
                    <a:pt x="30230" y="701"/>
                    <a:pt x="33761" y="701"/>
                  </a:cubicBezTo>
                  <a:cubicBezTo>
                    <a:pt x="36721" y="701"/>
                    <a:pt x="38513" y="671"/>
                    <a:pt x="38513" y="610"/>
                  </a:cubicBezTo>
                  <a:cubicBezTo>
                    <a:pt x="38513" y="477"/>
                    <a:pt x="29892" y="259"/>
                    <a:pt x="19265" y="109"/>
                  </a:cubicBezTo>
                  <a:cubicBezTo>
                    <a:pt x="13612" y="38"/>
                    <a:pt x="8529" y="0"/>
                    <a:pt x="50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9"/>
            <p:cNvSpPr/>
            <p:nvPr/>
          </p:nvSpPr>
          <p:spPr>
            <a:xfrm>
              <a:off x="6161685" y="2802425"/>
              <a:ext cx="1234919" cy="22499"/>
            </a:xfrm>
            <a:custGeom>
              <a:avLst/>
              <a:gdLst/>
              <a:ahLst/>
              <a:cxnLst/>
              <a:rect l="l" t="t" r="r" b="b"/>
              <a:pathLst>
                <a:path w="38531" h="702" extrusionOk="0">
                  <a:moveTo>
                    <a:pt x="5022" y="1"/>
                  </a:moveTo>
                  <a:cubicBezTo>
                    <a:pt x="1913" y="1"/>
                    <a:pt x="18" y="30"/>
                    <a:pt x="18" y="93"/>
                  </a:cubicBezTo>
                  <a:cubicBezTo>
                    <a:pt x="1" y="210"/>
                    <a:pt x="8623" y="444"/>
                    <a:pt x="19266" y="577"/>
                  </a:cubicBezTo>
                  <a:cubicBezTo>
                    <a:pt x="25056" y="659"/>
                    <a:pt x="30248" y="701"/>
                    <a:pt x="33779" y="701"/>
                  </a:cubicBezTo>
                  <a:cubicBezTo>
                    <a:pt x="36738" y="701"/>
                    <a:pt x="38531" y="672"/>
                    <a:pt x="38531" y="611"/>
                  </a:cubicBezTo>
                  <a:cubicBezTo>
                    <a:pt x="38531" y="477"/>
                    <a:pt x="29909" y="260"/>
                    <a:pt x="19266" y="110"/>
                  </a:cubicBezTo>
                  <a:cubicBezTo>
                    <a:pt x="13622" y="39"/>
                    <a:pt x="8543" y="1"/>
                    <a:pt x="50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9"/>
            <p:cNvSpPr/>
            <p:nvPr/>
          </p:nvSpPr>
          <p:spPr>
            <a:xfrm>
              <a:off x="6178286" y="3396568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8"/>
                    <a:pt x="8623" y="452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6"/>
                    <a:pt x="29909" y="268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9"/>
            <p:cNvSpPr/>
            <p:nvPr/>
          </p:nvSpPr>
          <p:spPr>
            <a:xfrm>
              <a:off x="6178286" y="3208595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9"/>
                    <a:pt x="8623" y="436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1"/>
                    <a:pt x="38531" y="620"/>
                  </a:cubicBezTo>
                  <a:cubicBezTo>
                    <a:pt x="38531" y="486"/>
                    <a:pt x="29909" y="269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9"/>
            <p:cNvSpPr/>
            <p:nvPr/>
          </p:nvSpPr>
          <p:spPr>
            <a:xfrm>
              <a:off x="6178286" y="3020654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0"/>
                  </a:moveTo>
                  <a:cubicBezTo>
                    <a:pt x="1898" y="0"/>
                    <a:pt x="1" y="29"/>
                    <a:pt x="1" y="84"/>
                  </a:cubicBezTo>
                  <a:cubicBezTo>
                    <a:pt x="1" y="218"/>
                    <a:pt x="8623" y="435"/>
                    <a:pt x="19266" y="585"/>
                  </a:cubicBezTo>
                  <a:cubicBezTo>
                    <a:pt x="25047" y="667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5"/>
                    <a:pt x="29909" y="268"/>
                    <a:pt x="19266" y="118"/>
                  </a:cubicBezTo>
                  <a:cubicBezTo>
                    <a:pt x="13619" y="38"/>
                    <a:pt x="8534" y="0"/>
                    <a:pt x="50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9"/>
            <p:cNvSpPr/>
            <p:nvPr/>
          </p:nvSpPr>
          <p:spPr>
            <a:xfrm>
              <a:off x="6159569" y="3606496"/>
              <a:ext cx="1234919" cy="22531"/>
            </a:xfrm>
            <a:custGeom>
              <a:avLst/>
              <a:gdLst/>
              <a:ahLst/>
              <a:cxnLst/>
              <a:rect l="l" t="t" r="r" b="b"/>
              <a:pathLst>
                <a:path w="38531" h="703" extrusionOk="0">
                  <a:moveTo>
                    <a:pt x="5014" y="0"/>
                  </a:moveTo>
                  <a:cubicBezTo>
                    <a:pt x="1906" y="0"/>
                    <a:pt x="8" y="30"/>
                    <a:pt x="0" y="84"/>
                  </a:cubicBezTo>
                  <a:cubicBezTo>
                    <a:pt x="0" y="218"/>
                    <a:pt x="8622" y="435"/>
                    <a:pt x="19265" y="586"/>
                  </a:cubicBezTo>
                  <a:cubicBezTo>
                    <a:pt x="24921" y="666"/>
                    <a:pt x="30005" y="703"/>
                    <a:pt x="33529" y="703"/>
                  </a:cubicBezTo>
                  <a:cubicBezTo>
                    <a:pt x="36637" y="703"/>
                    <a:pt x="38530" y="674"/>
                    <a:pt x="38530" y="619"/>
                  </a:cubicBezTo>
                  <a:cubicBezTo>
                    <a:pt x="38530" y="485"/>
                    <a:pt x="29909" y="268"/>
                    <a:pt x="19265" y="118"/>
                  </a:cubicBezTo>
                  <a:cubicBezTo>
                    <a:pt x="13618" y="38"/>
                    <a:pt x="8538" y="0"/>
                    <a:pt x="50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9"/>
            <p:cNvSpPr/>
            <p:nvPr/>
          </p:nvSpPr>
          <p:spPr>
            <a:xfrm>
              <a:off x="6156332" y="3812673"/>
              <a:ext cx="1234406" cy="22756"/>
            </a:xfrm>
            <a:custGeom>
              <a:avLst/>
              <a:gdLst/>
              <a:ahLst/>
              <a:cxnLst/>
              <a:rect l="l" t="t" r="r" b="b"/>
              <a:pathLst>
                <a:path w="38515" h="710" extrusionOk="0">
                  <a:moveTo>
                    <a:pt x="5002" y="0"/>
                  </a:moveTo>
                  <a:cubicBezTo>
                    <a:pt x="1894" y="0"/>
                    <a:pt x="1" y="29"/>
                    <a:pt x="1" y="84"/>
                  </a:cubicBezTo>
                  <a:cubicBezTo>
                    <a:pt x="1" y="218"/>
                    <a:pt x="8623" y="435"/>
                    <a:pt x="19249" y="585"/>
                  </a:cubicBezTo>
                  <a:cubicBezTo>
                    <a:pt x="25039" y="667"/>
                    <a:pt x="30231" y="709"/>
                    <a:pt x="33762" y="709"/>
                  </a:cubicBezTo>
                  <a:cubicBezTo>
                    <a:pt x="36721" y="709"/>
                    <a:pt x="38514" y="680"/>
                    <a:pt x="38514" y="619"/>
                  </a:cubicBezTo>
                  <a:cubicBezTo>
                    <a:pt x="38514" y="485"/>
                    <a:pt x="29893" y="268"/>
                    <a:pt x="19266" y="118"/>
                  </a:cubicBezTo>
                  <a:cubicBezTo>
                    <a:pt x="13610" y="38"/>
                    <a:pt x="8526" y="0"/>
                    <a:pt x="50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59"/>
            <p:cNvSpPr/>
            <p:nvPr/>
          </p:nvSpPr>
          <p:spPr>
            <a:xfrm>
              <a:off x="6152582" y="4018819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2" y="1"/>
                  </a:moveTo>
                  <a:cubicBezTo>
                    <a:pt x="1894" y="1"/>
                    <a:pt x="1" y="30"/>
                    <a:pt x="1" y="85"/>
                  </a:cubicBezTo>
                  <a:cubicBezTo>
                    <a:pt x="1" y="219"/>
                    <a:pt x="8623" y="452"/>
                    <a:pt x="19266" y="586"/>
                  </a:cubicBezTo>
                  <a:cubicBezTo>
                    <a:pt x="25047" y="668"/>
                    <a:pt x="30234" y="710"/>
                    <a:pt x="33763" y="710"/>
                  </a:cubicBezTo>
                  <a:cubicBezTo>
                    <a:pt x="36721" y="710"/>
                    <a:pt x="38514" y="681"/>
                    <a:pt x="38514" y="620"/>
                  </a:cubicBezTo>
                  <a:lnTo>
                    <a:pt x="38531" y="620"/>
                  </a:lnTo>
                  <a:cubicBezTo>
                    <a:pt x="38531" y="486"/>
                    <a:pt x="29909" y="269"/>
                    <a:pt x="19266" y="118"/>
                  </a:cubicBezTo>
                  <a:cubicBezTo>
                    <a:pt x="13610" y="38"/>
                    <a:pt x="8526" y="1"/>
                    <a:pt x="50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2" name="Google Shape;3422;p59"/>
          <p:cNvSpPr txBox="1">
            <a:spLocks noGrp="1"/>
          </p:cNvSpPr>
          <p:nvPr>
            <p:ph type="subTitle" idx="1"/>
          </p:nvPr>
        </p:nvSpPr>
        <p:spPr>
          <a:xfrm>
            <a:off x="720000" y="1767599"/>
            <a:ext cx="3043704" cy="1071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kgn272000@gmail.com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+91  7020390678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Krishna Nimbalkar</a:t>
            </a:r>
            <a:endParaRPr dirty="0"/>
          </a:p>
        </p:txBody>
      </p:sp>
      <p:sp>
        <p:nvSpPr>
          <p:cNvPr id="3423" name="Google Shape;3423;p59"/>
          <p:cNvSpPr/>
          <p:nvPr/>
        </p:nvSpPr>
        <p:spPr>
          <a:xfrm>
            <a:off x="1563016" y="3060992"/>
            <a:ext cx="213662" cy="204048"/>
          </a:xfrm>
          <a:custGeom>
            <a:avLst/>
            <a:gdLst/>
            <a:ahLst/>
            <a:cxnLst/>
            <a:rect l="l" t="t" r="r" b="b"/>
            <a:pathLst>
              <a:path w="39025" h="37269" extrusionOk="0">
                <a:moveTo>
                  <a:pt x="4748" y="1"/>
                </a:moveTo>
                <a:cubicBezTo>
                  <a:pt x="1887" y="1"/>
                  <a:pt x="1" y="1919"/>
                  <a:pt x="1" y="4358"/>
                </a:cubicBezTo>
                <a:cubicBezTo>
                  <a:pt x="1" y="6797"/>
                  <a:pt x="1757" y="8683"/>
                  <a:pt x="4618" y="8683"/>
                </a:cubicBezTo>
                <a:lnTo>
                  <a:pt x="4748" y="8683"/>
                </a:lnTo>
                <a:cubicBezTo>
                  <a:pt x="7578" y="8683"/>
                  <a:pt x="9366" y="6797"/>
                  <a:pt x="9366" y="4358"/>
                </a:cubicBezTo>
                <a:cubicBezTo>
                  <a:pt x="9366" y="1919"/>
                  <a:pt x="7578" y="1"/>
                  <a:pt x="4748" y="1"/>
                </a:cubicBezTo>
                <a:close/>
                <a:moveTo>
                  <a:pt x="553" y="12196"/>
                </a:moveTo>
                <a:lnTo>
                  <a:pt x="553" y="37268"/>
                </a:lnTo>
                <a:lnTo>
                  <a:pt x="8813" y="37268"/>
                </a:lnTo>
                <a:lnTo>
                  <a:pt x="8813" y="12196"/>
                </a:lnTo>
                <a:close/>
                <a:moveTo>
                  <a:pt x="29398" y="11545"/>
                </a:moveTo>
                <a:cubicBezTo>
                  <a:pt x="24943" y="11545"/>
                  <a:pt x="22894" y="13984"/>
                  <a:pt x="21821" y="15740"/>
                </a:cubicBezTo>
                <a:lnTo>
                  <a:pt x="21821" y="12196"/>
                </a:lnTo>
                <a:lnTo>
                  <a:pt x="13561" y="12196"/>
                </a:lnTo>
                <a:lnTo>
                  <a:pt x="13561" y="37268"/>
                </a:lnTo>
                <a:lnTo>
                  <a:pt x="21821" y="37268"/>
                </a:lnTo>
                <a:lnTo>
                  <a:pt x="21821" y="23187"/>
                </a:lnTo>
                <a:cubicBezTo>
                  <a:pt x="21821" y="22504"/>
                  <a:pt x="21951" y="21691"/>
                  <a:pt x="22081" y="21138"/>
                </a:cubicBezTo>
                <a:cubicBezTo>
                  <a:pt x="22764" y="19675"/>
                  <a:pt x="24130" y="18179"/>
                  <a:pt x="26439" y="18179"/>
                </a:cubicBezTo>
                <a:cubicBezTo>
                  <a:pt x="29398" y="18179"/>
                  <a:pt x="30634" y="20488"/>
                  <a:pt x="30634" y="23870"/>
                </a:cubicBezTo>
                <a:lnTo>
                  <a:pt x="30634" y="37268"/>
                </a:lnTo>
                <a:lnTo>
                  <a:pt x="39024" y="37268"/>
                </a:lnTo>
                <a:lnTo>
                  <a:pt x="39024" y="22927"/>
                </a:lnTo>
                <a:cubicBezTo>
                  <a:pt x="39024" y="15187"/>
                  <a:pt x="34959" y="11545"/>
                  <a:pt x="29398" y="1154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4" name="Google Shape;3424;p59"/>
          <p:cNvSpPr/>
          <p:nvPr/>
        </p:nvSpPr>
        <p:spPr>
          <a:xfrm>
            <a:off x="1128600" y="3101222"/>
            <a:ext cx="237467" cy="163888"/>
          </a:xfrm>
          <a:custGeom>
            <a:avLst/>
            <a:gdLst/>
            <a:ahLst/>
            <a:cxnLst/>
            <a:rect l="l" t="t" r="r" b="b"/>
            <a:pathLst>
              <a:path w="39025" h="26922" extrusionOk="0">
                <a:moveTo>
                  <a:pt x="27350" y="0"/>
                </a:moveTo>
                <a:lnTo>
                  <a:pt x="27350" y="0"/>
                </a:lnTo>
                <a:cubicBezTo>
                  <a:pt x="26197" y="125"/>
                  <a:pt x="25134" y="638"/>
                  <a:pt x="24332" y="1395"/>
                </a:cubicBezTo>
                <a:lnTo>
                  <a:pt x="24332" y="1395"/>
                </a:lnTo>
                <a:cubicBezTo>
                  <a:pt x="24579" y="1133"/>
                  <a:pt x="24781" y="747"/>
                  <a:pt x="24781" y="261"/>
                </a:cubicBezTo>
                <a:lnTo>
                  <a:pt x="24781" y="261"/>
                </a:lnTo>
                <a:cubicBezTo>
                  <a:pt x="21951" y="2179"/>
                  <a:pt x="20163" y="6114"/>
                  <a:pt x="18700" y="9756"/>
                </a:cubicBezTo>
                <a:cubicBezTo>
                  <a:pt x="17594" y="8683"/>
                  <a:pt x="16651" y="7870"/>
                  <a:pt x="15838" y="7447"/>
                </a:cubicBezTo>
                <a:cubicBezTo>
                  <a:pt x="13269" y="6114"/>
                  <a:pt x="10407" y="4748"/>
                  <a:pt x="5822" y="2992"/>
                </a:cubicBezTo>
                <a:lnTo>
                  <a:pt x="5822" y="2992"/>
                </a:lnTo>
                <a:cubicBezTo>
                  <a:pt x="5692" y="4488"/>
                  <a:pt x="6505" y="6504"/>
                  <a:pt x="9074" y="7870"/>
                </a:cubicBezTo>
                <a:cubicBezTo>
                  <a:pt x="8521" y="7870"/>
                  <a:pt x="7578" y="8000"/>
                  <a:pt x="6765" y="8130"/>
                </a:cubicBezTo>
                <a:cubicBezTo>
                  <a:pt x="7025" y="9886"/>
                  <a:pt x="8131" y="11382"/>
                  <a:pt x="11090" y="12065"/>
                </a:cubicBezTo>
                <a:cubicBezTo>
                  <a:pt x="9757" y="12195"/>
                  <a:pt x="9074" y="12455"/>
                  <a:pt x="8391" y="13138"/>
                </a:cubicBezTo>
                <a:cubicBezTo>
                  <a:pt x="9015" y="14268"/>
                  <a:pt x="10320" y="15480"/>
                  <a:pt x="12602" y="15480"/>
                </a:cubicBezTo>
                <a:cubicBezTo>
                  <a:pt x="12816" y="15480"/>
                  <a:pt x="13038" y="15469"/>
                  <a:pt x="13269" y="15447"/>
                </a:cubicBezTo>
                <a:lnTo>
                  <a:pt x="13269" y="15447"/>
                </a:lnTo>
                <a:cubicBezTo>
                  <a:pt x="10330" y="16733"/>
                  <a:pt x="11829" y="18855"/>
                  <a:pt x="14050" y="18855"/>
                </a:cubicBezTo>
                <a:cubicBezTo>
                  <a:pt x="14188" y="18855"/>
                  <a:pt x="14329" y="18846"/>
                  <a:pt x="14472" y="18829"/>
                </a:cubicBezTo>
                <a:lnTo>
                  <a:pt x="14472" y="18829"/>
                </a:lnTo>
                <a:cubicBezTo>
                  <a:pt x="12352" y="20949"/>
                  <a:pt x="9610" y="21931"/>
                  <a:pt x="6946" y="21931"/>
                </a:cubicBezTo>
                <a:cubicBezTo>
                  <a:pt x="4337" y="21931"/>
                  <a:pt x="1803" y="20990"/>
                  <a:pt x="1" y="19252"/>
                </a:cubicBezTo>
                <a:lnTo>
                  <a:pt x="1" y="19252"/>
                </a:lnTo>
                <a:cubicBezTo>
                  <a:pt x="3943" y="24613"/>
                  <a:pt x="9785" y="26921"/>
                  <a:pt x="15554" y="26921"/>
                </a:cubicBezTo>
                <a:cubicBezTo>
                  <a:pt x="24064" y="26921"/>
                  <a:pt x="32416" y="21899"/>
                  <a:pt x="34276" y="14244"/>
                </a:cubicBezTo>
                <a:cubicBezTo>
                  <a:pt x="36715" y="14244"/>
                  <a:pt x="38049" y="13431"/>
                  <a:pt x="39024" y="12455"/>
                </a:cubicBezTo>
                <a:lnTo>
                  <a:pt x="39024" y="12455"/>
                </a:lnTo>
                <a:cubicBezTo>
                  <a:pt x="38637" y="12538"/>
                  <a:pt x="38195" y="12574"/>
                  <a:pt x="37736" y="12574"/>
                </a:cubicBezTo>
                <a:cubicBezTo>
                  <a:pt x="36575" y="12574"/>
                  <a:pt x="35306" y="12345"/>
                  <a:pt x="34537" y="12065"/>
                </a:cubicBezTo>
                <a:cubicBezTo>
                  <a:pt x="36715" y="11805"/>
                  <a:pt x="38211" y="10829"/>
                  <a:pt x="38732" y="9496"/>
                </a:cubicBezTo>
                <a:lnTo>
                  <a:pt x="38732" y="9496"/>
                </a:lnTo>
                <a:cubicBezTo>
                  <a:pt x="38222" y="9787"/>
                  <a:pt x="36737" y="10168"/>
                  <a:pt x="35462" y="10168"/>
                </a:cubicBezTo>
                <a:cubicBezTo>
                  <a:pt x="35026" y="10168"/>
                  <a:pt x="34616" y="10124"/>
                  <a:pt x="34276" y="10016"/>
                </a:cubicBezTo>
                <a:cubicBezTo>
                  <a:pt x="34146" y="9626"/>
                  <a:pt x="33984" y="9366"/>
                  <a:pt x="33984" y="9073"/>
                </a:cubicBezTo>
                <a:cubicBezTo>
                  <a:pt x="32954" y="5454"/>
                  <a:pt x="29680" y="2554"/>
                  <a:pt x="26171" y="2554"/>
                </a:cubicBezTo>
                <a:cubicBezTo>
                  <a:pt x="26022" y="2554"/>
                  <a:pt x="25873" y="2559"/>
                  <a:pt x="25724" y="2569"/>
                </a:cubicBezTo>
                <a:cubicBezTo>
                  <a:pt x="26016" y="2439"/>
                  <a:pt x="26277" y="2439"/>
                  <a:pt x="26667" y="2309"/>
                </a:cubicBezTo>
                <a:cubicBezTo>
                  <a:pt x="27090" y="2179"/>
                  <a:pt x="29398" y="1757"/>
                  <a:pt x="28976" y="944"/>
                </a:cubicBezTo>
                <a:cubicBezTo>
                  <a:pt x="28917" y="759"/>
                  <a:pt x="28724" y="687"/>
                  <a:pt x="28453" y="687"/>
                </a:cubicBezTo>
                <a:cubicBezTo>
                  <a:pt x="27531" y="687"/>
                  <a:pt x="25706" y="1526"/>
                  <a:pt x="25203" y="1626"/>
                </a:cubicBezTo>
                <a:cubicBezTo>
                  <a:pt x="26016" y="1366"/>
                  <a:pt x="27220" y="944"/>
                  <a:pt x="273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5" name="Google Shape;3425;p59"/>
          <p:cNvSpPr/>
          <p:nvPr/>
        </p:nvSpPr>
        <p:spPr>
          <a:xfrm>
            <a:off x="821226" y="3027589"/>
            <a:ext cx="110424" cy="237565"/>
          </a:xfrm>
          <a:custGeom>
            <a:avLst/>
            <a:gdLst/>
            <a:ahLst/>
            <a:cxnLst/>
            <a:rect l="l" t="t" r="r" b="b"/>
            <a:pathLst>
              <a:path w="18147" h="39025" extrusionOk="0">
                <a:moveTo>
                  <a:pt x="12195" y="1"/>
                </a:moveTo>
                <a:cubicBezTo>
                  <a:pt x="3805" y="1"/>
                  <a:pt x="3935" y="6635"/>
                  <a:pt x="3935" y="7578"/>
                </a:cubicBezTo>
                <a:lnTo>
                  <a:pt x="3935" y="12878"/>
                </a:lnTo>
                <a:lnTo>
                  <a:pt x="0" y="12878"/>
                </a:lnTo>
                <a:lnTo>
                  <a:pt x="0" y="19512"/>
                </a:lnTo>
                <a:lnTo>
                  <a:pt x="3935" y="19512"/>
                </a:lnTo>
                <a:lnTo>
                  <a:pt x="3935" y="39024"/>
                </a:lnTo>
                <a:lnTo>
                  <a:pt x="12065" y="39024"/>
                </a:lnTo>
                <a:lnTo>
                  <a:pt x="12065" y="19512"/>
                </a:lnTo>
                <a:lnTo>
                  <a:pt x="17496" y="19512"/>
                </a:lnTo>
                <a:cubicBezTo>
                  <a:pt x="17496" y="19512"/>
                  <a:pt x="18016" y="16390"/>
                  <a:pt x="18146" y="12878"/>
                </a:cubicBezTo>
                <a:lnTo>
                  <a:pt x="12065" y="12878"/>
                </a:lnTo>
                <a:lnTo>
                  <a:pt x="12065" y="8391"/>
                </a:lnTo>
                <a:cubicBezTo>
                  <a:pt x="12065" y="7740"/>
                  <a:pt x="12878" y="6765"/>
                  <a:pt x="13821" y="6765"/>
                </a:cubicBezTo>
                <a:lnTo>
                  <a:pt x="18146" y="6765"/>
                </a:lnTo>
                <a:lnTo>
                  <a:pt x="181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6" name="Google Shape;3426;p59"/>
          <p:cNvSpPr txBox="1">
            <a:spLocks noGrp="1"/>
          </p:cNvSpPr>
          <p:nvPr>
            <p:ph type="subTitle" idx="1"/>
          </p:nvPr>
        </p:nvSpPr>
        <p:spPr>
          <a:xfrm>
            <a:off x="720000" y="4326050"/>
            <a:ext cx="3006000" cy="2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Please keep this slide for attribution.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ject research">
  <a:themeElements>
    <a:clrScheme name="Simple Light">
      <a:dk1>
        <a:srgbClr val="045A68"/>
      </a:dk1>
      <a:lt1>
        <a:srgbClr val="FFFFFF"/>
      </a:lt1>
      <a:dk2>
        <a:srgbClr val="263238"/>
      </a:dk2>
      <a:lt2>
        <a:srgbClr val="455A64"/>
      </a:lt2>
      <a:accent1>
        <a:srgbClr val="045A68"/>
      </a:accent1>
      <a:accent2>
        <a:srgbClr val="19B5B1"/>
      </a:accent2>
      <a:accent3>
        <a:srgbClr val="B78876"/>
      </a:accent3>
      <a:accent4>
        <a:srgbClr val="FFBE9D"/>
      </a:accent4>
      <a:accent5>
        <a:srgbClr val="EBEBEB"/>
      </a:accent5>
      <a:accent6>
        <a:srgbClr val="E0E0E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559</Words>
  <Application>Microsoft Office PowerPoint</Application>
  <PresentationFormat>On-screen Show (16:9)</PresentationFormat>
  <Paragraphs>74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arial</vt:lpstr>
      <vt:lpstr>Josefin Sans</vt:lpstr>
      <vt:lpstr>Lilita One</vt:lpstr>
      <vt:lpstr>arial</vt:lpstr>
      <vt:lpstr>Project research</vt:lpstr>
      <vt:lpstr>Python Error Handling</vt:lpstr>
      <vt:lpstr>What is Exception?</vt:lpstr>
      <vt:lpstr>What is Exception?</vt:lpstr>
      <vt:lpstr>PowerPoint Presentation</vt:lpstr>
      <vt:lpstr>The except Clause with No Exceptions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Error Handling</dc:title>
  <cp:lastModifiedBy>Krishna</cp:lastModifiedBy>
  <cp:revision>5</cp:revision>
  <dcterms:modified xsi:type="dcterms:W3CDTF">2021-01-22T08:39:15Z</dcterms:modified>
</cp:coreProperties>
</file>