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57" r:id="rId3"/>
    <p:sldId id="259" r:id="rId4"/>
    <p:sldId id="301" r:id="rId5"/>
    <p:sldId id="261" r:id="rId6"/>
    <p:sldId id="258" r:id="rId7"/>
    <p:sldId id="260" r:id="rId8"/>
    <p:sldId id="262" r:id="rId9"/>
    <p:sldId id="266" r:id="rId10"/>
    <p:sldId id="264" r:id="rId11"/>
    <p:sldId id="265" r:id="rId12"/>
    <p:sldId id="263" r:id="rId13"/>
    <p:sldId id="268" r:id="rId14"/>
    <p:sldId id="278" r:id="rId15"/>
    <p:sldId id="281" r:id="rId16"/>
  </p:sldIdLst>
  <p:sldSz cx="9144000" cy="5143500" type="screen16x9"/>
  <p:notesSz cx="6858000" cy="9144000"/>
  <p:embeddedFontLst>
    <p:embeddedFont>
      <p:font typeface="Josefin Sans" panose="020B0604020202020204" charset="0"/>
      <p:regular r:id="rId18"/>
      <p:bold r:id="rId19"/>
      <p:italic r:id="rId20"/>
      <p:boldItalic r:id="rId21"/>
    </p:embeddedFont>
    <p:embeddedFont>
      <p:font typeface="Lilita One" panose="020B0604020202020204" charset="0"/>
      <p:regular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E02399-9271-4B7F-BEF6-7F7E71867822}">
  <a:tblStyle styleId="{E8E02399-9271-4B7F-BEF6-7F7E718678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707a6dabb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707a6dabb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707a6dabb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707a6dabb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70bd74dec0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70bd74dec0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6b11a8b499_0_1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6b11a8b499_0_1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g6b373fa0a7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5" name="Google Shape;3045;g6b373fa0a7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70bd74dec0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70bd74dec0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70bd74dec0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70bd74dec0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70bd74dec0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70bd74dec0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45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70bd74dec0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70bd74dec0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707a6dabbc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707a6dabbc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6b373fa0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6b373fa0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CUSTOM_6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14"/>
          <p:cNvGrpSpPr/>
          <p:nvPr/>
        </p:nvGrpSpPr>
        <p:grpSpPr>
          <a:xfrm>
            <a:off x="-118816" y="1154546"/>
            <a:ext cx="919967" cy="1399508"/>
            <a:chOff x="-147716" y="1154546"/>
            <a:chExt cx="919967" cy="1399508"/>
          </a:xfrm>
        </p:grpSpPr>
        <p:sp>
          <p:nvSpPr>
            <p:cNvPr id="214" name="Google Shape;214;p14"/>
            <p:cNvSpPr/>
            <p:nvPr/>
          </p:nvSpPr>
          <p:spPr>
            <a:xfrm>
              <a:off x="-147716" y="1154546"/>
              <a:ext cx="919967" cy="1399508"/>
            </a:xfrm>
            <a:custGeom>
              <a:avLst/>
              <a:gdLst/>
              <a:ahLst/>
              <a:cxnLst/>
              <a:rect l="l" t="t" r="r" b="b"/>
              <a:pathLst>
                <a:path w="28222" h="42933" extrusionOk="0">
                  <a:moveTo>
                    <a:pt x="0" y="0"/>
                  </a:moveTo>
                  <a:lnTo>
                    <a:pt x="0" y="42932"/>
                  </a:lnTo>
                  <a:lnTo>
                    <a:pt x="28222" y="42932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-110228" y="1203833"/>
              <a:ext cx="841211" cy="1301455"/>
            </a:xfrm>
            <a:custGeom>
              <a:avLst/>
              <a:gdLst/>
              <a:ahLst/>
              <a:cxnLst/>
              <a:rect l="l" t="t" r="r" b="b"/>
              <a:pathLst>
                <a:path w="25806" h="39925" extrusionOk="0">
                  <a:moveTo>
                    <a:pt x="1" y="0"/>
                  </a:moveTo>
                  <a:lnTo>
                    <a:pt x="1" y="39925"/>
                  </a:lnTo>
                  <a:lnTo>
                    <a:pt x="25806" y="39925"/>
                  </a:lnTo>
                  <a:lnTo>
                    <a:pt x="2580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6775" y="1642628"/>
              <a:ext cx="231507" cy="424387"/>
            </a:xfrm>
            <a:custGeom>
              <a:avLst/>
              <a:gdLst/>
              <a:ahLst/>
              <a:cxnLst/>
              <a:rect l="l" t="t" r="r" b="b"/>
              <a:pathLst>
                <a:path w="7102" h="13019" extrusionOk="0">
                  <a:moveTo>
                    <a:pt x="1" y="1"/>
                  </a:moveTo>
                  <a:lnTo>
                    <a:pt x="1" y="13018"/>
                  </a:lnTo>
                  <a:lnTo>
                    <a:pt x="7101" y="1301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7102066" y="3464861"/>
            <a:ext cx="1313777" cy="1210378"/>
            <a:chOff x="7102066" y="3464861"/>
            <a:chExt cx="1313777" cy="1210378"/>
          </a:xfrm>
        </p:grpSpPr>
        <p:sp>
          <p:nvSpPr>
            <p:cNvPr id="218" name="Google Shape;218;p14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4941425" y="1361775"/>
            <a:ext cx="3361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2571750" y="2437675"/>
            <a:ext cx="2000400" cy="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2"/>
          </p:nvPr>
        </p:nvSpPr>
        <p:spPr>
          <a:xfrm>
            <a:off x="4941425" y="1953692"/>
            <a:ext cx="33537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20304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2"/>
          </p:nvPr>
        </p:nvSpPr>
        <p:spPr>
          <a:xfrm>
            <a:off x="2030400" y="20880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3"/>
          </p:nvPr>
        </p:nvSpPr>
        <p:spPr>
          <a:xfrm>
            <a:off x="54432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4"/>
          </p:nvPr>
        </p:nvSpPr>
        <p:spPr>
          <a:xfrm>
            <a:off x="5443200" y="208795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5"/>
          </p:nvPr>
        </p:nvSpPr>
        <p:spPr>
          <a:xfrm>
            <a:off x="20304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6"/>
          </p:nvPr>
        </p:nvSpPr>
        <p:spPr>
          <a:xfrm>
            <a:off x="20304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7"/>
          </p:nvPr>
        </p:nvSpPr>
        <p:spPr>
          <a:xfrm>
            <a:off x="54432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8"/>
          </p:nvPr>
        </p:nvSpPr>
        <p:spPr>
          <a:xfrm>
            <a:off x="54432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45" name="Google Shape;245;p15"/>
          <p:cNvGrpSpPr/>
          <p:nvPr/>
        </p:nvGrpSpPr>
        <p:grpSpPr>
          <a:xfrm>
            <a:off x="564214" y="3332756"/>
            <a:ext cx="571419" cy="1339946"/>
            <a:chOff x="564214" y="3344581"/>
            <a:chExt cx="571419" cy="1339946"/>
          </a:xfrm>
        </p:grpSpPr>
        <p:sp>
          <p:nvSpPr>
            <p:cNvPr id="246" name="Google Shape;246;p15"/>
            <p:cNvSpPr/>
            <p:nvPr/>
          </p:nvSpPr>
          <p:spPr>
            <a:xfrm>
              <a:off x="732894" y="3344581"/>
              <a:ext cx="402740" cy="986499"/>
            </a:xfrm>
            <a:custGeom>
              <a:avLst/>
              <a:gdLst/>
              <a:ahLst/>
              <a:cxnLst/>
              <a:rect l="l" t="t" r="r" b="b"/>
              <a:pathLst>
                <a:path w="12566" h="30780" extrusionOk="0">
                  <a:moveTo>
                    <a:pt x="4613" y="1"/>
                  </a:moveTo>
                  <a:cubicBezTo>
                    <a:pt x="4455" y="1"/>
                    <a:pt x="4293" y="7"/>
                    <a:pt x="4128" y="20"/>
                  </a:cubicBezTo>
                  <a:cubicBezTo>
                    <a:pt x="2357" y="304"/>
                    <a:pt x="1555" y="2493"/>
                    <a:pt x="1705" y="4297"/>
                  </a:cubicBezTo>
                  <a:cubicBezTo>
                    <a:pt x="1872" y="6085"/>
                    <a:pt x="2607" y="7856"/>
                    <a:pt x="2407" y="9644"/>
                  </a:cubicBezTo>
                  <a:cubicBezTo>
                    <a:pt x="2156" y="11916"/>
                    <a:pt x="435" y="13837"/>
                    <a:pt x="235" y="16127"/>
                  </a:cubicBezTo>
                  <a:cubicBezTo>
                    <a:pt x="1" y="18817"/>
                    <a:pt x="1906" y="21206"/>
                    <a:pt x="2474" y="23846"/>
                  </a:cubicBezTo>
                  <a:cubicBezTo>
                    <a:pt x="2741" y="25116"/>
                    <a:pt x="2708" y="26486"/>
                    <a:pt x="3192" y="27705"/>
                  </a:cubicBezTo>
                  <a:cubicBezTo>
                    <a:pt x="3901" y="29536"/>
                    <a:pt x="5835" y="30779"/>
                    <a:pt x="7774" y="30779"/>
                  </a:cubicBezTo>
                  <a:cubicBezTo>
                    <a:pt x="8030" y="30779"/>
                    <a:pt x="8286" y="30758"/>
                    <a:pt x="8539" y="30713"/>
                  </a:cubicBezTo>
                  <a:cubicBezTo>
                    <a:pt x="10728" y="30312"/>
                    <a:pt x="12482" y="28257"/>
                    <a:pt x="12532" y="26035"/>
                  </a:cubicBezTo>
                  <a:cubicBezTo>
                    <a:pt x="12566" y="23979"/>
                    <a:pt x="11296" y="22025"/>
                    <a:pt x="11446" y="19969"/>
                  </a:cubicBezTo>
                  <a:cubicBezTo>
                    <a:pt x="11563" y="18449"/>
                    <a:pt x="12449" y="16995"/>
                    <a:pt x="12265" y="15492"/>
                  </a:cubicBezTo>
                  <a:cubicBezTo>
                    <a:pt x="12031" y="13687"/>
                    <a:pt x="10360" y="12401"/>
                    <a:pt x="9775" y="10680"/>
                  </a:cubicBezTo>
                  <a:cubicBezTo>
                    <a:pt x="9190" y="8959"/>
                    <a:pt x="9742" y="7071"/>
                    <a:pt x="9541" y="5266"/>
                  </a:cubicBezTo>
                  <a:cubicBezTo>
                    <a:pt x="9192" y="2189"/>
                    <a:pt x="7564" y="1"/>
                    <a:pt x="4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96485" y="4021541"/>
              <a:ext cx="296719" cy="507159"/>
            </a:xfrm>
            <a:custGeom>
              <a:avLst/>
              <a:gdLst/>
              <a:ahLst/>
              <a:cxnLst/>
              <a:rect l="l" t="t" r="r" b="b"/>
              <a:pathLst>
                <a:path w="9258" h="15824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17"/>
                    <a:pt x="118" y="167"/>
                  </a:cubicBezTo>
                  <a:lnTo>
                    <a:pt x="435" y="585"/>
                  </a:lnTo>
                  <a:cubicBezTo>
                    <a:pt x="719" y="953"/>
                    <a:pt x="1120" y="1487"/>
                    <a:pt x="1621" y="2172"/>
                  </a:cubicBezTo>
                  <a:cubicBezTo>
                    <a:pt x="2891" y="3910"/>
                    <a:pt x="4077" y="5731"/>
                    <a:pt x="5180" y="7603"/>
                  </a:cubicBezTo>
                  <a:cubicBezTo>
                    <a:pt x="6266" y="9474"/>
                    <a:pt x="7269" y="11395"/>
                    <a:pt x="8171" y="13367"/>
                  </a:cubicBezTo>
                  <a:cubicBezTo>
                    <a:pt x="8505" y="14119"/>
                    <a:pt x="8773" y="14737"/>
                    <a:pt x="8956" y="15171"/>
                  </a:cubicBezTo>
                  <a:cubicBezTo>
                    <a:pt x="9040" y="15372"/>
                    <a:pt x="9107" y="15539"/>
                    <a:pt x="9174" y="15656"/>
                  </a:cubicBezTo>
                  <a:cubicBezTo>
                    <a:pt x="9190" y="15723"/>
                    <a:pt x="9224" y="15773"/>
                    <a:pt x="9257" y="15823"/>
                  </a:cubicBezTo>
                  <a:cubicBezTo>
                    <a:pt x="9240" y="15773"/>
                    <a:pt x="9224" y="15706"/>
                    <a:pt x="9207" y="15656"/>
                  </a:cubicBezTo>
                  <a:cubicBezTo>
                    <a:pt x="9157" y="15522"/>
                    <a:pt x="9090" y="15355"/>
                    <a:pt x="9023" y="15138"/>
                  </a:cubicBezTo>
                  <a:cubicBezTo>
                    <a:pt x="8856" y="14704"/>
                    <a:pt x="8605" y="14085"/>
                    <a:pt x="8271" y="13317"/>
                  </a:cubicBezTo>
                  <a:cubicBezTo>
                    <a:pt x="7402" y="11329"/>
                    <a:pt x="6417" y="9390"/>
                    <a:pt x="5331" y="7502"/>
                  </a:cubicBezTo>
                  <a:cubicBezTo>
                    <a:pt x="4228" y="5631"/>
                    <a:pt x="3025" y="3827"/>
                    <a:pt x="1705" y="2089"/>
                  </a:cubicBezTo>
                  <a:cubicBezTo>
                    <a:pt x="1204" y="1437"/>
                    <a:pt x="786" y="903"/>
                    <a:pt x="485" y="552"/>
                  </a:cubicBezTo>
                  <a:lnTo>
                    <a:pt x="134" y="134"/>
                  </a:lnTo>
                  <a:cubicBezTo>
                    <a:pt x="101" y="84"/>
                    <a:pt x="51" y="5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931027" y="3611333"/>
              <a:ext cx="64292" cy="909867"/>
            </a:xfrm>
            <a:custGeom>
              <a:avLst/>
              <a:gdLst/>
              <a:ahLst/>
              <a:cxnLst/>
              <a:rect l="l" t="t" r="r" b="b"/>
              <a:pathLst>
                <a:path w="2006" h="28389" extrusionOk="0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8" y="502"/>
                    <a:pt x="18" y="769"/>
                    <a:pt x="34" y="1120"/>
                  </a:cubicBezTo>
                  <a:cubicBezTo>
                    <a:pt x="68" y="1855"/>
                    <a:pt x="118" y="2891"/>
                    <a:pt x="168" y="4178"/>
                  </a:cubicBezTo>
                  <a:cubicBezTo>
                    <a:pt x="302" y="6734"/>
                    <a:pt x="519" y="10293"/>
                    <a:pt x="786" y="14220"/>
                  </a:cubicBezTo>
                  <a:cubicBezTo>
                    <a:pt x="1070" y="18129"/>
                    <a:pt x="1354" y="21671"/>
                    <a:pt x="1588" y="24245"/>
                  </a:cubicBezTo>
                  <a:cubicBezTo>
                    <a:pt x="1705" y="25514"/>
                    <a:pt x="1805" y="26550"/>
                    <a:pt x="1872" y="27269"/>
                  </a:cubicBezTo>
                  <a:cubicBezTo>
                    <a:pt x="1906" y="27620"/>
                    <a:pt x="1939" y="27904"/>
                    <a:pt x="1956" y="28104"/>
                  </a:cubicBezTo>
                  <a:cubicBezTo>
                    <a:pt x="1973" y="28204"/>
                    <a:pt x="1989" y="28288"/>
                    <a:pt x="2006" y="28388"/>
                  </a:cubicBezTo>
                  <a:cubicBezTo>
                    <a:pt x="2006" y="28288"/>
                    <a:pt x="2006" y="28188"/>
                    <a:pt x="1989" y="28104"/>
                  </a:cubicBezTo>
                  <a:cubicBezTo>
                    <a:pt x="1973" y="27887"/>
                    <a:pt x="1956" y="27620"/>
                    <a:pt x="1939" y="27269"/>
                  </a:cubicBezTo>
                  <a:cubicBezTo>
                    <a:pt x="1889" y="26534"/>
                    <a:pt x="1805" y="25498"/>
                    <a:pt x="1705" y="24228"/>
                  </a:cubicBezTo>
                  <a:cubicBezTo>
                    <a:pt x="1505" y="21671"/>
                    <a:pt x="1237" y="18113"/>
                    <a:pt x="953" y="14203"/>
                  </a:cubicBezTo>
                  <a:cubicBezTo>
                    <a:pt x="686" y="10276"/>
                    <a:pt x="452" y="6734"/>
                    <a:pt x="302" y="4161"/>
                  </a:cubicBezTo>
                  <a:cubicBezTo>
                    <a:pt x="218" y="2891"/>
                    <a:pt x="151" y="1855"/>
                    <a:pt x="101" y="1120"/>
                  </a:cubicBezTo>
                  <a:cubicBezTo>
                    <a:pt x="68" y="769"/>
                    <a:pt x="51" y="502"/>
                    <a:pt x="34" y="301"/>
                  </a:cubicBezTo>
                  <a:cubicBezTo>
                    <a:pt x="34" y="201"/>
                    <a:pt x="18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42697" y="4391558"/>
              <a:ext cx="240984" cy="292969"/>
            </a:xfrm>
            <a:custGeom>
              <a:avLst/>
              <a:gdLst/>
              <a:ahLst/>
              <a:cxnLst/>
              <a:rect l="l" t="t" r="r" b="b"/>
              <a:pathLst>
                <a:path w="7519" h="9141" extrusionOk="0">
                  <a:moveTo>
                    <a:pt x="0" y="1"/>
                  </a:moveTo>
                  <a:lnTo>
                    <a:pt x="301" y="5715"/>
                  </a:lnTo>
                  <a:cubicBezTo>
                    <a:pt x="401" y="7636"/>
                    <a:pt x="1988" y="9140"/>
                    <a:pt x="3910" y="9140"/>
                  </a:cubicBezTo>
                  <a:cubicBezTo>
                    <a:pt x="5898" y="9140"/>
                    <a:pt x="7519" y="7520"/>
                    <a:pt x="7519" y="5531"/>
                  </a:cubicBezTo>
                  <a:lnTo>
                    <a:pt x="7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7805912" y="4279127"/>
            <a:ext cx="1022844" cy="394696"/>
            <a:chOff x="7805912" y="4279127"/>
            <a:chExt cx="1022844" cy="394696"/>
          </a:xfrm>
        </p:grpSpPr>
        <p:sp>
          <p:nvSpPr>
            <p:cNvPr id="253" name="Google Shape;253;p15"/>
            <p:cNvSpPr/>
            <p:nvPr/>
          </p:nvSpPr>
          <p:spPr>
            <a:xfrm>
              <a:off x="7846071" y="4365341"/>
              <a:ext cx="949481" cy="308481"/>
            </a:xfrm>
            <a:custGeom>
              <a:avLst/>
              <a:gdLst/>
              <a:ahLst/>
              <a:cxnLst/>
              <a:rect l="l" t="t" r="r" b="b"/>
              <a:pathLst>
                <a:path w="29625" h="9625" extrusionOk="0">
                  <a:moveTo>
                    <a:pt x="1" y="0"/>
                  </a:moveTo>
                  <a:lnTo>
                    <a:pt x="1" y="9624"/>
                  </a:lnTo>
                  <a:lnTo>
                    <a:pt x="29625" y="9624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805912" y="4279127"/>
              <a:ext cx="1022844" cy="86247"/>
            </a:xfrm>
            <a:custGeom>
              <a:avLst/>
              <a:gdLst/>
              <a:ahLst/>
              <a:cxnLst/>
              <a:rect l="l" t="t" r="r" b="b"/>
              <a:pathLst>
                <a:path w="31914" h="2691" extrusionOk="0">
                  <a:moveTo>
                    <a:pt x="1" y="0"/>
                  </a:moveTo>
                  <a:lnTo>
                    <a:pt x="1" y="2690"/>
                  </a:lnTo>
                  <a:lnTo>
                    <a:pt x="31914" y="2690"/>
                  </a:lnTo>
                  <a:lnTo>
                    <a:pt x="319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297527" y="4279127"/>
              <a:ext cx="531229" cy="394696"/>
            </a:xfrm>
            <a:custGeom>
              <a:avLst/>
              <a:gdLst/>
              <a:ahLst/>
              <a:cxnLst/>
              <a:rect l="l" t="t" r="r" b="b"/>
              <a:pathLst>
                <a:path w="16575" h="12315" extrusionOk="0">
                  <a:moveTo>
                    <a:pt x="0" y="0"/>
                  </a:moveTo>
                  <a:lnTo>
                    <a:pt x="0" y="2439"/>
                  </a:lnTo>
                  <a:lnTo>
                    <a:pt x="618" y="12314"/>
                  </a:lnTo>
                  <a:lnTo>
                    <a:pt x="15539" y="12314"/>
                  </a:lnTo>
                  <a:lnTo>
                    <a:pt x="15539" y="2690"/>
                  </a:lnTo>
                  <a:lnTo>
                    <a:pt x="16575" y="2690"/>
                  </a:lnTo>
                  <a:lnTo>
                    <a:pt x="16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978886" y="4415115"/>
              <a:ext cx="192268" cy="46088"/>
            </a:xfrm>
            <a:custGeom>
              <a:avLst/>
              <a:gdLst/>
              <a:ahLst/>
              <a:cxnLst/>
              <a:rect l="l" t="t" r="r" b="b"/>
              <a:pathLst>
                <a:path w="5999" h="1438" extrusionOk="0">
                  <a:moveTo>
                    <a:pt x="0" y="1"/>
                  </a:moveTo>
                  <a:lnTo>
                    <a:pt x="0" y="1438"/>
                  </a:lnTo>
                  <a:lnTo>
                    <a:pt x="5999" y="1438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953726" y="4519566"/>
              <a:ext cx="247426" cy="98009"/>
            </a:xfrm>
            <a:custGeom>
              <a:avLst/>
              <a:gdLst/>
              <a:ahLst/>
              <a:cxnLst/>
              <a:rect l="l" t="t" r="r" b="b"/>
              <a:pathLst>
                <a:path w="7720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7720" y="3058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8043992" y="3722915"/>
            <a:ext cx="509851" cy="559625"/>
            <a:chOff x="1203067" y="4113653"/>
            <a:chExt cx="509851" cy="559625"/>
          </a:xfrm>
        </p:grpSpPr>
        <p:sp>
          <p:nvSpPr>
            <p:cNvPr id="259" name="Google Shape;259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1203067" y="4113653"/>
            <a:ext cx="509851" cy="559625"/>
            <a:chOff x="1203067" y="4113653"/>
            <a:chExt cx="509851" cy="559625"/>
          </a:xfrm>
        </p:grpSpPr>
        <p:sp>
          <p:nvSpPr>
            <p:cNvPr id="281" name="Google Shape;281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2030400" y="4089600"/>
            <a:ext cx="34128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1"/>
          </p:nvPr>
        </p:nvSpPr>
        <p:spPr>
          <a:xfrm>
            <a:off x="2030400" y="2937600"/>
            <a:ext cx="3412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17"/>
          <p:cNvGrpSpPr/>
          <p:nvPr/>
        </p:nvGrpSpPr>
        <p:grpSpPr>
          <a:xfrm>
            <a:off x="1945085" y="396919"/>
            <a:ext cx="1483402" cy="2385706"/>
            <a:chOff x="1945085" y="396919"/>
            <a:chExt cx="1483402" cy="2385706"/>
          </a:xfrm>
        </p:grpSpPr>
        <p:sp>
          <p:nvSpPr>
            <p:cNvPr id="365" name="Google Shape;365;p17"/>
            <p:cNvSpPr/>
            <p:nvPr/>
          </p:nvSpPr>
          <p:spPr>
            <a:xfrm>
              <a:off x="2062901" y="481499"/>
              <a:ext cx="1272930" cy="2227219"/>
            </a:xfrm>
            <a:custGeom>
              <a:avLst/>
              <a:gdLst/>
              <a:ahLst/>
              <a:cxnLst/>
              <a:rect l="l" t="t" r="r" b="b"/>
              <a:pathLst>
                <a:path w="39717" h="69492" extrusionOk="0">
                  <a:moveTo>
                    <a:pt x="0" y="1"/>
                  </a:moveTo>
                  <a:lnTo>
                    <a:pt x="0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044151" y="456339"/>
              <a:ext cx="632475" cy="2273787"/>
            </a:xfrm>
            <a:custGeom>
              <a:avLst/>
              <a:gdLst/>
              <a:ahLst/>
              <a:cxnLst/>
              <a:rect l="l" t="t" r="r" b="b"/>
              <a:pathLst>
                <a:path w="19734" h="70945" extrusionOk="0">
                  <a:moveTo>
                    <a:pt x="1" y="1"/>
                  </a:moveTo>
                  <a:lnTo>
                    <a:pt x="1" y="70945"/>
                  </a:lnTo>
                  <a:lnTo>
                    <a:pt x="12966" y="70945"/>
                  </a:lnTo>
                  <a:cubicBezTo>
                    <a:pt x="12966" y="70945"/>
                    <a:pt x="8606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722105" y="452045"/>
              <a:ext cx="632475" cy="2273819"/>
            </a:xfrm>
            <a:custGeom>
              <a:avLst/>
              <a:gdLst/>
              <a:ahLst/>
              <a:cxnLst/>
              <a:rect l="l" t="t" r="r" b="b"/>
              <a:pathLst>
                <a:path w="19734" h="70946" extrusionOk="0">
                  <a:moveTo>
                    <a:pt x="1" y="1"/>
                  </a:moveTo>
                  <a:cubicBezTo>
                    <a:pt x="402" y="26467"/>
                    <a:pt x="13401" y="36242"/>
                    <a:pt x="13401" y="36242"/>
                  </a:cubicBezTo>
                  <a:cubicBezTo>
                    <a:pt x="11129" y="39684"/>
                    <a:pt x="6768" y="70945"/>
                    <a:pt x="6768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945085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3" y="2640"/>
                  </a:moveTo>
                  <a:lnTo>
                    <a:pt x="11663" y="18747"/>
                  </a:lnTo>
                  <a:lnTo>
                    <a:pt x="3676" y="18747"/>
                  </a:lnTo>
                  <a:lnTo>
                    <a:pt x="3676" y="2640"/>
                  </a:lnTo>
                  <a:close/>
                  <a:moveTo>
                    <a:pt x="22540" y="2640"/>
                  </a:moveTo>
                  <a:lnTo>
                    <a:pt x="22540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0" y="18747"/>
                  </a:lnTo>
                  <a:lnTo>
                    <a:pt x="23810" y="2640"/>
                  </a:lnTo>
                  <a:close/>
                  <a:moveTo>
                    <a:pt x="42607" y="2640"/>
                  </a:moveTo>
                  <a:lnTo>
                    <a:pt x="42607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3" y="19064"/>
                  </a:moveTo>
                  <a:lnTo>
                    <a:pt x="11663" y="37394"/>
                  </a:lnTo>
                  <a:lnTo>
                    <a:pt x="3676" y="37394"/>
                  </a:lnTo>
                  <a:lnTo>
                    <a:pt x="3676" y="19064"/>
                  </a:lnTo>
                  <a:close/>
                  <a:moveTo>
                    <a:pt x="22540" y="19064"/>
                  </a:moveTo>
                  <a:lnTo>
                    <a:pt x="22540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0" y="37394"/>
                  </a:lnTo>
                  <a:lnTo>
                    <a:pt x="23810" y="19064"/>
                  </a:lnTo>
                  <a:close/>
                  <a:moveTo>
                    <a:pt x="42607" y="19064"/>
                  </a:moveTo>
                  <a:lnTo>
                    <a:pt x="42607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3" y="38663"/>
                  </a:moveTo>
                  <a:lnTo>
                    <a:pt x="11663" y="56374"/>
                  </a:lnTo>
                  <a:lnTo>
                    <a:pt x="3676" y="56374"/>
                  </a:lnTo>
                  <a:lnTo>
                    <a:pt x="3676" y="38663"/>
                  </a:lnTo>
                  <a:close/>
                  <a:moveTo>
                    <a:pt x="22540" y="38663"/>
                  </a:moveTo>
                  <a:lnTo>
                    <a:pt x="22540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0" y="56374"/>
                  </a:lnTo>
                  <a:lnTo>
                    <a:pt x="23810" y="38663"/>
                  </a:lnTo>
                  <a:close/>
                  <a:moveTo>
                    <a:pt x="42607" y="38663"/>
                  </a:moveTo>
                  <a:lnTo>
                    <a:pt x="42607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3" y="56692"/>
                  </a:moveTo>
                  <a:lnTo>
                    <a:pt x="11663" y="72147"/>
                  </a:lnTo>
                  <a:lnTo>
                    <a:pt x="3676" y="72147"/>
                  </a:lnTo>
                  <a:lnTo>
                    <a:pt x="3676" y="56692"/>
                  </a:lnTo>
                  <a:close/>
                  <a:moveTo>
                    <a:pt x="22540" y="56692"/>
                  </a:moveTo>
                  <a:lnTo>
                    <a:pt x="22540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0" y="72147"/>
                  </a:lnTo>
                  <a:lnTo>
                    <a:pt x="23810" y="56692"/>
                  </a:lnTo>
                  <a:close/>
                  <a:moveTo>
                    <a:pt x="42607" y="56692"/>
                  </a:moveTo>
                  <a:lnTo>
                    <a:pt x="42607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3" y="74436"/>
                  </a:lnTo>
                  <a:lnTo>
                    <a:pt x="462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7"/>
          <p:cNvGrpSpPr/>
          <p:nvPr/>
        </p:nvGrpSpPr>
        <p:grpSpPr>
          <a:xfrm>
            <a:off x="4595844" y="396919"/>
            <a:ext cx="1483402" cy="2385706"/>
            <a:chOff x="4595844" y="396919"/>
            <a:chExt cx="1483402" cy="2385706"/>
          </a:xfrm>
        </p:grpSpPr>
        <p:sp>
          <p:nvSpPr>
            <p:cNvPr id="370" name="Google Shape;370;p17"/>
            <p:cNvSpPr/>
            <p:nvPr/>
          </p:nvSpPr>
          <p:spPr>
            <a:xfrm>
              <a:off x="4713660" y="481499"/>
              <a:ext cx="1272962" cy="2227219"/>
            </a:xfrm>
            <a:custGeom>
              <a:avLst/>
              <a:gdLst/>
              <a:ahLst/>
              <a:cxnLst/>
              <a:rect l="l" t="t" r="r" b="b"/>
              <a:pathLst>
                <a:path w="39718" h="69492" extrusionOk="0">
                  <a:moveTo>
                    <a:pt x="1" y="1"/>
                  </a:moveTo>
                  <a:lnTo>
                    <a:pt x="1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94943" y="456339"/>
              <a:ext cx="632443" cy="2273787"/>
            </a:xfrm>
            <a:custGeom>
              <a:avLst/>
              <a:gdLst/>
              <a:ahLst/>
              <a:cxnLst/>
              <a:rect l="l" t="t" r="r" b="b"/>
              <a:pathLst>
                <a:path w="19733" h="70945" extrusionOk="0">
                  <a:moveTo>
                    <a:pt x="0" y="1"/>
                  </a:moveTo>
                  <a:lnTo>
                    <a:pt x="0" y="70945"/>
                  </a:lnTo>
                  <a:lnTo>
                    <a:pt x="12966" y="70945"/>
                  </a:lnTo>
                  <a:cubicBezTo>
                    <a:pt x="12966" y="70945"/>
                    <a:pt x="8605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372896" y="452045"/>
              <a:ext cx="632443" cy="2273819"/>
            </a:xfrm>
            <a:custGeom>
              <a:avLst/>
              <a:gdLst/>
              <a:ahLst/>
              <a:cxnLst/>
              <a:rect l="l" t="t" r="r" b="b"/>
              <a:pathLst>
                <a:path w="19733" h="70946" extrusionOk="0">
                  <a:moveTo>
                    <a:pt x="0" y="1"/>
                  </a:moveTo>
                  <a:cubicBezTo>
                    <a:pt x="401" y="26467"/>
                    <a:pt x="13400" y="36242"/>
                    <a:pt x="13400" y="36242"/>
                  </a:cubicBezTo>
                  <a:cubicBezTo>
                    <a:pt x="11128" y="39684"/>
                    <a:pt x="6767" y="70945"/>
                    <a:pt x="6767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595844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4" y="2640"/>
                  </a:moveTo>
                  <a:lnTo>
                    <a:pt x="11664" y="18747"/>
                  </a:lnTo>
                  <a:lnTo>
                    <a:pt x="3677" y="18747"/>
                  </a:lnTo>
                  <a:lnTo>
                    <a:pt x="3677" y="2640"/>
                  </a:lnTo>
                  <a:close/>
                  <a:moveTo>
                    <a:pt x="22541" y="2640"/>
                  </a:moveTo>
                  <a:lnTo>
                    <a:pt x="22541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1" y="18747"/>
                  </a:lnTo>
                  <a:lnTo>
                    <a:pt x="23811" y="2640"/>
                  </a:lnTo>
                  <a:close/>
                  <a:moveTo>
                    <a:pt x="42608" y="2640"/>
                  </a:moveTo>
                  <a:lnTo>
                    <a:pt x="42608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4" y="19064"/>
                  </a:moveTo>
                  <a:lnTo>
                    <a:pt x="11664" y="37394"/>
                  </a:lnTo>
                  <a:lnTo>
                    <a:pt x="3677" y="37394"/>
                  </a:lnTo>
                  <a:lnTo>
                    <a:pt x="3677" y="19064"/>
                  </a:lnTo>
                  <a:close/>
                  <a:moveTo>
                    <a:pt x="22541" y="19064"/>
                  </a:moveTo>
                  <a:lnTo>
                    <a:pt x="22541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1" y="37394"/>
                  </a:lnTo>
                  <a:lnTo>
                    <a:pt x="23811" y="19064"/>
                  </a:lnTo>
                  <a:close/>
                  <a:moveTo>
                    <a:pt x="42608" y="19064"/>
                  </a:moveTo>
                  <a:lnTo>
                    <a:pt x="42608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4" y="38663"/>
                  </a:moveTo>
                  <a:lnTo>
                    <a:pt x="11664" y="56374"/>
                  </a:lnTo>
                  <a:lnTo>
                    <a:pt x="3677" y="56374"/>
                  </a:lnTo>
                  <a:lnTo>
                    <a:pt x="3677" y="38663"/>
                  </a:lnTo>
                  <a:close/>
                  <a:moveTo>
                    <a:pt x="22541" y="38663"/>
                  </a:moveTo>
                  <a:lnTo>
                    <a:pt x="22541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1" y="56374"/>
                  </a:lnTo>
                  <a:lnTo>
                    <a:pt x="23811" y="38663"/>
                  </a:lnTo>
                  <a:close/>
                  <a:moveTo>
                    <a:pt x="42608" y="38663"/>
                  </a:moveTo>
                  <a:lnTo>
                    <a:pt x="42608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4" y="56692"/>
                  </a:moveTo>
                  <a:lnTo>
                    <a:pt x="11664" y="72147"/>
                  </a:lnTo>
                  <a:lnTo>
                    <a:pt x="3677" y="72147"/>
                  </a:lnTo>
                  <a:lnTo>
                    <a:pt x="3677" y="56692"/>
                  </a:lnTo>
                  <a:close/>
                  <a:moveTo>
                    <a:pt x="22541" y="56692"/>
                  </a:moveTo>
                  <a:lnTo>
                    <a:pt x="22541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1" y="72147"/>
                  </a:lnTo>
                  <a:lnTo>
                    <a:pt x="23811" y="56692"/>
                  </a:lnTo>
                  <a:close/>
                  <a:moveTo>
                    <a:pt x="42608" y="56692"/>
                  </a:moveTo>
                  <a:lnTo>
                    <a:pt x="42608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4" y="74436"/>
                  </a:lnTo>
                  <a:lnTo>
                    <a:pt x="4628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7"/>
          <p:cNvGrpSpPr/>
          <p:nvPr/>
        </p:nvGrpSpPr>
        <p:grpSpPr>
          <a:xfrm>
            <a:off x="146197" y="2917586"/>
            <a:ext cx="1147614" cy="1754866"/>
            <a:chOff x="146197" y="2914863"/>
            <a:chExt cx="1147614" cy="1754866"/>
          </a:xfrm>
        </p:grpSpPr>
        <p:sp>
          <p:nvSpPr>
            <p:cNvPr id="375" name="Google Shape;375;p17"/>
            <p:cNvSpPr/>
            <p:nvPr/>
          </p:nvSpPr>
          <p:spPr>
            <a:xfrm>
              <a:off x="1194713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808607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25193" y="4349485"/>
              <a:ext cx="99643" cy="320244"/>
            </a:xfrm>
            <a:custGeom>
              <a:avLst/>
              <a:gdLst/>
              <a:ahLst/>
              <a:cxnLst/>
              <a:rect l="l" t="t" r="r" b="b"/>
              <a:pathLst>
                <a:path w="3109" h="9992" extrusionOk="0">
                  <a:moveTo>
                    <a:pt x="3108" y="0"/>
                  </a:moveTo>
                  <a:lnTo>
                    <a:pt x="0" y="101"/>
                  </a:lnTo>
                  <a:lnTo>
                    <a:pt x="0" y="9992"/>
                  </a:lnTo>
                  <a:lnTo>
                    <a:pt x="1320" y="999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54210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3092" y="0"/>
                  </a:moveTo>
                  <a:lnTo>
                    <a:pt x="1" y="101"/>
                  </a:lnTo>
                  <a:lnTo>
                    <a:pt x="1" y="9992"/>
                  </a:lnTo>
                  <a:lnTo>
                    <a:pt x="1321" y="9992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983183" y="3637687"/>
              <a:ext cx="310629" cy="721926"/>
            </a:xfrm>
            <a:custGeom>
              <a:avLst/>
              <a:gdLst/>
              <a:ahLst/>
              <a:cxnLst/>
              <a:rect l="l" t="t" r="r" b="b"/>
              <a:pathLst>
                <a:path w="9692" h="22525" extrusionOk="0">
                  <a:moveTo>
                    <a:pt x="5106" y="1"/>
                  </a:moveTo>
                  <a:cubicBezTo>
                    <a:pt x="3291" y="1"/>
                    <a:pt x="1421" y="538"/>
                    <a:pt x="1421" y="538"/>
                  </a:cubicBezTo>
                  <a:cubicBezTo>
                    <a:pt x="1421" y="538"/>
                    <a:pt x="1" y="22276"/>
                    <a:pt x="185" y="22443"/>
                  </a:cubicBezTo>
                  <a:cubicBezTo>
                    <a:pt x="240" y="22504"/>
                    <a:pt x="1315" y="22525"/>
                    <a:pt x="2724" y="22525"/>
                  </a:cubicBezTo>
                  <a:cubicBezTo>
                    <a:pt x="5541" y="22525"/>
                    <a:pt x="9692" y="22443"/>
                    <a:pt x="9692" y="22443"/>
                  </a:cubicBezTo>
                  <a:cubicBezTo>
                    <a:pt x="9692" y="22443"/>
                    <a:pt x="9541" y="3061"/>
                    <a:pt x="8104" y="1056"/>
                  </a:cubicBezTo>
                  <a:cubicBezTo>
                    <a:pt x="7520" y="244"/>
                    <a:pt x="6326" y="1"/>
                    <a:pt x="51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54210" y="2914863"/>
              <a:ext cx="897015" cy="1329146"/>
            </a:xfrm>
            <a:custGeom>
              <a:avLst/>
              <a:gdLst/>
              <a:ahLst/>
              <a:cxnLst/>
              <a:rect l="l" t="t" r="r" b="b"/>
              <a:pathLst>
                <a:path w="27988" h="41471" extrusionOk="0">
                  <a:moveTo>
                    <a:pt x="7823" y="0"/>
                  </a:moveTo>
                  <a:cubicBezTo>
                    <a:pt x="3510" y="0"/>
                    <a:pt x="1" y="3519"/>
                    <a:pt x="34" y="7853"/>
                  </a:cubicBezTo>
                  <a:lnTo>
                    <a:pt x="252" y="41471"/>
                  </a:lnTo>
                  <a:lnTo>
                    <a:pt x="27102" y="41471"/>
                  </a:lnTo>
                  <a:lnTo>
                    <a:pt x="27888" y="7870"/>
                  </a:lnTo>
                  <a:cubicBezTo>
                    <a:pt x="27988" y="3559"/>
                    <a:pt x="24512" y="0"/>
                    <a:pt x="20202" y="0"/>
                  </a:cubicBezTo>
                  <a:lnTo>
                    <a:pt x="7854" y="0"/>
                  </a:lnTo>
                  <a:cubicBezTo>
                    <a:pt x="7844" y="0"/>
                    <a:pt x="7834" y="0"/>
                    <a:pt x="782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62254" y="4008249"/>
              <a:ext cx="1080694" cy="347166"/>
            </a:xfrm>
            <a:custGeom>
              <a:avLst/>
              <a:gdLst/>
              <a:ahLst/>
              <a:cxnLst/>
              <a:rect l="l" t="t" r="r" b="b"/>
              <a:pathLst>
                <a:path w="33719" h="10832" extrusionOk="0">
                  <a:moveTo>
                    <a:pt x="17415" y="0"/>
                  </a:moveTo>
                  <a:cubicBezTo>
                    <a:pt x="14801" y="0"/>
                    <a:pt x="12220" y="26"/>
                    <a:pt x="10360" y="104"/>
                  </a:cubicBezTo>
                  <a:cubicBezTo>
                    <a:pt x="4762" y="338"/>
                    <a:pt x="1" y="7356"/>
                    <a:pt x="1" y="7356"/>
                  </a:cubicBezTo>
                  <a:lnTo>
                    <a:pt x="1" y="10831"/>
                  </a:lnTo>
                  <a:lnTo>
                    <a:pt x="33718" y="10831"/>
                  </a:lnTo>
                  <a:lnTo>
                    <a:pt x="33718" y="6921"/>
                  </a:lnTo>
                  <a:cubicBezTo>
                    <a:pt x="33334" y="305"/>
                    <a:pt x="28004" y="104"/>
                    <a:pt x="28004" y="104"/>
                  </a:cubicBezTo>
                  <a:cubicBezTo>
                    <a:pt x="28004" y="104"/>
                    <a:pt x="22643" y="0"/>
                    <a:pt x="1741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08202" y="4007832"/>
              <a:ext cx="749746" cy="341557"/>
            </a:xfrm>
            <a:custGeom>
              <a:avLst/>
              <a:gdLst/>
              <a:ahLst/>
              <a:cxnLst/>
              <a:rect l="l" t="t" r="r" b="b"/>
              <a:pathLst>
                <a:path w="23393" h="10657" extrusionOk="0">
                  <a:moveTo>
                    <a:pt x="15406" y="0"/>
                  </a:moveTo>
                  <a:cubicBezTo>
                    <a:pt x="10326" y="34"/>
                    <a:pt x="5230" y="50"/>
                    <a:pt x="151" y="84"/>
                  </a:cubicBezTo>
                  <a:cubicBezTo>
                    <a:pt x="0" y="84"/>
                    <a:pt x="0" y="318"/>
                    <a:pt x="151" y="318"/>
                  </a:cubicBezTo>
                  <a:lnTo>
                    <a:pt x="13985" y="251"/>
                  </a:lnTo>
                  <a:cubicBezTo>
                    <a:pt x="14681" y="243"/>
                    <a:pt x="15418" y="201"/>
                    <a:pt x="16152" y="201"/>
                  </a:cubicBezTo>
                  <a:cubicBezTo>
                    <a:pt x="16952" y="201"/>
                    <a:pt x="17748" y="251"/>
                    <a:pt x="18480" y="451"/>
                  </a:cubicBezTo>
                  <a:cubicBezTo>
                    <a:pt x="22607" y="1621"/>
                    <a:pt x="23208" y="6901"/>
                    <a:pt x="22874" y="10543"/>
                  </a:cubicBezTo>
                  <a:cubicBezTo>
                    <a:pt x="22874" y="10619"/>
                    <a:pt x="22929" y="10656"/>
                    <a:pt x="22985" y="10656"/>
                  </a:cubicBezTo>
                  <a:cubicBezTo>
                    <a:pt x="23041" y="10656"/>
                    <a:pt x="23100" y="10619"/>
                    <a:pt x="23108" y="10543"/>
                  </a:cubicBezTo>
                  <a:cubicBezTo>
                    <a:pt x="23392" y="7486"/>
                    <a:pt x="23058" y="3225"/>
                    <a:pt x="20452" y="1187"/>
                  </a:cubicBezTo>
                  <a:cubicBezTo>
                    <a:pt x="18948" y="17"/>
                    <a:pt x="17193" y="0"/>
                    <a:pt x="154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42183" y="2936048"/>
              <a:ext cx="583727" cy="696959"/>
            </a:xfrm>
            <a:custGeom>
              <a:avLst/>
              <a:gdLst/>
              <a:ahLst/>
              <a:cxnLst/>
              <a:rect l="l" t="t" r="r" b="b"/>
              <a:pathLst>
                <a:path w="18213" h="21746" extrusionOk="0">
                  <a:moveTo>
                    <a:pt x="12059" y="0"/>
                  </a:moveTo>
                  <a:cubicBezTo>
                    <a:pt x="11472" y="0"/>
                    <a:pt x="10856" y="8"/>
                    <a:pt x="10210" y="8"/>
                  </a:cubicBezTo>
                  <a:cubicBezTo>
                    <a:pt x="9190" y="8"/>
                    <a:pt x="8154" y="58"/>
                    <a:pt x="7118" y="158"/>
                  </a:cubicBezTo>
                  <a:cubicBezTo>
                    <a:pt x="6567" y="225"/>
                    <a:pt x="6016" y="325"/>
                    <a:pt x="5481" y="459"/>
                  </a:cubicBezTo>
                  <a:cubicBezTo>
                    <a:pt x="4896" y="592"/>
                    <a:pt x="4345" y="776"/>
                    <a:pt x="3827" y="1044"/>
                  </a:cubicBezTo>
                  <a:cubicBezTo>
                    <a:pt x="3292" y="1328"/>
                    <a:pt x="2791" y="1695"/>
                    <a:pt x="2357" y="2130"/>
                  </a:cubicBezTo>
                  <a:cubicBezTo>
                    <a:pt x="1922" y="2581"/>
                    <a:pt x="1538" y="3082"/>
                    <a:pt x="1237" y="3633"/>
                  </a:cubicBezTo>
                  <a:cubicBezTo>
                    <a:pt x="1087" y="3917"/>
                    <a:pt x="970" y="4218"/>
                    <a:pt x="886" y="4519"/>
                  </a:cubicBezTo>
                  <a:cubicBezTo>
                    <a:pt x="819" y="4820"/>
                    <a:pt x="769" y="5137"/>
                    <a:pt x="753" y="5438"/>
                  </a:cubicBezTo>
                  <a:cubicBezTo>
                    <a:pt x="686" y="6039"/>
                    <a:pt x="619" y="6641"/>
                    <a:pt x="569" y="7242"/>
                  </a:cubicBezTo>
                  <a:cubicBezTo>
                    <a:pt x="452" y="8412"/>
                    <a:pt x="368" y="9565"/>
                    <a:pt x="301" y="10651"/>
                  </a:cubicBezTo>
                  <a:cubicBezTo>
                    <a:pt x="168" y="12823"/>
                    <a:pt x="101" y="14778"/>
                    <a:pt x="67" y="16415"/>
                  </a:cubicBezTo>
                  <a:cubicBezTo>
                    <a:pt x="17" y="18069"/>
                    <a:pt x="1" y="19406"/>
                    <a:pt x="1" y="20325"/>
                  </a:cubicBezTo>
                  <a:cubicBezTo>
                    <a:pt x="1" y="20776"/>
                    <a:pt x="1" y="21127"/>
                    <a:pt x="1" y="21378"/>
                  </a:cubicBezTo>
                  <a:cubicBezTo>
                    <a:pt x="1" y="21495"/>
                    <a:pt x="1" y="21595"/>
                    <a:pt x="1" y="21662"/>
                  </a:cubicBezTo>
                  <a:cubicBezTo>
                    <a:pt x="1" y="21695"/>
                    <a:pt x="1" y="21712"/>
                    <a:pt x="1" y="21745"/>
                  </a:cubicBezTo>
                  <a:cubicBezTo>
                    <a:pt x="1" y="21712"/>
                    <a:pt x="17" y="21695"/>
                    <a:pt x="17" y="21662"/>
                  </a:cubicBezTo>
                  <a:cubicBezTo>
                    <a:pt x="17" y="21595"/>
                    <a:pt x="17" y="21495"/>
                    <a:pt x="17" y="21378"/>
                  </a:cubicBezTo>
                  <a:cubicBezTo>
                    <a:pt x="34" y="21127"/>
                    <a:pt x="34" y="20776"/>
                    <a:pt x="51" y="20325"/>
                  </a:cubicBezTo>
                  <a:cubicBezTo>
                    <a:pt x="84" y="19389"/>
                    <a:pt x="118" y="18069"/>
                    <a:pt x="168" y="16432"/>
                  </a:cubicBezTo>
                  <a:cubicBezTo>
                    <a:pt x="218" y="14778"/>
                    <a:pt x="285" y="12823"/>
                    <a:pt x="418" y="10651"/>
                  </a:cubicBezTo>
                  <a:cubicBezTo>
                    <a:pt x="502" y="9565"/>
                    <a:pt x="585" y="8429"/>
                    <a:pt x="702" y="7242"/>
                  </a:cubicBezTo>
                  <a:cubicBezTo>
                    <a:pt x="753" y="6658"/>
                    <a:pt x="819" y="6056"/>
                    <a:pt x="886" y="5455"/>
                  </a:cubicBezTo>
                  <a:cubicBezTo>
                    <a:pt x="920" y="5154"/>
                    <a:pt x="970" y="4853"/>
                    <a:pt x="1037" y="4552"/>
                  </a:cubicBezTo>
                  <a:cubicBezTo>
                    <a:pt x="1103" y="4252"/>
                    <a:pt x="1220" y="3968"/>
                    <a:pt x="1371" y="3700"/>
                  </a:cubicBezTo>
                  <a:cubicBezTo>
                    <a:pt x="1655" y="3149"/>
                    <a:pt x="2022" y="2664"/>
                    <a:pt x="2457" y="2230"/>
                  </a:cubicBezTo>
                  <a:cubicBezTo>
                    <a:pt x="2891" y="1812"/>
                    <a:pt x="3359" y="1445"/>
                    <a:pt x="3877" y="1160"/>
                  </a:cubicBezTo>
                  <a:cubicBezTo>
                    <a:pt x="4395" y="910"/>
                    <a:pt x="4946" y="709"/>
                    <a:pt x="5514" y="592"/>
                  </a:cubicBezTo>
                  <a:cubicBezTo>
                    <a:pt x="6049" y="459"/>
                    <a:pt x="6584" y="358"/>
                    <a:pt x="7135" y="292"/>
                  </a:cubicBezTo>
                  <a:cubicBezTo>
                    <a:pt x="8171" y="175"/>
                    <a:pt x="9190" y="125"/>
                    <a:pt x="10226" y="125"/>
                  </a:cubicBezTo>
                  <a:cubicBezTo>
                    <a:pt x="11179" y="108"/>
                    <a:pt x="12081" y="108"/>
                    <a:pt x="12916" y="108"/>
                  </a:cubicBezTo>
                  <a:cubicBezTo>
                    <a:pt x="14554" y="108"/>
                    <a:pt x="15890" y="141"/>
                    <a:pt x="16809" y="191"/>
                  </a:cubicBezTo>
                  <a:lnTo>
                    <a:pt x="17411" y="258"/>
                  </a:lnTo>
                  <a:cubicBezTo>
                    <a:pt x="17578" y="275"/>
                    <a:pt x="17728" y="292"/>
                    <a:pt x="17862" y="308"/>
                  </a:cubicBezTo>
                  <a:cubicBezTo>
                    <a:pt x="17979" y="342"/>
                    <a:pt x="18063" y="358"/>
                    <a:pt x="18129" y="375"/>
                  </a:cubicBezTo>
                  <a:cubicBezTo>
                    <a:pt x="18146" y="392"/>
                    <a:pt x="18180" y="392"/>
                    <a:pt x="18213" y="392"/>
                  </a:cubicBezTo>
                  <a:cubicBezTo>
                    <a:pt x="18180" y="375"/>
                    <a:pt x="18163" y="375"/>
                    <a:pt x="18129" y="358"/>
                  </a:cubicBezTo>
                  <a:cubicBezTo>
                    <a:pt x="18063" y="342"/>
                    <a:pt x="17979" y="308"/>
                    <a:pt x="17862" y="292"/>
                  </a:cubicBezTo>
                  <a:cubicBezTo>
                    <a:pt x="17745" y="258"/>
                    <a:pt x="17595" y="242"/>
                    <a:pt x="17411" y="208"/>
                  </a:cubicBezTo>
                  <a:cubicBezTo>
                    <a:pt x="17244" y="191"/>
                    <a:pt x="17043" y="158"/>
                    <a:pt x="16809" y="141"/>
                  </a:cubicBezTo>
                  <a:cubicBezTo>
                    <a:pt x="15890" y="58"/>
                    <a:pt x="14554" y="8"/>
                    <a:pt x="12916" y="8"/>
                  </a:cubicBezTo>
                  <a:cubicBezTo>
                    <a:pt x="12638" y="2"/>
                    <a:pt x="12352" y="0"/>
                    <a:pt x="120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75123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7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201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2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85" y="21"/>
                  </a:cubicBezTo>
                  <a:cubicBezTo>
                    <a:pt x="126" y="5"/>
                    <a:pt x="84" y="0"/>
                    <a:pt x="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826811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5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185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3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68" y="21"/>
                  </a:cubicBezTo>
                  <a:cubicBezTo>
                    <a:pt x="118" y="5"/>
                    <a:pt x="80" y="0"/>
                    <a:pt x="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52607" y="3623777"/>
              <a:ext cx="372229" cy="739650"/>
            </a:xfrm>
            <a:custGeom>
              <a:avLst/>
              <a:gdLst/>
              <a:ahLst/>
              <a:cxnLst/>
              <a:rect l="l" t="t" r="r" b="b"/>
              <a:pathLst>
                <a:path w="11614" h="23078" extrusionOk="0">
                  <a:moveTo>
                    <a:pt x="5997" y="1"/>
                  </a:moveTo>
                  <a:cubicBezTo>
                    <a:pt x="3366" y="1"/>
                    <a:pt x="452" y="755"/>
                    <a:pt x="452" y="755"/>
                  </a:cubicBezTo>
                  <a:cubicBezTo>
                    <a:pt x="452" y="755"/>
                    <a:pt x="1" y="22359"/>
                    <a:pt x="17" y="22844"/>
                  </a:cubicBezTo>
                  <a:cubicBezTo>
                    <a:pt x="30" y="23022"/>
                    <a:pt x="1596" y="23078"/>
                    <a:pt x="3573" y="23078"/>
                  </a:cubicBezTo>
                  <a:cubicBezTo>
                    <a:pt x="6982" y="23078"/>
                    <a:pt x="11613" y="22911"/>
                    <a:pt x="11613" y="22911"/>
                  </a:cubicBezTo>
                  <a:cubicBezTo>
                    <a:pt x="11613" y="22911"/>
                    <a:pt x="11346" y="4130"/>
                    <a:pt x="9909" y="1407"/>
                  </a:cubicBezTo>
                  <a:cubicBezTo>
                    <a:pt x="9332" y="327"/>
                    <a:pt x="7726" y="1"/>
                    <a:pt x="599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46197" y="3630732"/>
              <a:ext cx="281175" cy="734554"/>
            </a:xfrm>
            <a:custGeom>
              <a:avLst/>
              <a:gdLst/>
              <a:ahLst/>
              <a:cxnLst/>
              <a:rect l="l" t="t" r="r" b="b"/>
              <a:pathLst>
                <a:path w="8773" h="22919" extrusionOk="0">
                  <a:moveTo>
                    <a:pt x="3734" y="1"/>
                  </a:moveTo>
                  <a:cubicBezTo>
                    <a:pt x="1971" y="1"/>
                    <a:pt x="217" y="455"/>
                    <a:pt x="217" y="455"/>
                  </a:cubicBezTo>
                  <a:cubicBezTo>
                    <a:pt x="217" y="455"/>
                    <a:pt x="0" y="22694"/>
                    <a:pt x="167" y="22861"/>
                  </a:cubicBezTo>
                  <a:cubicBezTo>
                    <a:pt x="209" y="22902"/>
                    <a:pt x="768" y="22918"/>
                    <a:pt x="1582" y="22918"/>
                  </a:cubicBezTo>
                  <a:cubicBezTo>
                    <a:pt x="4026" y="22918"/>
                    <a:pt x="8772" y="22777"/>
                    <a:pt x="8772" y="22777"/>
                  </a:cubicBezTo>
                  <a:cubicBezTo>
                    <a:pt x="8772" y="22777"/>
                    <a:pt x="8388" y="3111"/>
                    <a:pt x="6951" y="1106"/>
                  </a:cubicBezTo>
                  <a:cubicBezTo>
                    <a:pt x="6341" y="248"/>
                    <a:pt x="5035" y="1"/>
                    <a:pt x="37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38309" y="3954821"/>
              <a:ext cx="26794" cy="33620"/>
            </a:xfrm>
            <a:custGeom>
              <a:avLst/>
              <a:gdLst/>
              <a:ahLst/>
              <a:cxnLst/>
              <a:rect l="l" t="t" r="r" b="b"/>
              <a:pathLst>
                <a:path w="836" h="1049" extrusionOk="0">
                  <a:moveTo>
                    <a:pt x="568" y="0"/>
                  </a:moveTo>
                  <a:cubicBezTo>
                    <a:pt x="552" y="0"/>
                    <a:pt x="501" y="0"/>
                    <a:pt x="418" y="17"/>
                  </a:cubicBezTo>
                  <a:lnTo>
                    <a:pt x="351" y="34"/>
                  </a:lnTo>
                  <a:lnTo>
                    <a:pt x="401" y="84"/>
                  </a:lnTo>
                  <a:cubicBezTo>
                    <a:pt x="518" y="167"/>
                    <a:pt x="618" y="284"/>
                    <a:pt x="668" y="435"/>
                  </a:cubicBezTo>
                  <a:cubicBezTo>
                    <a:pt x="752" y="618"/>
                    <a:pt x="652" y="852"/>
                    <a:pt x="451" y="902"/>
                  </a:cubicBezTo>
                  <a:cubicBezTo>
                    <a:pt x="434" y="906"/>
                    <a:pt x="417" y="908"/>
                    <a:pt x="400" y="908"/>
                  </a:cubicBezTo>
                  <a:cubicBezTo>
                    <a:pt x="271" y="908"/>
                    <a:pt x="165" y="801"/>
                    <a:pt x="151" y="668"/>
                  </a:cubicBezTo>
                  <a:cubicBezTo>
                    <a:pt x="134" y="552"/>
                    <a:pt x="134" y="418"/>
                    <a:pt x="167" y="284"/>
                  </a:cubicBezTo>
                  <a:cubicBezTo>
                    <a:pt x="201" y="201"/>
                    <a:pt x="267" y="151"/>
                    <a:pt x="351" y="134"/>
                  </a:cubicBezTo>
                  <a:cubicBezTo>
                    <a:pt x="362" y="130"/>
                    <a:pt x="371" y="129"/>
                    <a:pt x="380" y="129"/>
                  </a:cubicBezTo>
                  <a:cubicBezTo>
                    <a:pt x="405" y="129"/>
                    <a:pt x="423" y="139"/>
                    <a:pt x="430" y="139"/>
                  </a:cubicBezTo>
                  <a:cubicBezTo>
                    <a:pt x="433" y="139"/>
                    <a:pt x="435" y="137"/>
                    <a:pt x="435" y="134"/>
                  </a:cubicBezTo>
                  <a:cubicBezTo>
                    <a:pt x="451" y="134"/>
                    <a:pt x="418" y="84"/>
                    <a:pt x="351" y="84"/>
                  </a:cubicBezTo>
                  <a:cubicBezTo>
                    <a:pt x="341" y="82"/>
                    <a:pt x="331" y="82"/>
                    <a:pt x="321" y="82"/>
                  </a:cubicBezTo>
                  <a:cubicBezTo>
                    <a:pt x="214" y="82"/>
                    <a:pt x="114" y="159"/>
                    <a:pt x="84" y="251"/>
                  </a:cubicBezTo>
                  <a:cubicBezTo>
                    <a:pt x="17" y="384"/>
                    <a:pt x="0" y="552"/>
                    <a:pt x="34" y="702"/>
                  </a:cubicBezTo>
                  <a:cubicBezTo>
                    <a:pt x="34" y="802"/>
                    <a:pt x="84" y="886"/>
                    <a:pt x="151" y="953"/>
                  </a:cubicBezTo>
                  <a:cubicBezTo>
                    <a:pt x="225" y="1014"/>
                    <a:pt x="299" y="1049"/>
                    <a:pt x="380" y="1049"/>
                  </a:cubicBezTo>
                  <a:cubicBezTo>
                    <a:pt x="409" y="1049"/>
                    <a:pt x="438" y="1045"/>
                    <a:pt x="468" y="1036"/>
                  </a:cubicBezTo>
                  <a:cubicBezTo>
                    <a:pt x="618" y="1019"/>
                    <a:pt x="752" y="902"/>
                    <a:pt x="785" y="769"/>
                  </a:cubicBezTo>
                  <a:cubicBezTo>
                    <a:pt x="836" y="635"/>
                    <a:pt x="836" y="518"/>
                    <a:pt x="785" y="384"/>
                  </a:cubicBezTo>
                  <a:cubicBezTo>
                    <a:pt x="728" y="255"/>
                    <a:pt x="633" y="137"/>
                    <a:pt x="500" y="54"/>
                  </a:cubicBezTo>
                  <a:lnTo>
                    <a:pt x="500" y="54"/>
                  </a:lnTo>
                  <a:cubicBezTo>
                    <a:pt x="544" y="32"/>
                    <a:pt x="568" y="12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50071" y="3845018"/>
              <a:ext cx="50927" cy="115733"/>
            </a:xfrm>
            <a:custGeom>
              <a:avLst/>
              <a:gdLst/>
              <a:ahLst/>
              <a:cxnLst/>
              <a:rect l="l" t="t" r="r" b="b"/>
              <a:pathLst>
                <a:path w="1589" h="3611" extrusionOk="0">
                  <a:moveTo>
                    <a:pt x="1571" y="1"/>
                  </a:moveTo>
                  <a:cubicBezTo>
                    <a:pt x="1574" y="2"/>
                    <a:pt x="1576" y="6"/>
                    <a:pt x="1575" y="13"/>
                  </a:cubicBezTo>
                  <a:lnTo>
                    <a:pt x="1575" y="13"/>
                  </a:lnTo>
                  <a:cubicBezTo>
                    <a:pt x="1579" y="9"/>
                    <a:pt x="1584" y="5"/>
                    <a:pt x="1588" y="1"/>
                  </a:cubicBezTo>
                  <a:close/>
                  <a:moveTo>
                    <a:pt x="1575" y="13"/>
                  </a:moveTo>
                  <a:cubicBezTo>
                    <a:pt x="1432" y="144"/>
                    <a:pt x="1335" y="307"/>
                    <a:pt x="1237" y="469"/>
                  </a:cubicBezTo>
                  <a:cubicBezTo>
                    <a:pt x="753" y="1271"/>
                    <a:pt x="385" y="2140"/>
                    <a:pt x="134" y="3042"/>
                  </a:cubicBezTo>
                  <a:cubicBezTo>
                    <a:pt x="68" y="3226"/>
                    <a:pt x="17" y="3426"/>
                    <a:pt x="1" y="3610"/>
                  </a:cubicBezTo>
                  <a:cubicBezTo>
                    <a:pt x="1" y="3610"/>
                    <a:pt x="2" y="3610"/>
                    <a:pt x="2" y="3610"/>
                  </a:cubicBezTo>
                  <a:cubicBezTo>
                    <a:pt x="56" y="3610"/>
                    <a:pt x="306" y="2765"/>
                    <a:pt x="736" y="1772"/>
                  </a:cubicBezTo>
                  <a:cubicBezTo>
                    <a:pt x="1143" y="848"/>
                    <a:pt x="1565" y="114"/>
                    <a:pt x="1575" y="1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198150" y="3855723"/>
              <a:ext cx="48748" cy="106630"/>
            </a:xfrm>
            <a:custGeom>
              <a:avLst/>
              <a:gdLst/>
              <a:ahLst/>
              <a:cxnLst/>
              <a:rect l="l" t="t" r="r" b="b"/>
              <a:pathLst>
                <a:path w="1521" h="3327" extrusionOk="0">
                  <a:moveTo>
                    <a:pt x="51" y="1"/>
                  </a:moveTo>
                  <a:cubicBezTo>
                    <a:pt x="51" y="1"/>
                    <a:pt x="51" y="1"/>
                    <a:pt x="50" y="1"/>
                  </a:cubicBezTo>
                  <a:cubicBezTo>
                    <a:pt x="0" y="18"/>
                    <a:pt x="368" y="736"/>
                    <a:pt x="769" y="1672"/>
                  </a:cubicBezTo>
                  <a:cubicBezTo>
                    <a:pt x="1149" y="2581"/>
                    <a:pt x="1447" y="3326"/>
                    <a:pt x="1486" y="3326"/>
                  </a:cubicBezTo>
                  <a:cubicBezTo>
                    <a:pt x="1486" y="3326"/>
                    <a:pt x="1487" y="3326"/>
                    <a:pt x="1487" y="3326"/>
                  </a:cubicBezTo>
                  <a:cubicBezTo>
                    <a:pt x="1520" y="3326"/>
                    <a:pt x="1287" y="2541"/>
                    <a:pt x="886" y="1605"/>
                  </a:cubicBezTo>
                  <a:cubicBezTo>
                    <a:pt x="489" y="697"/>
                    <a:pt x="93" y="1"/>
                    <a:pt x="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174" y="3984275"/>
              <a:ext cx="40191" cy="179961"/>
            </a:xfrm>
            <a:custGeom>
              <a:avLst/>
              <a:gdLst/>
              <a:ahLst/>
              <a:cxnLst/>
              <a:rect l="l" t="t" r="r" b="b"/>
              <a:pathLst>
                <a:path w="1254" h="5615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84"/>
                    <a:pt x="101" y="551"/>
                    <a:pt x="168" y="819"/>
                  </a:cubicBezTo>
                  <a:cubicBezTo>
                    <a:pt x="302" y="1337"/>
                    <a:pt x="469" y="2022"/>
                    <a:pt x="652" y="2807"/>
                  </a:cubicBezTo>
                  <a:cubicBezTo>
                    <a:pt x="820" y="3576"/>
                    <a:pt x="970" y="4277"/>
                    <a:pt x="1070" y="4795"/>
                  </a:cubicBezTo>
                  <a:cubicBezTo>
                    <a:pt x="1120" y="5079"/>
                    <a:pt x="1170" y="5347"/>
                    <a:pt x="1254" y="5614"/>
                  </a:cubicBezTo>
                  <a:cubicBezTo>
                    <a:pt x="1254" y="5330"/>
                    <a:pt x="1221" y="5046"/>
                    <a:pt x="1170" y="4779"/>
                  </a:cubicBezTo>
                  <a:cubicBezTo>
                    <a:pt x="1087" y="4261"/>
                    <a:pt x="953" y="3559"/>
                    <a:pt x="786" y="2774"/>
                  </a:cubicBezTo>
                  <a:cubicBezTo>
                    <a:pt x="602" y="1988"/>
                    <a:pt x="419" y="1303"/>
                    <a:pt x="268" y="802"/>
                  </a:cubicBezTo>
                  <a:cubicBezTo>
                    <a:pt x="201" y="518"/>
                    <a:pt x="118" y="25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99753" y="3984788"/>
              <a:ext cx="46088" cy="110380"/>
            </a:xfrm>
            <a:custGeom>
              <a:avLst/>
              <a:gdLst/>
              <a:ahLst/>
              <a:cxnLst/>
              <a:rect l="l" t="t" r="r" b="b"/>
              <a:pathLst>
                <a:path w="1438" h="3444" extrusionOk="0">
                  <a:moveTo>
                    <a:pt x="1404" y="1"/>
                  </a:moveTo>
                  <a:cubicBezTo>
                    <a:pt x="1287" y="134"/>
                    <a:pt x="1186" y="302"/>
                    <a:pt x="1103" y="469"/>
                  </a:cubicBezTo>
                  <a:cubicBezTo>
                    <a:pt x="668" y="1237"/>
                    <a:pt x="334" y="2056"/>
                    <a:pt x="100" y="2908"/>
                  </a:cubicBezTo>
                  <a:cubicBezTo>
                    <a:pt x="50" y="3075"/>
                    <a:pt x="0" y="3259"/>
                    <a:pt x="0" y="3443"/>
                  </a:cubicBezTo>
                  <a:cubicBezTo>
                    <a:pt x="0" y="3443"/>
                    <a:pt x="1" y="3443"/>
                    <a:pt x="1" y="3443"/>
                  </a:cubicBezTo>
                  <a:cubicBezTo>
                    <a:pt x="38" y="3443"/>
                    <a:pt x="271" y="2648"/>
                    <a:pt x="652" y="1705"/>
                  </a:cubicBezTo>
                  <a:cubicBezTo>
                    <a:pt x="1036" y="753"/>
                    <a:pt x="1437" y="18"/>
                    <a:pt x="14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title"/>
          </p:nvPr>
        </p:nvSpPr>
        <p:spPr>
          <a:xfrm>
            <a:off x="3726000" y="4089600"/>
            <a:ext cx="33804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subTitle" idx="1"/>
          </p:nvPr>
        </p:nvSpPr>
        <p:spPr>
          <a:xfrm>
            <a:off x="3726000" y="2935650"/>
            <a:ext cx="3380400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3519477" y="424219"/>
            <a:ext cx="1304531" cy="2282345"/>
            <a:chOff x="3519477" y="424219"/>
            <a:chExt cx="1304531" cy="2282345"/>
          </a:xfrm>
        </p:grpSpPr>
        <p:sp>
          <p:nvSpPr>
            <p:cNvPr id="398" name="Google Shape;398;p18"/>
            <p:cNvSpPr/>
            <p:nvPr/>
          </p:nvSpPr>
          <p:spPr>
            <a:xfrm>
              <a:off x="3519477" y="972018"/>
              <a:ext cx="276912" cy="593374"/>
            </a:xfrm>
            <a:custGeom>
              <a:avLst/>
              <a:gdLst/>
              <a:ahLst/>
              <a:cxnLst/>
              <a:rect l="l" t="t" r="r" b="b"/>
              <a:pathLst>
                <a:path w="8640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8639" y="18514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808119" y="1606608"/>
              <a:ext cx="340083" cy="573022"/>
            </a:xfrm>
            <a:custGeom>
              <a:avLst/>
              <a:gdLst/>
              <a:ahLst/>
              <a:cxnLst/>
              <a:rect l="l" t="t" r="r" b="b"/>
              <a:pathLst>
                <a:path w="1061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611" y="17879"/>
                  </a:lnTo>
                  <a:lnTo>
                    <a:pt x="106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189931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76" y="16775"/>
                  </a:lnTo>
                  <a:lnTo>
                    <a:pt x="10076" y="368"/>
                  </a:lnTo>
                  <a:lnTo>
                    <a:pt x="10444" y="368"/>
                  </a:lnTo>
                  <a:lnTo>
                    <a:pt x="10444" y="16775"/>
                  </a:lnTo>
                  <a:lnTo>
                    <a:pt x="19784" y="16775"/>
                  </a:lnTo>
                  <a:lnTo>
                    <a:pt x="197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519477" y="1606608"/>
              <a:ext cx="276912" cy="573022"/>
            </a:xfrm>
            <a:custGeom>
              <a:avLst/>
              <a:gdLst/>
              <a:ahLst/>
              <a:cxnLst/>
              <a:rect l="l" t="t" r="r" b="b"/>
              <a:pathLst>
                <a:path w="8640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8639" y="1787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524629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9341" y="17879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808119" y="972018"/>
              <a:ext cx="340083" cy="593374"/>
            </a:xfrm>
            <a:custGeom>
              <a:avLst/>
              <a:gdLst/>
              <a:ahLst/>
              <a:cxnLst/>
              <a:rect l="l" t="t" r="r" b="b"/>
              <a:pathLst>
                <a:path w="1061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611" y="18514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524629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9341" y="18514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519477" y="2189757"/>
              <a:ext cx="276912" cy="516806"/>
            </a:xfrm>
            <a:custGeom>
              <a:avLst/>
              <a:gdLst/>
              <a:ahLst/>
              <a:cxnLst/>
              <a:rect l="l" t="t" r="r" b="b"/>
              <a:pathLst>
                <a:path w="8640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8639" y="1612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3519477" y="424219"/>
              <a:ext cx="628725" cy="537671"/>
            </a:xfrm>
            <a:custGeom>
              <a:avLst/>
              <a:gdLst/>
              <a:ahLst/>
              <a:cxnLst/>
              <a:rect l="l" t="t" r="r" b="b"/>
              <a:pathLst>
                <a:path w="19617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8639" y="16775"/>
                  </a:lnTo>
                  <a:lnTo>
                    <a:pt x="8639" y="368"/>
                  </a:lnTo>
                  <a:lnTo>
                    <a:pt x="9007" y="368"/>
                  </a:lnTo>
                  <a:lnTo>
                    <a:pt x="9007" y="16775"/>
                  </a:lnTo>
                  <a:lnTo>
                    <a:pt x="19617" y="16775"/>
                  </a:lnTo>
                  <a:lnTo>
                    <a:pt x="1961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808119" y="2189757"/>
              <a:ext cx="340083" cy="516806"/>
            </a:xfrm>
            <a:custGeom>
              <a:avLst/>
              <a:gdLst/>
              <a:ahLst/>
              <a:cxnLst/>
              <a:rect l="l" t="t" r="r" b="b"/>
              <a:pathLst>
                <a:path w="1061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611" y="16125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524629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9341" y="1612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189931" y="972018"/>
              <a:ext cx="322968" cy="593374"/>
            </a:xfrm>
            <a:custGeom>
              <a:avLst/>
              <a:gdLst/>
              <a:ahLst/>
              <a:cxnLst/>
              <a:rect l="l" t="t" r="r" b="b"/>
              <a:pathLst>
                <a:path w="10077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76" y="18514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189931" y="2189757"/>
              <a:ext cx="322968" cy="516806"/>
            </a:xfrm>
            <a:custGeom>
              <a:avLst/>
              <a:gdLst/>
              <a:ahLst/>
              <a:cxnLst/>
              <a:rect l="l" t="t" r="r" b="b"/>
              <a:pathLst>
                <a:path w="10077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76" y="16125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189931" y="1606608"/>
              <a:ext cx="322968" cy="573022"/>
            </a:xfrm>
            <a:custGeom>
              <a:avLst/>
              <a:gdLst/>
              <a:ahLst/>
              <a:cxnLst/>
              <a:rect l="l" t="t" r="r" b="b"/>
              <a:pathLst>
                <a:path w="10077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76" y="17879"/>
                  </a:lnTo>
                  <a:lnTo>
                    <a:pt x="100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8"/>
          <p:cNvGrpSpPr/>
          <p:nvPr/>
        </p:nvGrpSpPr>
        <p:grpSpPr>
          <a:xfrm>
            <a:off x="6096361" y="424219"/>
            <a:ext cx="1304531" cy="2282345"/>
            <a:chOff x="6096361" y="424219"/>
            <a:chExt cx="1304531" cy="2282345"/>
          </a:xfrm>
        </p:grpSpPr>
        <p:sp>
          <p:nvSpPr>
            <p:cNvPr id="413" name="Google Shape;413;p18"/>
            <p:cNvSpPr/>
            <p:nvPr/>
          </p:nvSpPr>
          <p:spPr>
            <a:xfrm>
              <a:off x="6096361" y="972018"/>
              <a:ext cx="277425" cy="593374"/>
            </a:xfrm>
            <a:custGeom>
              <a:avLst/>
              <a:gdLst/>
              <a:ahLst/>
              <a:cxnLst/>
              <a:rect l="l" t="t" r="r" b="b"/>
              <a:pathLst>
                <a:path w="8656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8655" y="18514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385003" y="1606608"/>
              <a:ext cx="340595" cy="573022"/>
            </a:xfrm>
            <a:custGeom>
              <a:avLst/>
              <a:gdLst/>
              <a:ahLst/>
              <a:cxnLst/>
              <a:rect l="l" t="t" r="r" b="b"/>
              <a:pathLst>
                <a:path w="10627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10627" y="17879"/>
                  </a:lnTo>
                  <a:lnTo>
                    <a:pt x="1062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766815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93" y="16775"/>
                  </a:lnTo>
                  <a:lnTo>
                    <a:pt x="10093" y="368"/>
                  </a:lnTo>
                  <a:lnTo>
                    <a:pt x="10443" y="368"/>
                  </a:lnTo>
                  <a:lnTo>
                    <a:pt x="10443" y="16775"/>
                  </a:lnTo>
                  <a:lnTo>
                    <a:pt x="19783" y="16775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096361" y="1606608"/>
              <a:ext cx="277425" cy="573022"/>
            </a:xfrm>
            <a:custGeom>
              <a:avLst/>
              <a:gdLst/>
              <a:ahLst/>
              <a:cxnLst/>
              <a:rect l="l" t="t" r="r" b="b"/>
              <a:pathLst>
                <a:path w="8656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8655" y="17879"/>
                  </a:lnTo>
                  <a:lnTo>
                    <a:pt x="865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7101513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9340" y="17879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385003" y="972018"/>
              <a:ext cx="340595" cy="593374"/>
            </a:xfrm>
            <a:custGeom>
              <a:avLst/>
              <a:gdLst/>
              <a:ahLst/>
              <a:cxnLst/>
              <a:rect l="l" t="t" r="r" b="b"/>
              <a:pathLst>
                <a:path w="10627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10627" y="18514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7101513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9340" y="18514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096361" y="2189757"/>
              <a:ext cx="277425" cy="516806"/>
            </a:xfrm>
            <a:custGeom>
              <a:avLst/>
              <a:gdLst/>
              <a:ahLst/>
              <a:cxnLst/>
              <a:rect l="l" t="t" r="r" b="b"/>
              <a:pathLst>
                <a:path w="8656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8655" y="16125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096361" y="424219"/>
              <a:ext cx="629238" cy="537671"/>
            </a:xfrm>
            <a:custGeom>
              <a:avLst/>
              <a:gdLst/>
              <a:ahLst/>
              <a:cxnLst/>
              <a:rect l="l" t="t" r="r" b="b"/>
              <a:pathLst>
                <a:path w="19633" h="16776" extrusionOk="0">
                  <a:moveTo>
                    <a:pt x="0" y="0"/>
                  </a:moveTo>
                  <a:lnTo>
                    <a:pt x="0" y="16775"/>
                  </a:lnTo>
                  <a:lnTo>
                    <a:pt x="8655" y="16775"/>
                  </a:lnTo>
                  <a:lnTo>
                    <a:pt x="8655" y="368"/>
                  </a:lnTo>
                  <a:lnTo>
                    <a:pt x="9006" y="368"/>
                  </a:lnTo>
                  <a:lnTo>
                    <a:pt x="9006" y="16775"/>
                  </a:lnTo>
                  <a:lnTo>
                    <a:pt x="19633" y="16775"/>
                  </a:lnTo>
                  <a:lnTo>
                    <a:pt x="196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385003" y="2189757"/>
              <a:ext cx="340595" cy="516806"/>
            </a:xfrm>
            <a:custGeom>
              <a:avLst/>
              <a:gdLst/>
              <a:ahLst/>
              <a:cxnLst/>
              <a:rect l="l" t="t" r="r" b="b"/>
              <a:pathLst>
                <a:path w="10627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0627" y="16125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101513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9340" y="1612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766815" y="972018"/>
              <a:ext cx="323481" cy="593374"/>
            </a:xfrm>
            <a:custGeom>
              <a:avLst/>
              <a:gdLst/>
              <a:ahLst/>
              <a:cxnLst/>
              <a:rect l="l" t="t" r="r" b="b"/>
              <a:pathLst>
                <a:path w="10093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93" y="18514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766815" y="2189757"/>
              <a:ext cx="323481" cy="516806"/>
            </a:xfrm>
            <a:custGeom>
              <a:avLst/>
              <a:gdLst/>
              <a:ahLst/>
              <a:cxnLst/>
              <a:rect l="l" t="t" r="r" b="b"/>
              <a:pathLst>
                <a:path w="10093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93" y="16125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766815" y="1606608"/>
              <a:ext cx="323481" cy="573022"/>
            </a:xfrm>
            <a:custGeom>
              <a:avLst/>
              <a:gdLst/>
              <a:ahLst/>
              <a:cxnLst/>
              <a:rect l="l" t="t" r="r" b="b"/>
              <a:pathLst>
                <a:path w="10093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93" y="17879"/>
                  </a:lnTo>
                  <a:lnTo>
                    <a:pt x="1009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18"/>
          <p:cNvGrpSpPr/>
          <p:nvPr/>
        </p:nvGrpSpPr>
        <p:grpSpPr>
          <a:xfrm>
            <a:off x="7823375" y="3028019"/>
            <a:ext cx="701542" cy="1644902"/>
            <a:chOff x="7823375" y="3040429"/>
            <a:chExt cx="701542" cy="1644902"/>
          </a:xfrm>
        </p:grpSpPr>
        <p:sp>
          <p:nvSpPr>
            <p:cNvPr id="428" name="Google Shape;428;p18"/>
            <p:cNvSpPr/>
            <p:nvPr/>
          </p:nvSpPr>
          <p:spPr>
            <a:xfrm>
              <a:off x="8030611" y="3040429"/>
              <a:ext cx="494307" cy="1211137"/>
            </a:xfrm>
            <a:custGeom>
              <a:avLst/>
              <a:gdLst/>
              <a:ahLst/>
              <a:cxnLst/>
              <a:rect l="l" t="t" r="r" b="b"/>
              <a:pathLst>
                <a:path w="15423" h="37789" extrusionOk="0">
                  <a:moveTo>
                    <a:pt x="5674" y="1"/>
                  </a:moveTo>
                  <a:cubicBezTo>
                    <a:pt x="5475" y="1"/>
                    <a:pt x="5272" y="9"/>
                    <a:pt x="5063" y="26"/>
                  </a:cubicBezTo>
                  <a:cubicBezTo>
                    <a:pt x="2875" y="376"/>
                    <a:pt x="1906" y="3066"/>
                    <a:pt x="2089" y="5272"/>
                  </a:cubicBezTo>
                  <a:cubicBezTo>
                    <a:pt x="2290" y="7478"/>
                    <a:pt x="3192" y="9633"/>
                    <a:pt x="2958" y="11838"/>
                  </a:cubicBezTo>
                  <a:cubicBezTo>
                    <a:pt x="2641" y="14629"/>
                    <a:pt x="535" y="17001"/>
                    <a:pt x="285" y="19792"/>
                  </a:cubicBezTo>
                  <a:cubicBezTo>
                    <a:pt x="1" y="23100"/>
                    <a:pt x="2323" y="26024"/>
                    <a:pt x="3025" y="29265"/>
                  </a:cubicBezTo>
                  <a:cubicBezTo>
                    <a:pt x="3376" y="30853"/>
                    <a:pt x="3326" y="32524"/>
                    <a:pt x="3911" y="34027"/>
                  </a:cubicBezTo>
                  <a:cubicBezTo>
                    <a:pt x="4780" y="36252"/>
                    <a:pt x="7143" y="37788"/>
                    <a:pt x="9522" y="37788"/>
                  </a:cubicBezTo>
                  <a:cubicBezTo>
                    <a:pt x="9842" y="37788"/>
                    <a:pt x="10161" y="37761"/>
                    <a:pt x="10477" y="37703"/>
                  </a:cubicBezTo>
                  <a:cubicBezTo>
                    <a:pt x="13167" y="37235"/>
                    <a:pt x="15323" y="34696"/>
                    <a:pt x="15373" y="31972"/>
                  </a:cubicBezTo>
                  <a:cubicBezTo>
                    <a:pt x="15423" y="29432"/>
                    <a:pt x="13852" y="27043"/>
                    <a:pt x="14053" y="24520"/>
                  </a:cubicBezTo>
                  <a:cubicBezTo>
                    <a:pt x="14186" y="22649"/>
                    <a:pt x="15289" y="20878"/>
                    <a:pt x="15055" y="19006"/>
                  </a:cubicBezTo>
                  <a:cubicBezTo>
                    <a:pt x="14771" y="16801"/>
                    <a:pt x="12716" y="15230"/>
                    <a:pt x="11998" y="13108"/>
                  </a:cubicBezTo>
                  <a:cubicBezTo>
                    <a:pt x="11262" y="11003"/>
                    <a:pt x="11964" y="8681"/>
                    <a:pt x="11713" y="6458"/>
                  </a:cubicBezTo>
                  <a:cubicBezTo>
                    <a:pt x="11286" y="2689"/>
                    <a:pt x="9282" y="1"/>
                    <a:pt x="56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7823375" y="3658673"/>
              <a:ext cx="426842" cy="595040"/>
            </a:xfrm>
            <a:custGeom>
              <a:avLst/>
              <a:gdLst/>
              <a:ahLst/>
              <a:cxnLst/>
              <a:rect l="l" t="t" r="r" b="b"/>
              <a:pathLst>
                <a:path w="13318" h="18566" extrusionOk="0">
                  <a:moveTo>
                    <a:pt x="368" y="0"/>
                  </a:moveTo>
                  <a:lnTo>
                    <a:pt x="368" y="0"/>
                  </a:lnTo>
                  <a:cubicBezTo>
                    <a:pt x="1" y="3693"/>
                    <a:pt x="1621" y="8037"/>
                    <a:pt x="3526" y="11212"/>
                  </a:cubicBezTo>
                  <a:cubicBezTo>
                    <a:pt x="5448" y="14420"/>
                    <a:pt x="8338" y="16926"/>
                    <a:pt x="11780" y="18380"/>
                  </a:cubicBezTo>
                  <a:cubicBezTo>
                    <a:pt x="12007" y="18478"/>
                    <a:pt x="12268" y="18565"/>
                    <a:pt x="12509" y="18565"/>
                  </a:cubicBezTo>
                  <a:cubicBezTo>
                    <a:pt x="12678" y="18565"/>
                    <a:pt x="12836" y="18523"/>
                    <a:pt x="12966" y="18413"/>
                  </a:cubicBezTo>
                  <a:cubicBezTo>
                    <a:pt x="13234" y="18196"/>
                    <a:pt x="13267" y="17812"/>
                    <a:pt x="13267" y="17461"/>
                  </a:cubicBezTo>
                  <a:cubicBezTo>
                    <a:pt x="13317" y="9424"/>
                    <a:pt x="8071" y="2306"/>
                    <a:pt x="3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7986157" y="3871806"/>
              <a:ext cx="363671" cy="622828"/>
            </a:xfrm>
            <a:custGeom>
              <a:avLst/>
              <a:gdLst/>
              <a:ahLst/>
              <a:cxnLst/>
              <a:rect l="l" t="t" r="r" b="b"/>
              <a:pathLst>
                <a:path w="11347" h="19433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8" y="134"/>
                    <a:pt x="118" y="201"/>
                  </a:cubicBezTo>
                  <a:cubicBezTo>
                    <a:pt x="218" y="335"/>
                    <a:pt x="352" y="502"/>
                    <a:pt x="519" y="719"/>
                  </a:cubicBezTo>
                  <a:cubicBezTo>
                    <a:pt x="870" y="1170"/>
                    <a:pt x="1371" y="1838"/>
                    <a:pt x="1973" y="2657"/>
                  </a:cubicBezTo>
                  <a:cubicBezTo>
                    <a:pt x="5114" y="6951"/>
                    <a:pt x="7821" y="11563"/>
                    <a:pt x="10009" y="16408"/>
                  </a:cubicBezTo>
                  <a:cubicBezTo>
                    <a:pt x="10427" y="17344"/>
                    <a:pt x="10761" y="18096"/>
                    <a:pt x="10978" y="18630"/>
                  </a:cubicBezTo>
                  <a:cubicBezTo>
                    <a:pt x="11095" y="18881"/>
                    <a:pt x="11179" y="19082"/>
                    <a:pt x="11246" y="19232"/>
                  </a:cubicBezTo>
                  <a:cubicBezTo>
                    <a:pt x="11279" y="19299"/>
                    <a:pt x="11313" y="19382"/>
                    <a:pt x="11346" y="19432"/>
                  </a:cubicBezTo>
                  <a:cubicBezTo>
                    <a:pt x="11346" y="19366"/>
                    <a:pt x="11313" y="19282"/>
                    <a:pt x="11279" y="19215"/>
                  </a:cubicBezTo>
                  <a:cubicBezTo>
                    <a:pt x="11229" y="19048"/>
                    <a:pt x="11146" y="18848"/>
                    <a:pt x="11062" y="18597"/>
                  </a:cubicBezTo>
                  <a:cubicBezTo>
                    <a:pt x="10862" y="18062"/>
                    <a:pt x="10544" y="17294"/>
                    <a:pt x="10143" y="16358"/>
                  </a:cubicBezTo>
                  <a:cubicBezTo>
                    <a:pt x="8021" y="11446"/>
                    <a:pt x="5314" y="6817"/>
                    <a:pt x="2090" y="2574"/>
                  </a:cubicBezTo>
                  <a:cubicBezTo>
                    <a:pt x="1471" y="1755"/>
                    <a:pt x="953" y="1103"/>
                    <a:pt x="586" y="669"/>
                  </a:cubicBezTo>
                  <a:cubicBezTo>
                    <a:pt x="402" y="468"/>
                    <a:pt x="268" y="301"/>
                    <a:pt x="151" y="167"/>
                  </a:cubicBezTo>
                  <a:cubicBezTo>
                    <a:pt x="101" y="101"/>
                    <a:pt x="51" y="5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273742" y="3368428"/>
              <a:ext cx="78747" cy="1116558"/>
            </a:xfrm>
            <a:custGeom>
              <a:avLst/>
              <a:gdLst/>
              <a:ahLst/>
              <a:cxnLst/>
              <a:rect l="l" t="t" r="r" b="b"/>
              <a:pathLst>
                <a:path w="2457" h="34838" extrusionOk="0">
                  <a:moveTo>
                    <a:pt x="0" y="0"/>
                  </a:moveTo>
                  <a:cubicBezTo>
                    <a:pt x="0" y="117"/>
                    <a:pt x="0" y="234"/>
                    <a:pt x="0" y="351"/>
                  </a:cubicBezTo>
                  <a:cubicBezTo>
                    <a:pt x="17" y="602"/>
                    <a:pt x="17" y="936"/>
                    <a:pt x="34" y="1371"/>
                  </a:cubicBezTo>
                  <a:cubicBezTo>
                    <a:pt x="84" y="2273"/>
                    <a:pt x="134" y="3543"/>
                    <a:pt x="218" y="5113"/>
                  </a:cubicBezTo>
                  <a:cubicBezTo>
                    <a:pt x="368" y="8271"/>
                    <a:pt x="635" y="12615"/>
                    <a:pt x="970" y="17444"/>
                  </a:cubicBezTo>
                  <a:cubicBezTo>
                    <a:pt x="1304" y="22256"/>
                    <a:pt x="1671" y="26600"/>
                    <a:pt x="1939" y="29758"/>
                  </a:cubicBezTo>
                  <a:cubicBezTo>
                    <a:pt x="2089" y="31312"/>
                    <a:pt x="2206" y="32582"/>
                    <a:pt x="2306" y="33484"/>
                  </a:cubicBezTo>
                  <a:cubicBezTo>
                    <a:pt x="2340" y="33902"/>
                    <a:pt x="2373" y="34253"/>
                    <a:pt x="2406" y="34487"/>
                  </a:cubicBezTo>
                  <a:cubicBezTo>
                    <a:pt x="2406" y="34620"/>
                    <a:pt x="2440" y="34737"/>
                    <a:pt x="2457" y="34838"/>
                  </a:cubicBezTo>
                  <a:cubicBezTo>
                    <a:pt x="2457" y="34721"/>
                    <a:pt x="2457" y="34604"/>
                    <a:pt x="2457" y="34487"/>
                  </a:cubicBezTo>
                  <a:cubicBezTo>
                    <a:pt x="2423" y="34236"/>
                    <a:pt x="2406" y="33902"/>
                    <a:pt x="2373" y="33468"/>
                  </a:cubicBezTo>
                  <a:cubicBezTo>
                    <a:pt x="2306" y="32565"/>
                    <a:pt x="2206" y="31295"/>
                    <a:pt x="2089" y="29742"/>
                  </a:cubicBezTo>
                  <a:cubicBezTo>
                    <a:pt x="1855" y="26584"/>
                    <a:pt x="1521" y="22239"/>
                    <a:pt x="1170" y="17427"/>
                  </a:cubicBezTo>
                  <a:cubicBezTo>
                    <a:pt x="836" y="12615"/>
                    <a:pt x="552" y="8254"/>
                    <a:pt x="351" y="5097"/>
                  </a:cubicBezTo>
                  <a:cubicBezTo>
                    <a:pt x="251" y="3543"/>
                    <a:pt x="184" y="2256"/>
                    <a:pt x="117" y="1354"/>
                  </a:cubicBezTo>
                  <a:cubicBezTo>
                    <a:pt x="84" y="936"/>
                    <a:pt x="67" y="602"/>
                    <a:pt x="51" y="351"/>
                  </a:cubicBezTo>
                  <a:cubicBezTo>
                    <a:pt x="34" y="234"/>
                    <a:pt x="34" y="101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8165028" y="4326435"/>
              <a:ext cx="296174" cy="358896"/>
            </a:xfrm>
            <a:custGeom>
              <a:avLst/>
              <a:gdLst/>
              <a:ahLst/>
              <a:cxnLst/>
              <a:rect l="l" t="t" r="r" b="b"/>
              <a:pathLst>
                <a:path w="9241" h="11198" extrusionOk="0">
                  <a:moveTo>
                    <a:pt x="1" y="1"/>
                  </a:moveTo>
                  <a:lnTo>
                    <a:pt x="385" y="7019"/>
                  </a:lnTo>
                  <a:cubicBezTo>
                    <a:pt x="516" y="9366"/>
                    <a:pt x="2454" y="11197"/>
                    <a:pt x="4804" y="11197"/>
                  </a:cubicBezTo>
                  <a:cubicBezTo>
                    <a:pt x="4846" y="11197"/>
                    <a:pt x="4888" y="11197"/>
                    <a:pt x="4930" y="11196"/>
                  </a:cubicBezTo>
                  <a:cubicBezTo>
                    <a:pt x="7319" y="11146"/>
                    <a:pt x="9240" y="9174"/>
                    <a:pt x="9240" y="6768"/>
                  </a:cubicBezTo>
                  <a:lnTo>
                    <a:pt x="924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8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2478625" y="3861398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244509" y="1247368"/>
            <a:ext cx="431083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7057215" y="860363"/>
            <a:ext cx="1440106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883611" y="3709688"/>
            <a:ext cx="1022876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2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0"/>
          <p:cNvGrpSpPr/>
          <p:nvPr/>
        </p:nvGrpSpPr>
        <p:grpSpPr>
          <a:xfrm>
            <a:off x="5785478" y="4058671"/>
            <a:ext cx="1631212" cy="672622"/>
            <a:chOff x="6792778" y="4058671"/>
            <a:chExt cx="1631212" cy="672622"/>
          </a:xfrm>
        </p:grpSpPr>
        <p:sp>
          <p:nvSpPr>
            <p:cNvPr id="496" name="Google Shape;496;p20"/>
            <p:cNvSpPr/>
            <p:nvPr/>
          </p:nvSpPr>
          <p:spPr>
            <a:xfrm rot="-288774">
              <a:off x="6869524" y="4438902"/>
              <a:ext cx="732933" cy="262106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 rot="-288774">
              <a:off x="7021962" y="4530734"/>
              <a:ext cx="447412" cy="73999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 rot="-148560">
              <a:off x="6797653" y="4074349"/>
              <a:ext cx="731026" cy="241491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 rot="-148560">
              <a:off x="6969582" y="4172428"/>
              <a:ext cx="395034" cy="32826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 rot="-148560">
              <a:off x="6969595" y="4172428"/>
              <a:ext cx="395034" cy="33442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 rot="-148560">
              <a:off x="7405864" y="4117837"/>
              <a:ext cx="15069" cy="181608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 rot="-148560">
              <a:off x="7441478" y="4117986"/>
              <a:ext cx="22519" cy="181608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 rot="-148560">
              <a:off x="7075878" y="4217931"/>
              <a:ext cx="201326" cy="1030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 rot="-148560">
              <a:off x="7075880" y="4215914"/>
              <a:ext cx="201326" cy="14452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7680750" y="4457910"/>
              <a:ext cx="743240" cy="202223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7709767" y="4485975"/>
              <a:ext cx="706717" cy="148895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 rot="-148560">
              <a:off x="6868522" y="4269774"/>
              <a:ext cx="735731" cy="226534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 rot="-148560">
              <a:off x="7024225" y="4357229"/>
              <a:ext cx="447410" cy="65596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7711671" y="4546809"/>
              <a:ext cx="692656" cy="10363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7714472" y="4578627"/>
              <a:ext cx="698258" cy="13164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1"/>
          </p:nvPr>
        </p:nvSpPr>
        <p:spPr>
          <a:xfrm>
            <a:off x="6743876" y="24755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subTitle" idx="2"/>
          </p:nvPr>
        </p:nvSpPr>
        <p:spPr>
          <a:xfrm>
            <a:off x="6743875" y="27521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3"/>
          </p:nvPr>
        </p:nvSpPr>
        <p:spPr>
          <a:xfrm>
            <a:off x="1384276" y="15371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4"/>
          </p:nvPr>
        </p:nvSpPr>
        <p:spPr>
          <a:xfrm>
            <a:off x="1384275" y="18137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5"/>
          </p:nvPr>
        </p:nvSpPr>
        <p:spPr>
          <a:xfrm>
            <a:off x="720000" y="308455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7" name="Google Shape;517;p20"/>
          <p:cNvSpPr txBox="1">
            <a:spLocks noGrp="1"/>
          </p:cNvSpPr>
          <p:nvPr>
            <p:ph type="subTitle" idx="6"/>
          </p:nvPr>
        </p:nvSpPr>
        <p:spPr>
          <a:xfrm>
            <a:off x="720000" y="336115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title" idx="7" hasCustomPrompt="1"/>
          </p:nvPr>
        </p:nvSpPr>
        <p:spPr>
          <a:xfrm>
            <a:off x="5273301" y="2685897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0"/>
          <p:cNvSpPr txBox="1">
            <a:spLocks noGrp="1"/>
          </p:cNvSpPr>
          <p:nvPr>
            <p:ph type="title" idx="8" hasCustomPrompt="1"/>
          </p:nvPr>
        </p:nvSpPr>
        <p:spPr>
          <a:xfrm>
            <a:off x="3757467" y="1983234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0"/>
          <p:cNvSpPr txBox="1">
            <a:spLocks noGrp="1"/>
          </p:cNvSpPr>
          <p:nvPr>
            <p:ph type="title" idx="9" hasCustomPrompt="1"/>
          </p:nvPr>
        </p:nvSpPr>
        <p:spPr>
          <a:xfrm>
            <a:off x="2840762" y="3167156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1" name="Google Shape;521;p20"/>
          <p:cNvSpPr/>
          <p:nvPr/>
        </p:nvSpPr>
        <p:spPr>
          <a:xfrm>
            <a:off x="3148172" y="1280701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2464138" y="2697294"/>
            <a:ext cx="1467900" cy="146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4664005" y="1983364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80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2776200" y="29376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6685382" y="628692"/>
            <a:ext cx="1531897" cy="1110209"/>
            <a:chOff x="6418270" y="761967"/>
            <a:chExt cx="1531897" cy="1110209"/>
          </a:xfrm>
        </p:grpSpPr>
        <p:sp>
          <p:nvSpPr>
            <p:cNvPr id="25" name="Google Shape;25;p5"/>
            <p:cNvSpPr/>
            <p:nvPr/>
          </p:nvSpPr>
          <p:spPr>
            <a:xfrm>
              <a:off x="6671186" y="1121765"/>
              <a:ext cx="134523" cy="286940"/>
            </a:xfrm>
            <a:custGeom>
              <a:avLst/>
              <a:gdLst/>
              <a:ahLst/>
              <a:cxnLst/>
              <a:rect l="l" t="t" r="r" b="b"/>
              <a:pathLst>
                <a:path w="4195" h="8948" extrusionOk="0">
                  <a:moveTo>
                    <a:pt x="192" y="0"/>
                  </a:moveTo>
                  <a:cubicBezTo>
                    <a:pt x="181" y="0"/>
                    <a:pt x="173" y="3"/>
                    <a:pt x="167" y="9"/>
                  </a:cubicBezTo>
                  <a:lnTo>
                    <a:pt x="151" y="9"/>
                  </a:lnTo>
                  <a:cubicBezTo>
                    <a:pt x="0" y="159"/>
                    <a:pt x="1471" y="1830"/>
                    <a:pt x="2523" y="4286"/>
                  </a:cubicBezTo>
                  <a:cubicBezTo>
                    <a:pt x="3605" y="6733"/>
                    <a:pt x="3808" y="8948"/>
                    <a:pt x="4025" y="8948"/>
                  </a:cubicBezTo>
                  <a:cubicBezTo>
                    <a:pt x="4025" y="8948"/>
                    <a:pt x="4026" y="8948"/>
                    <a:pt x="4027" y="8948"/>
                  </a:cubicBezTo>
                  <a:cubicBezTo>
                    <a:pt x="4127" y="8948"/>
                    <a:pt x="4194" y="8380"/>
                    <a:pt x="4111" y="7461"/>
                  </a:cubicBezTo>
                  <a:cubicBezTo>
                    <a:pt x="4060" y="6926"/>
                    <a:pt x="3977" y="6391"/>
                    <a:pt x="3843" y="5873"/>
                  </a:cubicBezTo>
                  <a:cubicBezTo>
                    <a:pt x="3509" y="4587"/>
                    <a:pt x="2991" y="3367"/>
                    <a:pt x="2273" y="2264"/>
                  </a:cubicBezTo>
                  <a:cubicBezTo>
                    <a:pt x="1989" y="1796"/>
                    <a:pt x="1654" y="1379"/>
                    <a:pt x="1304" y="978"/>
                  </a:cubicBezTo>
                  <a:cubicBezTo>
                    <a:pt x="737" y="335"/>
                    <a:pt x="311" y="0"/>
                    <a:pt x="1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784769" y="761967"/>
              <a:ext cx="42361" cy="705677"/>
            </a:xfrm>
            <a:custGeom>
              <a:avLst/>
              <a:gdLst/>
              <a:ahLst/>
              <a:cxnLst/>
              <a:rect l="l" t="t" r="r" b="b"/>
              <a:pathLst>
                <a:path w="1321" h="22006" extrusionOk="0">
                  <a:moveTo>
                    <a:pt x="351" y="0"/>
                  </a:moveTo>
                  <a:cubicBezTo>
                    <a:pt x="251" y="0"/>
                    <a:pt x="151" y="1237"/>
                    <a:pt x="84" y="3242"/>
                  </a:cubicBezTo>
                  <a:cubicBezTo>
                    <a:pt x="34" y="5230"/>
                    <a:pt x="1" y="7987"/>
                    <a:pt x="84" y="11028"/>
                  </a:cubicBezTo>
                  <a:cubicBezTo>
                    <a:pt x="151" y="14086"/>
                    <a:pt x="368" y="16843"/>
                    <a:pt x="602" y="18831"/>
                  </a:cubicBezTo>
                  <a:cubicBezTo>
                    <a:pt x="851" y="20789"/>
                    <a:pt x="1116" y="22006"/>
                    <a:pt x="1218" y="22006"/>
                  </a:cubicBezTo>
                  <a:cubicBezTo>
                    <a:pt x="1219" y="22006"/>
                    <a:pt x="1220" y="22006"/>
                    <a:pt x="1220" y="22006"/>
                  </a:cubicBezTo>
                  <a:cubicBezTo>
                    <a:pt x="1321" y="21989"/>
                    <a:pt x="1237" y="20769"/>
                    <a:pt x="1120" y="18781"/>
                  </a:cubicBezTo>
                  <a:cubicBezTo>
                    <a:pt x="1020" y="16792"/>
                    <a:pt x="886" y="14052"/>
                    <a:pt x="819" y="11011"/>
                  </a:cubicBezTo>
                  <a:cubicBezTo>
                    <a:pt x="736" y="7987"/>
                    <a:pt x="686" y="5230"/>
                    <a:pt x="602" y="3242"/>
                  </a:cubicBezTo>
                  <a:cubicBezTo>
                    <a:pt x="535" y="1237"/>
                    <a:pt x="452" y="0"/>
                    <a:pt x="3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817991" y="912460"/>
              <a:ext cx="151134" cy="513401"/>
            </a:xfrm>
            <a:custGeom>
              <a:avLst/>
              <a:gdLst/>
              <a:ahLst/>
              <a:cxnLst/>
              <a:rect l="l" t="t" r="r" b="b"/>
              <a:pathLst>
                <a:path w="4713" h="16010" extrusionOk="0">
                  <a:moveTo>
                    <a:pt x="4620" y="0"/>
                  </a:moveTo>
                  <a:cubicBezTo>
                    <a:pt x="4511" y="0"/>
                    <a:pt x="3974" y="764"/>
                    <a:pt x="3342" y="2108"/>
                  </a:cubicBezTo>
                  <a:cubicBezTo>
                    <a:pt x="2540" y="3929"/>
                    <a:pt x="1872" y="5800"/>
                    <a:pt x="1354" y="7705"/>
                  </a:cubicBezTo>
                  <a:cubicBezTo>
                    <a:pt x="819" y="9627"/>
                    <a:pt x="418" y="11565"/>
                    <a:pt x="184" y="13536"/>
                  </a:cubicBezTo>
                  <a:cubicBezTo>
                    <a:pt x="0" y="15057"/>
                    <a:pt x="84" y="16009"/>
                    <a:pt x="184" y="16009"/>
                  </a:cubicBezTo>
                  <a:cubicBezTo>
                    <a:pt x="285" y="16009"/>
                    <a:pt x="385" y="15090"/>
                    <a:pt x="686" y="13620"/>
                  </a:cubicBezTo>
                  <a:cubicBezTo>
                    <a:pt x="986" y="12133"/>
                    <a:pt x="1454" y="10111"/>
                    <a:pt x="2072" y="7906"/>
                  </a:cubicBezTo>
                  <a:cubicBezTo>
                    <a:pt x="2691" y="5700"/>
                    <a:pt x="3309" y="3729"/>
                    <a:pt x="3827" y="2308"/>
                  </a:cubicBezTo>
                  <a:cubicBezTo>
                    <a:pt x="4328" y="905"/>
                    <a:pt x="4712" y="53"/>
                    <a:pt x="4629" y="3"/>
                  </a:cubicBezTo>
                  <a:cubicBezTo>
                    <a:pt x="4626" y="1"/>
                    <a:pt x="4623" y="0"/>
                    <a:pt x="462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6640113" y="1386706"/>
              <a:ext cx="332219" cy="243296"/>
            </a:xfrm>
            <a:custGeom>
              <a:avLst/>
              <a:gdLst/>
              <a:ahLst/>
              <a:cxnLst/>
              <a:rect l="l" t="t" r="r" b="b"/>
              <a:pathLst>
                <a:path w="10360" h="7587" extrusionOk="0">
                  <a:moveTo>
                    <a:pt x="0" y="1"/>
                  </a:moveTo>
                  <a:lnTo>
                    <a:pt x="0" y="2423"/>
                  </a:lnTo>
                  <a:cubicBezTo>
                    <a:pt x="0" y="5280"/>
                    <a:pt x="2323" y="7586"/>
                    <a:pt x="5180" y="7586"/>
                  </a:cubicBezTo>
                  <a:cubicBezTo>
                    <a:pt x="8037" y="7586"/>
                    <a:pt x="10360" y="5280"/>
                    <a:pt x="10360" y="2423"/>
                  </a:cubicBezTo>
                  <a:lnTo>
                    <a:pt x="1036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640113" y="1449943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0"/>
                  </a:moveTo>
                  <a:cubicBezTo>
                    <a:pt x="2339" y="0"/>
                    <a:pt x="0" y="34"/>
                    <a:pt x="0" y="67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67"/>
                  </a:cubicBezTo>
                  <a:cubicBezTo>
                    <a:pt x="10443" y="34"/>
                    <a:pt x="8104" y="0"/>
                    <a:pt x="52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640113" y="1471365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1"/>
                  </a:moveTo>
                  <a:cubicBezTo>
                    <a:pt x="2339" y="1"/>
                    <a:pt x="0" y="34"/>
                    <a:pt x="0" y="84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84"/>
                  </a:cubicBezTo>
                  <a:cubicBezTo>
                    <a:pt x="10443" y="34"/>
                    <a:pt x="8104" y="1"/>
                    <a:pt x="52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418270" y="1629970"/>
              <a:ext cx="1531897" cy="88955"/>
            </a:xfrm>
            <a:custGeom>
              <a:avLst/>
              <a:gdLst/>
              <a:ahLst/>
              <a:cxnLst/>
              <a:rect l="l" t="t" r="r" b="b"/>
              <a:pathLst>
                <a:path w="47771" h="2774" extrusionOk="0">
                  <a:moveTo>
                    <a:pt x="1" y="0"/>
                  </a:moveTo>
                  <a:lnTo>
                    <a:pt x="1" y="2774"/>
                  </a:lnTo>
                  <a:lnTo>
                    <a:pt x="47771" y="2774"/>
                  </a:lnTo>
                  <a:lnTo>
                    <a:pt x="477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708673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548809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258951" y="1305800"/>
              <a:ext cx="481718" cy="322054"/>
            </a:xfrm>
            <a:custGeom>
              <a:avLst/>
              <a:gdLst/>
              <a:ahLst/>
              <a:cxnLst/>
              <a:rect l="l" t="t" r="r" b="b"/>
              <a:pathLst>
                <a:path w="15022" h="10043" extrusionOk="0">
                  <a:moveTo>
                    <a:pt x="1087" y="1"/>
                  </a:moveTo>
                  <a:lnTo>
                    <a:pt x="1" y="10042"/>
                  </a:lnTo>
                  <a:lnTo>
                    <a:pt x="13869" y="10042"/>
                  </a:lnTo>
                  <a:lnTo>
                    <a:pt x="150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278256" y="1329370"/>
              <a:ext cx="433488" cy="281328"/>
            </a:xfrm>
            <a:custGeom>
              <a:avLst/>
              <a:gdLst/>
              <a:ahLst/>
              <a:cxnLst/>
              <a:rect l="l" t="t" r="r" b="b"/>
              <a:pathLst>
                <a:path w="13518" h="8773" extrusionOk="0">
                  <a:moveTo>
                    <a:pt x="1053" y="1"/>
                  </a:moveTo>
                  <a:lnTo>
                    <a:pt x="0" y="8773"/>
                  </a:lnTo>
                  <a:lnTo>
                    <a:pt x="12515" y="8773"/>
                  </a:lnTo>
                  <a:lnTo>
                    <a:pt x="13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358617" y="1376541"/>
              <a:ext cx="266321" cy="187018"/>
            </a:xfrm>
            <a:custGeom>
              <a:avLst/>
              <a:gdLst/>
              <a:ahLst/>
              <a:cxnLst/>
              <a:rect l="l" t="t" r="r" b="b"/>
              <a:pathLst>
                <a:path w="8305" h="5832" extrusionOk="0">
                  <a:moveTo>
                    <a:pt x="652" y="0"/>
                  </a:moveTo>
                  <a:lnTo>
                    <a:pt x="0" y="5831"/>
                  </a:lnTo>
                  <a:lnTo>
                    <a:pt x="7904" y="5831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7703663" y="1432787"/>
              <a:ext cx="112557" cy="196670"/>
            </a:xfrm>
            <a:custGeom>
              <a:avLst/>
              <a:gdLst/>
              <a:ahLst/>
              <a:cxnLst/>
              <a:rect l="l" t="t" r="r" b="b"/>
              <a:pathLst>
                <a:path w="3510" h="6133" extrusionOk="0">
                  <a:moveTo>
                    <a:pt x="686" y="0"/>
                  </a:moveTo>
                  <a:lnTo>
                    <a:pt x="1" y="6082"/>
                  </a:lnTo>
                  <a:lnTo>
                    <a:pt x="3510" y="6133"/>
                  </a:lnTo>
                  <a:lnTo>
                    <a:pt x="652" y="368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444493" y="717090"/>
            <a:ext cx="1721576" cy="1153083"/>
            <a:chOff x="735556" y="934490"/>
            <a:chExt cx="1721576" cy="1153083"/>
          </a:xfrm>
        </p:grpSpPr>
        <p:sp>
          <p:nvSpPr>
            <p:cNvPr id="39" name="Google Shape;39;p5"/>
            <p:cNvSpPr/>
            <p:nvPr/>
          </p:nvSpPr>
          <p:spPr>
            <a:xfrm>
              <a:off x="735556" y="1437084"/>
              <a:ext cx="990212" cy="650489"/>
            </a:xfrm>
            <a:custGeom>
              <a:avLst/>
              <a:gdLst/>
              <a:ahLst/>
              <a:cxnLst/>
              <a:rect l="l" t="t" r="r" b="b"/>
              <a:pathLst>
                <a:path w="30879" h="20285" extrusionOk="0">
                  <a:moveTo>
                    <a:pt x="1" y="0"/>
                  </a:moveTo>
                  <a:lnTo>
                    <a:pt x="1" y="20284"/>
                  </a:lnTo>
                  <a:lnTo>
                    <a:pt x="30878" y="20284"/>
                  </a:lnTo>
                  <a:lnTo>
                    <a:pt x="308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70381" y="1463316"/>
              <a:ext cx="920562" cy="595333"/>
            </a:xfrm>
            <a:custGeom>
              <a:avLst/>
              <a:gdLst/>
              <a:ahLst/>
              <a:cxnLst/>
              <a:rect l="l" t="t" r="r" b="b"/>
              <a:pathLst>
                <a:path w="28707" h="18565" extrusionOk="0">
                  <a:moveTo>
                    <a:pt x="1" y="1"/>
                  </a:moveTo>
                  <a:lnTo>
                    <a:pt x="1" y="18564"/>
                  </a:lnTo>
                  <a:lnTo>
                    <a:pt x="28706" y="18564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080634" y="1680316"/>
              <a:ext cx="300056" cy="163993"/>
            </a:xfrm>
            <a:custGeom>
              <a:avLst/>
              <a:gdLst/>
              <a:ahLst/>
              <a:cxnLst/>
              <a:rect l="l" t="t" r="r" b="b"/>
              <a:pathLst>
                <a:path w="9357" h="5114" extrusionOk="0">
                  <a:moveTo>
                    <a:pt x="0" y="1"/>
                  </a:moveTo>
                  <a:lnTo>
                    <a:pt x="0" y="5114"/>
                  </a:lnTo>
                  <a:lnTo>
                    <a:pt x="9357" y="5114"/>
                  </a:lnTo>
                  <a:lnTo>
                    <a:pt x="935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88452" y="1209886"/>
              <a:ext cx="368680" cy="559963"/>
            </a:xfrm>
            <a:custGeom>
              <a:avLst/>
              <a:gdLst/>
              <a:ahLst/>
              <a:cxnLst/>
              <a:rect l="l" t="t" r="r" b="b"/>
              <a:pathLst>
                <a:path w="11497" h="17462" extrusionOk="0">
                  <a:moveTo>
                    <a:pt x="1" y="1"/>
                  </a:moveTo>
                  <a:lnTo>
                    <a:pt x="1" y="17461"/>
                  </a:lnTo>
                  <a:lnTo>
                    <a:pt x="11496" y="17461"/>
                  </a:lnTo>
                  <a:lnTo>
                    <a:pt x="114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103459" y="1229704"/>
              <a:ext cx="337061" cy="520840"/>
            </a:xfrm>
            <a:custGeom>
              <a:avLst/>
              <a:gdLst/>
              <a:ahLst/>
              <a:cxnLst/>
              <a:rect l="l" t="t" r="r" b="b"/>
              <a:pathLst>
                <a:path w="10511" h="16242" extrusionOk="0">
                  <a:moveTo>
                    <a:pt x="1" y="1"/>
                  </a:moveTo>
                  <a:lnTo>
                    <a:pt x="1" y="16242"/>
                  </a:lnTo>
                  <a:lnTo>
                    <a:pt x="10510" y="16242"/>
                  </a:lnTo>
                  <a:lnTo>
                    <a:pt x="1051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226695" y="1404921"/>
              <a:ext cx="92194" cy="169894"/>
            </a:xfrm>
            <a:custGeom>
              <a:avLst/>
              <a:gdLst/>
              <a:ahLst/>
              <a:cxnLst/>
              <a:rect l="l" t="t" r="r" b="b"/>
              <a:pathLst>
                <a:path w="2875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2875" y="5297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603014" y="934490"/>
              <a:ext cx="211678" cy="322054"/>
            </a:xfrm>
            <a:custGeom>
              <a:avLst/>
              <a:gdLst/>
              <a:ahLst/>
              <a:cxnLst/>
              <a:rect l="l" t="t" r="r" b="b"/>
              <a:pathLst>
                <a:path w="6601" h="10043" extrusionOk="0">
                  <a:moveTo>
                    <a:pt x="1" y="1"/>
                  </a:moveTo>
                  <a:lnTo>
                    <a:pt x="1" y="10042"/>
                  </a:lnTo>
                  <a:lnTo>
                    <a:pt x="6601" y="10042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611608" y="945746"/>
              <a:ext cx="193463" cy="299543"/>
            </a:xfrm>
            <a:custGeom>
              <a:avLst/>
              <a:gdLst/>
              <a:ahLst/>
              <a:cxnLst/>
              <a:rect l="l" t="t" r="r" b="b"/>
              <a:pathLst>
                <a:path w="6033" h="9341" extrusionOk="0">
                  <a:moveTo>
                    <a:pt x="0" y="0"/>
                  </a:moveTo>
                  <a:lnTo>
                    <a:pt x="0" y="9341"/>
                  </a:lnTo>
                  <a:lnTo>
                    <a:pt x="6032" y="934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682317" y="1046470"/>
              <a:ext cx="53072" cy="97549"/>
            </a:xfrm>
            <a:custGeom>
              <a:avLst/>
              <a:gdLst/>
              <a:ahLst/>
              <a:cxnLst/>
              <a:rect l="l" t="t" r="r" b="b"/>
              <a:pathLst>
                <a:path w="1655" h="3042" extrusionOk="0">
                  <a:moveTo>
                    <a:pt x="1" y="1"/>
                  </a:moveTo>
                  <a:lnTo>
                    <a:pt x="1" y="3042"/>
                  </a:lnTo>
                  <a:lnTo>
                    <a:pt x="1655" y="304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1388705" y="4044813"/>
            <a:ext cx="938231" cy="663893"/>
            <a:chOff x="1278330" y="4044813"/>
            <a:chExt cx="938231" cy="663893"/>
          </a:xfrm>
        </p:grpSpPr>
        <p:sp>
          <p:nvSpPr>
            <p:cNvPr id="49" name="Google Shape;49;p5"/>
            <p:cNvSpPr/>
            <p:nvPr/>
          </p:nvSpPr>
          <p:spPr>
            <a:xfrm>
              <a:off x="1306197" y="4117158"/>
              <a:ext cx="794088" cy="258272"/>
            </a:xfrm>
            <a:custGeom>
              <a:avLst/>
              <a:gdLst/>
              <a:ahLst/>
              <a:cxnLst/>
              <a:rect l="l" t="t" r="r" b="b"/>
              <a:pathLst>
                <a:path w="24763" h="8054" extrusionOk="0">
                  <a:moveTo>
                    <a:pt x="0" y="0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78330" y="4044813"/>
              <a:ext cx="855176" cy="72376"/>
            </a:xfrm>
            <a:custGeom>
              <a:avLst/>
              <a:gdLst/>
              <a:ahLst/>
              <a:cxnLst/>
              <a:rect l="l" t="t" r="r" b="b"/>
              <a:pathLst>
                <a:path w="26668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6667" y="2256"/>
                  </a:lnTo>
                  <a:lnTo>
                    <a:pt x="266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78330" y="4044813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1" y="1"/>
                  </a:moveTo>
                  <a:lnTo>
                    <a:pt x="1" y="2256"/>
                  </a:lnTo>
                  <a:lnTo>
                    <a:pt x="869" y="2256"/>
                  </a:lnTo>
                  <a:lnTo>
                    <a:pt x="869" y="10310"/>
                  </a:lnTo>
                  <a:lnTo>
                    <a:pt x="13334" y="10310"/>
                  </a:lnTo>
                  <a:lnTo>
                    <a:pt x="13852" y="2056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828064" y="4158942"/>
              <a:ext cx="161300" cy="38609"/>
            </a:xfrm>
            <a:custGeom>
              <a:avLst/>
              <a:gdLst/>
              <a:ahLst/>
              <a:cxnLst/>
              <a:rect l="l" t="t" r="r" b="b"/>
              <a:pathLst>
                <a:path w="5030" h="1204" extrusionOk="0">
                  <a:moveTo>
                    <a:pt x="1" y="0"/>
                  </a:moveTo>
                  <a:lnTo>
                    <a:pt x="1" y="1203"/>
                  </a:lnTo>
                  <a:lnTo>
                    <a:pt x="5030" y="120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803404" y="4246262"/>
              <a:ext cx="206867" cy="82029"/>
            </a:xfrm>
            <a:custGeom>
              <a:avLst/>
              <a:gdLst/>
              <a:ahLst/>
              <a:cxnLst/>
              <a:rect l="l" t="t" r="r" b="b"/>
              <a:pathLst>
                <a:path w="6451" h="2558" extrusionOk="0">
                  <a:moveTo>
                    <a:pt x="1" y="1"/>
                  </a:moveTo>
                  <a:lnTo>
                    <a:pt x="1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389252" y="4450403"/>
              <a:ext cx="794088" cy="258304"/>
            </a:xfrm>
            <a:custGeom>
              <a:avLst/>
              <a:gdLst/>
              <a:ahLst/>
              <a:cxnLst/>
              <a:rect l="l" t="t" r="r" b="b"/>
              <a:pathLst>
                <a:path w="24763" h="8055" extrusionOk="0">
                  <a:moveTo>
                    <a:pt x="0" y="1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361385" y="4378091"/>
              <a:ext cx="855176" cy="72344"/>
            </a:xfrm>
            <a:custGeom>
              <a:avLst/>
              <a:gdLst/>
              <a:ahLst/>
              <a:cxnLst/>
              <a:rect l="l" t="t" r="r" b="b"/>
              <a:pathLst>
                <a:path w="26668" h="2256" extrusionOk="0">
                  <a:moveTo>
                    <a:pt x="0" y="0"/>
                  </a:moveTo>
                  <a:lnTo>
                    <a:pt x="0" y="2256"/>
                  </a:lnTo>
                  <a:lnTo>
                    <a:pt x="26667" y="2256"/>
                  </a:lnTo>
                  <a:lnTo>
                    <a:pt x="266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361385" y="4378091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0" y="0"/>
                  </a:moveTo>
                  <a:lnTo>
                    <a:pt x="0" y="2256"/>
                  </a:lnTo>
                  <a:lnTo>
                    <a:pt x="869" y="2256"/>
                  </a:lnTo>
                  <a:lnTo>
                    <a:pt x="869" y="10309"/>
                  </a:lnTo>
                  <a:lnTo>
                    <a:pt x="13334" y="10309"/>
                  </a:lnTo>
                  <a:lnTo>
                    <a:pt x="13852" y="2039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11118" y="4492219"/>
              <a:ext cx="160754" cy="38609"/>
            </a:xfrm>
            <a:custGeom>
              <a:avLst/>
              <a:gdLst/>
              <a:ahLst/>
              <a:cxnLst/>
              <a:rect l="l" t="t" r="r" b="b"/>
              <a:pathLst>
                <a:path w="5013" h="1204" extrusionOk="0">
                  <a:moveTo>
                    <a:pt x="0" y="0"/>
                  </a:moveTo>
                  <a:lnTo>
                    <a:pt x="0" y="1203"/>
                  </a:lnTo>
                  <a:lnTo>
                    <a:pt x="5013" y="120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885945" y="4579539"/>
              <a:ext cx="206835" cy="82029"/>
            </a:xfrm>
            <a:custGeom>
              <a:avLst/>
              <a:gdLst/>
              <a:ahLst/>
              <a:cxnLst/>
              <a:rect l="l" t="t" r="r" b="b"/>
              <a:pathLst>
                <a:path w="6450" h="2558" extrusionOk="0">
                  <a:moveTo>
                    <a:pt x="0" y="1"/>
                  </a:moveTo>
                  <a:lnTo>
                    <a:pt x="0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6953203" y="3236296"/>
            <a:ext cx="837507" cy="1448842"/>
            <a:chOff x="7002828" y="3236296"/>
            <a:chExt cx="837507" cy="1448842"/>
          </a:xfrm>
        </p:grpSpPr>
        <p:sp>
          <p:nvSpPr>
            <p:cNvPr id="60" name="Google Shape;60;p5"/>
            <p:cNvSpPr/>
            <p:nvPr/>
          </p:nvSpPr>
          <p:spPr>
            <a:xfrm>
              <a:off x="7002828" y="3236296"/>
              <a:ext cx="837507" cy="1448842"/>
            </a:xfrm>
            <a:custGeom>
              <a:avLst/>
              <a:gdLst/>
              <a:ahLst/>
              <a:cxnLst/>
              <a:rect l="l" t="t" r="r" b="b"/>
              <a:pathLst>
                <a:path w="26117" h="45181" extrusionOk="0">
                  <a:moveTo>
                    <a:pt x="586" y="0"/>
                  </a:moveTo>
                  <a:lnTo>
                    <a:pt x="1" y="45180"/>
                  </a:lnTo>
                  <a:lnTo>
                    <a:pt x="26116" y="45180"/>
                  </a:lnTo>
                  <a:lnTo>
                    <a:pt x="26116" y="61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465242" y="3247551"/>
              <a:ext cx="375094" cy="1437586"/>
            </a:xfrm>
            <a:custGeom>
              <a:avLst/>
              <a:gdLst/>
              <a:ahLst/>
              <a:cxnLst/>
              <a:rect l="l" t="t" r="r" b="b"/>
              <a:pathLst>
                <a:path w="11697" h="44830" extrusionOk="0">
                  <a:moveTo>
                    <a:pt x="234" y="0"/>
                  </a:moveTo>
                  <a:lnTo>
                    <a:pt x="0" y="44829"/>
                  </a:lnTo>
                  <a:lnTo>
                    <a:pt x="11696" y="44829"/>
                  </a:lnTo>
                  <a:lnTo>
                    <a:pt x="11696" y="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48396" y="3262559"/>
              <a:ext cx="396515" cy="296304"/>
            </a:xfrm>
            <a:custGeom>
              <a:avLst/>
              <a:gdLst/>
              <a:ahLst/>
              <a:cxnLst/>
              <a:rect l="l" t="t" r="r" b="b"/>
              <a:pathLst>
                <a:path w="12365" h="9240" extrusionOk="0">
                  <a:moveTo>
                    <a:pt x="0" y="0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185004" y="3340226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1"/>
                  </a:moveTo>
                  <a:lnTo>
                    <a:pt x="1" y="118"/>
                  </a:lnTo>
                  <a:lnTo>
                    <a:pt x="1" y="1488"/>
                  </a:lnTo>
                  <a:lnTo>
                    <a:pt x="3777" y="148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185004" y="3424885"/>
              <a:ext cx="125416" cy="17733"/>
            </a:xfrm>
            <a:custGeom>
              <a:avLst/>
              <a:gdLst/>
              <a:ahLst/>
              <a:cxnLst/>
              <a:rect l="l" t="t" r="r" b="b"/>
              <a:pathLst>
                <a:path w="3911" h="553" extrusionOk="0">
                  <a:moveTo>
                    <a:pt x="1" y="1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48396" y="4300937"/>
              <a:ext cx="396515" cy="295791"/>
            </a:xfrm>
            <a:custGeom>
              <a:avLst/>
              <a:gdLst/>
              <a:ahLst/>
              <a:cxnLst/>
              <a:rect l="l" t="t" r="r" b="b"/>
              <a:pathLst>
                <a:path w="12365" h="9224" extrusionOk="0">
                  <a:moveTo>
                    <a:pt x="0" y="0"/>
                  </a:moveTo>
                  <a:lnTo>
                    <a:pt x="0" y="9223"/>
                  </a:lnTo>
                  <a:lnTo>
                    <a:pt x="12364" y="9223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85004" y="4378091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185004" y="4462749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048396" y="3596349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185004" y="3674049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185004" y="3758707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43041" y="3951048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182342" y="4081242"/>
              <a:ext cx="114160" cy="44510"/>
            </a:xfrm>
            <a:custGeom>
              <a:avLst/>
              <a:gdLst/>
              <a:ahLst/>
              <a:cxnLst/>
              <a:rect l="l" t="t" r="r" b="b"/>
              <a:pathLst>
                <a:path w="3560" h="1388" extrusionOk="0">
                  <a:moveTo>
                    <a:pt x="3559" y="1"/>
                  </a:moveTo>
                  <a:lnTo>
                    <a:pt x="0" y="118"/>
                  </a:lnTo>
                  <a:lnTo>
                    <a:pt x="0" y="1388"/>
                  </a:lnTo>
                  <a:lnTo>
                    <a:pt x="3559" y="138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182342" y="4160545"/>
              <a:ext cx="117912" cy="16643"/>
            </a:xfrm>
            <a:custGeom>
              <a:avLst/>
              <a:gdLst/>
              <a:ahLst/>
              <a:cxnLst/>
              <a:rect l="l" t="t" r="r" b="b"/>
              <a:pathLst>
                <a:path w="3677" h="519" extrusionOk="0">
                  <a:moveTo>
                    <a:pt x="0" y="1"/>
                  </a:moveTo>
                  <a:lnTo>
                    <a:pt x="0" y="519"/>
                  </a:lnTo>
                  <a:lnTo>
                    <a:pt x="3676" y="519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1140950" y="3212150"/>
            <a:ext cx="3800400" cy="13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5732681" y="1433144"/>
            <a:ext cx="623168" cy="481718"/>
            <a:chOff x="5732681" y="1433144"/>
            <a:chExt cx="623168" cy="481718"/>
          </a:xfrm>
        </p:grpSpPr>
        <p:sp>
          <p:nvSpPr>
            <p:cNvPr id="82" name="Google Shape;82;p7"/>
            <p:cNvSpPr/>
            <p:nvPr/>
          </p:nvSpPr>
          <p:spPr>
            <a:xfrm>
              <a:off x="5732681" y="1433144"/>
              <a:ext cx="623168" cy="481718"/>
            </a:xfrm>
            <a:custGeom>
              <a:avLst/>
              <a:gdLst/>
              <a:ahLst/>
              <a:cxnLst/>
              <a:rect l="l" t="t" r="r" b="b"/>
              <a:pathLst>
                <a:path w="19433" h="15022" extrusionOk="0">
                  <a:moveTo>
                    <a:pt x="1" y="1"/>
                  </a:moveTo>
                  <a:lnTo>
                    <a:pt x="1" y="15022"/>
                  </a:lnTo>
                  <a:lnTo>
                    <a:pt x="19433" y="15022"/>
                  </a:lnTo>
                  <a:lnTo>
                    <a:pt x="194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780910" y="1606758"/>
              <a:ext cx="526709" cy="264172"/>
            </a:xfrm>
            <a:custGeom>
              <a:avLst/>
              <a:gdLst/>
              <a:ahLst/>
              <a:cxnLst/>
              <a:rect l="l" t="t" r="r" b="b"/>
              <a:pathLst>
                <a:path w="16425" h="8238" extrusionOk="0">
                  <a:moveTo>
                    <a:pt x="11045" y="0"/>
                  </a:moveTo>
                  <a:lnTo>
                    <a:pt x="6650" y="5264"/>
                  </a:lnTo>
                  <a:lnTo>
                    <a:pt x="3977" y="2473"/>
                  </a:lnTo>
                  <a:lnTo>
                    <a:pt x="0" y="8238"/>
                  </a:lnTo>
                  <a:lnTo>
                    <a:pt x="16425" y="8238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967896" y="1584791"/>
              <a:ext cx="89500" cy="76417"/>
            </a:xfrm>
            <a:custGeom>
              <a:avLst/>
              <a:gdLst/>
              <a:ahLst/>
              <a:cxnLst/>
              <a:rect l="l" t="t" r="r" b="b"/>
              <a:pathLst>
                <a:path w="2791" h="2383" extrusionOk="0">
                  <a:moveTo>
                    <a:pt x="1187" y="0"/>
                  </a:moveTo>
                  <a:cubicBezTo>
                    <a:pt x="535" y="0"/>
                    <a:pt x="1" y="535"/>
                    <a:pt x="1" y="1187"/>
                  </a:cubicBezTo>
                  <a:cubicBezTo>
                    <a:pt x="1" y="1911"/>
                    <a:pt x="591" y="2383"/>
                    <a:pt x="1206" y="2383"/>
                  </a:cubicBezTo>
                  <a:cubicBezTo>
                    <a:pt x="1499" y="2383"/>
                    <a:pt x="1797" y="2276"/>
                    <a:pt x="2039" y="2039"/>
                  </a:cubicBezTo>
                  <a:cubicBezTo>
                    <a:pt x="2791" y="1287"/>
                    <a:pt x="2256" y="0"/>
                    <a:pt x="11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7529776" y="988432"/>
            <a:ext cx="845524" cy="1094143"/>
            <a:chOff x="7529776" y="988432"/>
            <a:chExt cx="845524" cy="1094143"/>
          </a:xfrm>
        </p:grpSpPr>
        <p:sp>
          <p:nvSpPr>
            <p:cNvPr id="86" name="Google Shape;86;p7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5334050" y="371742"/>
            <a:ext cx="608705" cy="787129"/>
            <a:chOff x="5334050" y="371742"/>
            <a:chExt cx="608705" cy="787129"/>
          </a:xfrm>
        </p:grpSpPr>
        <p:sp>
          <p:nvSpPr>
            <p:cNvPr id="91" name="Google Shape;91;p7"/>
            <p:cNvSpPr/>
            <p:nvPr/>
          </p:nvSpPr>
          <p:spPr>
            <a:xfrm>
              <a:off x="5334050" y="371742"/>
              <a:ext cx="608705" cy="787129"/>
            </a:xfrm>
            <a:custGeom>
              <a:avLst/>
              <a:gdLst/>
              <a:ahLst/>
              <a:cxnLst/>
              <a:rect l="l" t="t" r="r" b="b"/>
              <a:pathLst>
                <a:path w="18982" h="24546" extrusionOk="0">
                  <a:moveTo>
                    <a:pt x="518" y="0"/>
                  </a:moveTo>
                  <a:lnTo>
                    <a:pt x="0" y="24545"/>
                  </a:lnTo>
                  <a:lnTo>
                    <a:pt x="18480" y="24462"/>
                  </a:lnTo>
                  <a:lnTo>
                    <a:pt x="18981" y="38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74230" y="400122"/>
              <a:ext cx="532609" cy="717478"/>
            </a:xfrm>
            <a:custGeom>
              <a:avLst/>
              <a:gdLst/>
              <a:ahLst/>
              <a:cxnLst/>
              <a:rect l="l" t="t" r="r" b="b"/>
              <a:pathLst>
                <a:path w="16609" h="22374" extrusionOk="0">
                  <a:moveTo>
                    <a:pt x="452" y="1"/>
                  </a:moveTo>
                  <a:lnTo>
                    <a:pt x="1" y="22374"/>
                  </a:lnTo>
                  <a:lnTo>
                    <a:pt x="16158" y="22173"/>
                  </a:lnTo>
                  <a:lnTo>
                    <a:pt x="16609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466938" y="523357"/>
              <a:ext cx="354186" cy="489222"/>
            </a:xfrm>
            <a:custGeom>
              <a:avLst/>
              <a:gdLst/>
              <a:ahLst/>
              <a:cxnLst/>
              <a:rect l="l" t="t" r="r" b="b"/>
              <a:pathLst>
                <a:path w="11045" h="15256" extrusionOk="0">
                  <a:moveTo>
                    <a:pt x="11045" y="1"/>
                  </a:moveTo>
                  <a:lnTo>
                    <a:pt x="318" y="185"/>
                  </a:lnTo>
                  <a:lnTo>
                    <a:pt x="0" y="15038"/>
                  </a:lnTo>
                  <a:lnTo>
                    <a:pt x="10727" y="15256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72293" y="523357"/>
              <a:ext cx="348830" cy="489222"/>
            </a:xfrm>
            <a:custGeom>
              <a:avLst/>
              <a:gdLst/>
              <a:ahLst/>
              <a:cxnLst/>
              <a:rect l="l" t="t" r="r" b="b"/>
              <a:pathLst>
                <a:path w="10878" h="15256" extrusionOk="0">
                  <a:moveTo>
                    <a:pt x="10878" y="1"/>
                  </a:moveTo>
                  <a:lnTo>
                    <a:pt x="0" y="7202"/>
                  </a:lnTo>
                  <a:lnTo>
                    <a:pt x="10560" y="15256"/>
                  </a:lnTo>
                  <a:lnTo>
                    <a:pt x="1087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179887" y="2301692"/>
            <a:ext cx="608705" cy="786584"/>
            <a:chOff x="7179887" y="2301692"/>
            <a:chExt cx="608705" cy="786584"/>
          </a:xfrm>
        </p:grpSpPr>
        <p:sp>
          <p:nvSpPr>
            <p:cNvPr id="96" name="Google Shape;96;p7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4941319" y="2011289"/>
            <a:ext cx="363838" cy="471007"/>
            <a:chOff x="4941319" y="2011289"/>
            <a:chExt cx="363838" cy="471007"/>
          </a:xfrm>
        </p:grpSpPr>
        <p:sp>
          <p:nvSpPr>
            <p:cNvPr id="100" name="Google Shape;100;p7"/>
            <p:cNvSpPr/>
            <p:nvPr/>
          </p:nvSpPr>
          <p:spPr>
            <a:xfrm>
              <a:off x="4941319" y="2011289"/>
              <a:ext cx="363838" cy="471007"/>
            </a:xfrm>
            <a:custGeom>
              <a:avLst/>
              <a:gdLst/>
              <a:ahLst/>
              <a:cxnLst/>
              <a:rect l="l" t="t" r="r" b="b"/>
              <a:pathLst>
                <a:path w="11346" h="14688" extrusionOk="0">
                  <a:moveTo>
                    <a:pt x="301" y="0"/>
                  </a:moveTo>
                  <a:lnTo>
                    <a:pt x="0" y="14687"/>
                  </a:lnTo>
                  <a:lnTo>
                    <a:pt x="11044" y="14637"/>
                  </a:lnTo>
                  <a:lnTo>
                    <a:pt x="11345" y="2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964889" y="2027900"/>
              <a:ext cx="318815" cy="429737"/>
            </a:xfrm>
            <a:custGeom>
              <a:avLst/>
              <a:gdLst/>
              <a:ahLst/>
              <a:cxnLst/>
              <a:rect l="l" t="t" r="r" b="b"/>
              <a:pathLst>
                <a:path w="9942" h="13401" extrusionOk="0">
                  <a:moveTo>
                    <a:pt x="284" y="0"/>
                  </a:moveTo>
                  <a:lnTo>
                    <a:pt x="0" y="13401"/>
                  </a:lnTo>
                  <a:lnTo>
                    <a:pt x="9674" y="13284"/>
                  </a:lnTo>
                  <a:lnTo>
                    <a:pt x="9942" y="20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020590" y="2101848"/>
              <a:ext cx="211678" cy="293097"/>
            </a:xfrm>
            <a:custGeom>
              <a:avLst/>
              <a:gdLst/>
              <a:ahLst/>
              <a:cxnLst/>
              <a:rect l="l" t="t" r="r" b="b"/>
              <a:pathLst>
                <a:path w="6601" h="9140" extrusionOk="0">
                  <a:moveTo>
                    <a:pt x="6601" y="0"/>
                  </a:moveTo>
                  <a:lnTo>
                    <a:pt x="185" y="117"/>
                  </a:lnTo>
                  <a:lnTo>
                    <a:pt x="1" y="9006"/>
                  </a:lnTo>
                  <a:lnTo>
                    <a:pt x="6417" y="9140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23829" y="2101848"/>
              <a:ext cx="208439" cy="293097"/>
            </a:xfrm>
            <a:custGeom>
              <a:avLst/>
              <a:gdLst/>
              <a:ahLst/>
              <a:cxnLst/>
              <a:rect l="l" t="t" r="r" b="b"/>
              <a:pathLst>
                <a:path w="6500" h="9140" extrusionOk="0">
                  <a:moveTo>
                    <a:pt x="6500" y="0"/>
                  </a:moveTo>
                  <a:lnTo>
                    <a:pt x="0" y="4311"/>
                  </a:lnTo>
                  <a:lnTo>
                    <a:pt x="6316" y="9140"/>
                  </a:lnTo>
                  <a:lnTo>
                    <a:pt x="65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6810181" y="513737"/>
            <a:ext cx="556211" cy="535271"/>
            <a:chOff x="6810181" y="513737"/>
            <a:chExt cx="556211" cy="535271"/>
          </a:xfrm>
        </p:grpSpPr>
        <p:sp>
          <p:nvSpPr>
            <p:cNvPr id="105" name="Google Shape;105;p7"/>
            <p:cNvSpPr/>
            <p:nvPr/>
          </p:nvSpPr>
          <p:spPr>
            <a:xfrm>
              <a:off x="6946821" y="513737"/>
              <a:ext cx="273279" cy="121119"/>
            </a:xfrm>
            <a:custGeom>
              <a:avLst/>
              <a:gdLst/>
              <a:ahLst/>
              <a:cxnLst/>
              <a:rect l="l" t="t" r="r" b="b"/>
              <a:pathLst>
                <a:path w="8522" h="3777" extrusionOk="0">
                  <a:moveTo>
                    <a:pt x="20" y="3578"/>
                  </a:moveTo>
                  <a:cubicBezTo>
                    <a:pt x="14" y="3583"/>
                    <a:pt x="7" y="3588"/>
                    <a:pt x="0" y="3592"/>
                  </a:cubicBezTo>
                  <a:lnTo>
                    <a:pt x="0" y="3609"/>
                  </a:lnTo>
                  <a:cubicBezTo>
                    <a:pt x="7" y="3598"/>
                    <a:pt x="14" y="3588"/>
                    <a:pt x="20" y="3578"/>
                  </a:cubicBezTo>
                  <a:close/>
                  <a:moveTo>
                    <a:pt x="4344" y="0"/>
                  </a:moveTo>
                  <a:cubicBezTo>
                    <a:pt x="4127" y="33"/>
                    <a:pt x="3943" y="117"/>
                    <a:pt x="3776" y="234"/>
                  </a:cubicBezTo>
                  <a:cubicBezTo>
                    <a:pt x="3609" y="351"/>
                    <a:pt x="3459" y="451"/>
                    <a:pt x="3309" y="568"/>
                  </a:cubicBezTo>
                  <a:cubicBezTo>
                    <a:pt x="3008" y="785"/>
                    <a:pt x="2740" y="1003"/>
                    <a:pt x="2473" y="1220"/>
                  </a:cubicBezTo>
                  <a:cubicBezTo>
                    <a:pt x="1972" y="1671"/>
                    <a:pt x="1521" y="2072"/>
                    <a:pt x="1153" y="2423"/>
                  </a:cubicBezTo>
                  <a:cubicBezTo>
                    <a:pt x="786" y="2774"/>
                    <a:pt x="485" y="3058"/>
                    <a:pt x="284" y="3275"/>
                  </a:cubicBezTo>
                  <a:cubicBezTo>
                    <a:pt x="192" y="3367"/>
                    <a:pt x="100" y="3460"/>
                    <a:pt x="20" y="3578"/>
                  </a:cubicBezTo>
                  <a:lnTo>
                    <a:pt x="20" y="3578"/>
                  </a:lnTo>
                  <a:cubicBezTo>
                    <a:pt x="131" y="3499"/>
                    <a:pt x="240" y="3420"/>
                    <a:pt x="334" y="3325"/>
                  </a:cubicBezTo>
                  <a:lnTo>
                    <a:pt x="1237" y="2506"/>
                  </a:lnTo>
                  <a:cubicBezTo>
                    <a:pt x="1604" y="2172"/>
                    <a:pt x="2072" y="1771"/>
                    <a:pt x="2573" y="1353"/>
                  </a:cubicBezTo>
                  <a:cubicBezTo>
                    <a:pt x="2841" y="1136"/>
                    <a:pt x="3108" y="919"/>
                    <a:pt x="3409" y="702"/>
                  </a:cubicBezTo>
                  <a:cubicBezTo>
                    <a:pt x="3559" y="585"/>
                    <a:pt x="3710" y="485"/>
                    <a:pt x="3860" y="384"/>
                  </a:cubicBezTo>
                  <a:cubicBezTo>
                    <a:pt x="4010" y="284"/>
                    <a:pt x="4161" y="217"/>
                    <a:pt x="4344" y="167"/>
                  </a:cubicBezTo>
                  <a:cubicBezTo>
                    <a:pt x="4512" y="217"/>
                    <a:pt x="4679" y="284"/>
                    <a:pt x="4812" y="384"/>
                  </a:cubicBezTo>
                  <a:cubicBezTo>
                    <a:pt x="4963" y="501"/>
                    <a:pt x="5113" y="602"/>
                    <a:pt x="5247" y="718"/>
                  </a:cubicBezTo>
                  <a:cubicBezTo>
                    <a:pt x="5531" y="952"/>
                    <a:pt x="5798" y="1186"/>
                    <a:pt x="6049" y="1404"/>
                  </a:cubicBezTo>
                  <a:cubicBezTo>
                    <a:pt x="6533" y="1855"/>
                    <a:pt x="6968" y="2272"/>
                    <a:pt x="7335" y="2640"/>
                  </a:cubicBezTo>
                  <a:lnTo>
                    <a:pt x="8204" y="3475"/>
                  </a:lnTo>
                  <a:cubicBezTo>
                    <a:pt x="8304" y="3592"/>
                    <a:pt x="8405" y="3693"/>
                    <a:pt x="8522" y="3776"/>
                  </a:cubicBezTo>
                  <a:cubicBezTo>
                    <a:pt x="8438" y="3642"/>
                    <a:pt x="8355" y="3542"/>
                    <a:pt x="8254" y="3425"/>
                  </a:cubicBezTo>
                  <a:cubicBezTo>
                    <a:pt x="8054" y="3225"/>
                    <a:pt x="7786" y="2907"/>
                    <a:pt x="7419" y="2540"/>
                  </a:cubicBezTo>
                  <a:cubicBezTo>
                    <a:pt x="7068" y="2189"/>
                    <a:pt x="6650" y="1754"/>
                    <a:pt x="6149" y="1287"/>
                  </a:cubicBezTo>
                  <a:cubicBezTo>
                    <a:pt x="5898" y="1053"/>
                    <a:pt x="5648" y="819"/>
                    <a:pt x="5364" y="585"/>
                  </a:cubicBezTo>
                  <a:cubicBezTo>
                    <a:pt x="5213" y="468"/>
                    <a:pt x="5063" y="351"/>
                    <a:pt x="4896" y="251"/>
                  </a:cubicBezTo>
                  <a:cubicBezTo>
                    <a:pt x="4745" y="117"/>
                    <a:pt x="4545" y="33"/>
                    <a:pt x="43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810181" y="619271"/>
              <a:ext cx="556211" cy="429737"/>
            </a:xfrm>
            <a:custGeom>
              <a:avLst/>
              <a:gdLst/>
              <a:ahLst/>
              <a:cxnLst/>
              <a:rect l="l" t="t" r="r" b="b"/>
              <a:pathLst>
                <a:path w="17345" h="13401" extrusionOk="0">
                  <a:moveTo>
                    <a:pt x="1" y="1"/>
                  </a:moveTo>
                  <a:lnTo>
                    <a:pt x="67" y="13050"/>
                  </a:lnTo>
                  <a:lnTo>
                    <a:pt x="17077" y="13401"/>
                  </a:lnTo>
                  <a:lnTo>
                    <a:pt x="17344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839106" y="647138"/>
              <a:ext cx="507436" cy="376697"/>
            </a:xfrm>
            <a:custGeom>
              <a:avLst/>
              <a:gdLst/>
              <a:ahLst/>
              <a:cxnLst/>
              <a:rect l="l" t="t" r="r" b="b"/>
              <a:pathLst>
                <a:path w="15824" h="11747" extrusionOk="0">
                  <a:moveTo>
                    <a:pt x="1" y="0"/>
                  </a:moveTo>
                  <a:lnTo>
                    <a:pt x="151" y="11429"/>
                  </a:lnTo>
                  <a:lnTo>
                    <a:pt x="15590" y="11747"/>
                  </a:lnTo>
                  <a:lnTo>
                    <a:pt x="15824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913599" y="713036"/>
              <a:ext cx="346169" cy="249710"/>
            </a:xfrm>
            <a:custGeom>
              <a:avLst/>
              <a:gdLst/>
              <a:ahLst/>
              <a:cxnLst/>
              <a:rect l="l" t="t" r="r" b="b"/>
              <a:pathLst>
                <a:path w="10795" h="7787" extrusionOk="0">
                  <a:moveTo>
                    <a:pt x="151" y="1"/>
                  </a:moveTo>
                  <a:lnTo>
                    <a:pt x="0" y="7570"/>
                  </a:lnTo>
                  <a:lnTo>
                    <a:pt x="10794" y="7787"/>
                  </a:lnTo>
                  <a:lnTo>
                    <a:pt x="10660" y="21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969300" y="779480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1"/>
                    <a:pt x="1" y="84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84"/>
                  </a:cubicBezTo>
                  <a:cubicBezTo>
                    <a:pt x="7453" y="51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69300" y="817512"/>
              <a:ext cx="238999" cy="5387"/>
            </a:xfrm>
            <a:custGeom>
              <a:avLst/>
              <a:gdLst/>
              <a:ahLst/>
              <a:cxnLst/>
              <a:rect l="l" t="t" r="r" b="b"/>
              <a:pathLst>
                <a:path w="7453" h="168" extrusionOk="0">
                  <a:moveTo>
                    <a:pt x="3727" y="1"/>
                  </a:moveTo>
                  <a:cubicBezTo>
                    <a:pt x="1672" y="1"/>
                    <a:pt x="1" y="34"/>
                    <a:pt x="1" y="84"/>
                  </a:cubicBezTo>
                  <a:cubicBezTo>
                    <a:pt x="1" y="134"/>
                    <a:pt x="1672" y="168"/>
                    <a:pt x="3727" y="168"/>
                  </a:cubicBezTo>
                  <a:cubicBezTo>
                    <a:pt x="5782" y="168"/>
                    <a:pt x="7453" y="134"/>
                    <a:pt x="7453" y="84"/>
                  </a:cubicBezTo>
                  <a:cubicBezTo>
                    <a:pt x="7453" y="34"/>
                    <a:pt x="5782" y="1"/>
                    <a:pt x="37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69300" y="855031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0"/>
                    <a:pt x="1" y="101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101"/>
                  </a:cubicBezTo>
                  <a:cubicBezTo>
                    <a:pt x="7453" y="50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123641" y="893063"/>
              <a:ext cx="84658" cy="5387"/>
            </a:xfrm>
            <a:custGeom>
              <a:avLst/>
              <a:gdLst/>
              <a:ahLst/>
              <a:cxnLst/>
              <a:rect l="l" t="t" r="r" b="b"/>
              <a:pathLst>
                <a:path w="2640" h="168" extrusionOk="0">
                  <a:moveTo>
                    <a:pt x="1320" y="1"/>
                  </a:moveTo>
                  <a:cubicBezTo>
                    <a:pt x="585" y="1"/>
                    <a:pt x="0" y="34"/>
                    <a:pt x="0" y="84"/>
                  </a:cubicBezTo>
                  <a:cubicBezTo>
                    <a:pt x="0" y="134"/>
                    <a:pt x="585" y="168"/>
                    <a:pt x="1320" y="168"/>
                  </a:cubicBezTo>
                  <a:cubicBezTo>
                    <a:pt x="2055" y="168"/>
                    <a:pt x="2640" y="134"/>
                    <a:pt x="2640" y="84"/>
                  </a:cubicBezTo>
                  <a:cubicBezTo>
                    <a:pt x="2640" y="34"/>
                    <a:pt x="2055" y="1"/>
                    <a:pt x="13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161128" y="723522"/>
              <a:ext cx="92194" cy="83536"/>
            </a:xfrm>
            <a:custGeom>
              <a:avLst/>
              <a:gdLst/>
              <a:ahLst/>
              <a:cxnLst/>
              <a:rect l="l" t="t" r="r" b="b"/>
              <a:pathLst>
                <a:path w="2875" h="2605" extrusionOk="0">
                  <a:moveTo>
                    <a:pt x="1281" y="0"/>
                  </a:moveTo>
                  <a:cubicBezTo>
                    <a:pt x="998" y="0"/>
                    <a:pt x="719" y="97"/>
                    <a:pt x="485" y="275"/>
                  </a:cubicBezTo>
                  <a:cubicBezTo>
                    <a:pt x="251" y="459"/>
                    <a:pt x="101" y="710"/>
                    <a:pt x="34" y="994"/>
                  </a:cubicBezTo>
                  <a:cubicBezTo>
                    <a:pt x="17" y="1094"/>
                    <a:pt x="1" y="1194"/>
                    <a:pt x="34" y="1294"/>
                  </a:cubicBezTo>
                  <a:cubicBezTo>
                    <a:pt x="51" y="1294"/>
                    <a:pt x="51" y="1194"/>
                    <a:pt x="101" y="1010"/>
                  </a:cubicBezTo>
                  <a:cubicBezTo>
                    <a:pt x="184" y="760"/>
                    <a:pt x="335" y="526"/>
                    <a:pt x="552" y="375"/>
                  </a:cubicBezTo>
                  <a:cubicBezTo>
                    <a:pt x="769" y="215"/>
                    <a:pt x="1011" y="142"/>
                    <a:pt x="1247" y="142"/>
                  </a:cubicBezTo>
                  <a:cubicBezTo>
                    <a:pt x="1847" y="142"/>
                    <a:pt x="2407" y="611"/>
                    <a:pt x="2407" y="1294"/>
                  </a:cubicBezTo>
                  <a:cubicBezTo>
                    <a:pt x="2407" y="1981"/>
                    <a:pt x="1842" y="2460"/>
                    <a:pt x="1238" y="2460"/>
                  </a:cubicBezTo>
                  <a:cubicBezTo>
                    <a:pt x="1005" y="2460"/>
                    <a:pt x="766" y="2388"/>
                    <a:pt x="552" y="2230"/>
                  </a:cubicBezTo>
                  <a:cubicBezTo>
                    <a:pt x="335" y="2080"/>
                    <a:pt x="184" y="1846"/>
                    <a:pt x="101" y="1595"/>
                  </a:cubicBezTo>
                  <a:cubicBezTo>
                    <a:pt x="51" y="1411"/>
                    <a:pt x="51" y="1294"/>
                    <a:pt x="34" y="1294"/>
                  </a:cubicBezTo>
                  <a:cubicBezTo>
                    <a:pt x="1" y="1411"/>
                    <a:pt x="17" y="1512"/>
                    <a:pt x="34" y="1612"/>
                  </a:cubicBezTo>
                  <a:cubicBezTo>
                    <a:pt x="101" y="1896"/>
                    <a:pt x="251" y="2146"/>
                    <a:pt x="485" y="2330"/>
                  </a:cubicBezTo>
                  <a:cubicBezTo>
                    <a:pt x="719" y="2508"/>
                    <a:pt x="998" y="2605"/>
                    <a:pt x="1281" y="2605"/>
                  </a:cubicBezTo>
                  <a:cubicBezTo>
                    <a:pt x="1423" y="2605"/>
                    <a:pt x="1566" y="2581"/>
                    <a:pt x="1705" y="2531"/>
                  </a:cubicBezTo>
                  <a:cubicBezTo>
                    <a:pt x="2875" y="2130"/>
                    <a:pt x="2875" y="476"/>
                    <a:pt x="1705" y="75"/>
                  </a:cubicBezTo>
                  <a:cubicBezTo>
                    <a:pt x="1566" y="24"/>
                    <a:pt x="1423" y="0"/>
                    <a:pt x="12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952721" y="886073"/>
              <a:ext cx="70196" cy="43580"/>
            </a:xfrm>
            <a:custGeom>
              <a:avLst/>
              <a:gdLst/>
              <a:ahLst/>
              <a:cxnLst/>
              <a:rect l="l" t="t" r="r" b="b"/>
              <a:pathLst>
                <a:path w="2189" h="1359" extrusionOk="0">
                  <a:moveTo>
                    <a:pt x="1089" y="155"/>
                  </a:moveTo>
                  <a:cubicBezTo>
                    <a:pt x="1128" y="155"/>
                    <a:pt x="1183" y="186"/>
                    <a:pt x="1220" y="235"/>
                  </a:cubicBezTo>
                  <a:cubicBezTo>
                    <a:pt x="1303" y="369"/>
                    <a:pt x="1270" y="553"/>
                    <a:pt x="1136" y="653"/>
                  </a:cubicBezTo>
                  <a:cubicBezTo>
                    <a:pt x="1109" y="673"/>
                    <a:pt x="1079" y="690"/>
                    <a:pt x="1049" y="703"/>
                  </a:cubicBezTo>
                  <a:lnTo>
                    <a:pt x="1049" y="703"/>
                  </a:lnTo>
                  <a:cubicBezTo>
                    <a:pt x="1014" y="608"/>
                    <a:pt x="994" y="507"/>
                    <a:pt x="986" y="402"/>
                  </a:cubicBezTo>
                  <a:cubicBezTo>
                    <a:pt x="969" y="319"/>
                    <a:pt x="1003" y="235"/>
                    <a:pt x="1053" y="169"/>
                  </a:cubicBezTo>
                  <a:cubicBezTo>
                    <a:pt x="1062" y="160"/>
                    <a:pt x="1074" y="155"/>
                    <a:pt x="1089" y="155"/>
                  </a:cubicBezTo>
                  <a:close/>
                  <a:moveTo>
                    <a:pt x="1874" y="166"/>
                  </a:moveTo>
                  <a:cubicBezTo>
                    <a:pt x="1890" y="166"/>
                    <a:pt x="1904" y="183"/>
                    <a:pt x="1922" y="219"/>
                  </a:cubicBezTo>
                  <a:cubicBezTo>
                    <a:pt x="2005" y="369"/>
                    <a:pt x="2038" y="553"/>
                    <a:pt x="2022" y="737"/>
                  </a:cubicBezTo>
                  <a:cubicBezTo>
                    <a:pt x="2022" y="840"/>
                    <a:pt x="1985" y="938"/>
                    <a:pt x="1922" y="1019"/>
                  </a:cubicBezTo>
                  <a:lnTo>
                    <a:pt x="1922" y="1019"/>
                  </a:lnTo>
                  <a:cubicBezTo>
                    <a:pt x="1783" y="854"/>
                    <a:pt x="1722" y="628"/>
                    <a:pt x="1754" y="402"/>
                  </a:cubicBezTo>
                  <a:cubicBezTo>
                    <a:pt x="1754" y="336"/>
                    <a:pt x="1788" y="269"/>
                    <a:pt x="1821" y="202"/>
                  </a:cubicBezTo>
                  <a:cubicBezTo>
                    <a:pt x="1845" y="179"/>
                    <a:pt x="1861" y="166"/>
                    <a:pt x="1874" y="166"/>
                  </a:cubicBezTo>
                  <a:close/>
                  <a:moveTo>
                    <a:pt x="1106" y="1"/>
                  </a:moveTo>
                  <a:cubicBezTo>
                    <a:pt x="1053" y="1"/>
                    <a:pt x="996" y="19"/>
                    <a:pt x="952" y="52"/>
                  </a:cubicBezTo>
                  <a:cubicBezTo>
                    <a:pt x="852" y="135"/>
                    <a:pt x="802" y="285"/>
                    <a:pt x="819" y="419"/>
                  </a:cubicBezTo>
                  <a:cubicBezTo>
                    <a:pt x="826" y="532"/>
                    <a:pt x="847" y="642"/>
                    <a:pt x="884" y="747"/>
                  </a:cubicBezTo>
                  <a:lnTo>
                    <a:pt x="884" y="747"/>
                  </a:lnTo>
                  <a:cubicBezTo>
                    <a:pt x="868" y="749"/>
                    <a:pt x="851" y="749"/>
                    <a:pt x="834" y="749"/>
                  </a:cubicBezTo>
                  <a:cubicBezTo>
                    <a:pt x="796" y="749"/>
                    <a:pt x="757" y="745"/>
                    <a:pt x="718" y="737"/>
                  </a:cubicBezTo>
                  <a:cubicBezTo>
                    <a:pt x="501" y="653"/>
                    <a:pt x="301" y="503"/>
                    <a:pt x="167" y="302"/>
                  </a:cubicBezTo>
                  <a:cubicBezTo>
                    <a:pt x="67" y="169"/>
                    <a:pt x="17" y="102"/>
                    <a:pt x="0" y="102"/>
                  </a:cubicBezTo>
                  <a:lnTo>
                    <a:pt x="0" y="102"/>
                  </a:lnTo>
                  <a:cubicBezTo>
                    <a:pt x="17" y="185"/>
                    <a:pt x="67" y="269"/>
                    <a:pt x="117" y="352"/>
                  </a:cubicBezTo>
                  <a:cubicBezTo>
                    <a:pt x="234" y="570"/>
                    <a:pt x="434" y="753"/>
                    <a:pt x="685" y="854"/>
                  </a:cubicBezTo>
                  <a:cubicBezTo>
                    <a:pt x="742" y="869"/>
                    <a:pt x="800" y="877"/>
                    <a:pt x="859" y="877"/>
                  </a:cubicBezTo>
                  <a:cubicBezTo>
                    <a:pt x="884" y="877"/>
                    <a:pt x="910" y="875"/>
                    <a:pt x="936" y="872"/>
                  </a:cubicBezTo>
                  <a:lnTo>
                    <a:pt x="936" y="872"/>
                  </a:lnTo>
                  <a:cubicBezTo>
                    <a:pt x="975" y="953"/>
                    <a:pt x="1025" y="1031"/>
                    <a:pt x="1086" y="1104"/>
                  </a:cubicBezTo>
                  <a:cubicBezTo>
                    <a:pt x="1186" y="1204"/>
                    <a:pt x="1287" y="1271"/>
                    <a:pt x="1404" y="1321"/>
                  </a:cubicBezTo>
                  <a:cubicBezTo>
                    <a:pt x="1470" y="1346"/>
                    <a:pt x="1537" y="1359"/>
                    <a:pt x="1604" y="1359"/>
                  </a:cubicBezTo>
                  <a:cubicBezTo>
                    <a:pt x="1671" y="1359"/>
                    <a:pt x="1738" y="1346"/>
                    <a:pt x="1805" y="1321"/>
                  </a:cubicBezTo>
                  <a:cubicBezTo>
                    <a:pt x="1878" y="1287"/>
                    <a:pt x="1944" y="1238"/>
                    <a:pt x="2000" y="1178"/>
                  </a:cubicBezTo>
                  <a:lnTo>
                    <a:pt x="2000" y="1178"/>
                  </a:lnTo>
                  <a:cubicBezTo>
                    <a:pt x="2058" y="1214"/>
                    <a:pt x="2104" y="1226"/>
                    <a:pt x="2125" y="1226"/>
                  </a:cubicBezTo>
                  <a:cubicBezTo>
                    <a:pt x="2134" y="1226"/>
                    <a:pt x="2139" y="1224"/>
                    <a:pt x="2139" y="1221"/>
                  </a:cubicBezTo>
                  <a:cubicBezTo>
                    <a:pt x="2139" y="1210"/>
                    <a:pt x="2099" y="1190"/>
                    <a:pt x="2036" y="1135"/>
                  </a:cubicBezTo>
                  <a:lnTo>
                    <a:pt x="2036" y="1135"/>
                  </a:lnTo>
                  <a:cubicBezTo>
                    <a:pt x="2124" y="1024"/>
                    <a:pt x="2179" y="883"/>
                    <a:pt x="2189" y="737"/>
                  </a:cubicBezTo>
                  <a:cubicBezTo>
                    <a:pt x="2189" y="536"/>
                    <a:pt x="2139" y="319"/>
                    <a:pt x="2038" y="135"/>
                  </a:cubicBezTo>
                  <a:cubicBezTo>
                    <a:pt x="2005" y="85"/>
                    <a:pt x="1955" y="35"/>
                    <a:pt x="1888" y="35"/>
                  </a:cubicBezTo>
                  <a:cubicBezTo>
                    <a:pt x="1805" y="35"/>
                    <a:pt x="1754" y="68"/>
                    <a:pt x="1721" y="118"/>
                  </a:cubicBezTo>
                  <a:cubicBezTo>
                    <a:pt x="1671" y="202"/>
                    <a:pt x="1637" y="285"/>
                    <a:pt x="1637" y="386"/>
                  </a:cubicBezTo>
                  <a:cubicBezTo>
                    <a:pt x="1605" y="646"/>
                    <a:pt x="1699" y="891"/>
                    <a:pt x="1874" y="1073"/>
                  </a:cubicBezTo>
                  <a:lnTo>
                    <a:pt x="1874" y="1073"/>
                  </a:lnTo>
                  <a:cubicBezTo>
                    <a:pt x="1835" y="1112"/>
                    <a:pt x="1789" y="1146"/>
                    <a:pt x="1738" y="1171"/>
                  </a:cubicBezTo>
                  <a:cubicBezTo>
                    <a:pt x="1694" y="1182"/>
                    <a:pt x="1650" y="1187"/>
                    <a:pt x="1608" y="1187"/>
                  </a:cubicBezTo>
                  <a:cubicBezTo>
                    <a:pt x="1454" y="1187"/>
                    <a:pt x="1311" y="1118"/>
                    <a:pt x="1220" y="987"/>
                  </a:cubicBezTo>
                  <a:cubicBezTo>
                    <a:pt x="1175" y="937"/>
                    <a:pt x="1137" y="885"/>
                    <a:pt x="1107" y="829"/>
                  </a:cubicBezTo>
                  <a:lnTo>
                    <a:pt x="1107" y="829"/>
                  </a:lnTo>
                  <a:cubicBezTo>
                    <a:pt x="1147" y="813"/>
                    <a:pt x="1185" y="794"/>
                    <a:pt x="1220" y="770"/>
                  </a:cubicBezTo>
                  <a:cubicBezTo>
                    <a:pt x="1420" y="620"/>
                    <a:pt x="1470" y="352"/>
                    <a:pt x="1337" y="152"/>
                  </a:cubicBezTo>
                  <a:cubicBezTo>
                    <a:pt x="1303" y="85"/>
                    <a:pt x="1253" y="52"/>
                    <a:pt x="1186" y="18"/>
                  </a:cubicBezTo>
                  <a:cubicBezTo>
                    <a:pt x="1163" y="6"/>
                    <a:pt x="1135" y="1"/>
                    <a:pt x="11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4580175" y="1048462"/>
            <a:ext cx="853573" cy="820864"/>
            <a:chOff x="4580175" y="1048462"/>
            <a:chExt cx="853573" cy="820864"/>
          </a:xfrm>
        </p:grpSpPr>
        <p:sp>
          <p:nvSpPr>
            <p:cNvPr id="116" name="Google Shape;116;p7"/>
            <p:cNvSpPr/>
            <p:nvPr/>
          </p:nvSpPr>
          <p:spPr>
            <a:xfrm>
              <a:off x="4789672" y="1048462"/>
              <a:ext cx="419571" cy="185414"/>
            </a:xfrm>
            <a:custGeom>
              <a:avLst/>
              <a:gdLst/>
              <a:ahLst/>
              <a:cxnLst/>
              <a:rect l="l" t="t" r="r" b="b"/>
              <a:pathLst>
                <a:path w="13084" h="5782" extrusionOk="0">
                  <a:moveTo>
                    <a:pt x="6651" y="0"/>
                  </a:moveTo>
                  <a:cubicBezTo>
                    <a:pt x="6350" y="67"/>
                    <a:pt x="6049" y="184"/>
                    <a:pt x="5782" y="368"/>
                  </a:cubicBezTo>
                  <a:cubicBezTo>
                    <a:pt x="5531" y="518"/>
                    <a:pt x="5297" y="685"/>
                    <a:pt x="5080" y="852"/>
                  </a:cubicBezTo>
                  <a:cubicBezTo>
                    <a:pt x="4629" y="1203"/>
                    <a:pt x="4194" y="1537"/>
                    <a:pt x="3810" y="1871"/>
                  </a:cubicBezTo>
                  <a:cubicBezTo>
                    <a:pt x="3025" y="2557"/>
                    <a:pt x="2340" y="3175"/>
                    <a:pt x="1772" y="3709"/>
                  </a:cubicBezTo>
                  <a:cubicBezTo>
                    <a:pt x="1204" y="4261"/>
                    <a:pt x="752" y="4695"/>
                    <a:pt x="452" y="5013"/>
                  </a:cubicBezTo>
                  <a:cubicBezTo>
                    <a:pt x="285" y="5163"/>
                    <a:pt x="134" y="5330"/>
                    <a:pt x="1" y="5514"/>
                  </a:cubicBezTo>
                  <a:lnTo>
                    <a:pt x="1" y="5531"/>
                  </a:lnTo>
                  <a:cubicBezTo>
                    <a:pt x="184" y="5397"/>
                    <a:pt x="351" y="5247"/>
                    <a:pt x="518" y="5096"/>
                  </a:cubicBezTo>
                  <a:cubicBezTo>
                    <a:pt x="886" y="4762"/>
                    <a:pt x="1337" y="4344"/>
                    <a:pt x="1889" y="3860"/>
                  </a:cubicBezTo>
                  <a:cubicBezTo>
                    <a:pt x="2473" y="3342"/>
                    <a:pt x="3175" y="2724"/>
                    <a:pt x="3960" y="2055"/>
                  </a:cubicBezTo>
                  <a:cubicBezTo>
                    <a:pt x="4361" y="1738"/>
                    <a:pt x="4779" y="1404"/>
                    <a:pt x="5230" y="1069"/>
                  </a:cubicBezTo>
                  <a:cubicBezTo>
                    <a:pt x="5448" y="902"/>
                    <a:pt x="5681" y="735"/>
                    <a:pt x="5932" y="585"/>
                  </a:cubicBezTo>
                  <a:cubicBezTo>
                    <a:pt x="6149" y="435"/>
                    <a:pt x="6400" y="318"/>
                    <a:pt x="6667" y="267"/>
                  </a:cubicBezTo>
                  <a:cubicBezTo>
                    <a:pt x="6935" y="318"/>
                    <a:pt x="7168" y="435"/>
                    <a:pt x="7386" y="602"/>
                  </a:cubicBezTo>
                  <a:cubicBezTo>
                    <a:pt x="7620" y="752"/>
                    <a:pt x="7837" y="919"/>
                    <a:pt x="8054" y="1103"/>
                  </a:cubicBezTo>
                  <a:cubicBezTo>
                    <a:pt x="8488" y="1454"/>
                    <a:pt x="8906" y="1805"/>
                    <a:pt x="9274" y="2156"/>
                  </a:cubicBezTo>
                  <a:cubicBezTo>
                    <a:pt x="10042" y="2841"/>
                    <a:pt x="10711" y="3492"/>
                    <a:pt x="11262" y="4044"/>
                  </a:cubicBezTo>
                  <a:cubicBezTo>
                    <a:pt x="11797" y="4562"/>
                    <a:pt x="12231" y="4996"/>
                    <a:pt x="12582" y="5330"/>
                  </a:cubicBezTo>
                  <a:cubicBezTo>
                    <a:pt x="12732" y="5497"/>
                    <a:pt x="12900" y="5648"/>
                    <a:pt x="13083" y="5781"/>
                  </a:cubicBezTo>
                  <a:cubicBezTo>
                    <a:pt x="12966" y="5597"/>
                    <a:pt x="12816" y="5414"/>
                    <a:pt x="12666" y="5263"/>
                  </a:cubicBezTo>
                  <a:cubicBezTo>
                    <a:pt x="12365" y="4929"/>
                    <a:pt x="11947" y="4461"/>
                    <a:pt x="11396" y="3910"/>
                  </a:cubicBezTo>
                  <a:cubicBezTo>
                    <a:pt x="10861" y="3342"/>
                    <a:pt x="10209" y="2690"/>
                    <a:pt x="9441" y="1972"/>
                  </a:cubicBezTo>
                  <a:cubicBezTo>
                    <a:pt x="9073" y="1621"/>
                    <a:pt x="8656" y="1253"/>
                    <a:pt x="8221" y="902"/>
                  </a:cubicBezTo>
                  <a:cubicBezTo>
                    <a:pt x="8004" y="719"/>
                    <a:pt x="7770" y="551"/>
                    <a:pt x="7536" y="384"/>
                  </a:cubicBezTo>
                  <a:cubicBezTo>
                    <a:pt x="7269" y="234"/>
                    <a:pt x="7035" y="34"/>
                    <a:pt x="66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80175" y="1210275"/>
              <a:ext cx="853573" cy="659051"/>
            </a:xfrm>
            <a:custGeom>
              <a:avLst/>
              <a:gdLst/>
              <a:ahLst/>
              <a:cxnLst/>
              <a:rect l="l" t="t" r="r" b="b"/>
              <a:pathLst>
                <a:path w="26618" h="20552" extrusionOk="0">
                  <a:moveTo>
                    <a:pt x="0" y="0"/>
                  </a:moveTo>
                  <a:lnTo>
                    <a:pt x="101" y="20034"/>
                  </a:lnTo>
                  <a:lnTo>
                    <a:pt x="26216" y="20552"/>
                  </a:lnTo>
                  <a:lnTo>
                    <a:pt x="26617" y="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624653" y="1253117"/>
              <a:ext cx="778535" cy="577632"/>
            </a:xfrm>
            <a:custGeom>
              <a:avLst/>
              <a:gdLst/>
              <a:ahLst/>
              <a:cxnLst/>
              <a:rect l="l" t="t" r="r" b="b"/>
              <a:pathLst>
                <a:path w="24278" h="18013" extrusionOk="0">
                  <a:moveTo>
                    <a:pt x="0" y="1"/>
                  </a:moveTo>
                  <a:lnTo>
                    <a:pt x="234" y="17545"/>
                  </a:lnTo>
                  <a:lnTo>
                    <a:pt x="23927" y="18013"/>
                  </a:lnTo>
                  <a:lnTo>
                    <a:pt x="24278" y="5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738781" y="1354386"/>
              <a:ext cx="531006" cy="383656"/>
            </a:xfrm>
            <a:custGeom>
              <a:avLst/>
              <a:gdLst/>
              <a:ahLst/>
              <a:cxnLst/>
              <a:rect l="l" t="t" r="r" b="b"/>
              <a:pathLst>
                <a:path w="16559" h="11964" extrusionOk="0">
                  <a:moveTo>
                    <a:pt x="234" y="1"/>
                  </a:moveTo>
                  <a:lnTo>
                    <a:pt x="0" y="11613"/>
                  </a:lnTo>
                  <a:lnTo>
                    <a:pt x="16558" y="11964"/>
                  </a:lnTo>
                  <a:lnTo>
                    <a:pt x="16358" y="3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24497" y="1456746"/>
              <a:ext cx="366532" cy="8049"/>
            </a:xfrm>
            <a:custGeom>
              <a:avLst/>
              <a:gdLst/>
              <a:ahLst/>
              <a:cxnLst/>
              <a:rect l="l" t="t" r="r" b="b"/>
              <a:pathLst>
                <a:path w="11430" h="251" extrusionOk="0">
                  <a:moveTo>
                    <a:pt x="5715" y="0"/>
                  </a:moveTo>
                  <a:cubicBezTo>
                    <a:pt x="2557" y="0"/>
                    <a:pt x="1" y="50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0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824497" y="1514596"/>
              <a:ext cx="366532" cy="8081"/>
            </a:xfrm>
            <a:custGeom>
              <a:avLst/>
              <a:gdLst/>
              <a:ahLst/>
              <a:cxnLst/>
              <a:rect l="l" t="t" r="r" b="b"/>
              <a:pathLst>
                <a:path w="11430" h="252" extrusionOk="0">
                  <a:moveTo>
                    <a:pt x="5715" y="1"/>
                  </a:moveTo>
                  <a:cubicBezTo>
                    <a:pt x="2557" y="1"/>
                    <a:pt x="1" y="51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1"/>
                    <a:pt x="8873" y="1"/>
                    <a:pt x="57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824497" y="1572477"/>
              <a:ext cx="366532" cy="8594"/>
            </a:xfrm>
            <a:custGeom>
              <a:avLst/>
              <a:gdLst/>
              <a:ahLst/>
              <a:cxnLst/>
              <a:rect l="l" t="t" r="r" b="b"/>
              <a:pathLst>
                <a:path w="11430" h="268" extrusionOk="0">
                  <a:moveTo>
                    <a:pt x="5715" y="0"/>
                  </a:moveTo>
                  <a:cubicBezTo>
                    <a:pt x="2557" y="0"/>
                    <a:pt x="1" y="67"/>
                    <a:pt x="1" y="134"/>
                  </a:cubicBezTo>
                  <a:cubicBezTo>
                    <a:pt x="1" y="201"/>
                    <a:pt x="2557" y="267"/>
                    <a:pt x="5715" y="267"/>
                  </a:cubicBezTo>
                  <a:cubicBezTo>
                    <a:pt x="8873" y="267"/>
                    <a:pt x="11429" y="201"/>
                    <a:pt x="11429" y="134"/>
                  </a:cubicBezTo>
                  <a:cubicBezTo>
                    <a:pt x="11429" y="67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060803" y="1630327"/>
              <a:ext cx="130226" cy="8594"/>
            </a:xfrm>
            <a:custGeom>
              <a:avLst/>
              <a:gdLst/>
              <a:ahLst/>
              <a:cxnLst/>
              <a:rect l="l" t="t" r="r" b="b"/>
              <a:pathLst>
                <a:path w="4061" h="268" extrusionOk="0">
                  <a:moveTo>
                    <a:pt x="2038" y="1"/>
                  </a:moveTo>
                  <a:cubicBezTo>
                    <a:pt x="902" y="1"/>
                    <a:pt x="0" y="67"/>
                    <a:pt x="0" y="134"/>
                  </a:cubicBezTo>
                  <a:cubicBezTo>
                    <a:pt x="0" y="201"/>
                    <a:pt x="902" y="268"/>
                    <a:pt x="2038" y="268"/>
                  </a:cubicBezTo>
                  <a:cubicBezTo>
                    <a:pt x="3158" y="268"/>
                    <a:pt x="4060" y="201"/>
                    <a:pt x="4060" y="134"/>
                  </a:cubicBezTo>
                  <a:cubicBezTo>
                    <a:pt x="4060" y="67"/>
                    <a:pt x="3158" y="1"/>
                    <a:pt x="20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119198" y="1370260"/>
              <a:ext cx="140937" cy="128366"/>
            </a:xfrm>
            <a:custGeom>
              <a:avLst/>
              <a:gdLst/>
              <a:ahLst/>
              <a:cxnLst/>
              <a:rect l="l" t="t" r="r" b="b"/>
              <a:pathLst>
                <a:path w="4395" h="4003" extrusionOk="0">
                  <a:moveTo>
                    <a:pt x="1960" y="0"/>
                  </a:moveTo>
                  <a:cubicBezTo>
                    <a:pt x="1517" y="0"/>
                    <a:pt x="1077" y="145"/>
                    <a:pt x="719" y="425"/>
                  </a:cubicBezTo>
                  <a:cubicBezTo>
                    <a:pt x="368" y="692"/>
                    <a:pt x="134" y="1093"/>
                    <a:pt x="34" y="1527"/>
                  </a:cubicBezTo>
                  <a:cubicBezTo>
                    <a:pt x="0" y="1678"/>
                    <a:pt x="0" y="1845"/>
                    <a:pt x="34" y="1995"/>
                  </a:cubicBezTo>
                  <a:cubicBezTo>
                    <a:pt x="50" y="1995"/>
                    <a:pt x="50" y="1828"/>
                    <a:pt x="134" y="1544"/>
                  </a:cubicBezTo>
                  <a:cubicBezTo>
                    <a:pt x="251" y="1160"/>
                    <a:pt x="502" y="809"/>
                    <a:pt x="836" y="575"/>
                  </a:cubicBezTo>
                  <a:cubicBezTo>
                    <a:pt x="1163" y="332"/>
                    <a:pt x="1530" y="222"/>
                    <a:pt x="1888" y="222"/>
                  </a:cubicBezTo>
                  <a:cubicBezTo>
                    <a:pt x="2810" y="222"/>
                    <a:pt x="3676" y="948"/>
                    <a:pt x="3676" y="1995"/>
                  </a:cubicBezTo>
                  <a:cubicBezTo>
                    <a:pt x="3676" y="3055"/>
                    <a:pt x="2809" y="3785"/>
                    <a:pt x="1886" y="3785"/>
                  </a:cubicBezTo>
                  <a:cubicBezTo>
                    <a:pt x="1528" y="3785"/>
                    <a:pt x="1162" y="3675"/>
                    <a:pt x="836" y="3432"/>
                  </a:cubicBezTo>
                  <a:cubicBezTo>
                    <a:pt x="502" y="3182"/>
                    <a:pt x="251" y="2847"/>
                    <a:pt x="134" y="2446"/>
                  </a:cubicBezTo>
                  <a:cubicBezTo>
                    <a:pt x="50" y="2162"/>
                    <a:pt x="50" y="1995"/>
                    <a:pt x="34" y="1995"/>
                  </a:cubicBezTo>
                  <a:cubicBezTo>
                    <a:pt x="0" y="2162"/>
                    <a:pt x="0" y="2313"/>
                    <a:pt x="34" y="2480"/>
                  </a:cubicBezTo>
                  <a:cubicBezTo>
                    <a:pt x="134" y="2914"/>
                    <a:pt x="368" y="3299"/>
                    <a:pt x="719" y="3583"/>
                  </a:cubicBezTo>
                  <a:cubicBezTo>
                    <a:pt x="1071" y="3858"/>
                    <a:pt x="1502" y="4002"/>
                    <a:pt x="1937" y="4002"/>
                  </a:cubicBezTo>
                  <a:cubicBezTo>
                    <a:pt x="2163" y="4002"/>
                    <a:pt x="2390" y="3963"/>
                    <a:pt x="2607" y="3883"/>
                  </a:cubicBezTo>
                  <a:cubicBezTo>
                    <a:pt x="4395" y="3265"/>
                    <a:pt x="4395" y="742"/>
                    <a:pt x="2607" y="107"/>
                  </a:cubicBezTo>
                  <a:cubicBezTo>
                    <a:pt x="2397" y="35"/>
                    <a:pt x="2178" y="0"/>
                    <a:pt x="19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798779" y="1619777"/>
              <a:ext cx="108260" cy="67246"/>
            </a:xfrm>
            <a:custGeom>
              <a:avLst/>
              <a:gdLst/>
              <a:ahLst/>
              <a:cxnLst/>
              <a:rect l="l" t="t" r="r" b="b"/>
              <a:pathLst>
                <a:path w="3376" h="2097" extrusionOk="0">
                  <a:moveTo>
                    <a:pt x="1685" y="249"/>
                  </a:moveTo>
                  <a:cubicBezTo>
                    <a:pt x="1742" y="249"/>
                    <a:pt x="1815" y="294"/>
                    <a:pt x="1872" y="363"/>
                  </a:cubicBezTo>
                  <a:cubicBezTo>
                    <a:pt x="2006" y="580"/>
                    <a:pt x="1955" y="848"/>
                    <a:pt x="1755" y="1015"/>
                  </a:cubicBezTo>
                  <a:cubicBezTo>
                    <a:pt x="1712" y="1046"/>
                    <a:pt x="1665" y="1072"/>
                    <a:pt x="1616" y="1092"/>
                  </a:cubicBezTo>
                  <a:lnTo>
                    <a:pt x="1616" y="1092"/>
                  </a:lnTo>
                  <a:cubicBezTo>
                    <a:pt x="1561" y="947"/>
                    <a:pt x="1529" y="793"/>
                    <a:pt x="1521" y="630"/>
                  </a:cubicBezTo>
                  <a:cubicBezTo>
                    <a:pt x="1504" y="497"/>
                    <a:pt x="1538" y="380"/>
                    <a:pt x="1621" y="279"/>
                  </a:cubicBezTo>
                  <a:cubicBezTo>
                    <a:pt x="1637" y="258"/>
                    <a:pt x="1659" y="249"/>
                    <a:pt x="1685" y="249"/>
                  </a:cubicBezTo>
                  <a:close/>
                  <a:moveTo>
                    <a:pt x="2873" y="265"/>
                  </a:moveTo>
                  <a:cubicBezTo>
                    <a:pt x="2897" y="265"/>
                    <a:pt x="2923" y="285"/>
                    <a:pt x="2958" y="330"/>
                  </a:cubicBezTo>
                  <a:cubicBezTo>
                    <a:pt x="3075" y="580"/>
                    <a:pt x="3125" y="848"/>
                    <a:pt x="3108" y="1132"/>
                  </a:cubicBezTo>
                  <a:cubicBezTo>
                    <a:pt x="3108" y="1292"/>
                    <a:pt x="3049" y="1448"/>
                    <a:pt x="2953" y="1574"/>
                  </a:cubicBezTo>
                  <a:lnTo>
                    <a:pt x="2953" y="1574"/>
                  </a:lnTo>
                  <a:cubicBezTo>
                    <a:pt x="2735" y="1310"/>
                    <a:pt x="2642" y="970"/>
                    <a:pt x="2691" y="614"/>
                  </a:cubicBezTo>
                  <a:cubicBezTo>
                    <a:pt x="2707" y="513"/>
                    <a:pt x="2741" y="413"/>
                    <a:pt x="2808" y="313"/>
                  </a:cubicBezTo>
                  <a:cubicBezTo>
                    <a:pt x="2831" y="281"/>
                    <a:pt x="2851" y="265"/>
                    <a:pt x="2873" y="265"/>
                  </a:cubicBezTo>
                  <a:close/>
                  <a:moveTo>
                    <a:pt x="1686" y="1"/>
                  </a:moveTo>
                  <a:cubicBezTo>
                    <a:pt x="1609" y="1"/>
                    <a:pt x="1534" y="27"/>
                    <a:pt x="1471" y="79"/>
                  </a:cubicBezTo>
                  <a:cubicBezTo>
                    <a:pt x="1321" y="213"/>
                    <a:pt x="1237" y="430"/>
                    <a:pt x="1254" y="630"/>
                  </a:cubicBezTo>
                  <a:cubicBezTo>
                    <a:pt x="1261" y="811"/>
                    <a:pt x="1296" y="985"/>
                    <a:pt x="1355" y="1148"/>
                  </a:cubicBezTo>
                  <a:lnTo>
                    <a:pt x="1355" y="1148"/>
                  </a:lnTo>
                  <a:cubicBezTo>
                    <a:pt x="1346" y="1148"/>
                    <a:pt x="1337" y="1148"/>
                    <a:pt x="1328" y="1148"/>
                  </a:cubicBezTo>
                  <a:cubicBezTo>
                    <a:pt x="1252" y="1148"/>
                    <a:pt x="1176" y="1137"/>
                    <a:pt x="1103" y="1115"/>
                  </a:cubicBezTo>
                  <a:cubicBezTo>
                    <a:pt x="769" y="998"/>
                    <a:pt x="468" y="781"/>
                    <a:pt x="268" y="480"/>
                  </a:cubicBezTo>
                  <a:cubicBezTo>
                    <a:pt x="111" y="276"/>
                    <a:pt x="28" y="161"/>
                    <a:pt x="5" y="161"/>
                  </a:cubicBezTo>
                  <a:cubicBezTo>
                    <a:pt x="3" y="161"/>
                    <a:pt x="2" y="161"/>
                    <a:pt x="1" y="162"/>
                  </a:cubicBezTo>
                  <a:cubicBezTo>
                    <a:pt x="34" y="296"/>
                    <a:pt x="101" y="430"/>
                    <a:pt x="184" y="530"/>
                  </a:cubicBezTo>
                  <a:cubicBezTo>
                    <a:pt x="368" y="881"/>
                    <a:pt x="686" y="1165"/>
                    <a:pt x="1053" y="1299"/>
                  </a:cubicBezTo>
                  <a:cubicBezTo>
                    <a:pt x="1152" y="1333"/>
                    <a:pt x="1252" y="1350"/>
                    <a:pt x="1352" y="1350"/>
                  </a:cubicBezTo>
                  <a:cubicBezTo>
                    <a:pt x="1382" y="1350"/>
                    <a:pt x="1411" y="1349"/>
                    <a:pt x="1441" y="1346"/>
                  </a:cubicBezTo>
                  <a:lnTo>
                    <a:pt x="1441" y="1346"/>
                  </a:lnTo>
                  <a:cubicBezTo>
                    <a:pt x="1504" y="1467"/>
                    <a:pt x="1581" y="1581"/>
                    <a:pt x="1671" y="1683"/>
                  </a:cubicBezTo>
                  <a:cubicBezTo>
                    <a:pt x="1805" y="1833"/>
                    <a:pt x="1972" y="1950"/>
                    <a:pt x="2156" y="2034"/>
                  </a:cubicBezTo>
                  <a:cubicBezTo>
                    <a:pt x="2256" y="2076"/>
                    <a:pt x="2361" y="2096"/>
                    <a:pt x="2465" y="2096"/>
                  </a:cubicBezTo>
                  <a:cubicBezTo>
                    <a:pt x="2570" y="2096"/>
                    <a:pt x="2674" y="2076"/>
                    <a:pt x="2774" y="2034"/>
                  </a:cubicBezTo>
                  <a:cubicBezTo>
                    <a:pt x="2890" y="1976"/>
                    <a:pt x="2993" y="1898"/>
                    <a:pt x="3080" y="1806"/>
                  </a:cubicBezTo>
                  <a:lnTo>
                    <a:pt x="3080" y="1806"/>
                  </a:lnTo>
                  <a:cubicBezTo>
                    <a:pt x="3200" y="1875"/>
                    <a:pt x="3275" y="1883"/>
                    <a:pt x="3275" y="1883"/>
                  </a:cubicBezTo>
                  <a:cubicBezTo>
                    <a:pt x="3287" y="1861"/>
                    <a:pt x="3222" y="1831"/>
                    <a:pt x="3127" y="1752"/>
                  </a:cubicBezTo>
                  <a:lnTo>
                    <a:pt x="3127" y="1752"/>
                  </a:lnTo>
                  <a:cubicBezTo>
                    <a:pt x="3264" y="1584"/>
                    <a:pt x="3349" y="1375"/>
                    <a:pt x="3359" y="1148"/>
                  </a:cubicBezTo>
                  <a:cubicBezTo>
                    <a:pt x="3376" y="814"/>
                    <a:pt x="3292" y="497"/>
                    <a:pt x="3142" y="213"/>
                  </a:cubicBezTo>
                  <a:cubicBezTo>
                    <a:pt x="3075" y="129"/>
                    <a:pt x="2991" y="62"/>
                    <a:pt x="2891" y="46"/>
                  </a:cubicBezTo>
                  <a:cubicBezTo>
                    <a:pt x="2791" y="62"/>
                    <a:pt x="2691" y="112"/>
                    <a:pt x="2641" y="196"/>
                  </a:cubicBezTo>
                  <a:cubicBezTo>
                    <a:pt x="2557" y="313"/>
                    <a:pt x="2524" y="447"/>
                    <a:pt x="2507" y="597"/>
                  </a:cubicBezTo>
                  <a:cubicBezTo>
                    <a:pt x="2458" y="985"/>
                    <a:pt x="2598" y="1374"/>
                    <a:pt x="2880" y="1656"/>
                  </a:cubicBezTo>
                  <a:lnTo>
                    <a:pt x="2880" y="1656"/>
                  </a:lnTo>
                  <a:cubicBezTo>
                    <a:pt x="2820" y="1715"/>
                    <a:pt x="2750" y="1764"/>
                    <a:pt x="2674" y="1800"/>
                  </a:cubicBezTo>
                  <a:cubicBezTo>
                    <a:pt x="2611" y="1828"/>
                    <a:pt x="2545" y="1840"/>
                    <a:pt x="2478" y="1840"/>
                  </a:cubicBezTo>
                  <a:cubicBezTo>
                    <a:pt x="2262" y="1840"/>
                    <a:pt x="2038" y="1707"/>
                    <a:pt x="1872" y="1516"/>
                  </a:cubicBezTo>
                  <a:cubicBezTo>
                    <a:pt x="1807" y="1441"/>
                    <a:pt x="1752" y="1362"/>
                    <a:pt x="1705" y="1280"/>
                  </a:cubicBezTo>
                  <a:lnTo>
                    <a:pt x="1705" y="1280"/>
                  </a:lnTo>
                  <a:cubicBezTo>
                    <a:pt x="1768" y="1254"/>
                    <a:pt x="1830" y="1221"/>
                    <a:pt x="1889" y="1182"/>
                  </a:cubicBezTo>
                  <a:cubicBezTo>
                    <a:pt x="2189" y="964"/>
                    <a:pt x="2273" y="547"/>
                    <a:pt x="2056" y="229"/>
                  </a:cubicBezTo>
                  <a:cubicBezTo>
                    <a:pt x="2006" y="146"/>
                    <a:pt x="1922" y="79"/>
                    <a:pt x="1822" y="29"/>
                  </a:cubicBezTo>
                  <a:cubicBezTo>
                    <a:pt x="1778" y="10"/>
                    <a:pt x="1732" y="1"/>
                    <a:pt x="16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2595036" y="1014695"/>
            <a:ext cx="1585449" cy="1152538"/>
            <a:chOff x="2595036" y="1014695"/>
            <a:chExt cx="1585449" cy="1152538"/>
          </a:xfrm>
        </p:grpSpPr>
        <p:sp>
          <p:nvSpPr>
            <p:cNvPr id="127" name="Google Shape;127;p7"/>
            <p:cNvSpPr/>
            <p:nvPr/>
          </p:nvSpPr>
          <p:spPr>
            <a:xfrm>
              <a:off x="2856483" y="1388410"/>
              <a:ext cx="139365" cy="297683"/>
            </a:xfrm>
            <a:custGeom>
              <a:avLst/>
              <a:gdLst/>
              <a:ahLst/>
              <a:cxnLst/>
              <a:rect l="l" t="t" r="r" b="b"/>
              <a:pathLst>
                <a:path w="4346" h="9283" extrusionOk="0">
                  <a:moveTo>
                    <a:pt x="193" y="1"/>
                  </a:moveTo>
                  <a:cubicBezTo>
                    <a:pt x="182" y="1"/>
                    <a:pt x="174" y="3"/>
                    <a:pt x="168" y="9"/>
                  </a:cubicBezTo>
                  <a:cubicBezTo>
                    <a:pt x="1" y="159"/>
                    <a:pt x="1538" y="1880"/>
                    <a:pt x="2624" y="4453"/>
                  </a:cubicBezTo>
                  <a:cubicBezTo>
                    <a:pt x="3740" y="6984"/>
                    <a:pt x="3943" y="9282"/>
                    <a:pt x="4176" y="9282"/>
                  </a:cubicBezTo>
                  <a:cubicBezTo>
                    <a:pt x="4176" y="9282"/>
                    <a:pt x="4177" y="9282"/>
                    <a:pt x="4178" y="9282"/>
                  </a:cubicBezTo>
                  <a:cubicBezTo>
                    <a:pt x="4278" y="9282"/>
                    <a:pt x="4345" y="8681"/>
                    <a:pt x="4262" y="7745"/>
                  </a:cubicBezTo>
                  <a:cubicBezTo>
                    <a:pt x="4212" y="7177"/>
                    <a:pt x="4111" y="6626"/>
                    <a:pt x="3978" y="6091"/>
                  </a:cubicBezTo>
                  <a:cubicBezTo>
                    <a:pt x="3643" y="4754"/>
                    <a:pt x="3092" y="3484"/>
                    <a:pt x="2357" y="2332"/>
                  </a:cubicBezTo>
                  <a:cubicBezTo>
                    <a:pt x="2056" y="1864"/>
                    <a:pt x="1722" y="1413"/>
                    <a:pt x="1354" y="995"/>
                  </a:cubicBezTo>
                  <a:cubicBezTo>
                    <a:pt x="772" y="336"/>
                    <a:pt x="317" y="1"/>
                    <a:pt x="1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974363" y="1014695"/>
              <a:ext cx="43965" cy="732486"/>
            </a:xfrm>
            <a:custGeom>
              <a:avLst/>
              <a:gdLst/>
              <a:ahLst/>
              <a:cxnLst/>
              <a:rect l="l" t="t" r="r" b="b"/>
              <a:pathLst>
                <a:path w="1371" h="22842" extrusionOk="0">
                  <a:moveTo>
                    <a:pt x="352" y="0"/>
                  </a:moveTo>
                  <a:cubicBezTo>
                    <a:pt x="251" y="0"/>
                    <a:pt x="151" y="1287"/>
                    <a:pt x="84" y="3359"/>
                  </a:cubicBezTo>
                  <a:cubicBezTo>
                    <a:pt x="34" y="5414"/>
                    <a:pt x="1" y="8288"/>
                    <a:pt x="84" y="11446"/>
                  </a:cubicBezTo>
                  <a:cubicBezTo>
                    <a:pt x="168" y="14620"/>
                    <a:pt x="368" y="17478"/>
                    <a:pt x="636" y="19533"/>
                  </a:cubicBezTo>
                  <a:cubicBezTo>
                    <a:pt x="885" y="21591"/>
                    <a:pt x="1150" y="22841"/>
                    <a:pt x="1252" y="22841"/>
                  </a:cubicBezTo>
                  <a:cubicBezTo>
                    <a:pt x="1253" y="22841"/>
                    <a:pt x="1253" y="22841"/>
                    <a:pt x="1254" y="22841"/>
                  </a:cubicBezTo>
                  <a:cubicBezTo>
                    <a:pt x="1371" y="22824"/>
                    <a:pt x="1287" y="21554"/>
                    <a:pt x="1170" y="19483"/>
                  </a:cubicBezTo>
                  <a:cubicBezTo>
                    <a:pt x="1054" y="17427"/>
                    <a:pt x="920" y="14587"/>
                    <a:pt x="836" y="11429"/>
                  </a:cubicBezTo>
                  <a:cubicBezTo>
                    <a:pt x="753" y="8271"/>
                    <a:pt x="703" y="5414"/>
                    <a:pt x="636" y="3342"/>
                  </a:cubicBezTo>
                  <a:cubicBezTo>
                    <a:pt x="552" y="1287"/>
                    <a:pt x="469" y="0"/>
                    <a:pt x="35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009188" y="1170543"/>
              <a:ext cx="155976" cy="533218"/>
            </a:xfrm>
            <a:custGeom>
              <a:avLst/>
              <a:gdLst/>
              <a:ahLst/>
              <a:cxnLst/>
              <a:rect l="l" t="t" r="r" b="b"/>
              <a:pathLst>
                <a:path w="4864" h="16628" extrusionOk="0">
                  <a:moveTo>
                    <a:pt x="4754" y="0"/>
                  </a:moveTo>
                  <a:cubicBezTo>
                    <a:pt x="4646" y="0"/>
                    <a:pt x="4092" y="797"/>
                    <a:pt x="3460" y="2208"/>
                  </a:cubicBezTo>
                  <a:cubicBezTo>
                    <a:pt x="1805" y="5984"/>
                    <a:pt x="703" y="9978"/>
                    <a:pt x="168" y="14055"/>
                  </a:cubicBezTo>
                  <a:cubicBezTo>
                    <a:pt x="1" y="15625"/>
                    <a:pt x="68" y="16628"/>
                    <a:pt x="168" y="16628"/>
                  </a:cubicBezTo>
                  <a:cubicBezTo>
                    <a:pt x="285" y="16628"/>
                    <a:pt x="385" y="15659"/>
                    <a:pt x="703" y="14138"/>
                  </a:cubicBezTo>
                  <a:cubicBezTo>
                    <a:pt x="1003" y="12618"/>
                    <a:pt x="1488" y="10512"/>
                    <a:pt x="2123" y="8223"/>
                  </a:cubicBezTo>
                  <a:cubicBezTo>
                    <a:pt x="2758" y="5917"/>
                    <a:pt x="3409" y="3862"/>
                    <a:pt x="3944" y="2409"/>
                  </a:cubicBezTo>
                  <a:cubicBezTo>
                    <a:pt x="4462" y="938"/>
                    <a:pt x="4863" y="53"/>
                    <a:pt x="4763" y="3"/>
                  </a:cubicBezTo>
                  <a:cubicBezTo>
                    <a:pt x="4760" y="1"/>
                    <a:pt x="4758" y="0"/>
                    <a:pt x="475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823806" y="1663004"/>
              <a:ext cx="345110" cy="254007"/>
            </a:xfrm>
            <a:custGeom>
              <a:avLst/>
              <a:gdLst/>
              <a:ahLst/>
              <a:cxnLst/>
              <a:rect l="l" t="t" r="r" b="b"/>
              <a:pathLst>
                <a:path w="10762" h="7921" extrusionOk="0">
                  <a:moveTo>
                    <a:pt x="34" y="1"/>
                  </a:moveTo>
                  <a:lnTo>
                    <a:pt x="34" y="2507"/>
                  </a:lnTo>
                  <a:cubicBezTo>
                    <a:pt x="1" y="5498"/>
                    <a:pt x="2407" y="7921"/>
                    <a:pt x="5381" y="7921"/>
                  </a:cubicBezTo>
                  <a:cubicBezTo>
                    <a:pt x="8355" y="7921"/>
                    <a:pt x="10761" y="5498"/>
                    <a:pt x="10744" y="2507"/>
                  </a:cubicBezTo>
                  <a:lnTo>
                    <a:pt x="1074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824896" y="1728903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824896" y="1751414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95036" y="1915920"/>
              <a:ext cx="1585449" cy="92194"/>
            </a:xfrm>
            <a:custGeom>
              <a:avLst/>
              <a:gdLst/>
              <a:ahLst/>
              <a:cxnLst/>
              <a:rect l="l" t="t" r="r" b="b"/>
              <a:pathLst>
                <a:path w="49441" h="2875" extrusionOk="0">
                  <a:moveTo>
                    <a:pt x="0" y="0"/>
                  </a:moveTo>
                  <a:lnTo>
                    <a:pt x="0" y="2874"/>
                  </a:lnTo>
                  <a:lnTo>
                    <a:pt x="49441" y="2874"/>
                  </a:lnTo>
                  <a:lnTo>
                    <a:pt x="494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895605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765212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65156" y="1579436"/>
              <a:ext cx="498329" cy="334368"/>
            </a:xfrm>
            <a:custGeom>
              <a:avLst/>
              <a:gdLst/>
              <a:ahLst/>
              <a:cxnLst/>
              <a:rect l="l" t="t" r="r" b="b"/>
              <a:pathLst>
                <a:path w="15540" h="10427" extrusionOk="0">
                  <a:moveTo>
                    <a:pt x="1120" y="0"/>
                  </a:moveTo>
                  <a:lnTo>
                    <a:pt x="1" y="10426"/>
                  </a:lnTo>
                  <a:lnTo>
                    <a:pt x="14354" y="10426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485006" y="1603551"/>
              <a:ext cx="449009" cy="292552"/>
            </a:xfrm>
            <a:custGeom>
              <a:avLst/>
              <a:gdLst/>
              <a:ahLst/>
              <a:cxnLst/>
              <a:rect l="l" t="t" r="r" b="b"/>
              <a:pathLst>
                <a:path w="14002" h="9123" extrusionOk="0">
                  <a:moveTo>
                    <a:pt x="1086" y="0"/>
                  </a:moveTo>
                  <a:lnTo>
                    <a:pt x="0" y="9123"/>
                  </a:lnTo>
                  <a:lnTo>
                    <a:pt x="12949" y="9123"/>
                  </a:lnTo>
                  <a:lnTo>
                    <a:pt x="14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568574" y="1652839"/>
              <a:ext cx="275428" cy="193976"/>
            </a:xfrm>
            <a:custGeom>
              <a:avLst/>
              <a:gdLst/>
              <a:ahLst/>
              <a:cxnLst/>
              <a:rect l="l" t="t" r="r" b="b"/>
              <a:pathLst>
                <a:path w="8589" h="6049" extrusionOk="0">
                  <a:moveTo>
                    <a:pt x="669" y="0"/>
                  </a:moveTo>
                  <a:lnTo>
                    <a:pt x="1" y="6049"/>
                  </a:lnTo>
                  <a:lnTo>
                    <a:pt x="8171" y="6049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925421" y="1710688"/>
              <a:ext cx="116854" cy="204719"/>
            </a:xfrm>
            <a:custGeom>
              <a:avLst/>
              <a:gdLst/>
              <a:ahLst/>
              <a:cxnLst/>
              <a:rect l="l" t="t" r="r" b="b"/>
              <a:pathLst>
                <a:path w="3644" h="6384" extrusionOk="0">
                  <a:moveTo>
                    <a:pt x="719" y="1"/>
                  </a:moveTo>
                  <a:lnTo>
                    <a:pt x="669" y="402"/>
                  </a:lnTo>
                  <a:lnTo>
                    <a:pt x="673" y="409"/>
                  </a:lnTo>
                  <a:lnTo>
                    <a:pt x="719" y="1"/>
                  </a:lnTo>
                  <a:close/>
                  <a:moveTo>
                    <a:pt x="673" y="409"/>
                  </a:moveTo>
                  <a:lnTo>
                    <a:pt x="1" y="6333"/>
                  </a:lnTo>
                  <a:lnTo>
                    <a:pt x="3643" y="6383"/>
                  </a:lnTo>
                  <a:lnTo>
                    <a:pt x="673" y="40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3922214" y="644989"/>
            <a:ext cx="381507" cy="581929"/>
            <a:chOff x="3922214" y="644989"/>
            <a:chExt cx="381507" cy="581929"/>
          </a:xfrm>
        </p:grpSpPr>
        <p:sp>
          <p:nvSpPr>
            <p:cNvPr id="141" name="Google Shape;141;p7"/>
            <p:cNvSpPr/>
            <p:nvPr/>
          </p:nvSpPr>
          <p:spPr>
            <a:xfrm>
              <a:off x="3922214" y="644989"/>
              <a:ext cx="381507" cy="581929"/>
            </a:xfrm>
            <a:custGeom>
              <a:avLst/>
              <a:gdLst/>
              <a:ahLst/>
              <a:cxnLst/>
              <a:rect l="l" t="t" r="r" b="b"/>
              <a:pathLst>
                <a:path w="11897" h="18147" extrusionOk="0">
                  <a:moveTo>
                    <a:pt x="0" y="1"/>
                  </a:moveTo>
                  <a:lnTo>
                    <a:pt x="0" y="18146"/>
                  </a:lnTo>
                  <a:lnTo>
                    <a:pt x="11897" y="18146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937735" y="665897"/>
              <a:ext cx="348862" cy="540658"/>
            </a:xfrm>
            <a:custGeom>
              <a:avLst/>
              <a:gdLst/>
              <a:ahLst/>
              <a:cxnLst/>
              <a:rect l="l" t="t" r="r" b="b"/>
              <a:pathLst>
                <a:path w="10879" h="16860" extrusionOk="0">
                  <a:moveTo>
                    <a:pt x="1" y="0"/>
                  </a:moveTo>
                  <a:lnTo>
                    <a:pt x="1" y="16859"/>
                  </a:lnTo>
                  <a:lnTo>
                    <a:pt x="10878" y="16859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064722" y="848073"/>
              <a:ext cx="95946" cy="176307"/>
            </a:xfrm>
            <a:custGeom>
              <a:avLst/>
              <a:gdLst/>
              <a:ahLst/>
              <a:cxnLst/>
              <a:rect l="l" t="t" r="r" b="b"/>
              <a:pathLst>
                <a:path w="2992" h="5498" extrusionOk="0">
                  <a:moveTo>
                    <a:pt x="1" y="0"/>
                  </a:moveTo>
                  <a:lnTo>
                    <a:pt x="1" y="5497"/>
                  </a:lnTo>
                  <a:lnTo>
                    <a:pt x="2992" y="549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3459801" y="499787"/>
            <a:ext cx="219181" cy="334368"/>
            <a:chOff x="3459801" y="499787"/>
            <a:chExt cx="219181" cy="334368"/>
          </a:xfrm>
        </p:grpSpPr>
        <p:sp>
          <p:nvSpPr>
            <p:cNvPr id="145" name="Google Shape;145;p7"/>
            <p:cNvSpPr/>
            <p:nvPr/>
          </p:nvSpPr>
          <p:spPr>
            <a:xfrm>
              <a:off x="3459801" y="499787"/>
              <a:ext cx="219181" cy="334368"/>
            </a:xfrm>
            <a:custGeom>
              <a:avLst/>
              <a:gdLst/>
              <a:ahLst/>
              <a:cxnLst/>
              <a:rect l="l" t="t" r="r" b="b"/>
              <a:pathLst>
                <a:path w="6835" h="10427" extrusionOk="0">
                  <a:moveTo>
                    <a:pt x="1" y="1"/>
                  </a:moveTo>
                  <a:lnTo>
                    <a:pt x="1" y="10427"/>
                  </a:lnTo>
                  <a:lnTo>
                    <a:pt x="6835" y="10427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68908" y="511588"/>
              <a:ext cx="200422" cy="310798"/>
            </a:xfrm>
            <a:custGeom>
              <a:avLst/>
              <a:gdLst/>
              <a:ahLst/>
              <a:cxnLst/>
              <a:rect l="l" t="t" r="r" b="b"/>
              <a:pathLst>
                <a:path w="6250" h="9692" extrusionOk="0">
                  <a:moveTo>
                    <a:pt x="1" y="0"/>
                  </a:moveTo>
                  <a:lnTo>
                    <a:pt x="1" y="9691"/>
                  </a:lnTo>
                  <a:lnTo>
                    <a:pt x="6250" y="9691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541797" y="616064"/>
              <a:ext cx="55220" cy="101814"/>
            </a:xfrm>
            <a:custGeom>
              <a:avLst/>
              <a:gdLst/>
              <a:ahLst/>
              <a:cxnLst/>
              <a:rect l="l" t="t" r="r" b="b"/>
              <a:pathLst>
                <a:path w="1722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1721" y="317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76" r:id="rId19"/>
    <p:sldLayoutId id="2147483677" r:id="rId2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277054" y="969495"/>
            <a:ext cx="3625521" cy="2117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dirty="0"/>
              <a:t>Python </a:t>
            </a:r>
            <a:br>
              <a:rPr lang="en-IN" dirty="0"/>
            </a:br>
            <a:r>
              <a:rPr lang="en-IN" dirty="0"/>
              <a:t>Modules</a:t>
            </a:r>
            <a:br>
              <a:rPr lang="en-IN" dirty="0"/>
            </a:br>
            <a:endParaRPr lang="en-IN" dirty="0"/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en-US" dirty="0"/>
              <a:t>Krishna Nimbalkar</a:t>
            </a:r>
            <a:endParaRPr dirty="0"/>
          </a:p>
        </p:txBody>
      </p:sp>
      <p:grpSp>
        <p:nvGrpSpPr>
          <p:cNvPr id="863" name="Google Shape;863;p34"/>
          <p:cNvGrpSpPr/>
          <p:nvPr/>
        </p:nvGrpSpPr>
        <p:grpSpPr>
          <a:xfrm>
            <a:off x="3551078" y="894499"/>
            <a:ext cx="5591283" cy="3790746"/>
            <a:chOff x="3551078" y="894499"/>
            <a:chExt cx="5591283" cy="3790746"/>
          </a:xfrm>
        </p:grpSpPr>
        <p:sp>
          <p:nvSpPr>
            <p:cNvPr id="86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42"/>
          <p:cNvSpPr txBox="1">
            <a:spLocks noGrp="1"/>
          </p:cNvSpPr>
          <p:nvPr>
            <p:ph type="title"/>
          </p:nvPr>
        </p:nvSpPr>
        <p:spPr>
          <a:xfrm>
            <a:off x="1739182" y="3196466"/>
            <a:ext cx="4666110" cy="9201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Python - </a:t>
            </a:r>
            <a:r>
              <a:rPr lang="en-IN" sz="4000" dirty="0">
                <a:solidFill>
                  <a:srgbClr val="FF0000"/>
                </a:solidFill>
              </a:rPr>
              <a:t>OS</a:t>
            </a:r>
            <a:r>
              <a:rPr lang="en-IN" sz="4000" dirty="0"/>
              <a:t> Module</a:t>
            </a:r>
          </a:p>
        </p:txBody>
      </p:sp>
      <p:sp>
        <p:nvSpPr>
          <p:cNvPr id="1928" name="Google Shape;1928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5" name="Google Shape;1965;p42"/>
          <p:cNvGrpSpPr/>
          <p:nvPr/>
        </p:nvGrpSpPr>
        <p:grpSpPr>
          <a:xfrm>
            <a:off x="6542433" y="1193579"/>
            <a:ext cx="2186002" cy="3482874"/>
            <a:chOff x="6542433" y="1193579"/>
            <a:chExt cx="2186002" cy="3482874"/>
          </a:xfrm>
        </p:grpSpPr>
        <p:sp>
          <p:nvSpPr>
            <p:cNvPr id="1966" name="Google Shape;1966;p42"/>
            <p:cNvSpPr/>
            <p:nvPr/>
          </p:nvSpPr>
          <p:spPr>
            <a:xfrm>
              <a:off x="6588489" y="3924143"/>
              <a:ext cx="469148" cy="528024"/>
            </a:xfrm>
            <a:custGeom>
              <a:avLst/>
              <a:gdLst/>
              <a:ahLst/>
              <a:cxnLst/>
              <a:rect l="l" t="t" r="r" b="b"/>
              <a:pathLst>
                <a:path w="14638" h="16475" extrusionOk="0">
                  <a:moveTo>
                    <a:pt x="10059" y="0"/>
                  </a:moveTo>
                  <a:lnTo>
                    <a:pt x="1" y="12465"/>
                  </a:lnTo>
                  <a:lnTo>
                    <a:pt x="3158" y="16475"/>
                  </a:lnTo>
                  <a:lnTo>
                    <a:pt x="14637" y="6115"/>
                  </a:lnTo>
                  <a:lnTo>
                    <a:pt x="1005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2"/>
            <p:cNvSpPr/>
            <p:nvPr/>
          </p:nvSpPr>
          <p:spPr>
            <a:xfrm>
              <a:off x="6823031" y="2566088"/>
              <a:ext cx="703690" cy="1651537"/>
            </a:xfrm>
            <a:custGeom>
              <a:avLst/>
              <a:gdLst/>
              <a:ahLst/>
              <a:cxnLst/>
              <a:rect l="l" t="t" r="r" b="b"/>
              <a:pathLst>
                <a:path w="21956" h="51530" extrusionOk="0">
                  <a:moveTo>
                    <a:pt x="2624" y="0"/>
                  </a:moveTo>
                  <a:lnTo>
                    <a:pt x="2624" y="0"/>
                  </a:lnTo>
                  <a:cubicBezTo>
                    <a:pt x="2624" y="1"/>
                    <a:pt x="9642" y="29758"/>
                    <a:pt x="9775" y="30326"/>
                  </a:cubicBezTo>
                  <a:cubicBezTo>
                    <a:pt x="9926" y="30894"/>
                    <a:pt x="1" y="41888"/>
                    <a:pt x="1" y="41888"/>
                  </a:cubicBezTo>
                  <a:lnTo>
                    <a:pt x="5632" y="51529"/>
                  </a:lnTo>
                  <a:cubicBezTo>
                    <a:pt x="5632" y="51529"/>
                    <a:pt x="20619" y="36174"/>
                    <a:pt x="21288" y="34687"/>
                  </a:cubicBezTo>
                  <a:cubicBezTo>
                    <a:pt x="21956" y="33200"/>
                    <a:pt x="17328" y="2473"/>
                    <a:pt x="17328" y="2473"/>
                  </a:cubicBez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2"/>
            <p:cNvSpPr/>
            <p:nvPr/>
          </p:nvSpPr>
          <p:spPr>
            <a:xfrm>
              <a:off x="7310351" y="2645348"/>
              <a:ext cx="121053" cy="363639"/>
            </a:xfrm>
            <a:custGeom>
              <a:avLst/>
              <a:gdLst/>
              <a:ahLst/>
              <a:cxnLst/>
              <a:rect l="l" t="t" r="r" b="b"/>
              <a:pathLst>
                <a:path w="3777" h="11346" extrusionOk="0">
                  <a:moveTo>
                    <a:pt x="2123" y="0"/>
                  </a:moveTo>
                  <a:lnTo>
                    <a:pt x="1805" y="67"/>
                  </a:lnTo>
                  <a:lnTo>
                    <a:pt x="1" y="2623"/>
                  </a:lnTo>
                  <a:cubicBezTo>
                    <a:pt x="1" y="2623"/>
                    <a:pt x="3727" y="11011"/>
                    <a:pt x="3777" y="11345"/>
                  </a:cubicBezTo>
                  <a:lnTo>
                    <a:pt x="21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2"/>
            <p:cNvSpPr/>
            <p:nvPr/>
          </p:nvSpPr>
          <p:spPr>
            <a:xfrm>
              <a:off x="6787712" y="2552146"/>
              <a:ext cx="964993" cy="1660639"/>
            </a:xfrm>
            <a:custGeom>
              <a:avLst/>
              <a:gdLst/>
              <a:ahLst/>
              <a:cxnLst/>
              <a:rect l="l" t="t" r="r" b="b"/>
              <a:pathLst>
                <a:path w="30109" h="51814" extrusionOk="0">
                  <a:moveTo>
                    <a:pt x="1103" y="1"/>
                  </a:moveTo>
                  <a:lnTo>
                    <a:pt x="819" y="1154"/>
                  </a:lnTo>
                  <a:cubicBezTo>
                    <a:pt x="0" y="4512"/>
                    <a:pt x="501" y="8054"/>
                    <a:pt x="2239" y="11062"/>
                  </a:cubicBezTo>
                  <a:lnTo>
                    <a:pt x="14787" y="32800"/>
                  </a:lnTo>
                  <a:cubicBezTo>
                    <a:pt x="15673" y="34337"/>
                    <a:pt x="16308" y="36008"/>
                    <a:pt x="16709" y="37745"/>
                  </a:cubicBezTo>
                  <a:lnTo>
                    <a:pt x="19833" y="51814"/>
                  </a:lnTo>
                  <a:lnTo>
                    <a:pt x="30109" y="51814"/>
                  </a:lnTo>
                  <a:cubicBezTo>
                    <a:pt x="30109" y="51814"/>
                    <a:pt x="28839" y="42173"/>
                    <a:pt x="27703" y="35122"/>
                  </a:cubicBezTo>
                  <a:cubicBezTo>
                    <a:pt x="26851" y="29809"/>
                    <a:pt x="19750" y="13318"/>
                    <a:pt x="16308" y="5531"/>
                  </a:cubicBezTo>
                  <a:lnTo>
                    <a:pt x="18430" y="2908"/>
                  </a:lnTo>
                  <a:lnTo>
                    <a:pt x="14720" y="2290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2"/>
            <p:cNvSpPr/>
            <p:nvPr/>
          </p:nvSpPr>
          <p:spPr>
            <a:xfrm>
              <a:off x="6867484" y="2821462"/>
              <a:ext cx="405945" cy="534241"/>
            </a:xfrm>
            <a:custGeom>
              <a:avLst/>
              <a:gdLst/>
              <a:ahLst/>
              <a:cxnLst/>
              <a:rect l="l" t="t" r="r" b="b"/>
              <a:pathLst>
                <a:path w="12666" h="16669" extrusionOk="0">
                  <a:moveTo>
                    <a:pt x="2370" y="0"/>
                  </a:moveTo>
                  <a:cubicBezTo>
                    <a:pt x="2089" y="0"/>
                    <a:pt x="1811" y="34"/>
                    <a:pt x="1538" y="103"/>
                  </a:cubicBezTo>
                  <a:cubicBezTo>
                    <a:pt x="903" y="219"/>
                    <a:pt x="352" y="604"/>
                    <a:pt x="1" y="1138"/>
                  </a:cubicBezTo>
                  <a:lnTo>
                    <a:pt x="1" y="1155"/>
                  </a:lnTo>
                  <a:lnTo>
                    <a:pt x="1" y="1172"/>
                  </a:lnTo>
                  <a:cubicBezTo>
                    <a:pt x="101" y="1322"/>
                    <a:pt x="168" y="1439"/>
                    <a:pt x="218" y="1523"/>
                  </a:cubicBezTo>
                  <a:cubicBezTo>
                    <a:pt x="235" y="1556"/>
                    <a:pt x="268" y="1590"/>
                    <a:pt x="301" y="1623"/>
                  </a:cubicBezTo>
                  <a:cubicBezTo>
                    <a:pt x="285" y="1590"/>
                    <a:pt x="268" y="1539"/>
                    <a:pt x="235" y="1506"/>
                  </a:cubicBezTo>
                  <a:cubicBezTo>
                    <a:pt x="186" y="1426"/>
                    <a:pt x="138" y="1315"/>
                    <a:pt x="60" y="1158"/>
                  </a:cubicBezTo>
                  <a:lnTo>
                    <a:pt x="60" y="1158"/>
                  </a:lnTo>
                  <a:cubicBezTo>
                    <a:pt x="412" y="648"/>
                    <a:pt x="959" y="302"/>
                    <a:pt x="1571" y="203"/>
                  </a:cubicBezTo>
                  <a:cubicBezTo>
                    <a:pt x="1820" y="148"/>
                    <a:pt x="2073" y="123"/>
                    <a:pt x="2329" y="123"/>
                  </a:cubicBezTo>
                  <a:cubicBezTo>
                    <a:pt x="2538" y="123"/>
                    <a:pt x="2748" y="139"/>
                    <a:pt x="2958" y="169"/>
                  </a:cubicBezTo>
                  <a:cubicBezTo>
                    <a:pt x="3493" y="286"/>
                    <a:pt x="4028" y="437"/>
                    <a:pt x="4562" y="637"/>
                  </a:cubicBezTo>
                  <a:cubicBezTo>
                    <a:pt x="5164" y="821"/>
                    <a:pt x="5748" y="1072"/>
                    <a:pt x="6317" y="1356"/>
                  </a:cubicBezTo>
                  <a:cubicBezTo>
                    <a:pt x="6935" y="1673"/>
                    <a:pt x="7419" y="2191"/>
                    <a:pt x="7687" y="2843"/>
                  </a:cubicBezTo>
                  <a:cubicBezTo>
                    <a:pt x="7804" y="3177"/>
                    <a:pt x="7837" y="3544"/>
                    <a:pt x="7737" y="3895"/>
                  </a:cubicBezTo>
                  <a:cubicBezTo>
                    <a:pt x="7620" y="4246"/>
                    <a:pt x="7469" y="4597"/>
                    <a:pt x="7286" y="4931"/>
                  </a:cubicBezTo>
                  <a:cubicBezTo>
                    <a:pt x="7085" y="5299"/>
                    <a:pt x="6968" y="5700"/>
                    <a:pt x="6968" y="6118"/>
                  </a:cubicBezTo>
                  <a:cubicBezTo>
                    <a:pt x="7002" y="6552"/>
                    <a:pt x="7202" y="6953"/>
                    <a:pt x="7520" y="7254"/>
                  </a:cubicBezTo>
                  <a:cubicBezTo>
                    <a:pt x="7887" y="7588"/>
                    <a:pt x="8322" y="7855"/>
                    <a:pt x="8789" y="8006"/>
                  </a:cubicBezTo>
                  <a:cubicBezTo>
                    <a:pt x="9241" y="8173"/>
                    <a:pt x="9692" y="8306"/>
                    <a:pt x="10109" y="8524"/>
                  </a:cubicBezTo>
                  <a:cubicBezTo>
                    <a:pt x="10895" y="8908"/>
                    <a:pt x="11530" y="9543"/>
                    <a:pt x="11947" y="10328"/>
                  </a:cubicBezTo>
                  <a:cubicBezTo>
                    <a:pt x="12332" y="11030"/>
                    <a:pt x="12515" y="11815"/>
                    <a:pt x="12482" y="12617"/>
                  </a:cubicBezTo>
                  <a:cubicBezTo>
                    <a:pt x="12449" y="13302"/>
                    <a:pt x="12231" y="13987"/>
                    <a:pt x="11847" y="14572"/>
                  </a:cubicBezTo>
                  <a:cubicBezTo>
                    <a:pt x="11296" y="15424"/>
                    <a:pt x="10494" y="16076"/>
                    <a:pt x="9525" y="16410"/>
                  </a:cubicBezTo>
                  <a:cubicBezTo>
                    <a:pt x="9174" y="16527"/>
                    <a:pt x="8806" y="16610"/>
                    <a:pt x="8439" y="16661"/>
                  </a:cubicBezTo>
                  <a:cubicBezTo>
                    <a:pt x="8472" y="16666"/>
                    <a:pt x="8505" y="16668"/>
                    <a:pt x="8539" y="16668"/>
                  </a:cubicBezTo>
                  <a:cubicBezTo>
                    <a:pt x="8606" y="16668"/>
                    <a:pt x="8672" y="16661"/>
                    <a:pt x="8739" y="16661"/>
                  </a:cubicBezTo>
                  <a:cubicBezTo>
                    <a:pt x="9007" y="16627"/>
                    <a:pt x="9291" y="16577"/>
                    <a:pt x="9558" y="16494"/>
                  </a:cubicBezTo>
                  <a:cubicBezTo>
                    <a:pt x="10544" y="16159"/>
                    <a:pt x="11396" y="15508"/>
                    <a:pt x="11947" y="14639"/>
                  </a:cubicBezTo>
                  <a:cubicBezTo>
                    <a:pt x="12348" y="14037"/>
                    <a:pt x="12582" y="13336"/>
                    <a:pt x="12632" y="12617"/>
                  </a:cubicBezTo>
                  <a:cubicBezTo>
                    <a:pt x="12666" y="11798"/>
                    <a:pt x="12482" y="10980"/>
                    <a:pt x="12098" y="10245"/>
                  </a:cubicBezTo>
                  <a:cubicBezTo>
                    <a:pt x="11663" y="9426"/>
                    <a:pt x="10995" y="8774"/>
                    <a:pt x="10176" y="8356"/>
                  </a:cubicBezTo>
                  <a:cubicBezTo>
                    <a:pt x="9341" y="7922"/>
                    <a:pt x="8338" y="7805"/>
                    <a:pt x="7637" y="7120"/>
                  </a:cubicBezTo>
                  <a:cubicBezTo>
                    <a:pt x="7353" y="6853"/>
                    <a:pt x="7185" y="6502"/>
                    <a:pt x="7152" y="6118"/>
                  </a:cubicBezTo>
                  <a:cubicBezTo>
                    <a:pt x="7152" y="5733"/>
                    <a:pt x="7252" y="5349"/>
                    <a:pt x="7453" y="5015"/>
                  </a:cubicBezTo>
                  <a:cubicBezTo>
                    <a:pt x="7637" y="4681"/>
                    <a:pt x="7804" y="4313"/>
                    <a:pt x="7921" y="3929"/>
                  </a:cubicBezTo>
                  <a:cubicBezTo>
                    <a:pt x="8004" y="3544"/>
                    <a:pt x="7987" y="3143"/>
                    <a:pt x="7837" y="2776"/>
                  </a:cubicBezTo>
                  <a:cubicBezTo>
                    <a:pt x="7570" y="2108"/>
                    <a:pt x="7052" y="1539"/>
                    <a:pt x="6383" y="1222"/>
                  </a:cubicBezTo>
                  <a:cubicBezTo>
                    <a:pt x="5815" y="921"/>
                    <a:pt x="5214" y="687"/>
                    <a:pt x="4596" y="487"/>
                  </a:cubicBezTo>
                  <a:cubicBezTo>
                    <a:pt x="4078" y="303"/>
                    <a:pt x="3526" y="153"/>
                    <a:pt x="2975" y="52"/>
                  </a:cubicBezTo>
                  <a:cubicBezTo>
                    <a:pt x="2773" y="18"/>
                    <a:pt x="2571" y="0"/>
                    <a:pt x="23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2"/>
            <p:cNvSpPr/>
            <p:nvPr/>
          </p:nvSpPr>
          <p:spPr>
            <a:xfrm>
              <a:off x="7434609" y="3271348"/>
              <a:ext cx="275277" cy="628180"/>
            </a:xfrm>
            <a:custGeom>
              <a:avLst/>
              <a:gdLst/>
              <a:ahLst/>
              <a:cxnLst/>
              <a:rect l="l" t="t" r="r" b="b"/>
              <a:pathLst>
                <a:path w="8589" h="19600" extrusionOk="0">
                  <a:moveTo>
                    <a:pt x="3275" y="0"/>
                  </a:moveTo>
                  <a:lnTo>
                    <a:pt x="3275" y="0"/>
                  </a:lnTo>
                  <a:cubicBezTo>
                    <a:pt x="2958" y="134"/>
                    <a:pt x="2657" y="301"/>
                    <a:pt x="2389" y="518"/>
                  </a:cubicBezTo>
                  <a:cubicBezTo>
                    <a:pt x="1671" y="1120"/>
                    <a:pt x="1153" y="1939"/>
                    <a:pt x="919" y="2858"/>
                  </a:cubicBezTo>
                  <a:cubicBezTo>
                    <a:pt x="769" y="3492"/>
                    <a:pt x="769" y="4144"/>
                    <a:pt x="919" y="4779"/>
                  </a:cubicBezTo>
                  <a:cubicBezTo>
                    <a:pt x="1103" y="5497"/>
                    <a:pt x="1337" y="6183"/>
                    <a:pt x="1604" y="6868"/>
                  </a:cubicBezTo>
                  <a:cubicBezTo>
                    <a:pt x="1855" y="7586"/>
                    <a:pt x="2089" y="8388"/>
                    <a:pt x="1938" y="9207"/>
                  </a:cubicBezTo>
                  <a:cubicBezTo>
                    <a:pt x="1805" y="10009"/>
                    <a:pt x="1287" y="10744"/>
                    <a:pt x="953" y="11579"/>
                  </a:cubicBezTo>
                  <a:cubicBezTo>
                    <a:pt x="0" y="13969"/>
                    <a:pt x="969" y="16675"/>
                    <a:pt x="3208" y="17929"/>
                  </a:cubicBezTo>
                  <a:cubicBezTo>
                    <a:pt x="3776" y="18246"/>
                    <a:pt x="4394" y="18463"/>
                    <a:pt x="5029" y="18547"/>
                  </a:cubicBezTo>
                  <a:cubicBezTo>
                    <a:pt x="5614" y="18647"/>
                    <a:pt x="6132" y="18697"/>
                    <a:pt x="6600" y="18764"/>
                  </a:cubicBezTo>
                  <a:cubicBezTo>
                    <a:pt x="6984" y="18831"/>
                    <a:pt x="7369" y="18931"/>
                    <a:pt x="7736" y="19065"/>
                  </a:cubicBezTo>
                  <a:cubicBezTo>
                    <a:pt x="8037" y="19198"/>
                    <a:pt x="8321" y="19382"/>
                    <a:pt x="8588" y="19599"/>
                  </a:cubicBezTo>
                  <a:cubicBezTo>
                    <a:pt x="8521" y="19533"/>
                    <a:pt x="8471" y="19466"/>
                    <a:pt x="8405" y="19416"/>
                  </a:cubicBezTo>
                  <a:cubicBezTo>
                    <a:pt x="8204" y="19249"/>
                    <a:pt x="7987" y="19115"/>
                    <a:pt x="7770" y="18998"/>
                  </a:cubicBezTo>
                  <a:cubicBezTo>
                    <a:pt x="7402" y="18848"/>
                    <a:pt x="7001" y="18731"/>
                    <a:pt x="6617" y="18664"/>
                  </a:cubicBezTo>
                  <a:cubicBezTo>
                    <a:pt x="6149" y="18580"/>
                    <a:pt x="5631" y="18530"/>
                    <a:pt x="5046" y="18430"/>
                  </a:cubicBezTo>
                  <a:cubicBezTo>
                    <a:pt x="4428" y="18330"/>
                    <a:pt x="3826" y="18112"/>
                    <a:pt x="3275" y="17795"/>
                  </a:cubicBezTo>
                  <a:cubicBezTo>
                    <a:pt x="2657" y="17444"/>
                    <a:pt x="2105" y="16943"/>
                    <a:pt x="1688" y="16358"/>
                  </a:cubicBezTo>
                  <a:cubicBezTo>
                    <a:pt x="719" y="14988"/>
                    <a:pt x="518" y="13217"/>
                    <a:pt x="1120" y="11646"/>
                  </a:cubicBezTo>
                  <a:cubicBezTo>
                    <a:pt x="1454" y="10844"/>
                    <a:pt x="1972" y="10092"/>
                    <a:pt x="2122" y="9240"/>
                  </a:cubicBezTo>
                  <a:cubicBezTo>
                    <a:pt x="2272" y="8371"/>
                    <a:pt x="2022" y="7536"/>
                    <a:pt x="1771" y="6817"/>
                  </a:cubicBezTo>
                  <a:cubicBezTo>
                    <a:pt x="1504" y="6132"/>
                    <a:pt x="1253" y="5447"/>
                    <a:pt x="1069" y="4746"/>
                  </a:cubicBezTo>
                  <a:cubicBezTo>
                    <a:pt x="919" y="4127"/>
                    <a:pt x="902" y="3492"/>
                    <a:pt x="1053" y="2891"/>
                  </a:cubicBezTo>
                  <a:cubicBezTo>
                    <a:pt x="1253" y="1989"/>
                    <a:pt x="1738" y="1187"/>
                    <a:pt x="2440" y="585"/>
                  </a:cubicBezTo>
                  <a:cubicBezTo>
                    <a:pt x="2707" y="368"/>
                    <a:pt x="2974" y="184"/>
                    <a:pt x="327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2"/>
            <p:cNvSpPr/>
            <p:nvPr/>
          </p:nvSpPr>
          <p:spPr>
            <a:xfrm>
              <a:off x="7399802" y="4034427"/>
              <a:ext cx="156372" cy="193903"/>
            </a:xfrm>
            <a:custGeom>
              <a:avLst/>
              <a:gdLst/>
              <a:ahLst/>
              <a:cxnLst/>
              <a:rect l="l" t="t" r="r" b="b"/>
              <a:pathLst>
                <a:path w="4879" h="6050" extrusionOk="0">
                  <a:moveTo>
                    <a:pt x="0" y="1"/>
                  </a:moveTo>
                  <a:cubicBezTo>
                    <a:pt x="0" y="34"/>
                    <a:pt x="451" y="151"/>
                    <a:pt x="1120" y="486"/>
                  </a:cubicBezTo>
                  <a:cubicBezTo>
                    <a:pt x="1504" y="686"/>
                    <a:pt x="1871" y="920"/>
                    <a:pt x="2206" y="1187"/>
                  </a:cubicBezTo>
                  <a:cubicBezTo>
                    <a:pt x="3041" y="1839"/>
                    <a:pt x="3726" y="2691"/>
                    <a:pt x="4177" y="3643"/>
                  </a:cubicBezTo>
                  <a:cubicBezTo>
                    <a:pt x="4361" y="4028"/>
                    <a:pt x="4511" y="4445"/>
                    <a:pt x="4628" y="4863"/>
                  </a:cubicBezTo>
                  <a:cubicBezTo>
                    <a:pt x="4812" y="5582"/>
                    <a:pt x="4829" y="6049"/>
                    <a:pt x="4862" y="6049"/>
                  </a:cubicBezTo>
                  <a:cubicBezTo>
                    <a:pt x="4879" y="5932"/>
                    <a:pt x="4879" y="5832"/>
                    <a:pt x="4879" y="5715"/>
                  </a:cubicBezTo>
                  <a:cubicBezTo>
                    <a:pt x="4879" y="5598"/>
                    <a:pt x="4862" y="5465"/>
                    <a:pt x="4846" y="5331"/>
                  </a:cubicBezTo>
                  <a:cubicBezTo>
                    <a:pt x="4829" y="5164"/>
                    <a:pt x="4795" y="4997"/>
                    <a:pt x="4762" y="4830"/>
                  </a:cubicBezTo>
                  <a:cubicBezTo>
                    <a:pt x="4662" y="4395"/>
                    <a:pt x="4528" y="3978"/>
                    <a:pt x="4328" y="3577"/>
                  </a:cubicBezTo>
                  <a:cubicBezTo>
                    <a:pt x="3876" y="2574"/>
                    <a:pt x="3191" y="1705"/>
                    <a:pt x="2306" y="1054"/>
                  </a:cubicBezTo>
                  <a:cubicBezTo>
                    <a:pt x="1955" y="786"/>
                    <a:pt x="1571" y="552"/>
                    <a:pt x="1170" y="369"/>
                  </a:cubicBezTo>
                  <a:cubicBezTo>
                    <a:pt x="1019" y="285"/>
                    <a:pt x="852" y="235"/>
                    <a:pt x="702" y="168"/>
                  </a:cubicBezTo>
                  <a:cubicBezTo>
                    <a:pt x="585" y="118"/>
                    <a:pt x="451" y="85"/>
                    <a:pt x="334" y="68"/>
                  </a:cubicBezTo>
                  <a:cubicBezTo>
                    <a:pt x="234" y="18"/>
                    <a:pt x="117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2"/>
            <p:cNvSpPr/>
            <p:nvPr/>
          </p:nvSpPr>
          <p:spPr>
            <a:xfrm>
              <a:off x="7173273" y="2622849"/>
              <a:ext cx="213165" cy="312295"/>
            </a:xfrm>
            <a:custGeom>
              <a:avLst/>
              <a:gdLst/>
              <a:ahLst/>
              <a:cxnLst/>
              <a:rect l="l" t="t" r="r" b="b"/>
              <a:pathLst>
                <a:path w="6651" h="9744" extrusionOk="0">
                  <a:moveTo>
                    <a:pt x="1404" y="0"/>
                  </a:moveTo>
                  <a:cubicBezTo>
                    <a:pt x="1404" y="0"/>
                    <a:pt x="1370" y="34"/>
                    <a:pt x="1304" y="101"/>
                  </a:cubicBezTo>
                  <a:cubicBezTo>
                    <a:pt x="1220" y="201"/>
                    <a:pt x="1120" y="318"/>
                    <a:pt x="1053" y="418"/>
                  </a:cubicBezTo>
                  <a:cubicBezTo>
                    <a:pt x="769" y="836"/>
                    <a:pt x="535" y="1287"/>
                    <a:pt x="368" y="1772"/>
                  </a:cubicBezTo>
                  <a:cubicBezTo>
                    <a:pt x="117" y="2473"/>
                    <a:pt x="0" y="3225"/>
                    <a:pt x="17" y="3977"/>
                  </a:cubicBezTo>
                  <a:cubicBezTo>
                    <a:pt x="50" y="5865"/>
                    <a:pt x="986" y="7619"/>
                    <a:pt x="2557" y="8655"/>
                  </a:cubicBezTo>
                  <a:cubicBezTo>
                    <a:pt x="3175" y="9090"/>
                    <a:pt x="3877" y="9407"/>
                    <a:pt x="4595" y="9574"/>
                  </a:cubicBezTo>
                  <a:cubicBezTo>
                    <a:pt x="5045" y="9679"/>
                    <a:pt x="5495" y="9744"/>
                    <a:pt x="5945" y="9744"/>
                  </a:cubicBezTo>
                  <a:cubicBezTo>
                    <a:pt x="5997" y="9744"/>
                    <a:pt x="6048" y="9743"/>
                    <a:pt x="6099" y="9741"/>
                  </a:cubicBezTo>
                  <a:cubicBezTo>
                    <a:pt x="6233" y="9741"/>
                    <a:pt x="6383" y="9725"/>
                    <a:pt x="6517" y="9708"/>
                  </a:cubicBezTo>
                  <a:cubicBezTo>
                    <a:pt x="6600" y="9691"/>
                    <a:pt x="6650" y="9675"/>
                    <a:pt x="6650" y="9675"/>
                  </a:cubicBezTo>
                  <a:cubicBezTo>
                    <a:pt x="6650" y="9666"/>
                    <a:pt x="6625" y="9663"/>
                    <a:pt x="6577" y="9663"/>
                  </a:cubicBezTo>
                  <a:cubicBezTo>
                    <a:pt x="6510" y="9663"/>
                    <a:pt x="6399" y="9668"/>
                    <a:pt x="6250" y="9668"/>
                  </a:cubicBezTo>
                  <a:cubicBezTo>
                    <a:pt x="5898" y="9668"/>
                    <a:pt x="5333" y="9641"/>
                    <a:pt x="4629" y="9457"/>
                  </a:cubicBezTo>
                  <a:cubicBezTo>
                    <a:pt x="3927" y="9257"/>
                    <a:pt x="3259" y="8939"/>
                    <a:pt x="2657" y="8522"/>
                  </a:cubicBezTo>
                  <a:cubicBezTo>
                    <a:pt x="1153" y="7486"/>
                    <a:pt x="234" y="5798"/>
                    <a:pt x="184" y="3977"/>
                  </a:cubicBezTo>
                  <a:cubicBezTo>
                    <a:pt x="167" y="3242"/>
                    <a:pt x="268" y="2507"/>
                    <a:pt x="485" y="1805"/>
                  </a:cubicBezTo>
                  <a:cubicBezTo>
                    <a:pt x="886" y="619"/>
                    <a:pt x="1437" y="17"/>
                    <a:pt x="14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2"/>
            <p:cNvSpPr/>
            <p:nvPr/>
          </p:nvSpPr>
          <p:spPr>
            <a:xfrm>
              <a:off x="6893733" y="3575503"/>
              <a:ext cx="311173" cy="452802"/>
            </a:xfrm>
            <a:custGeom>
              <a:avLst/>
              <a:gdLst/>
              <a:ahLst/>
              <a:cxnLst/>
              <a:rect l="l" t="t" r="r" b="b"/>
              <a:pathLst>
                <a:path w="9709" h="14128" extrusionOk="0">
                  <a:moveTo>
                    <a:pt x="6216" y="1"/>
                  </a:moveTo>
                  <a:cubicBezTo>
                    <a:pt x="6266" y="34"/>
                    <a:pt x="6333" y="84"/>
                    <a:pt x="6400" y="118"/>
                  </a:cubicBezTo>
                  <a:cubicBezTo>
                    <a:pt x="6517" y="185"/>
                    <a:pt x="6701" y="302"/>
                    <a:pt x="6935" y="452"/>
                  </a:cubicBezTo>
                  <a:cubicBezTo>
                    <a:pt x="7569" y="870"/>
                    <a:pt x="8138" y="1388"/>
                    <a:pt x="8605" y="2006"/>
                  </a:cubicBezTo>
                  <a:cubicBezTo>
                    <a:pt x="8940" y="2424"/>
                    <a:pt x="9173" y="2891"/>
                    <a:pt x="9341" y="3393"/>
                  </a:cubicBezTo>
                  <a:cubicBezTo>
                    <a:pt x="9508" y="3961"/>
                    <a:pt x="9541" y="4579"/>
                    <a:pt x="9441" y="5164"/>
                  </a:cubicBezTo>
                  <a:cubicBezTo>
                    <a:pt x="9324" y="5815"/>
                    <a:pt x="9023" y="6434"/>
                    <a:pt x="8539" y="6885"/>
                  </a:cubicBezTo>
                  <a:cubicBezTo>
                    <a:pt x="8054" y="7369"/>
                    <a:pt x="7269" y="7536"/>
                    <a:pt x="6767" y="8155"/>
                  </a:cubicBezTo>
                  <a:cubicBezTo>
                    <a:pt x="6517" y="8455"/>
                    <a:pt x="6350" y="8806"/>
                    <a:pt x="6266" y="9174"/>
                  </a:cubicBezTo>
                  <a:cubicBezTo>
                    <a:pt x="6183" y="9525"/>
                    <a:pt x="6133" y="9892"/>
                    <a:pt x="6099" y="10243"/>
                  </a:cubicBezTo>
                  <a:cubicBezTo>
                    <a:pt x="6049" y="10945"/>
                    <a:pt x="5999" y="11630"/>
                    <a:pt x="5765" y="12215"/>
                  </a:cubicBezTo>
                  <a:cubicBezTo>
                    <a:pt x="5548" y="12766"/>
                    <a:pt x="5130" y="13234"/>
                    <a:pt x="4612" y="13518"/>
                  </a:cubicBezTo>
                  <a:cubicBezTo>
                    <a:pt x="4144" y="13769"/>
                    <a:pt x="3643" y="13936"/>
                    <a:pt x="3108" y="13986"/>
                  </a:cubicBezTo>
                  <a:cubicBezTo>
                    <a:pt x="2924" y="13998"/>
                    <a:pt x="2739" y="14004"/>
                    <a:pt x="2553" y="14004"/>
                  </a:cubicBezTo>
                  <a:cubicBezTo>
                    <a:pt x="1981" y="14004"/>
                    <a:pt x="1404" y="13945"/>
                    <a:pt x="836" y="13819"/>
                  </a:cubicBezTo>
                  <a:lnTo>
                    <a:pt x="218" y="13685"/>
                  </a:lnTo>
                  <a:cubicBezTo>
                    <a:pt x="134" y="13668"/>
                    <a:pt x="67" y="13668"/>
                    <a:pt x="0" y="13652"/>
                  </a:cubicBezTo>
                  <a:lnTo>
                    <a:pt x="0" y="13652"/>
                  </a:lnTo>
                  <a:cubicBezTo>
                    <a:pt x="67" y="13685"/>
                    <a:pt x="134" y="13718"/>
                    <a:pt x="201" y="13735"/>
                  </a:cubicBezTo>
                  <a:cubicBezTo>
                    <a:pt x="351" y="13769"/>
                    <a:pt x="552" y="13819"/>
                    <a:pt x="819" y="13886"/>
                  </a:cubicBezTo>
                  <a:cubicBezTo>
                    <a:pt x="1449" y="14054"/>
                    <a:pt x="2102" y="14128"/>
                    <a:pt x="2750" y="14128"/>
                  </a:cubicBezTo>
                  <a:cubicBezTo>
                    <a:pt x="2875" y="14128"/>
                    <a:pt x="3000" y="14125"/>
                    <a:pt x="3125" y="14119"/>
                  </a:cubicBezTo>
                  <a:cubicBezTo>
                    <a:pt x="3676" y="14069"/>
                    <a:pt x="4194" y="13902"/>
                    <a:pt x="4679" y="13652"/>
                  </a:cubicBezTo>
                  <a:cubicBezTo>
                    <a:pt x="5247" y="13351"/>
                    <a:pt x="5681" y="12866"/>
                    <a:pt x="5932" y="12282"/>
                  </a:cubicBezTo>
                  <a:cubicBezTo>
                    <a:pt x="6183" y="11663"/>
                    <a:pt x="6216" y="10962"/>
                    <a:pt x="6283" y="10260"/>
                  </a:cubicBezTo>
                  <a:cubicBezTo>
                    <a:pt x="6350" y="9575"/>
                    <a:pt x="6433" y="8823"/>
                    <a:pt x="6901" y="8271"/>
                  </a:cubicBezTo>
                  <a:cubicBezTo>
                    <a:pt x="7352" y="7703"/>
                    <a:pt x="8121" y="7536"/>
                    <a:pt x="8655" y="7018"/>
                  </a:cubicBezTo>
                  <a:cubicBezTo>
                    <a:pt x="9157" y="6534"/>
                    <a:pt x="9491" y="5899"/>
                    <a:pt x="9608" y="5197"/>
                  </a:cubicBezTo>
                  <a:cubicBezTo>
                    <a:pt x="9708" y="4579"/>
                    <a:pt x="9658" y="3944"/>
                    <a:pt x="9474" y="3342"/>
                  </a:cubicBezTo>
                  <a:cubicBezTo>
                    <a:pt x="9307" y="2825"/>
                    <a:pt x="9057" y="2340"/>
                    <a:pt x="8722" y="1922"/>
                  </a:cubicBezTo>
                  <a:cubicBezTo>
                    <a:pt x="8221" y="1304"/>
                    <a:pt x="7636" y="786"/>
                    <a:pt x="6968" y="385"/>
                  </a:cubicBezTo>
                  <a:cubicBezTo>
                    <a:pt x="6734" y="251"/>
                    <a:pt x="6550" y="151"/>
                    <a:pt x="6417" y="84"/>
                  </a:cubicBezTo>
                  <a:cubicBezTo>
                    <a:pt x="6350" y="51"/>
                    <a:pt x="6283" y="18"/>
                    <a:pt x="62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2"/>
            <p:cNvSpPr/>
            <p:nvPr/>
          </p:nvSpPr>
          <p:spPr>
            <a:xfrm>
              <a:off x="6894791" y="1202296"/>
              <a:ext cx="649077" cy="652410"/>
            </a:xfrm>
            <a:custGeom>
              <a:avLst/>
              <a:gdLst/>
              <a:ahLst/>
              <a:cxnLst/>
              <a:rect l="l" t="t" r="r" b="b"/>
              <a:pathLst>
                <a:path w="20252" h="20356" extrusionOk="0">
                  <a:moveTo>
                    <a:pt x="6362" y="0"/>
                  </a:moveTo>
                  <a:cubicBezTo>
                    <a:pt x="4673" y="0"/>
                    <a:pt x="3009" y="1120"/>
                    <a:pt x="2173" y="2636"/>
                  </a:cubicBezTo>
                  <a:cubicBezTo>
                    <a:pt x="1187" y="4424"/>
                    <a:pt x="1170" y="6612"/>
                    <a:pt x="1638" y="8601"/>
                  </a:cubicBezTo>
                  <a:cubicBezTo>
                    <a:pt x="1839" y="9436"/>
                    <a:pt x="2106" y="10305"/>
                    <a:pt x="1922" y="11140"/>
                  </a:cubicBezTo>
                  <a:cubicBezTo>
                    <a:pt x="1705" y="12043"/>
                    <a:pt x="1003" y="12728"/>
                    <a:pt x="653" y="13597"/>
                  </a:cubicBezTo>
                  <a:cubicBezTo>
                    <a:pt x="1" y="15234"/>
                    <a:pt x="836" y="17072"/>
                    <a:pt x="1655" y="18659"/>
                  </a:cubicBezTo>
                  <a:cubicBezTo>
                    <a:pt x="2023" y="19378"/>
                    <a:pt x="2490" y="20180"/>
                    <a:pt x="3292" y="20330"/>
                  </a:cubicBezTo>
                  <a:cubicBezTo>
                    <a:pt x="3383" y="20347"/>
                    <a:pt x="3473" y="20355"/>
                    <a:pt x="3562" y="20355"/>
                  </a:cubicBezTo>
                  <a:cubicBezTo>
                    <a:pt x="4339" y="20355"/>
                    <a:pt x="5040" y="19742"/>
                    <a:pt x="5715" y="19277"/>
                  </a:cubicBezTo>
                  <a:cubicBezTo>
                    <a:pt x="6775" y="18566"/>
                    <a:pt x="8029" y="18189"/>
                    <a:pt x="9294" y="18189"/>
                  </a:cubicBezTo>
                  <a:cubicBezTo>
                    <a:pt x="9605" y="18189"/>
                    <a:pt x="9917" y="18212"/>
                    <a:pt x="10227" y="18258"/>
                  </a:cubicBezTo>
                  <a:cubicBezTo>
                    <a:pt x="11998" y="18542"/>
                    <a:pt x="13635" y="19561"/>
                    <a:pt x="15423" y="19595"/>
                  </a:cubicBezTo>
                  <a:cubicBezTo>
                    <a:pt x="15439" y="19595"/>
                    <a:pt x="15455" y="19595"/>
                    <a:pt x="15472" y="19595"/>
                  </a:cubicBezTo>
                  <a:cubicBezTo>
                    <a:pt x="17107" y="19595"/>
                    <a:pt x="18623" y="18763"/>
                    <a:pt x="19516" y="17406"/>
                  </a:cubicBezTo>
                  <a:cubicBezTo>
                    <a:pt x="20051" y="16571"/>
                    <a:pt x="20252" y="15317"/>
                    <a:pt x="19466" y="14699"/>
                  </a:cubicBezTo>
                  <a:cubicBezTo>
                    <a:pt x="18965" y="14298"/>
                    <a:pt x="18180" y="14315"/>
                    <a:pt x="17745" y="13830"/>
                  </a:cubicBezTo>
                  <a:cubicBezTo>
                    <a:pt x="17194" y="13262"/>
                    <a:pt x="17428" y="12343"/>
                    <a:pt x="17712" y="11608"/>
                  </a:cubicBezTo>
                  <a:cubicBezTo>
                    <a:pt x="17996" y="10856"/>
                    <a:pt x="18263" y="9971"/>
                    <a:pt x="17779" y="9353"/>
                  </a:cubicBezTo>
                  <a:cubicBezTo>
                    <a:pt x="17211" y="8651"/>
                    <a:pt x="16008" y="8784"/>
                    <a:pt x="15490" y="8083"/>
                  </a:cubicBezTo>
                  <a:cubicBezTo>
                    <a:pt x="14938" y="7331"/>
                    <a:pt x="15523" y="6278"/>
                    <a:pt x="15490" y="5343"/>
                  </a:cubicBezTo>
                  <a:cubicBezTo>
                    <a:pt x="15473" y="4524"/>
                    <a:pt x="14938" y="3772"/>
                    <a:pt x="14270" y="3271"/>
                  </a:cubicBezTo>
                  <a:cubicBezTo>
                    <a:pt x="13602" y="2786"/>
                    <a:pt x="13501" y="2636"/>
                    <a:pt x="12582" y="948"/>
                  </a:cubicBezTo>
                  <a:lnTo>
                    <a:pt x="7269" y="113"/>
                  </a:lnTo>
                  <a:cubicBezTo>
                    <a:pt x="6969" y="37"/>
                    <a:pt x="6665" y="0"/>
                    <a:pt x="63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2"/>
            <p:cNvSpPr/>
            <p:nvPr/>
          </p:nvSpPr>
          <p:spPr>
            <a:xfrm>
              <a:off x="6742585" y="1726122"/>
              <a:ext cx="1021914" cy="919258"/>
            </a:xfrm>
            <a:custGeom>
              <a:avLst/>
              <a:gdLst/>
              <a:ahLst/>
              <a:cxnLst/>
              <a:rect l="l" t="t" r="r" b="b"/>
              <a:pathLst>
                <a:path w="31885" h="28682" extrusionOk="0">
                  <a:moveTo>
                    <a:pt x="7711" y="0"/>
                  </a:moveTo>
                  <a:cubicBezTo>
                    <a:pt x="5066" y="0"/>
                    <a:pt x="1" y="900"/>
                    <a:pt x="372" y="7862"/>
                  </a:cubicBezTo>
                  <a:cubicBezTo>
                    <a:pt x="539" y="11288"/>
                    <a:pt x="4165" y="17954"/>
                    <a:pt x="4817" y="19592"/>
                  </a:cubicBezTo>
                  <a:cubicBezTo>
                    <a:pt x="4165" y="21664"/>
                    <a:pt x="2260" y="24888"/>
                    <a:pt x="1843" y="27344"/>
                  </a:cubicBezTo>
                  <a:lnTo>
                    <a:pt x="19838" y="28681"/>
                  </a:lnTo>
                  <a:lnTo>
                    <a:pt x="19721" y="17854"/>
                  </a:lnTo>
                  <a:lnTo>
                    <a:pt x="20991" y="18623"/>
                  </a:lnTo>
                  <a:lnTo>
                    <a:pt x="31885" y="18088"/>
                  </a:lnTo>
                  <a:lnTo>
                    <a:pt x="31517" y="12842"/>
                  </a:lnTo>
                  <a:lnTo>
                    <a:pt x="23614" y="13159"/>
                  </a:lnTo>
                  <a:cubicBezTo>
                    <a:pt x="21829" y="1309"/>
                    <a:pt x="17445" y="703"/>
                    <a:pt x="16567" y="703"/>
                  </a:cubicBezTo>
                  <a:cubicBezTo>
                    <a:pt x="16467" y="703"/>
                    <a:pt x="16412" y="711"/>
                    <a:pt x="16412" y="711"/>
                  </a:cubicBezTo>
                  <a:lnTo>
                    <a:pt x="9261" y="110"/>
                  </a:lnTo>
                  <a:cubicBezTo>
                    <a:pt x="9261" y="110"/>
                    <a:pt x="8633" y="0"/>
                    <a:pt x="7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2"/>
            <p:cNvSpPr/>
            <p:nvPr/>
          </p:nvSpPr>
          <p:spPr>
            <a:xfrm>
              <a:off x="7382656" y="2039667"/>
              <a:ext cx="63747" cy="258708"/>
            </a:xfrm>
            <a:custGeom>
              <a:avLst/>
              <a:gdLst/>
              <a:ahLst/>
              <a:cxnLst/>
              <a:rect l="l" t="t" r="r" b="b"/>
              <a:pathLst>
                <a:path w="1989" h="8072" extrusionOk="0">
                  <a:moveTo>
                    <a:pt x="552" y="1"/>
                  </a:moveTo>
                  <a:cubicBezTo>
                    <a:pt x="1053" y="853"/>
                    <a:pt x="1237" y="1856"/>
                    <a:pt x="1070" y="2825"/>
                  </a:cubicBezTo>
                  <a:cubicBezTo>
                    <a:pt x="886" y="4028"/>
                    <a:pt x="452" y="5364"/>
                    <a:pt x="218" y="6467"/>
                  </a:cubicBezTo>
                  <a:cubicBezTo>
                    <a:pt x="0" y="7570"/>
                    <a:pt x="251" y="8071"/>
                    <a:pt x="251" y="8071"/>
                  </a:cubicBezTo>
                  <a:lnTo>
                    <a:pt x="1989" y="7653"/>
                  </a:lnTo>
                  <a:cubicBezTo>
                    <a:pt x="1387" y="5548"/>
                    <a:pt x="1855" y="4562"/>
                    <a:pt x="1838" y="2641"/>
                  </a:cubicBezTo>
                  <a:cubicBezTo>
                    <a:pt x="1805" y="1421"/>
                    <a:pt x="552" y="1"/>
                    <a:pt x="552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2"/>
            <p:cNvSpPr/>
            <p:nvPr/>
          </p:nvSpPr>
          <p:spPr>
            <a:xfrm>
              <a:off x="7342497" y="1976496"/>
              <a:ext cx="81407" cy="321878"/>
            </a:xfrm>
            <a:custGeom>
              <a:avLst/>
              <a:gdLst/>
              <a:ahLst/>
              <a:cxnLst/>
              <a:rect l="l" t="t" r="r" b="b"/>
              <a:pathLst>
                <a:path w="2540" h="10043" extrusionOk="0">
                  <a:moveTo>
                    <a:pt x="17" y="0"/>
                  </a:moveTo>
                  <a:cubicBezTo>
                    <a:pt x="0" y="17"/>
                    <a:pt x="468" y="435"/>
                    <a:pt x="1103" y="1170"/>
                  </a:cubicBezTo>
                  <a:cubicBezTo>
                    <a:pt x="1487" y="1604"/>
                    <a:pt x="1805" y="2089"/>
                    <a:pt x="2039" y="2607"/>
                  </a:cubicBezTo>
                  <a:cubicBezTo>
                    <a:pt x="2289" y="3258"/>
                    <a:pt x="2356" y="3977"/>
                    <a:pt x="2256" y="4662"/>
                  </a:cubicBezTo>
                  <a:cubicBezTo>
                    <a:pt x="2139" y="5364"/>
                    <a:pt x="1989" y="6049"/>
                    <a:pt x="1771" y="6734"/>
                  </a:cubicBezTo>
                  <a:cubicBezTo>
                    <a:pt x="1604" y="7285"/>
                    <a:pt x="1487" y="7870"/>
                    <a:pt x="1404" y="8438"/>
                  </a:cubicBezTo>
                  <a:cubicBezTo>
                    <a:pt x="1354" y="8839"/>
                    <a:pt x="1354" y="9240"/>
                    <a:pt x="1404" y="9624"/>
                  </a:cubicBezTo>
                  <a:cubicBezTo>
                    <a:pt x="1420" y="9775"/>
                    <a:pt x="1454" y="9908"/>
                    <a:pt x="1504" y="10042"/>
                  </a:cubicBezTo>
                  <a:cubicBezTo>
                    <a:pt x="1521" y="9908"/>
                    <a:pt x="1504" y="9758"/>
                    <a:pt x="1471" y="9624"/>
                  </a:cubicBezTo>
                  <a:cubicBezTo>
                    <a:pt x="1454" y="9240"/>
                    <a:pt x="1487" y="8839"/>
                    <a:pt x="1537" y="8455"/>
                  </a:cubicBezTo>
                  <a:cubicBezTo>
                    <a:pt x="1638" y="7887"/>
                    <a:pt x="1771" y="7335"/>
                    <a:pt x="1938" y="6784"/>
                  </a:cubicBezTo>
                  <a:cubicBezTo>
                    <a:pt x="2156" y="6099"/>
                    <a:pt x="2323" y="5397"/>
                    <a:pt x="2440" y="4695"/>
                  </a:cubicBezTo>
                  <a:cubicBezTo>
                    <a:pt x="2540" y="3960"/>
                    <a:pt x="2456" y="3225"/>
                    <a:pt x="2189" y="2540"/>
                  </a:cubicBezTo>
                  <a:cubicBezTo>
                    <a:pt x="1955" y="2005"/>
                    <a:pt x="1621" y="1521"/>
                    <a:pt x="1203" y="1086"/>
                  </a:cubicBezTo>
                  <a:cubicBezTo>
                    <a:pt x="936" y="802"/>
                    <a:pt x="652" y="518"/>
                    <a:pt x="368" y="268"/>
                  </a:cubicBezTo>
                  <a:cubicBezTo>
                    <a:pt x="268" y="167"/>
                    <a:pt x="151" y="67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2"/>
            <p:cNvSpPr/>
            <p:nvPr/>
          </p:nvSpPr>
          <p:spPr>
            <a:xfrm>
              <a:off x="7065617" y="2099120"/>
              <a:ext cx="333128" cy="227202"/>
            </a:xfrm>
            <a:custGeom>
              <a:avLst/>
              <a:gdLst/>
              <a:ahLst/>
              <a:cxnLst/>
              <a:rect l="l" t="t" r="r" b="b"/>
              <a:pathLst>
                <a:path w="10394" h="7089" extrusionOk="0">
                  <a:moveTo>
                    <a:pt x="1" y="1"/>
                  </a:moveTo>
                  <a:cubicBezTo>
                    <a:pt x="1" y="1"/>
                    <a:pt x="1405" y="4479"/>
                    <a:pt x="2290" y="6417"/>
                  </a:cubicBezTo>
                  <a:cubicBezTo>
                    <a:pt x="2501" y="6894"/>
                    <a:pt x="2806" y="7088"/>
                    <a:pt x="3265" y="7088"/>
                  </a:cubicBezTo>
                  <a:cubicBezTo>
                    <a:pt x="3352" y="7088"/>
                    <a:pt x="3445" y="7081"/>
                    <a:pt x="3543" y="7068"/>
                  </a:cubicBezTo>
                  <a:cubicBezTo>
                    <a:pt x="5849" y="7068"/>
                    <a:pt x="8155" y="6734"/>
                    <a:pt x="10394" y="6082"/>
                  </a:cubicBezTo>
                  <a:lnTo>
                    <a:pt x="10394" y="6082"/>
                  </a:lnTo>
                  <a:lnTo>
                    <a:pt x="5064" y="6216"/>
                  </a:lnTo>
                  <a:cubicBezTo>
                    <a:pt x="4977" y="6223"/>
                    <a:pt x="4891" y="6226"/>
                    <a:pt x="4805" y="6226"/>
                  </a:cubicBezTo>
                  <a:cubicBezTo>
                    <a:pt x="4463" y="6226"/>
                    <a:pt x="4131" y="6173"/>
                    <a:pt x="3810" y="6066"/>
                  </a:cubicBezTo>
                  <a:cubicBezTo>
                    <a:pt x="3242" y="5832"/>
                    <a:pt x="2891" y="5280"/>
                    <a:pt x="2574" y="4762"/>
                  </a:cubicBezTo>
                  <a:cubicBezTo>
                    <a:pt x="1638" y="3209"/>
                    <a:pt x="770" y="162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2"/>
            <p:cNvSpPr/>
            <p:nvPr/>
          </p:nvSpPr>
          <p:spPr>
            <a:xfrm>
              <a:off x="7655754" y="1293158"/>
              <a:ext cx="1072681" cy="1339882"/>
            </a:xfrm>
            <a:custGeom>
              <a:avLst/>
              <a:gdLst/>
              <a:ahLst/>
              <a:cxnLst/>
              <a:rect l="l" t="t" r="r" b="b"/>
              <a:pathLst>
                <a:path w="33469" h="41806" extrusionOk="0">
                  <a:moveTo>
                    <a:pt x="16654" y="1"/>
                  </a:moveTo>
                  <a:cubicBezTo>
                    <a:pt x="13301" y="1"/>
                    <a:pt x="11038" y="3449"/>
                    <a:pt x="12399" y="6518"/>
                  </a:cubicBezTo>
                  <a:cubicBezTo>
                    <a:pt x="12532" y="6818"/>
                    <a:pt x="12599" y="7136"/>
                    <a:pt x="12599" y="7453"/>
                  </a:cubicBezTo>
                  <a:lnTo>
                    <a:pt x="12599" y="8422"/>
                  </a:lnTo>
                  <a:lnTo>
                    <a:pt x="1722" y="8422"/>
                  </a:lnTo>
                  <a:cubicBezTo>
                    <a:pt x="769" y="8422"/>
                    <a:pt x="1" y="9191"/>
                    <a:pt x="1" y="10143"/>
                  </a:cubicBezTo>
                  <a:lnTo>
                    <a:pt x="1" y="40402"/>
                  </a:lnTo>
                  <a:cubicBezTo>
                    <a:pt x="1" y="41188"/>
                    <a:pt x="636" y="41806"/>
                    <a:pt x="1404" y="41806"/>
                  </a:cubicBezTo>
                  <a:lnTo>
                    <a:pt x="32065" y="41806"/>
                  </a:lnTo>
                  <a:cubicBezTo>
                    <a:pt x="32833" y="41806"/>
                    <a:pt x="33468" y="41188"/>
                    <a:pt x="33468" y="40402"/>
                  </a:cubicBezTo>
                  <a:lnTo>
                    <a:pt x="33468" y="29475"/>
                  </a:lnTo>
                  <a:lnTo>
                    <a:pt x="32232" y="29475"/>
                  </a:lnTo>
                  <a:cubicBezTo>
                    <a:pt x="31931" y="29475"/>
                    <a:pt x="31647" y="29525"/>
                    <a:pt x="31396" y="29642"/>
                  </a:cubicBezTo>
                  <a:cubicBezTo>
                    <a:pt x="30817" y="29873"/>
                    <a:pt x="30229" y="29981"/>
                    <a:pt x="29657" y="29981"/>
                  </a:cubicBezTo>
                  <a:cubicBezTo>
                    <a:pt x="27129" y="29981"/>
                    <a:pt x="24904" y="27886"/>
                    <a:pt x="25013" y="25148"/>
                  </a:cubicBezTo>
                  <a:cubicBezTo>
                    <a:pt x="25130" y="22775"/>
                    <a:pt x="26985" y="20870"/>
                    <a:pt x="29341" y="20703"/>
                  </a:cubicBezTo>
                  <a:lnTo>
                    <a:pt x="29324" y="20703"/>
                  </a:lnTo>
                  <a:cubicBezTo>
                    <a:pt x="29447" y="20693"/>
                    <a:pt x="29569" y="20688"/>
                    <a:pt x="29692" y="20688"/>
                  </a:cubicBezTo>
                  <a:cubicBezTo>
                    <a:pt x="30357" y="20688"/>
                    <a:pt x="31021" y="20839"/>
                    <a:pt x="31613" y="21121"/>
                  </a:cubicBezTo>
                  <a:cubicBezTo>
                    <a:pt x="31931" y="21271"/>
                    <a:pt x="32248" y="21338"/>
                    <a:pt x="32599" y="21355"/>
                  </a:cubicBezTo>
                  <a:lnTo>
                    <a:pt x="33468" y="21355"/>
                  </a:lnTo>
                  <a:lnTo>
                    <a:pt x="33468" y="10143"/>
                  </a:lnTo>
                  <a:cubicBezTo>
                    <a:pt x="33468" y="9191"/>
                    <a:pt x="32699" y="8422"/>
                    <a:pt x="31747" y="8422"/>
                  </a:cubicBezTo>
                  <a:lnTo>
                    <a:pt x="20586" y="8422"/>
                  </a:lnTo>
                  <a:lnTo>
                    <a:pt x="20586" y="7670"/>
                  </a:lnTo>
                  <a:cubicBezTo>
                    <a:pt x="20586" y="7320"/>
                    <a:pt x="20669" y="6969"/>
                    <a:pt x="20836" y="6668"/>
                  </a:cubicBezTo>
                  <a:cubicBezTo>
                    <a:pt x="22307" y="3610"/>
                    <a:pt x="20118" y="68"/>
                    <a:pt x="16726" y="1"/>
                  </a:cubicBezTo>
                  <a:cubicBezTo>
                    <a:pt x="16702" y="1"/>
                    <a:pt x="16678" y="1"/>
                    <a:pt x="16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2"/>
            <p:cNvSpPr/>
            <p:nvPr/>
          </p:nvSpPr>
          <p:spPr>
            <a:xfrm>
              <a:off x="7018504" y="1211783"/>
              <a:ext cx="311686" cy="625584"/>
            </a:xfrm>
            <a:custGeom>
              <a:avLst/>
              <a:gdLst/>
              <a:ahLst/>
              <a:cxnLst/>
              <a:rect l="l" t="t" r="r" b="b"/>
              <a:pathLst>
                <a:path w="9725" h="19519" extrusionOk="0">
                  <a:moveTo>
                    <a:pt x="5013" y="1"/>
                  </a:moveTo>
                  <a:lnTo>
                    <a:pt x="1" y="3793"/>
                  </a:lnTo>
                  <a:lnTo>
                    <a:pt x="552" y="16408"/>
                  </a:lnTo>
                  <a:cubicBezTo>
                    <a:pt x="634" y="18155"/>
                    <a:pt x="2070" y="19518"/>
                    <a:pt x="3803" y="19518"/>
                  </a:cubicBezTo>
                  <a:cubicBezTo>
                    <a:pt x="3844" y="19518"/>
                    <a:pt x="3886" y="19518"/>
                    <a:pt x="3927" y="19516"/>
                  </a:cubicBezTo>
                  <a:cubicBezTo>
                    <a:pt x="5715" y="19433"/>
                    <a:pt x="7102" y="17929"/>
                    <a:pt x="7035" y="16141"/>
                  </a:cubicBezTo>
                  <a:cubicBezTo>
                    <a:pt x="6968" y="14620"/>
                    <a:pt x="6918" y="13167"/>
                    <a:pt x="6918" y="13167"/>
                  </a:cubicBezTo>
                  <a:cubicBezTo>
                    <a:pt x="6918" y="13167"/>
                    <a:pt x="9407" y="12900"/>
                    <a:pt x="9558" y="10410"/>
                  </a:cubicBezTo>
                  <a:cubicBezTo>
                    <a:pt x="9725" y="7937"/>
                    <a:pt x="9558" y="2223"/>
                    <a:pt x="9558" y="2223"/>
                  </a:cubicBezTo>
                  <a:lnTo>
                    <a:pt x="501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2"/>
            <p:cNvSpPr/>
            <p:nvPr/>
          </p:nvSpPr>
          <p:spPr>
            <a:xfrm>
              <a:off x="6685664" y="1732051"/>
              <a:ext cx="967974" cy="811057"/>
            </a:xfrm>
            <a:custGeom>
              <a:avLst/>
              <a:gdLst/>
              <a:ahLst/>
              <a:cxnLst/>
              <a:rect l="l" t="t" r="r" b="b"/>
              <a:pathLst>
                <a:path w="30202" h="25306" extrusionOk="0">
                  <a:moveTo>
                    <a:pt x="8671" y="1"/>
                  </a:moveTo>
                  <a:cubicBezTo>
                    <a:pt x="1" y="1"/>
                    <a:pt x="3535" y="9799"/>
                    <a:pt x="3535" y="9799"/>
                  </a:cubicBezTo>
                  <a:cubicBezTo>
                    <a:pt x="3936" y="12389"/>
                    <a:pt x="5858" y="16884"/>
                    <a:pt x="7562" y="20777"/>
                  </a:cubicBezTo>
                  <a:cubicBezTo>
                    <a:pt x="9266" y="24687"/>
                    <a:pt x="10653" y="25238"/>
                    <a:pt x="15498" y="25305"/>
                  </a:cubicBezTo>
                  <a:cubicBezTo>
                    <a:pt x="15548" y="25305"/>
                    <a:pt x="15597" y="25306"/>
                    <a:pt x="15647" y="25306"/>
                  </a:cubicBezTo>
                  <a:cubicBezTo>
                    <a:pt x="20842" y="25306"/>
                    <a:pt x="30202" y="21896"/>
                    <a:pt x="30202" y="21896"/>
                  </a:cubicBezTo>
                  <a:lnTo>
                    <a:pt x="28381" y="15681"/>
                  </a:lnTo>
                  <a:cubicBezTo>
                    <a:pt x="28381" y="15681"/>
                    <a:pt x="18022" y="17787"/>
                    <a:pt x="15837" y="17787"/>
                  </a:cubicBezTo>
                  <a:cubicBezTo>
                    <a:pt x="15679" y="17787"/>
                    <a:pt x="15564" y="17776"/>
                    <a:pt x="15498" y="17753"/>
                  </a:cubicBezTo>
                  <a:cubicBezTo>
                    <a:pt x="14513" y="17385"/>
                    <a:pt x="13510" y="14361"/>
                    <a:pt x="12741" y="12306"/>
                  </a:cubicBezTo>
                  <a:cubicBezTo>
                    <a:pt x="12658" y="12088"/>
                    <a:pt x="11505" y="8279"/>
                    <a:pt x="11505" y="8279"/>
                  </a:cubicBezTo>
                  <a:lnTo>
                    <a:pt x="10051" y="75"/>
                  </a:lnTo>
                  <a:cubicBezTo>
                    <a:pt x="9560" y="25"/>
                    <a:pt x="9101" y="1"/>
                    <a:pt x="8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2"/>
            <p:cNvSpPr/>
            <p:nvPr/>
          </p:nvSpPr>
          <p:spPr>
            <a:xfrm>
              <a:off x="7011004" y="1800830"/>
              <a:ext cx="584271" cy="502929"/>
            </a:xfrm>
            <a:custGeom>
              <a:avLst/>
              <a:gdLst/>
              <a:ahLst/>
              <a:cxnLst/>
              <a:rect l="l" t="t" r="r" b="b"/>
              <a:pathLst>
                <a:path w="18230" h="1569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51" y="185"/>
                    <a:pt x="101" y="285"/>
                  </a:cubicBezTo>
                  <a:cubicBezTo>
                    <a:pt x="168" y="485"/>
                    <a:pt x="268" y="753"/>
                    <a:pt x="385" y="1087"/>
                  </a:cubicBezTo>
                  <a:cubicBezTo>
                    <a:pt x="636" y="1805"/>
                    <a:pt x="986" y="2825"/>
                    <a:pt x="1404" y="4094"/>
                  </a:cubicBezTo>
                  <a:cubicBezTo>
                    <a:pt x="2240" y="6634"/>
                    <a:pt x="3292" y="10176"/>
                    <a:pt x="4662" y="14036"/>
                  </a:cubicBezTo>
                  <a:cubicBezTo>
                    <a:pt x="4863" y="14587"/>
                    <a:pt x="5063" y="15122"/>
                    <a:pt x="5264" y="15640"/>
                  </a:cubicBezTo>
                  <a:lnTo>
                    <a:pt x="5281" y="15690"/>
                  </a:lnTo>
                  <a:lnTo>
                    <a:pt x="5347" y="15690"/>
                  </a:lnTo>
                  <a:cubicBezTo>
                    <a:pt x="5433" y="15691"/>
                    <a:pt x="5519" y="15691"/>
                    <a:pt x="5605" y="15691"/>
                  </a:cubicBezTo>
                  <a:cubicBezTo>
                    <a:pt x="7240" y="15691"/>
                    <a:pt x="8874" y="15540"/>
                    <a:pt x="10477" y="15222"/>
                  </a:cubicBezTo>
                  <a:cubicBezTo>
                    <a:pt x="12031" y="14938"/>
                    <a:pt x="13401" y="14604"/>
                    <a:pt x="14537" y="14337"/>
                  </a:cubicBezTo>
                  <a:cubicBezTo>
                    <a:pt x="15690" y="14086"/>
                    <a:pt x="16609" y="13886"/>
                    <a:pt x="17244" y="13752"/>
                  </a:cubicBezTo>
                  <a:cubicBezTo>
                    <a:pt x="17545" y="13685"/>
                    <a:pt x="17795" y="13635"/>
                    <a:pt x="17979" y="13602"/>
                  </a:cubicBezTo>
                  <a:cubicBezTo>
                    <a:pt x="18063" y="13585"/>
                    <a:pt x="18146" y="13568"/>
                    <a:pt x="18230" y="13535"/>
                  </a:cubicBezTo>
                  <a:cubicBezTo>
                    <a:pt x="18146" y="13535"/>
                    <a:pt x="18046" y="13551"/>
                    <a:pt x="17962" y="13568"/>
                  </a:cubicBezTo>
                  <a:lnTo>
                    <a:pt x="17227" y="13685"/>
                  </a:lnTo>
                  <a:cubicBezTo>
                    <a:pt x="16592" y="13802"/>
                    <a:pt x="15657" y="13969"/>
                    <a:pt x="14520" y="14220"/>
                  </a:cubicBezTo>
                  <a:cubicBezTo>
                    <a:pt x="13367" y="14454"/>
                    <a:pt x="11997" y="14788"/>
                    <a:pt x="10460" y="15055"/>
                  </a:cubicBezTo>
                  <a:cubicBezTo>
                    <a:pt x="8857" y="15357"/>
                    <a:pt x="7239" y="15508"/>
                    <a:pt x="5605" y="15508"/>
                  </a:cubicBezTo>
                  <a:cubicBezTo>
                    <a:pt x="5539" y="15508"/>
                    <a:pt x="5472" y="15507"/>
                    <a:pt x="5405" y="15507"/>
                  </a:cubicBezTo>
                  <a:lnTo>
                    <a:pt x="5405" y="15507"/>
                  </a:lnTo>
                  <a:cubicBezTo>
                    <a:pt x="5213" y="15010"/>
                    <a:pt x="5021" y="14497"/>
                    <a:pt x="4829" y="13969"/>
                  </a:cubicBezTo>
                  <a:cubicBezTo>
                    <a:pt x="3459" y="10126"/>
                    <a:pt x="2407" y="6584"/>
                    <a:pt x="1521" y="4044"/>
                  </a:cubicBezTo>
                  <a:cubicBezTo>
                    <a:pt x="1087" y="2791"/>
                    <a:pt x="719" y="1772"/>
                    <a:pt x="452" y="1070"/>
                  </a:cubicBezTo>
                  <a:cubicBezTo>
                    <a:pt x="318" y="719"/>
                    <a:pt x="201" y="452"/>
                    <a:pt x="134" y="268"/>
                  </a:cubicBezTo>
                  <a:cubicBezTo>
                    <a:pt x="101" y="168"/>
                    <a:pt x="51" y="8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2"/>
            <p:cNvSpPr/>
            <p:nvPr/>
          </p:nvSpPr>
          <p:spPr>
            <a:xfrm>
              <a:off x="6861587" y="2241037"/>
              <a:ext cx="792052" cy="311718"/>
            </a:xfrm>
            <a:custGeom>
              <a:avLst/>
              <a:gdLst/>
              <a:ahLst/>
              <a:cxnLst/>
              <a:rect l="l" t="t" r="r" b="b"/>
              <a:pathLst>
                <a:path w="24713" h="9726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01"/>
                    <a:pt x="51" y="201"/>
                    <a:pt x="101" y="284"/>
                  </a:cubicBezTo>
                  <a:cubicBezTo>
                    <a:pt x="168" y="468"/>
                    <a:pt x="285" y="752"/>
                    <a:pt x="435" y="1103"/>
                  </a:cubicBezTo>
                  <a:cubicBezTo>
                    <a:pt x="736" y="1805"/>
                    <a:pt x="1171" y="2824"/>
                    <a:pt x="1805" y="4027"/>
                  </a:cubicBezTo>
                  <a:cubicBezTo>
                    <a:pt x="2457" y="5213"/>
                    <a:pt x="3326" y="6634"/>
                    <a:pt x="4663" y="7887"/>
                  </a:cubicBezTo>
                  <a:cubicBezTo>
                    <a:pt x="5364" y="8538"/>
                    <a:pt x="6183" y="9040"/>
                    <a:pt x="7085" y="9357"/>
                  </a:cubicBezTo>
                  <a:cubicBezTo>
                    <a:pt x="7570" y="9524"/>
                    <a:pt x="8071" y="9624"/>
                    <a:pt x="8572" y="9674"/>
                  </a:cubicBezTo>
                  <a:cubicBezTo>
                    <a:pt x="8907" y="9707"/>
                    <a:pt x="9241" y="9725"/>
                    <a:pt x="9576" y="9725"/>
                  </a:cubicBezTo>
                  <a:cubicBezTo>
                    <a:pt x="9759" y="9725"/>
                    <a:pt x="9943" y="9720"/>
                    <a:pt x="10126" y="9708"/>
                  </a:cubicBezTo>
                  <a:cubicBezTo>
                    <a:pt x="12215" y="9608"/>
                    <a:pt x="14153" y="9140"/>
                    <a:pt x="15908" y="8705"/>
                  </a:cubicBezTo>
                  <a:cubicBezTo>
                    <a:pt x="17662" y="8254"/>
                    <a:pt x="19233" y="7837"/>
                    <a:pt x="20536" y="7452"/>
                  </a:cubicBezTo>
                  <a:cubicBezTo>
                    <a:pt x="21839" y="7068"/>
                    <a:pt x="22892" y="6717"/>
                    <a:pt x="23610" y="6466"/>
                  </a:cubicBezTo>
                  <a:cubicBezTo>
                    <a:pt x="23961" y="6333"/>
                    <a:pt x="24245" y="6216"/>
                    <a:pt x="24429" y="6149"/>
                  </a:cubicBezTo>
                  <a:cubicBezTo>
                    <a:pt x="24529" y="6099"/>
                    <a:pt x="24613" y="6065"/>
                    <a:pt x="24713" y="6015"/>
                  </a:cubicBezTo>
                  <a:lnTo>
                    <a:pt x="24713" y="6015"/>
                  </a:lnTo>
                  <a:cubicBezTo>
                    <a:pt x="24613" y="6032"/>
                    <a:pt x="24512" y="6065"/>
                    <a:pt x="24412" y="6099"/>
                  </a:cubicBezTo>
                  <a:lnTo>
                    <a:pt x="23577" y="6383"/>
                  </a:lnTo>
                  <a:cubicBezTo>
                    <a:pt x="22858" y="6634"/>
                    <a:pt x="21806" y="6968"/>
                    <a:pt x="20502" y="7335"/>
                  </a:cubicBezTo>
                  <a:cubicBezTo>
                    <a:pt x="19182" y="7703"/>
                    <a:pt x="17612" y="8104"/>
                    <a:pt x="15857" y="8538"/>
                  </a:cubicBezTo>
                  <a:cubicBezTo>
                    <a:pt x="14120" y="8956"/>
                    <a:pt x="12181" y="9424"/>
                    <a:pt x="10110" y="9524"/>
                  </a:cubicBezTo>
                  <a:cubicBezTo>
                    <a:pt x="9926" y="9530"/>
                    <a:pt x="9740" y="9534"/>
                    <a:pt x="9554" y="9534"/>
                  </a:cubicBezTo>
                  <a:cubicBezTo>
                    <a:pt x="9231" y="9534"/>
                    <a:pt x="8907" y="9522"/>
                    <a:pt x="8589" y="9491"/>
                  </a:cubicBezTo>
                  <a:cubicBezTo>
                    <a:pt x="8105" y="9441"/>
                    <a:pt x="7620" y="9340"/>
                    <a:pt x="7152" y="9190"/>
                  </a:cubicBezTo>
                  <a:cubicBezTo>
                    <a:pt x="6267" y="8872"/>
                    <a:pt x="5465" y="8388"/>
                    <a:pt x="4780" y="7753"/>
                  </a:cubicBezTo>
                  <a:cubicBezTo>
                    <a:pt x="3460" y="6550"/>
                    <a:pt x="2591" y="5146"/>
                    <a:pt x="1922" y="3960"/>
                  </a:cubicBezTo>
                  <a:cubicBezTo>
                    <a:pt x="1271" y="2774"/>
                    <a:pt x="820" y="1771"/>
                    <a:pt x="502" y="1070"/>
                  </a:cubicBezTo>
                  <a:cubicBezTo>
                    <a:pt x="352" y="735"/>
                    <a:pt x="218" y="468"/>
                    <a:pt x="135" y="268"/>
                  </a:cubicBezTo>
                  <a:cubicBezTo>
                    <a:pt x="101" y="184"/>
                    <a:pt x="51" y="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2"/>
            <p:cNvSpPr/>
            <p:nvPr/>
          </p:nvSpPr>
          <p:spPr>
            <a:xfrm>
              <a:off x="6916745" y="2367955"/>
              <a:ext cx="494852" cy="215344"/>
            </a:xfrm>
            <a:custGeom>
              <a:avLst/>
              <a:gdLst/>
              <a:ahLst/>
              <a:cxnLst/>
              <a:rect l="l" t="t" r="r" b="b"/>
              <a:pathLst>
                <a:path w="15440" h="6719" extrusionOk="0">
                  <a:moveTo>
                    <a:pt x="1" y="0"/>
                  </a:moveTo>
                  <a:cubicBezTo>
                    <a:pt x="1" y="2"/>
                    <a:pt x="1771" y="6719"/>
                    <a:pt x="6300" y="6719"/>
                  </a:cubicBezTo>
                  <a:cubicBezTo>
                    <a:pt x="6345" y="6719"/>
                    <a:pt x="6389" y="6718"/>
                    <a:pt x="6434" y="6717"/>
                  </a:cubicBezTo>
                  <a:cubicBezTo>
                    <a:pt x="11045" y="6583"/>
                    <a:pt x="15440" y="4595"/>
                    <a:pt x="15440" y="4595"/>
                  </a:cubicBezTo>
                  <a:lnTo>
                    <a:pt x="15239" y="4394"/>
                  </a:lnTo>
                  <a:cubicBezTo>
                    <a:pt x="15239" y="4394"/>
                    <a:pt x="10701" y="5368"/>
                    <a:pt x="7558" y="5368"/>
                  </a:cubicBezTo>
                  <a:cubicBezTo>
                    <a:pt x="6563" y="5368"/>
                    <a:pt x="5707" y="5270"/>
                    <a:pt x="5181" y="5013"/>
                  </a:cubicBezTo>
                  <a:cubicBezTo>
                    <a:pt x="1038" y="299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2"/>
            <p:cNvSpPr/>
            <p:nvPr/>
          </p:nvSpPr>
          <p:spPr>
            <a:xfrm>
              <a:off x="7595243" y="2137451"/>
              <a:ext cx="225472" cy="273354"/>
            </a:xfrm>
            <a:custGeom>
              <a:avLst/>
              <a:gdLst/>
              <a:ahLst/>
              <a:cxnLst/>
              <a:rect l="l" t="t" r="r" b="b"/>
              <a:pathLst>
                <a:path w="7035" h="8529" extrusionOk="0">
                  <a:moveTo>
                    <a:pt x="3844" y="1"/>
                  </a:moveTo>
                  <a:cubicBezTo>
                    <a:pt x="3644" y="1"/>
                    <a:pt x="3432" y="143"/>
                    <a:pt x="3393" y="392"/>
                  </a:cubicBezTo>
                  <a:cubicBezTo>
                    <a:pt x="3276" y="843"/>
                    <a:pt x="3092" y="1277"/>
                    <a:pt x="2841" y="1678"/>
                  </a:cubicBezTo>
                  <a:cubicBezTo>
                    <a:pt x="2674" y="2013"/>
                    <a:pt x="2440" y="2297"/>
                    <a:pt x="2156" y="2547"/>
                  </a:cubicBezTo>
                  <a:cubicBezTo>
                    <a:pt x="1822" y="2848"/>
                    <a:pt x="1538" y="3082"/>
                    <a:pt x="1287" y="3266"/>
                  </a:cubicBezTo>
                  <a:lnTo>
                    <a:pt x="1" y="4519"/>
                  </a:lnTo>
                  <a:lnTo>
                    <a:pt x="1170" y="8529"/>
                  </a:lnTo>
                  <a:lnTo>
                    <a:pt x="2624" y="8512"/>
                  </a:lnTo>
                  <a:cubicBezTo>
                    <a:pt x="3961" y="8378"/>
                    <a:pt x="4696" y="8362"/>
                    <a:pt x="5063" y="8011"/>
                  </a:cubicBezTo>
                  <a:cubicBezTo>
                    <a:pt x="5565" y="7543"/>
                    <a:pt x="4880" y="7075"/>
                    <a:pt x="4880" y="7075"/>
                  </a:cubicBezTo>
                  <a:cubicBezTo>
                    <a:pt x="4880" y="7075"/>
                    <a:pt x="5849" y="6741"/>
                    <a:pt x="5748" y="6156"/>
                  </a:cubicBezTo>
                  <a:cubicBezTo>
                    <a:pt x="5682" y="5755"/>
                    <a:pt x="5230" y="5722"/>
                    <a:pt x="5230" y="5722"/>
                  </a:cubicBezTo>
                  <a:cubicBezTo>
                    <a:pt x="5230" y="5722"/>
                    <a:pt x="6083" y="5388"/>
                    <a:pt x="6250" y="5037"/>
                  </a:cubicBezTo>
                  <a:cubicBezTo>
                    <a:pt x="6484" y="4552"/>
                    <a:pt x="5882" y="4302"/>
                    <a:pt x="5882" y="4302"/>
                  </a:cubicBezTo>
                  <a:cubicBezTo>
                    <a:pt x="7035" y="3583"/>
                    <a:pt x="6935" y="2881"/>
                    <a:pt x="6667" y="2815"/>
                  </a:cubicBezTo>
                  <a:cubicBezTo>
                    <a:pt x="6647" y="2809"/>
                    <a:pt x="6623" y="2807"/>
                    <a:pt x="6595" y="2807"/>
                  </a:cubicBezTo>
                  <a:cubicBezTo>
                    <a:pt x="6267" y="2807"/>
                    <a:pt x="5498" y="3149"/>
                    <a:pt x="5498" y="3149"/>
                  </a:cubicBezTo>
                  <a:cubicBezTo>
                    <a:pt x="5068" y="3270"/>
                    <a:pt x="4231" y="3522"/>
                    <a:pt x="3711" y="3522"/>
                  </a:cubicBezTo>
                  <a:cubicBezTo>
                    <a:pt x="3300" y="3522"/>
                    <a:pt x="3087" y="3366"/>
                    <a:pt x="3426" y="2865"/>
                  </a:cubicBezTo>
                  <a:cubicBezTo>
                    <a:pt x="4195" y="1728"/>
                    <a:pt x="4362" y="542"/>
                    <a:pt x="4178" y="208"/>
                  </a:cubicBezTo>
                  <a:cubicBezTo>
                    <a:pt x="4110" y="66"/>
                    <a:pt x="3980" y="1"/>
                    <a:pt x="384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2"/>
            <p:cNvSpPr/>
            <p:nvPr/>
          </p:nvSpPr>
          <p:spPr>
            <a:xfrm>
              <a:off x="6542433" y="4310762"/>
              <a:ext cx="222171" cy="275277"/>
            </a:xfrm>
            <a:custGeom>
              <a:avLst/>
              <a:gdLst/>
              <a:ahLst/>
              <a:cxnLst/>
              <a:rect l="l" t="t" r="r" b="b"/>
              <a:pathLst>
                <a:path w="6932" h="8589" extrusionOk="0">
                  <a:moveTo>
                    <a:pt x="1621" y="1"/>
                  </a:moveTo>
                  <a:lnTo>
                    <a:pt x="1" y="1421"/>
                  </a:lnTo>
                  <a:lnTo>
                    <a:pt x="218" y="1705"/>
                  </a:lnTo>
                  <a:cubicBezTo>
                    <a:pt x="1187" y="2941"/>
                    <a:pt x="5264" y="7937"/>
                    <a:pt x="6200" y="8522"/>
                  </a:cubicBezTo>
                  <a:cubicBezTo>
                    <a:pt x="6273" y="8567"/>
                    <a:pt x="6329" y="8588"/>
                    <a:pt x="6371" y="8588"/>
                  </a:cubicBezTo>
                  <a:cubicBezTo>
                    <a:pt x="6931" y="8588"/>
                    <a:pt x="4863" y="4813"/>
                    <a:pt x="4863" y="4813"/>
                  </a:cubicBezTo>
                  <a:lnTo>
                    <a:pt x="5247" y="4462"/>
                  </a:lnTo>
                  <a:lnTo>
                    <a:pt x="1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2"/>
            <p:cNvSpPr/>
            <p:nvPr/>
          </p:nvSpPr>
          <p:spPr>
            <a:xfrm>
              <a:off x="6544035" y="4320922"/>
              <a:ext cx="57882" cy="84644"/>
            </a:xfrm>
            <a:custGeom>
              <a:avLst/>
              <a:gdLst/>
              <a:ahLst/>
              <a:cxnLst/>
              <a:rect l="l" t="t" r="r" b="b"/>
              <a:pathLst>
                <a:path w="1806" h="2641" extrusionOk="0">
                  <a:moveTo>
                    <a:pt x="1204" y="1"/>
                  </a:moveTo>
                  <a:lnTo>
                    <a:pt x="1" y="1070"/>
                  </a:lnTo>
                  <a:lnTo>
                    <a:pt x="1337" y="2641"/>
                  </a:lnTo>
                  <a:cubicBezTo>
                    <a:pt x="1655" y="2257"/>
                    <a:pt x="1805" y="1772"/>
                    <a:pt x="1772" y="1288"/>
                  </a:cubicBezTo>
                  <a:cubicBezTo>
                    <a:pt x="1755" y="803"/>
                    <a:pt x="1555" y="352"/>
                    <a:pt x="1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2"/>
            <p:cNvSpPr/>
            <p:nvPr/>
          </p:nvSpPr>
          <p:spPr>
            <a:xfrm>
              <a:off x="6542433" y="4354125"/>
              <a:ext cx="215312" cy="233004"/>
            </a:xfrm>
            <a:custGeom>
              <a:avLst/>
              <a:gdLst/>
              <a:ahLst/>
              <a:cxnLst/>
              <a:rect l="l" t="t" r="r" b="b"/>
              <a:pathLst>
                <a:path w="6718" h="7270" extrusionOk="0">
                  <a:moveTo>
                    <a:pt x="101" y="1"/>
                  </a:moveTo>
                  <a:lnTo>
                    <a:pt x="1" y="68"/>
                  </a:lnTo>
                  <a:cubicBezTo>
                    <a:pt x="1702" y="2403"/>
                    <a:pt x="6001" y="7269"/>
                    <a:pt x="6365" y="7269"/>
                  </a:cubicBezTo>
                  <a:cubicBezTo>
                    <a:pt x="6365" y="7269"/>
                    <a:pt x="6366" y="7269"/>
                    <a:pt x="6367" y="7269"/>
                  </a:cubicBezTo>
                  <a:cubicBezTo>
                    <a:pt x="6717" y="7236"/>
                    <a:pt x="5966" y="5632"/>
                    <a:pt x="5966" y="5632"/>
                  </a:cubicBezTo>
                  <a:cubicBezTo>
                    <a:pt x="5907" y="5573"/>
                    <a:pt x="5823" y="5551"/>
                    <a:pt x="5729" y="5551"/>
                  </a:cubicBezTo>
                  <a:cubicBezTo>
                    <a:pt x="5447" y="5551"/>
                    <a:pt x="5080" y="5749"/>
                    <a:pt x="5080" y="5749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2"/>
            <p:cNvSpPr/>
            <p:nvPr/>
          </p:nvSpPr>
          <p:spPr>
            <a:xfrm>
              <a:off x="6543523" y="4352010"/>
              <a:ext cx="205120" cy="232971"/>
            </a:xfrm>
            <a:custGeom>
              <a:avLst/>
              <a:gdLst/>
              <a:ahLst/>
              <a:cxnLst/>
              <a:rect l="l" t="t" r="r" b="b"/>
              <a:pathLst>
                <a:path w="6400" h="7269" extrusionOk="0">
                  <a:moveTo>
                    <a:pt x="0" y="0"/>
                  </a:moveTo>
                  <a:cubicBezTo>
                    <a:pt x="17" y="17"/>
                    <a:pt x="33" y="50"/>
                    <a:pt x="67" y="84"/>
                  </a:cubicBezTo>
                  <a:lnTo>
                    <a:pt x="234" y="301"/>
                  </a:lnTo>
                  <a:lnTo>
                    <a:pt x="886" y="1103"/>
                  </a:lnTo>
                  <a:cubicBezTo>
                    <a:pt x="1437" y="1788"/>
                    <a:pt x="2222" y="2707"/>
                    <a:pt x="3108" y="3709"/>
                  </a:cubicBezTo>
                  <a:cubicBezTo>
                    <a:pt x="3993" y="4729"/>
                    <a:pt x="4812" y="5614"/>
                    <a:pt x="5414" y="6249"/>
                  </a:cubicBezTo>
                  <a:cubicBezTo>
                    <a:pt x="5698" y="6550"/>
                    <a:pt x="5932" y="6800"/>
                    <a:pt x="6132" y="7001"/>
                  </a:cubicBezTo>
                  <a:lnTo>
                    <a:pt x="6333" y="7201"/>
                  </a:lnTo>
                  <a:cubicBezTo>
                    <a:pt x="6349" y="7235"/>
                    <a:pt x="6383" y="7252"/>
                    <a:pt x="6399" y="7268"/>
                  </a:cubicBezTo>
                  <a:cubicBezTo>
                    <a:pt x="6383" y="7235"/>
                    <a:pt x="6366" y="7218"/>
                    <a:pt x="6349" y="7201"/>
                  </a:cubicBezTo>
                  <a:cubicBezTo>
                    <a:pt x="6282" y="7135"/>
                    <a:pt x="6216" y="7068"/>
                    <a:pt x="6149" y="6984"/>
                  </a:cubicBezTo>
                  <a:cubicBezTo>
                    <a:pt x="5965" y="6784"/>
                    <a:pt x="5731" y="6516"/>
                    <a:pt x="5447" y="6216"/>
                  </a:cubicBezTo>
                  <a:cubicBezTo>
                    <a:pt x="4862" y="5581"/>
                    <a:pt x="4044" y="4678"/>
                    <a:pt x="3158" y="3676"/>
                  </a:cubicBezTo>
                  <a:cubicBezTo>
                    <a:pt x="2272" y="2673"/>
                    <a:pt x="1487" y="1738"/>
                    <a:pt x="919" y="1069"/>
                  </a:cubicBezTo>
                  <a:lnTo>
                    <a:pt x="251" y="284"/>
                  </a:lnTo>
                  <a:cubicBezTo>
                    <a:pt x="184" y="201"/>
                    <a:pt x="134" y="134"/>
                    <a:pt x="67" y="67"/>
                  </a:cubicBezTo>
                  <a:cubicBezTo>
                    <a:pt x="50" y="34"/>
                    <a:pt x="33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2"/>
            <p:cNvSpPr/>
            <p:nvPr/>
          </p:nvSpPr>
          <p:spPr>
            <a:xfrm>
              <a:off x="6703100" y="4531682"/>
              <a:ext cx="32691" cy="8301"/>
            </a:xfrm>
            <a:custGeom>
              <a:avLst/>
              <a:gdLst/>
              <a:ahLst/>
              <a:cxnLst/>
              <a:rect l="l" t="t" r="r" b="b"/>
              <a:pathLst>
                <a:path w="1020" h="259" extrusionOk="0">
                  <a:moveTo>
                    <a:pt x="622" y="1"/>
                  </a:moveTo>
                  <a:cubicBezTo>
                    <a:pt x="392" y="1"/>
                    <a:pt x="169" y="89"/>
                    <a:pt x="0" y="259"/>
                  </a:cubicBezTo>
                  <a:cubicBezTo>
                    <a:pt x="217" y="126"/>
                    <a:pt x="468" y="63"/>
                    <a:pt x="722" y="63"/>
                  </a:cubicBezTo>
                  <a:cubicBezTo>
                    <a:pt x="822" y="63"/>
                    <a:pt x="921" y="73"/>
                    <a:pt x="1019" y="92"/>
                  </a:cubicBezTo>
                  <a:cubicBezTo>
                    <a:pt x="891" y="30"/>
                    <a:pt x="755" y="1"/>
                    <a:pt x="6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2"/>
            <p:cNvSpPr/>
            <p:nvPr/>
          </p:nvSpPr>
          <p:spPr>
            <a:xfrm>
              <a:off x="6687555" y="4478287"/>
              <a:ext cx="18236" cy="3686"/>
            </a:xfrm>
            <a:custGeom>
              <a:avLst/>
              <a:gdLst/>
              <a:ahLst/>
              <a:cxnLst/>
              <a:rect l="l" t="t" r="r" b="b"/>
              <a:pathLst>
                <a:path w="569" h="115" extrusionOk="0">
                  <a:moveTo>
                    <a:pt x="443" y="1"/>
                  </a:moveTo>
                  <a:cubicBezTo>
                    <a:pt x="387" y="1"/>
                    <a:pt x="333" y="10"/>
                    <a:pt x="285" y="20"/>
                  </a:cubicBezTo>
                  <a:cubicBezTo>
                    <a:pt x="118" y="53"/>
                    <a:pt x="1" y="87"/>
                    <a:pt x="1" y="104"/>
                  </a:cubicBezTo>
                  <a:cubicBezTo>
                    <a:pt x="42" y="110"/>
                    <a:pt x="84" y="115"/>
                    <a:pt x="124" y="115"/>
                  </a:cubicBezTo>
                  <a:cubicBezTo>
                    <a:pt x="181" y="115"/>
                    <a:pt x="236" y="106"/>
                    <a:pt x="285" y="87"/>
                  </a:cubicBezTo>
                  <a:cubicBezTo>
                    <a:pt x="435" y="70"/>
                    <a:pt x="569" y="37"/>
                    <a:pt x="569" y="20"/>
                  </a:cubicBezTo>
                  <a:cubicBezTo>
                    <a:pt x="526" y="6"/>
                    <a:pt x="484" y="1"/>
                    <a:pt x="4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2"/>
            <p:cNvSpPr/>
            <p:nvPr/>
          </p:nvSpPr>
          <p:spPr>
            <a:xfrm>
              <a:off x="6683805" y="4464602"/>
              <a:ext cx="15576" cy="2949"/>
            </a:xfrm>
            <a:custGeom>
              <a:avLst/>
              <a:gdLst/>
              <a:ahLst/>
              <a:cxnLst/>
              <a:rect l="l" t="t" r="r" b="b"/>
              <a:pathLst>
                <a:path w="486" h="92" extrusionOk="0">
                  <a:moveTo>
                    <a:pt x="74" y="0"/>
                  </a:moveTo>
                  <a:cubicBezTo>
                    <a:pt x="30" y="0"/>
                    <a:pt x="1" y="4"/>
                    <a:pt x="1" y="13"/>
                  </a:cubicBezTo>
                  <a:cubicBezTo>
                    <a:pt x="1" y="46"/>
                    <a:pt x="101" y="63"/>
                    <a:pt x="235" y="79"/>
                  </a:cubicBezTo>
                  <a:cubicBezTo>
                    <a:pt x="301" y="88"/>
                    <a:pt x="360" y="92"/>
                    <a:pt x="402" y="92"/>
                  </a:cubicBezTo>
                  <a:cubicBezTo>
                    <a:pt x="443" y="92"/>
                    <a:pt x="469" y="88"/>
                    <a:pt x="469" y="79"/>
                  </a:cubicBezTo>
                  <a:cubicBezTo>
                    <a:pt x="485" y="63"/>
                    <a:pt x="368" y="29"/>
                    <a:pt x="235" y="13"/>
                  </a:cubicBezTo>
                  <a:cubicBezTo>
                    <a:pt x="176" y="4"/>
                    <a:pt x="118" y="0"/>
                    <a:pt x="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2"/>
            <p:cNvSpPr/>
            <p:nvPr/>
          </p:nvSpPr>
          <p:spPr>
            <a:xfrm>
              <a:off x="6690247" y="4446718"/>
              <a:ext cx="13397" cy="14615"/>
            </a:xfrm>
            <a:custGeom>
              <a:avLst/>
              <a:gdLst/>
              <a:ahLst/>
              <a:cxnLst/>
              <a:rect l="l" t="t" r="r" b="b"/>
              <a:pathLst>
                <a:path w="418" h="456" extrusionOk="0">
                  <a:moveTo>
                    <a:pt x="19" y="1"/>
                  </a:moveTo>
                  <a:cubicBezTo>
                    <a:pt x="17" y="1"/>
                    <a:pt x="17" y="1"/>
                    <a:pt x="17" y="2"/>
                  </a:cubicBezTo>
                  <a:cubicBezTo>
                    <a:pt x="0" y="19"/>
                    <a:pt x="67" y="119"/>
                    <a:pt x="184" y="253"/>
                  </a:cubicBezTo>
                  <a:cubicBezTo>
                    <a:pt x="277" y="361"/>
                    <a:pt x="370" y="455"/>
                    <a:pt x="396" y="455"/>
                  </a:cubicBezTo>
                  <a:cubicBezTo>
                    <a:pt x="398" y="455"/>
                    <a:pt x="400" y="455"/>
                    <a:pt x="401" y="454"/>
                  </a:cubicBezTo>
                  <a:cubicBezTo>
                    <a:pt x="418" y="437"/>
                    <a:pt x="334" y="337"/>
                    <a:pt x="234" y="203"/>
                  </a:cubicBezTo>
                  <a:cubicBezTo>
                    <a:pt x="126" y="95"/>
                    <a:pt x="32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2"/>
            <p:cNvSpPr/>
            <p:nvPr/>
          </p:nvSpPr>
          <p:spPr>
            <a:xfrm>
              <a:off x="6697747" y="4436077"/>
              <a:ext cx="13397" cy="17756"/>
            </a:xfrm>
            <a:custGeom>
              <a:avLst/>
              <a:gdLst/>
              <a:ahLst/>
              <a:cxnLst/>
              <a:rect l="l" t="t" r="r" b="b"/>
              <a:pathLst>
                <a:path w="418" h="554" extrusionOk="0">
                  <a:moveTo>
                    <a:pt x="0" y="0"/>
                  </a:moveTo>
                  <a:cubicBezTo>
                    <a:pt x="17" y="117"/>
                    <a:pt x="67" y="234"/>
                    <a:pt x="134" y="318"/>
                  </a:cubicBezTo>
                  <a:cubicBezTo>
                    <a:pt x="242" y="457"/>
                    <a:pt x="365" y="554"/>
                    <a:pt x="396" y="554"/>
                  </a:cubicBezTo>
                  <a:cubicBezTo>
                    <a:pt x="398" y="554"/>
                    <a:pt x="400" y="553"/>
                    <a:pt x="401" y="552"/>
                  </a:cubicBezTo>
                  <a:cubicBezTo>
                    <a:pt x="418" y="535"/>
                    <a:pt x="301" y="435"/>
                    <a:pt x="201" y="284"/>
                  </a:cubicBezTo>
                  <a:cubicBezTo>
                    <a:pt x="84" y="134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2"/>
            <p:cNvSpPr/>
            <p:nvPr/>
          </p:nvSpPr>
          <p:spPr>
            <a:xfrm>
              <a:off x="6702555" y="4474601"/>
              <a:ext cx="33781" cy="21281"/>
            </a:xfrm>
            <a:custGeom>
              <a:avLst/>
              <a:gdLst/>
              <a:ahLst/>
              <a:cxnLst/>
              <a:rect l="l" t="t" r="r" b="b"/>
              <a:pathLst>
                <a:path w="1054" h="664" extrusionOk="0">
                  <a:moveTo>
                    <a:pt x="351" y="51"/>
                  </a:moveTo>
                  <a:cubicBezTo>
                    <a:pt x="468" y="51"/>
                    <a:pt x="602" y="85"/>
                    <a:pt x="702" y="152"/>
                  </a:cubicBezTo>
                  <a:cubicBezTo>
                    <a:pt x="836" y="235"/>
                    <a:pt x="936" y="352"/>
                    <a:pt x="970" y="503"/>
                  </a:cubicBezTo>
                  <a:cubicBezTo>
                    <a:pt x="983" y="567"/>
                    <a:pt x="945" y="592"/>
                    <a:pt x="889" y="592"/>
                  </a:cubicBezTo>
                  <a:cubicBezTo>
                    <a:pt x="873" y="592"/>
                    <a:pt x="855" y="590"/>
                    <a:pt x="836" y="586"/>
                  </a:cubicBezTo>
                  <a:cubicBezTo>
                    <a:pt x="769" y="553"/>
                    <a:pt x="702" y="519"/>
                    <a:pt x="635" y="486"/>
                  </a:cubicBezTo>
                  <a:cubicBezTo>
                    <a:pt x="518" y="419"/>
                    <a:pt x="418" y="352"/>
                    <a:pt x="318" y="269"/>
                  </a:cubicBezTo>
                  <a:cubicBezTo>
                    <a:pt x="226" y="202"/>
                    <a:pt x="160" y="140"/>
                    <a:pt x="114" y="96"/>
                  </a:cubicBezTo>
                  <a:lnTo>
                    <a:pt x="114" y="96"/>
                  </a:lnTo>
                  <a:cubicBezTo>
                    <a:pt x="193" y="74"/>
                    <a:pt x="272" y="63"/>
                    <a:pt x="351" y="51"/>
                  </a:cubicBezTo>
                  <a:close/>
                  <a:moveTo>
                    <a:pt x="388" y="0"/>
                  </a:moveTo>
                  <a:cubicBezTo>
                    <a:pt x="376" y="0"/>
                    <a:pt x="364" y="1"/>
                    <a:pt x="351" y="1"/>
                  </a:cubicBezTo>
                  <a:cubicBezTo>
                    <a:pt x="256" y="17"/>
                    <a:pt x="175" y="33"/>
                    <a:pt x="95" y="78"/>
                  </a:cubicBezTo>
                  <a:lnTo>
                    <a:pt x="95" y="78"/>
                  </a:lnTo>
                  <a:cubicBezTo>
                    <a:pt x="66" y="50"/>
                    <a:pt x="47" y="33"/>
                    <a:pt x="38" y="33"/>
                  </a:cubicBezTo>
                  <a:cubicBezTo>
                    <a:pt x="36" y="33"/>
                    <a:pt x="35" y="34"/>
                    <a:pt x="34" y="35"/>
                  </a:cubicBezTo>
                  <a:cubicBezTo>
                    <a:pt x="46" y="53"/>
                    <a:pt x="59" y="72"/>
                    <a:pt x="73" y="90"/>
                  </a:cubicBezTo>
                  <a:lnTo>
                    <a:pt x="73" y="90"/>
                  </a:lnTo>
                  <a:cubicBezTo>
                    <a:pt x="15" y="120"/>
                    <a:pt x="0" y="135"/>
                    <a:pt x="0" y="135"/>
                  </a:cubicBezTo>
                  <a:cubicBezTo>
                    <a:pt x="28" y="123"/>
                    <a:pt x="56" y="113"/>
                    <a:pt x="83" y="105"/>
                  </a:cubicBezTo>
                  <a:lnTo>
                    <a:pt x="83" y="105"/>
                  </a:lnTo>
                  <a:cubicBezTo>
                    <a:pt x="141" y="180"/>
                    <a:pt x="208" y="251"/>
                    <a:pt x="285" y="302"/>
                  </a:cubicBezTo>
                  <a:cubicBezTo>
                    <a:pt x="385" y="402"/>
                    <a:pt x="485" y="469"/>
                    <a:pt x="602" y="536"/>
                  </a:cubicBezTo>
                  <a:cubicBezTo>
                    <a:pt x="669" y="586"/>
                    <a:pt x="752" y="620"/>
                    <a:pt x="819" y="653"/>
                  </a:cubicBezTo>
                  <a:cubicBezTo>
                    <a:pt x="840" y="660"/>
                    <a:pt x="861" y="664"/>
                    <a:pt x="882" y="664"/>
                  </a:cubicBezTo>
                  <a:cubicBezTo>
                    <a:pt x="911" y="664"/>
                    <a:pt x="940" y="656"/>
                    <a:pt x="970" y="636"/>
                  </a:cubicBezTo>
                  <a:cubicBezTo>
                    <a:pt x="1020" y="620"/>
                    <a:pt x="1053" y="553"/>
                    <a:pt x="1036" y="503"/>
                  </a:cubicBezTo>
                  <a:cubicBezTo>
                    <a:pt x="956" y="197"/>
                    <a:pt x="691" y="0"/>
                    <a:pt x="3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2"/>
            <p:cNvSpPr/>
            <p:nvPr/>
          </p:nvSpPr>
          <p:spPr>
            <a:xfrm>
              <a:off x="6703612" y="4453577"/>
              <a:ext cx="14519" cy="24839"/>
            </a:xfrm>
            <a:custGeom>
              <a:avLst/>
              <a:gdLst/>
              <a:ahLst/>
              <a:cxnLst/>
              <a:rect l="l" t="t" r="r" b="b"/>
              <a:pathLst>
                <a:path w="453" h="775" extrusionOk="0">
                  <a:moveTo>
                    <a:pt x="264" y="0"/>
                  </a:moveTo>
                  <a:cubicBezTo>
                    <a:pt x="221" y="0"/>
                    <a:pt x="181" y="17"/>
                    <a:pt x="151" y="56"/>
                  </a:cubicBezTo>
                  <a:cubicBezTo>
                    <a:pt x="101" y="106"/>
                    <a:pt x="84" y="156"/>
                    <a:pt x="68" y="206"/>
                  </a:cubicBezTo>
                  <a:cubicBezTo>
                    <a:pt x="34" y="306"/>
                    <a:pt x="18" y="390"/>
                    <a:pt x="18" y="490"/>
                  </a:cubicBezTo>
                  <a:cubicBezTo>
                    <a:pt x="1" y="574"/>
                    <a:pt x="18" y="657"/>
                    <a:pt x="34" y="741"/>
                  </a:cubicBezTo>
                  <a:cubicBezTo>
                    <a:pt x="51" y="741"/>
                    <a:pt x="34" y="641"/>
                    <a:pt x="68" y="490"/>
                  </a:cubicBezTo>
                  <a:cubicBezTo>
                    <a:pt x="68" y="407"/>
                    <a:pt x="101" y="323"/>
                    <a:pt x="118" y="240"/>
                  </a:cubicBezTo>
                  <a:cubicBezTo>
                    <a:pt x="144" y="160"/>
                    <a:pt x="203" y="70"/>
                    <a:pt x="259" y="70"/>
                  </a:cubicBezTo>
                  <a:cubicBezTo>
                    <a:pt x="274" y="70"/>
                    <a:pt x="288" y="76"/>
                    <a:pt x="302" y="89"/>
                  </a:cubicBezTo>
                  <a:cubicBezTo>
                    <a:pt x="369" y="173"/>
                    <a:pt x="369" y="273"/>
                    <a:pt x="352" y="373"/>
                  </a:cubicBezTo>
                  <a:cubicBezTo>
                    <a:pt x="335" y="457"/>
                    <a:pt x="285" y="540"/>
                    <a:pt x="235" y="607"/>
                  </a:cubicBezTo>
                  <a:cubicBezTo>
                    <a:pt x="185" y="657"/>
                    <a:pt x="118" y="724"/>
                    <a:pt x="51" y="774"/>
                  </a:cubicBezTo>
                  <a:cubicBezTo>
                    <a:pt x="135" y="758"/>
                    <a:pt x="218" y="707"/>
                    <a:pt x="268" y="641"/>
                  </a:cubicBezTo>
                  <a:cubicBezTo>
                    <a:pt x="335" y="557"/>
                    <a:pt x="385" y="474"/>
                    <a:pt x="402" y="390"/>
                  </a:cubicBezTo>
                  <a:cubicBezTo>
                    <a:pt x="452" y="256"/>
                    <a:pt x="435" y="123"/>
                    <a:pt x="352" y="22"/>
                  </a:cubicBezTo>
                  <a:cubicBezTo>
                    <a:pt x="324" y="9"/>
                    <a:pt x="294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2"/>
            <p:cNvSpPr/>
            <p:nvPr/>
          </p:nvSpPr>
          <p:spPr>
            <a:xfrm>
              <a:off x="6583136" y="4321467"/>
              <a:ext cx="25736" cy="83042"/>
            </a:xfrm>
            <a:custGeom>
              <a:avLst/>
              <a:gdLst/>
              <a:ahLst/>
              <a:cxnLst/>
              <a:rect l="l" t="t" r="r" b="b"/>
              <a:pathLst>
                <a:path w="803" h="2591" extrusionOk="0">
                  <a:moveTo>
                    <a:pt x="17" y="1"/>
                  </a:moveTo>
                  <a:lnTo>
                    <a:pt x="17" y="1"/>
                  </a:lnTo>
                  <a:cubicBezTo>
                    <a:pt x="0" y="17"/>
                    <a:pt x="134" y="118"/>
                    <a:pt x="285" y="335"/>
                  </a:cubicBezTo>
                  <a:cubicBezTo>
                    <a:pt x="686" y="886"/>
                    <a:pt x="719" y="1638"/>
                    <a:pt x="385" y="2240"/>
                  </a:cubicBezTo>
                  <a:cubicBezTo>
                    <a:pt x="251" y="2474"/>
                    <a:pt x="134" y="2574"/>
                    <a:pt x="151" y="2591"/>
                  </a:cubicBezTo>
                  <a:cubicBezTo>
                    <a:pt x="151" y="2591"/>
                    <a:pt x="184" y="2574"/>
                    <a:pt x="234" y="2507"/>
                  </a:cubicBezTo>
                  <a:cubicBezTo>
                    <a:pt x="301" y="2440"/>
                    <a:pt x="368" y="2357"/>
                    <a:pt x="418" y="2256"/>
                  </a:cubicBezTo>
                  <a:cubicBezTo>
                    <a:pt x="802" y="1655"/>
                    <a:pt x="752" y="870"/>
                    <a:pt x="318" y="301"/>
                  </a:cubicBezTo>
                  <a:cubicBezTo>
                    <a:pt x="268" y="218"/>
                    <a:pt x="184" y="134"/>
                    <a:pt x="117" y="68"/>
                  </a:cubicBezTo>
                  <a:cubicBezTo>
                    <a:pt x="51" y="17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2"/>
            <p:cNvSpPr/>
            <p:nvPr/>
          </p:nvSpPr>
          <p:spPr>
            <a:xfrm>
              <a:off x="6615795" y="4410886"/>
              <a:ext cx="35383" cy="40223"/>
            </a:xfrm>
            <a:custGeom>
              <a:avLst/>
              <a:gdLst/>
              <a:ahLst/>
              <a:cxnLst/>
              <a:rect l="l" t="t" r="r" b="b"/>
              <a:pathLst>
                <a:path w="1104" h="1255" extrusionOk="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285" y="486"/>
                    <a:pt x="652" y="903"/>
                    <a:pt x="1103" y="1254"/>
                  </a:cubicBezTo>
                  <a:cubicBezTo>
                    <a:pt x="1103" y="1237"/>
                    <a:pt x="836" y="987"/>
                    <a:pt x="535" y="636"/>
                  </a:cubicBezTo>
                  <a:cubicBezTo>
                    <a:pt x="243" y="294"/>
                    <a:pt x="29" y="0"/>
                    <a:pt x="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2"/>
            <p:cNvSpPr/>
            <p:nvPr/>
          </p:nvSpPr>
          <p:spPr>
            <a:xfrm>
              <a:off x="6586886" y="4384060"/>
              <a:ext cx="5929" cy="10384"/>
            </a:xfrm>
            <a:custGeom>
              <a:avLst/>
              <a:gdLst/>
              <a:ahLst/>
              <a:cxnLst/>
              <a:rect l="l" t="t" r="r" b="b"/>
              <a:pathLst>
                <a:path w="185" h="324" extrusionOk="0">
                  <a:moveTo>
                    <a:pt x="163" y="0"/>
                  </a:moveTo>
                  <a:cubicBezTo>
                    <a:pt x="145" y="0"/>
                    <a:pt x="114" y="77"/>
                    <a:pt x="84" y="153"/>
                  </a:cubicBezTo>
                  <a:cubicBezTo>
                    <a:pt x="51" y="237"/>
                    <a:pt x="0" y="303"/>
                    <a:pt x="17" y="320"/>
                  </a:cubicBezTo>
                  <a:cubicBezTo>
                    <a:pt x="19" y="322"/>
                    <a:pt x="22" y="323"/>
                    <a:pt x="26" y="323"/>
                  </a:cubicBezTo>
                  <a:cubicBezTo>
                    <a:pt x="51" y="323"/>
                    <a:pt x="107" y="274"/>
                    <a:pt x="151" y="186"/>
                  </a:cubicBezTo>
                  <a:cubicBezTo>
                    <a:pt x="184" y="86"/>
                    <a:pt x="184" y="3"/>
                    <a:pt x="168" y="3"/>
                  </a:cubicBezTo>
                  <a:cubicBezTo>
                    <a:pt x="166" y="1"/>
                    <a:pt x="164" y="0"/>
                    <a:pt x="1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2"/>
            <p:cNvSpPr/>
            <p:nvPr/>
          </p:nvSpPr>
          <p:spPr>
            <a:xfrm>
              <a:off x="6594386" y="4362715"/>
              <a:ext cx="2179" cy="9647"/>
            </a:xfrm>
            <a:custGeom>
              <a:avLst/>
              <a:gdLst/>
              <a:ahLst/>
              <a:cxnLst/>
              <a:rect l="l" t="t" r="r" b="b"/>
              <a:pathLst>
                <a:path w="68" h="301" extrusionOk="0">
                  <a:moveTo>
                    <a:pt x="50" y="0"/>
                  </a:moveTo>
                  <a:cubicBezTo>
                    <a:pt x="17" y="0"/>
                    <a:pt x="0" y="67"/>
                    <a:pt x="0" y="151"/>
                  </a:cubicBezTo>
                  <a:cubicBezTo>
                    <a:pt x="0" y="234"/>
                    <a:pt x="0" y="301"/>
                    <a:pt x="17" y="301"/>
                  </a:cubicBezTo>
                  <a:cubicBezTo>
                    <a:pt x="34" y="301"/>
                    <a:pt x="67" y="234"/>
                    <a:pt x="67" y="151"/>
                  </a:cubicBezTo>
                  <a:cubicBezTo>
                    <a:pt x="67" y="67"/>
                    <a:pt x="67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2"/>
            <p:cNvSpPr/>
            <p:nvPr/>
          </p:nvSpPr>
          <p:spPr>
            <a:xfrm>
              <a:off x="6588489" y="4342780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1" y="1"/>
                  </a:moveTo>
                  <a:cubicBezTo>
                    <a:pt x="19" y="1"/>
                    <a:pt x="17" y="2"/>
                    <a:pt x="17" y="4"/>
                  </a:cubicBezTo>
                  <a:lnTo>
                    <a:pt x="1" y="4"/>
                  </a:lnTo>
                  <a:cubicBezTo>
                    <a:pt x="1" y="21"/>
                    <a:pt x="51" y="88"/>
                    <a:pt x="84" y="171"/>
                  </a:cubicBezTo>
                  <a:cubicBezTo>
                    <a:pt x="118" y="238"/>
                    <a:pt x="118" y="322"/>
                    <a:pt x="134" y="322"/>
                  </a:cubicBezTo>
                  <a:cubicBezTo>
                    <a:pt x="168" y="322"/>
                    <a:pt x="184" y="238"/>
                    <a:pt x="151" y="138"/>
                  </a:cubicBezTo>
                  <a:cubicBezTo>
                    <a:pt x="107" y="50"/>
                    <a:pt x="38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2"/>
            <p:cNvSpPr/>
            <p:nvPr/>
          </p:nvSpPr>
          <p:spPr>
            <a:xfrm>
              <a:off x="6581534" y="4376556"/>
              <a:ext cx="3782" cy="5897"/>
            </a:xfrm>
            <a:custGeom>
              <a:avLst/>
              <a:gdLst/>
              <a:ahLst/>
              <a:cxnLst/>
              <a:rect l="l" t="t" r="r" b="b"/>
              <a:pathLst>
                <a:path w="118" h="184" extrusionOk="0">
                  <a:moveTo>
                    <a:pt x="34" y="0"/>
                  </a:moveTo>
                  <a:cubicBezTo>
                    <a:pt x="17" y="17"/>
                    <a:pt x="0" y="67"/>
                    <a:pt x="34" y="100"/>
                  </a:cubicBezTo>
                  <a:cubicBezTo>
                    <a:pt x="50" y="150"/>
                    <a:pt x="67" y="184"/>
                    <a:pt x="84" y="184"/>
                  </a:cubicBezTo>
                  <a:cubicBezTo>
                    <a:pt x="117" y="167"/>
                    <a:pt x="117" y="134"/>
                    <a:pt x="84" y="84"/>
                  </a:cubicBezTo>
                  <a:cubicBezTo>
                    <a:pt x="67" y="33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2"/>
            <p:cNvSpPr/>
            <p:nvPr/>
          </p:nvSpPr>
          <p:spPr>
            <a:xfrm>
              <a:off x="7482780" y="4116923"/>
              <a:ext cx="273162" cy="501262"/>
            </a:xfrm>
            <a:custGeom>
              <a:avLst/>
              <a:gdLst/>
              <a:ahLst/>
              <a:cxnLst/>
              <a:rect l="l" t="t" r="r" b="b"/>
              <a:pathLst>
                <a:path w="8523" h="15640" extrusionOk="0">
                  <a:moveTo>
                    <a:pt x="1" y="0"/>
                  </a:moveTo>
                  <a:lnTo>
                    <a:pt x="2607" y="15639"/>
                  </a:lnTo>
                  <a:lnTo>
                    <a:pt x="8522" y="15639"/>
                  </a:lnTo>
                  <a:lnTo>
                    <a:pt x="713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2"/>
            <p:cNvSpPr/>
            <p:nvPr/>
          </p:nvSpPr>
          <p:spPr>
            <a:xfrm>
              <a:off x="7565277" y="4605301"/>
              <a:ext cx="341140" cy="70414"/>
            </a:xfrm>
            <a:custGeom>
              <a:avLst/>
              <a:gdLst/>
              <a:ahLst/>
              <a:cxnLst/>
              <a:rect l="l" t="t" r="r" b="b"/>
              <a:pathLst>
                <a:path w="10644" h="2197" extrusionOk="0">
                  <a:moveTo>
                    <a:pt x="0" y="0"/>
                  </a:moveTo>
                  <a:lnTo>
                    <a:pt x="67" y="2172"/>
                  </a:lnTo>
                  <a:lnTo>
                    <a:pt x="418" y="2189"/>
                  </a:lnTo>
                  <a:cubicBezTo>
                    <a:pt x="756" y="2193"/>
                    <a:pt x="1315" y="2196"/>
                    <a:pt x="1995" y="2196"/>
                  </a:cubicBezTo>
                  <a:cubicBezTo>
                    <a:pt x="4503" y="2196"/>
                    <a:pt x="8662" y="2148"/>
                    <a:pt x="9490" y="1872"/>
                  </a:cubicBezTo>
                  <a:cubicBezTo>
                    <a:pt x="10643" y="1471"/>
                    <a:pt x="5764" y="552"/>
                    <a:pt x="5764" y="552"/>
                  </a:cubicBezTo>
                  <a:lnTo>
                    <a:pt x="5748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2"/>
            <p:cNvSpPr/>
            <p:nvPr/>
          </p:nvSpPr>
          <p:spPr>
            <a:xfrm>
              <a:off x="7565789" y="4621006"/>
              <a:ext cx="68042" cy="51248"/>
            </a:xfrm>
            <a:custGeom>
              <a:avLst/>
              <a:gdLst/>
              <a:ahLst/>
              <a:cxnLst/>
              <a:rect l="l" t="t" r="r" b="b"/>
              <a:pathLst>
                <a:path w="2123" h="1599" extrusionOk="0">
                  <a:moveTo>
                    <a:pt x="210" y="0"/>
                  </a:moveTo>
                  <a:cubicBezTo>
                    <a:pt x="140" y="0"/>
                    <a:pt x="70" y="4"/>
                    <a:pt x="1" y="11"/>
                  </a:cubicBezTo>
                  <a:lnTo>
                    <a:pt x="51" y="1599"/>
                  </a:lnTo>
                  <a:lnTo>
                    <a:pt x="2123" y="1565"/>
                  </a:lnTo>
                  <a:cubicBezTo>
                    <a:pt x="2022" y="1081"/>
                    <a:pt x="1738" y="663"/>
                    <a:pt x="1337" y="379"/>
                  </a:cubicBezTo>
                  <a:cubicBezTo>
                    <a:pt x="1010" y="123"/>
                    <a:pt x="611" y="0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2"/>
            <p:cNvSpPr/>
            <p:nvPr/>
          </p:nvSpPr>
          <p:spPr>
            <a:xfrm>
              <a:off x="7567392" y="4640108"/>
              <a:ext cx="314378" cy="36345"/>
            </a:xfrm>
            <a:custGeom>
              <a:avLst/>
              <a:gdLst/>
              <a:ahLst/>
              <a:cxnLst/>
              <a:rect l="l" t="t" r="r" b="b"/>
              <a:pathLst>
                <a:path w="9809" h="1134" extrusionOk="0">
                  <a:moveTo>
                    <a:pt x="8088" y="0"/>
                  </a:moveTo>
                  <a:cubicBezTo>
                    <a:pt x="7754" y="34"/>
                    <a:pt x="7603" y="752"/>
                    <a:pt x="7603" y="752"/>
                  </a:cubicBezTo>
                  <a:lnTo>
                    <a:pt x="1" y="953"/>
                  </a:lnTo>
                  <a:lnTo>
                    <a:pt x="1" y="1086"/>
                  </a:lnTo>
                  <a:cubicBezTo>
                    <a:pt x="625" y="1119"/>
                    <a:pt x="1417" y="1133"/>
                    <a:pt x="2278" y="1133"/>
                  </a:cubicBezTo>
                  <a:cubicBezTo>
                    <a:pt x="5405" y="1133"/>
                    <a:pt x="9438" y="941"/>
                    <a:pt x="9608" y="719"/>
                  </a:cubicBezTo>
                  <a:cubicBezTo>
                    <a:pt x="9809" y="435"/>
                    <a:pt x="8088" y="0"/>
                    <a:pt x="8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2"/>
            <p:cNvSpPr/>
            <p:nvPr/>
          </p:nvSpPr>
          <p:spPr>
            <a:xfrm>
              <a:off x="7564732" y="4659915"/>
              <a:ext cx="310084" cy="11826"/>
            </a:xfrm>
            <a:custGeom>
              <a:avLst/>
              <a:gdLst/>
              <a:ahLst/>
              <a:cxnLst/>
              <a:rect l="l" t="t" r="r" b="b"/>
              <a:pathLst>
                <a:path w="9675" h="369" extrusionOk="0">
                  <a:moveTo>
                    <a:pt x="9591" y="0"/>
                  </a:moveTo>
                  <a:lnTo>
                    <a:pt x="9307" y="17"/>
                  </a:lnTo>
                  <a:lnTo>
                    <a:pt x="8271" y="84"/>
                  </a:lnTo>
                  <a:cubicBezTo>
                    <a:pt x="7385" y="117"/>
                    <a:pt x="6182" y="184"/>
                    <a:pt x="4846" y="234"/>
                  </a:cubicBezTo>
                  <a:cubicBezTo>
                    <a:pt x="3509" y="285"/>
                    <a:pt x="2289" y="301"/>
                    <a:pt x="1421" y="318"/>
                  </a:cubicBezTo>
                  <a:lnTo>
                    <a:pt x="385" y="335"/>
                  </a:lnTo>
                  <a:lnTo>
                    <a:pt x="0" y="335"/>
                  </a:lnTo>
                  <a:cubicBezTo>
                    <a:pt x="34" y="351"/>
                    <a:pt x="67" y="351"/>
                    <a:pt x="101" y="351"/>
                  </a:cubicBezTo>
                  <a:lnTo>
                    <a:pt x="385" y="351"/>
                  </a:lnTo>
                  <a:cubicBezTo>
                    <a:pt x="669" y="351"/>
                    <a:pt x="1003" y="351"/>
                    <a:pt x="1421" y="368"/>
                  </a:cubicBezTo>
                  <a:cubicBezTo>
                    <a:pt x="2289" y="368"/>
                    <a:pt x="3509" y="351"/>
                    <a:pt x="4846" y="301"/>
                  </a:cubicBezTo>
                  <a:cubicBezTo>
                    <a:pt x="6182" y="251"/>
                    <a:pt x="7385" y="184"/>
                    <a:pt x="8271" y="117"/>
                  </a:cubicBezTo>
                  <a:lnTo>
                    <a:pt x="9307" y="51"/>
                  </a:lnTo>
                  <a:lnTo>
                    <a:pt x="9591" y="17"/>
                  </a:lnTo>
                  <a:cubicBezTo>
                    <a:pt x="9624" y="17"/>
                    <a:pt x="9658" y="17"/>
                    <a:pt x="96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2"/>
            <p:cNvSpPr/>
            <p:nvPr/>
          </p:nvSpPr>
          <p:spPr>
            <a:xfrm>
              <a:off x="7809978" y="4637960"/>
              <a:ext cx="17724" cy="28941"/>
            </a:xfrm>
            <a:custGeom>
              <a:avLst/>
              <a:gdLst/>
              <a:ahLst/>
              <a:cxnLst/>
              <a:rect l="l" t="t" r="r" b="b"/>
              <a:pathLst>
                <a:path w="553" h="903" extrusionOk="0">
                  <a:moveTo>
                    <a:pt x="552" y="0"/>
                  </a:moveTo>
                  <a:lnTo>
                    <a:pt x="552" y="0"/>
                  </a:lnTo>
                  <a:cubicBezTo>
                    <a:pt x="218" y="167"/>
                    <a:pt x="1" y="535"/>
                    <a:pt x="34" y="903"/>
                  </a:cubicBezTo>
                  <a:cubicBezTo>
                    <a:pt x="84" y="736"/>
                    <a:pt x="134" y="569"/>
                    <a:pt x="218" y="401"/>
                  </a:cubicBezTo>
                  <a:cubicBezTo>
                    <a:pt x="318" y="268"/>
                    <a:pt x="435" y="117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2"/>
            <p:cNvSpPr/>
            <p:nvPr/>
          </p:nvSpPr>
          <p:spPr>
            <a:xfrm>
              <a:off x="7755910" y="4626134"/>
              <a:ext cx="10192" cy="15608"/>
            </a:xfrm>
            <a:custGeom>
              <a:avLst/>
              <a:gdLst/>
              <a:ahLst/>
              <a:cxnLst/>
              <a:rect l="l" t="t" r="r" b="b"/>
              <a:pathLst>
                <a:path w="318" h="487" extrusionOk="0">
                  <a:moveTo>
                    <a:pt x="296" y="0"/>
                  </a:moveTo>
                  <a:cubicBezTo>
                    <a:pt x="272" y="0"/>
                    <a:pt x="195" y="95"/>
                    <a:pt x="117" y="219"/>
                  </a:cubicBezTo>
                  <a:cubicBezTo>
                    <a:pt x="50" y="353"/>
                    <a:pt x="0" y="470"/>
                    <a:pt x="17" y="486"/>
                  </a:cubicBezTo>
                  <a:cubicBezTo>
                    <a:pt x="34" y="486"/>
                    <a:pt x="101" y="386"/>
                    <a:pt x="184" y="252"/>
                  </a:cubicBezTo>
                  <a:cubicBezTo>
                    <a:pt x="268" y="119"/>
                    <a:pt x="318" y="2"/>
                    <a:pt x="301" y="2"/>
                  </a:cubicBezTo>
                  <a:cubicBezTo>
                    <a:pt x="300" y="1"/>
                    <a:pt x="298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2"/>
            <p:cNvSpPr/>
            <p:nvPr/>
          </p:nvSpPr>
          <p:spPr>
            <a:xfrm>
              <a:off x="7740911" y="4623506"/>
              <a:ext cx="11794" cy="10833"/>
            </a:xfrm>
            <a:custGeom>
              <a:avLst/>
              <a:gdLst/>
              <a:ahLst/>
              <a:cxnLst/>
              <a:rect l="l" t="t" r="r" b="b"/>
              <a:pathLst>
                <a:path w="368" h="338" extrusionOk="0">
                  <a:moveTo>
                    <a:pt x="351" y="0"/>
                  </a:moveTo>
                  <a:cubicBezTo>
                    <a:pt x="335" y="0"/>
                    <a:pt x="251" y="50"/>
                    <a:pt x="151" y="151"/>
                  </a:cubicBezTo>
                  <a:cubicBezTo>
                    <a:pt x="67" y="234"/>
                    <a:pt x="0" y="318"/>
                    <a:pt x="17" y="334"/>
                  </a:cubicBezTo>
                  <a:cubicBezTo>
                    <a:pt x="17" y="336"/>
                    <a:pt x="18" y="337"/>
                    <a:pt x="20" y="337"/>
                  </a:cubicBezTo>
                  <a:cubicBezTo>
                    <a:pt x="38" y="337"/>
                    <a:pt x="126" y="276"/>
                    <a:pt x="201" y="201"/>
                  </a:cubicBezTo>
                  <a:cubicBezTo>
                    <a:pt x="301" y="101"/>
                    <a:pt x="368" y="17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2"/>
            <p:cNvSpPr/>
            <p:nvPr/>
          </p:nvSpPr>
          <p:spPr>
            <a:xfrm>
              <a:off x="7727514" y="4605301"/>
              <a:ext cx="21986" cy="2885"/>
            </a:xfrm>
            <a:custGeom>
              <a:avLst/>
              <a:gdLst/>
              <a:ahLst/>
              <a:cxnLst/>
              <a:rect l="l" t="t" r="r" b="b"/>
              <a:pathLst>
                <a:path w="686" h="90" extrusionOk="0">
                  <a:moveTo>
                    <a:pt x="1" y="0"/>
                  </a:moveTo>
                  <a:lnTo>
                    <a:pt x="1" y="0"/>
                  </a:lnTo>
                  <a:cubicBezTo>
                    <a:pt x="84" y="56"/>
                    <a:pt x="178" y="88"/>
                    <a:pt x="275" y="88"/>
                  </a:cubicBezTo>
                  <a:cubicBezTo>
                    <a:pt x="295" y="88"/>
                    <a:pt x="315" y="87"/>
                    <a:pt x="335" y="84"/>
                  </a:cubicBezTo>
                  <a:cubicBezTo>
                    <a:pt x="364" y="88"/>
                    <a:pt x="393" y="90"/>
                    <a:pt x="423" y="90"/>
                  </a:cubicBezTo>
                  <a:cubicBezTo>
                    <a:pt x="510" y="90"/>
                    <a:pt x="598" y="71"/>
                    <a:pt x="686" y="34"/>
                  </a:cubicBezTo>
                  <a:cubicBezTo>
                    <a:pt x="452" y="17"/>
                    <a:pt x="235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2"/>
            <p:cNvSpPr/>
            <p:nvPr/>
          </p:nvSpPr>
          <p:spPr>
            <a:xfrm>
              <a:off x="7761807" y="4608218"/>
              <a:ext cx="34293" cy="20127"/>
            </a:xfrm>
            <a:custGeom>
              <a:avLst/>
              <a:gdLst/>
              <a:ahLst/>
              <a:cxnLst/>
              <a:rect l="l" t="t" r="r" b="b"/>
              <a:pathLst>
                <a:path w="1070" h="628" extrusionOk="0">
                  <a:moveTo>
                    <a:pt x="728" y="66"/>
                  </a:moveTo>
                  <a:cubicBezTo>
                    <a:pt x="808" y="66"/>
                    <a:pt x="889" y="83"/>
                    <a:pt x="969" y="110"/>
                  </a:cubicBezTo>
                  <a:cubicBezTo>
                    <a:pt x="1019" y="160"/>
                    <a:pt x="1003" y="227"/>
                    <a:pt x="936" y="260"/>
                  </a:cubicBezTo>
                  <a:cubicBezTo>
                    <a:pt x="869" y="310"/>
                    <a:pt x="802" y="344"/>
                    <a:pt x="735" y="360"/>
                  </a:cubicBezTo>
                  <a:cubicBezTo>
                    <a:pt x="618" y="410"/>
                    <a:pt x="485" y="444"/>
                    <a:pt x="368" y="477"/>
                  </a:cubicBezTo>
                  <a:cubicBezTo>
                    <a:pt x="261" y="502"/>
                    <a:pt x="171" y="514"/>
                    <a:pt x="106" y="523"/>
                  </a:cubicBezTo>
                  <a:lnTo>
                    <a:pt x="106" y="523"/>
                  </a:lnTo>
                  <a:cubicBezTo>
                    <a:pt x="136" y="451"/>
                    <a:pt x="173" y="377"/>
                    <a:pt x="217" y="310"/>
                  </a:cubicBezTo>
                  <a:cubicBezTo>
                    <a:pt x="301" y="210"/>
                    <a:pt x="401" y="143"/>
                    <a:pt x="518" y="110"/>
                  </a:cubicBezTo>
                  <a:cubicBezTo>
                    <a:pt x="588" y="79"/>
                    <a:pt x="658" y="66"/>
                    <a:pt x="728" y="66"/>
                  </a:cubicBezTo>
                  <a:close/>
                  <a:moveTo>
                    <a:pt x="737" y="1"/>
                  </a:moveTo>
                  <a:cubicBezTo>
                    <a:pt x="524" y="1"/>
                    <a:pt x="313" y="106"/>
                    <a:pt x="184" y="293"/>
                  </a:cubicBezTo>
                  <a:cubicBezTo>
                    <a:pt x="137" y="357"/>
                    <a:pt x="89" y="435"/>
                    <a:pt x="70" y="527"/>
                  </a:cubicBezTo>
                  <a:lnTo>
                    <a:pt x="70" y="527"/>
                  </a:lnTo>
                  <a:cubicBezTo>
                    <a:pt x="25" y="533"/>
                    <a:pt x="0" y="537"/>
                    <a:pt x="0" y="544"/>
                  </a:cubicBezTo>
                  <a:cubicBezTo>
                    <a:pt x="22" y="547"/>
                    <a:pt x="44" y="549"/>
                    <a:pt x="65" y="550"/>
                  </a:cubicBezTo>
                  <a:lnTo>
                    <a:pt x="65" y="550"/>
                  </a:lnTo>
                  <a:cubicBezTo>
                    <a:pt x="51" y="597"/>
                    <a:pt x="67" y="628"/>
                    <a:pt x="67" y="628"/>
                  </a:cubicBezTo>
                  <a:cubicBezTo>
                    <a:pt x="75" y="603"/>
                    <a:pt x="84" y="577"/>
                    <a:pt x="95" y="551"/>
                  </a:cubicBezTo>
                  <a:lnTo>
                    <a:pt x="95" y="551"/>
                  </a:lnTo>
                  <a:cubicBezTo>
                    <a:pt x="101" y="551"/>
                    <a:pt x="107" y="551"/>
                    <a:pt x="114" y="551"/>
                  </a:cubicBezTo>
                  <a:cubicBezTo>
                    <a:pt x="202" y="551"/>
                    <a:pt x="285" y="539"/>
                    <a:pt x="368" y="527"/>
                  </a:cubicBezTo>
                  <a:cubicBezTo>
                    <a:pt x="501" y="494"/>
                    <a:pt x="635" y="461"/>
                    <a:pt x="752" y="427"/>
                  </a:cubicBezTo>
                  <a:cubicBezTo>
                    <a:pt x="835" y="394"/>
                    <a:pt x="902" y="360"/>
                    <a:pt x="986" y="327"/>
                  </a:cubicBezTo>
                  <a:cubicBezTo>
                    <a:pt x="1019" y="293"/>
                    <a:pt x="1053" y="260"/>
                    <a:pt x="1069" y="210"/>
                  </a:cubicBezTo>
                  <a:cubicBezTo>
                    <a:pt x="1069" y="143"/>
                    <a:pt x="1053" y="93"/>
                    <a:pt x="1003" y="60"/>
                  </a:cubicBezTo>
                  <a:cubicBezTo>
                    <a:pt x="918" y="20"/>
                    <a:pt x="827" y="1"/>
                    <a:pt x="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2"/>
            <p:cNvSpPr/>
            <p:nvPr/>
          </p:nvSpPr>
          <p:spPr>
            <a:xfrm>
              <a:off x="7748410" y="4603699"/>
              <a:ext cx="18236" cy="22499"/>
            </a:xfrm>
            <a:custGeom>
              <a:avLst/>
              <a:gdLst/>
              <a:ahLst/>
              <a:cxnLst/>
              <a:rect l="l" t="t" r="r" b="b"/>
              <a:pathLst>
                <a:path w="569" h="702" extrusionOk="0">
                  <a:moveTo>
                    <a:pt x="134" y="0"/>
                  </a:moveTo>
                  <a:cubicBezTo>
                    <a:pt x="50" y="17"/>
                    <a:pt x="0" y="100"/>
                    <a:pt x="17" y="167"/>
                  </a:cubicBezTo>
                  <a:cubicBezTo>
                    <a:pt x="34" y="234"/>
                    <a:pt x="50" y="284"/>
                    <a:pt x="84" y="334"/>
                  </a:cubicBezTo>
                  <a:cubicBezTo>
                    <a:pt x="151" y="418"/>
                    <a:pt x="201" y="485"/>
                    <a:pt x="268" y="551"/>
                  </a:cubicBezTo>
                  <a:cubicBezTo>
                    <a:pt x="335" y="618"/>
                    <a:pt x="401" y="668"/>
                    <a:pt x="485" y="685"/>
                  </a:cubicBezTo>
                  <a:cubicBezTo>
                    <a:pt x="502" y="685"/>
                    <a:pt x="418" y="635"/>
                    <a:pt x="301" y="518"/>
                  </a:cubicBezTo>
                  <a:cubicBezTo>
                    <a:pt x="251" y="451"/>
                    <a:pt x="184" y="384"/>
                    <a:pt x="151" y="301"/>
                  </a:cubicBezTo>
                  <a:cubicBezTo>
                    <a:pt x="101" y="217"/>
                    <a:pt x="50" y="84"/>
                    <a:pt x="151" y="67"/>
                  </a:cubicBezTo>
                  <a:cubicBezTo>
                    <a:pt x="158" y="65"/>
                    <a:pt x="165" y="65"/>
                    <a:pt x="173" y="65"/>
                  </a:cubicBezTo>
                  <a:cubicBezTo>
                    <a:pt x="251" y="65"/>
                    <a:pt x="339" y="141"/>
                    <a:pt x="385" y="217"/>
                  </a:cubicBezTo>
                  <a:cubicBezTo>
                    <a:pt x="451" y="284"/>
                    <a:pt x="485" y="368"/>
                    <a:pt x="502" y="451"/>
                  </a:cubicBezTo>
                  <a:cubicBezTo>
                    <a:pt x="518" y="535"/>
                    <a:pt x="518" y="618"/>
                    <a:pt x="518" y="685"/>
                  </a:cubicBezTo>
                  <a:lnTo>
                    <a:pt x="518" y="702"/>
                  </a:lnTo>
                  <a:cubicBezTo>
                    <a:pt x="568" y="618"/>
                    <a:pt x="568" y="518"/>
                    <a:pt x="552" y="434"/>
                  </a:cubicBezTo>
                  <a:cubicBezTo>
                    <a:pt x="535" y="334"/>
                    <a:pt x="502" y="251"/>
                    <a:pt x="435" y="167"/>
                  </a:cubicBezTo>
                  <a:cubicBezTo>
                    <a:pt x="368" y="67"/>
                    <a:pt x="251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2"/>
            <p:cNvSpPr/>
            <p:nvPr/>
          </p:nvSpPr>
          <p:spPr>
            <a:xfrm>
              <a:off x="7566879" y="4618987"/>
              <a:ext cx="66408" cy="51120"/>
            </a:xfrm>
            <a:custGeom>
              <a:avLst/>
              <a:gdLst/>
              <a:ahLst/>
              <a:cxnLst/>
              <a:rect l="l" t="t" r="r" b="b"/>
              <a:pathLst>
                <a:path w="2072" h="1595" extrusionOk="0">
                  <a:moveTo>
                    <a:pt x="326" y="1"/>
                  </a:moveTo>
                  <a:cubicBezTo>
                    <a:pt x="251" y="1"/>
                    <a:pt x="171" y="13"/>
                    <a:pt x="100" y="24"/>
                  </a:cubicBezTo>
                  <a:cubicBezTo>
                    <a:pt x="67" y="24"/>
                    <a:pt x="34" y="41"/>
                    <a:pt x="0" y="58"/>
                  </a:cubicBezTo>
                  <a:cubicBezTo>
                    <a:pt x="0" y="58"/>
                    <a:pt x="67" y="43"/>
                    <a:pt x="191" y="43"/>
                  </a:cubicBezTo>
                  <a:cubicBezTo>
                    <a:pt x="253" y="43"/>
                    <a:pt x="329" y="47"/>
                    <a:pt x="418" y="58"/>
                  </a:cubicBezTo>
                  <a:cubicBezTo>
                    <a:pt x="1103" y="108"/>
                    <a:pt x="1704" y="542"/>
                    <a:pt x="1955" y="1194"/>
                  </a:cubicBezTo>
                  <a:cubicBezTo>
                    <a:pt x="2055" y="1428"/>
                    <a:pt x="2055" y="1595"/>
                    <a:pt x="2072" y="1595"/>
                  </a:cubicBezTo>
                  <a:cubicBezTo>
                    <a:pt x="2072" y="1562"/>
                    <a:pt x="2072" y="1511"/>
                    <a:pt x="2072" y="1478"/>
                  </a:cubicBezTo>
                  <a:cubicBezTo>
                    <a:pt x="2055" y="1378"/>
                    <a:pt x="2039" y="1277"/>
                    <a:pt x="2005" y="1177"/>
                  </a:cubicBezTo>
                  <a:cubicBezTo>
                    <a:pt x="1771" y="492"/>
                    <a:pt x="1136" y="24"/>
                    <a:pt x="418" y="8"/>
                  </a:cubicBezTo>
                  <a:cubicBezTo>
                    <a:pt x="388" y="3"/>
                    <a:pt x="358" y="1"/>
                    <a:pt x="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2"/>
            <p:cNvSpPr/>
            <p:nvPr/>
          </p:nvSpPr>
          <p:spPr>
            <a:xfrm>
              <a:off x="7656299" y="4650652"/>
              <a:ext cx="53043" cy="3461"/>
            </a:xfrm>
            <a:custGeom>
              <a:avLst/>
              <a:gdLst/>
              <a:ahLst/>
              <a:cxnLst/>
              <a:rect l="l" t="t" r="r" b="b"/>
              <a:pathLst>
                <a:path w="1655" h="108" extrusionOk="0">
                  <a:moveTo>
                    <a:pt x="1616" y="1"/>
                  </a:moveTo>
                  <a:cubicBezTo>
                    <a:pt x="1511" y="1"/>
                    <a:pt x="1198" y="25"/>
                    <a:pt x="819" y="39"/>
                  </a:cubicBezTo>
                  <a:cubicBezTo>
                    <a:pt x="594" y="47"/>
                    <a:pt x="389" y="47"/>
                    <a:pt x="241" y="47"/>
                  </a:cubicBezTo>
                  <a:cubicBezTo>
                    <a:pt x="92" y="47"/>
                    <a:pt x="0" y="47"/>
                    <a:pt x="0" y="56"/>
                  </a:cubicBezTo>
                  <a:cubicBezTo>
                    <a:pt x="230" y="90"/>
                    <a:pt x="463" y="108"/>
                    <a:pt x="695" y="108"/>
                  </a:cubicBezTo>
                  <a:cubicBezTo>
                    <a:pt x="1019" y="108"/>
                    <a:pt x="1343" y="74"/>
                    <a:pt x="1655" y="5"/>
                  </a:cubicBezTo>
                  <a:cubicBezTo>
                    <a:pt x="1655" y="2"/>
                    <a:pt x="1641" y="1"/>
                    <a:pt x="16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2"/>
            <p:cNvSpPr/>
            <p:nvPr/>
          </p:nvSpPr>
          <p:spPr>
            <a:xfrm>
              <a:off x="7619890" y="4653376"/>
              <a:ext cx="6442" cy="10384"/>
            </a:xfrm>
            <a:custGeom>
              <a:avLst/>
              <a:gdLst/>
              <a:ahLst/>
              <a:cxnLst/>
              <a:rect l="l" t="t" r="r" b="b"/>
              <a:pathLst>
                <a:path w="201" h="324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50" y="88"/>
                    <a:pt x="84" y="171"/>
                  </a:cubicBezTo>
                  <a:cubicBezTo>
                    <a:pt x="130" y="247"/>
                    <a:pt x="147" y="324"/>
                    <a:pt x="163" y="324"/>
                  </a:cubicBezTo>
                  <a:cubicBezTo>
                    <a:pt x="164" y="324"/>
                    <a:pt x="166" y="323"/>
                    <a:pt x="167" y="321"/>
                  </a:cubicBezTo>
                  <a:cubicBezTo>
                    <a:pt x="184" y="321"/>
                    <a:pt x="201" y="238"/>
                    <a:pt x="151" y="138"/>
                  </a:cubicBezTo>
                  <a:cubicBezTo>
                    <a:pt x="107" y="50"/>
                    <a:pt x="38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2"/>
            <p:cNvSpPr/>
            <p:nvPr/>
          </p:nvSpPr>
          <p:spPr>
            <a:xfrm>
              <a:off x="7605435" y="4637287"/>
              <a:ext cx="8045" cy="6731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30" y="0"/>
                  </a:moveTo>
                  <a:cubicBezTo>
                    <a:pt x="24" y="0"/>
                    <a:pt x="20" y="2"/>
                    <a:pt x="17" y="5"/>
                  </a:cubicBezTo>
                  <a:cubicBezTo>
                    <a:pt x="0" y="21"/>
                    <a:pt x="50" y="72"/>
                    <a:pt x="100" y="138"/>
                  </a:cubicBezTo>
                  <a:cubicBezTo>
                    <a:pt x="155" y="180"/>
                    <a:pt x="210" y="210"/>
                    <a:pt x="237" y="210"/>
                  </a:cubicBezTo>
                  <a:cubicBezTo>
                    <a:pt x="243" y="210"/>
                    <a:pt x="248" y="208"/>
                    <a:pt x="251" y="205"/>
                  </a:cubicBezTo>
                  <a:cubicBezTo>
                    <a:pt x="251" y="188"/>
                    <a:pt x="217" y="138"/>
                    <a:pt x="151" y="88"/>
                  </a:cubicBezTo>
                  <a:cubicBezTo>
                    <a:pt x="109" y="33"/>
                    <a:pt x="56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2"/>
            <p:cNvSpPr/>
            <p:nvPr/>
          </p:nvSpPr>
          <p:spPr>
            <a:xfrm>
              <a:off x="7586269" y="4629018"/>
              <a:ext cx="11153" cy="4679"/>
            </a:xfrm>
            <a:custGeom>
              <a:avLst/>
              <a:gdLst/>
              <a:ahLst/>
              <a:cxnLst/>
              <a:rect l="l" t="t" r="r" b="b"/>
              <a:pathLst>
                <a:path w="348" h="146" extrusionOk="0">
                  <a:moveTo>
                    <a:pt x="119" y="1"/>
                  </a:moveTo>
                  <a:cubicBezTo>
                    <a:pt x="46" y="1"/>
                    <a:pt x="1" y="33"/>
                    <a:pt x="13" y="45"/>
                  </a:cubicBezTo>
                  <a:cubicBezTo>
                    <a:pt x="13" y="62"/>
                    <a:pt x="80" y="62"/>
                    <a:pt x="180" y="79"/>
                  </a:cubicBezTo>
                  <a:cubicBezTo>
                    <a:pt x="264" y="112"/>
                    <a:pt x="314" y="146"/>
                    <a:pt x="331" y="146"/>
                  </a:cubicBezTo>
                  <a:cubicBezTo>
                    <a:pt x="348" y="129"/>
                    <a:pt x="297" y="45"/>
                    <a:pt x="197" y="12"/>
                  </a:cubicBezTo>
                  <a:cubicBezTo>
                    <a:pt x="169" y="4"/>
                    <a:pt x="143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2"/>
            <p:cNvSpPr/>
            <p:nvPr/>
          </p:nvSpPr>
          <p:spPr>
            <a:xfrm>
              <a:off x="7572231" y="4626839"/>
              <a:ext cx="6442" cy="2949"/>
            </a:xfrm>
            <a:custGeom>
              <a:avLst/>
              <a:gdLst/>
              <a:ahLst/>
              <a:cxnLst/>
              <a:rect l="l" t="t" r="r" b="b"/>
              <a:pathLst>
                <a:path w="201" h="92" extrusionOk="0">
                  <a:moveTo>
                    <a:pt x="48" y="1"/>
                  </a:moveTo>
                  <a:cubicBezTo>
                    <a:pt x="29" y="1"/>
                    <a:pt x="17" y="5"/>
                    <a:pt x="17" y="13"/>
                  </a:cubicBezTo>
                  <a:cubicBezTo>
                    <a:pt x="0" y="30"/>
                    <a:pt x="34" y="63"/>
                    <a:pt x="84" y="80"/>
                  </a:cubicBezTo>
                  <a:cubicBezTo>
                    <a:pt x="105" y="87"/>
                    <a:pt x="125" y="91"/>
                    <a:pt x="142" y="91"/>
                  </a:cubicBezTo>
                  <a:cubicBezTo>
                    <a:pt x="167" y="91"/>
                    <a:pt x="184" y="83"/>
                    <a:pt x="184" y="63"/>
                  </a:cubicBezTo>
                  <a:cubicBezTo>
                    <a:pt x="201" y="47"/>
                    <a:pt x="151" y="30"/>
                    <a:pt x="117" y="13"/>
                  </a:cubicBezTo>
                  <a:cubicBezTo>
                    <a:pt x="92" y="5"/>
                    <a:pt x="67" y="1"/>
                    <a:pt x="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2"/>
            <p:cNvSpPr/>
            <p:nvPr/>
          </p:nvSpPr>
          <p:spPr>
            <a:xfrm>
              <a:off x="7285192" y="1406166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435" y="1"/>
                  </a:moveTo>
                  <a:cubicBezTo>
                    <a:pt x="151" y="1"/>
                    <a:pt x="0" y="352"/>
                    <a:pt x="201" y="552"/>
                  </a:cubicBezTo>
                  <a:cubicBezTo>
                    <a:pt x="264" y="616"/>
                    <a:pt x="343" y="644"/>
                    <a:pt x="421" y="644"/>
                  </a:cubicBezTo>
                  <a:cubicBezTo>
                    <a:pt x="589" y="644"/>
                    <a:pt x="752" y="512"/>
                    <a:pt x="752" y="318"/>
                  </a:cubicBezTo>
                  <a:cubicBezTo>
                    <a:pt x="752" y="151"/>
                    <a:pt x="602" y="1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2"/>
            <p:cNvSpPr/>
            <p:nvPr/>
          </p:nvSpPr>
          <p:spPr>
            <a:xfrm>
              <a:off x="7278237" y="1393154"/>
              <a:ext cx="41248" cy="12628"/>
            </a:xfrm>
            <a:custGeom>
              <a:avLst/>
              <a:gdLst/>
              <a:ahLst/>
              <a:cxnLst/>
              <a:rect l="l" t="t" r="r" b="b"/>
              <a:pathLst>
                <a:path w="1287" h="394" extrusionOk="0">
                  <a:moveTo>
                    <a:pt x="626" y="1"/>
                  </a:moveTo>
                  <a:cubicBezTo>
                    <a:pt x="466" y="1"/>
                    <a:pt x="306" y="47"/>
                    <a:pt x="167" y="139"/>
                  </a:cubicBezTo>
                  <a:cubicBezTo>
                    <a:pt x="50" y="206"/>
                    <a:pt x="0" y="290"/>
                    <a:pt x="17" y="306"/>
                  </a:cubicBezTo>
                  <a:cubicBezTo>
                    <a:pt x="21" y="313"/>
                    <a:pt x="30" y="316"/>
                    <a:pt x="42" y="316"/>
                  </a:cubicBezTo>
                  <a:cubicBezTo>
                    <a:pt x="117" y="316"/>
                    <a:pt x="336" y="205"/>
                    <a:pt x="604" y="205"/>
                  </a:cubicBezTo>
                  <a:cubicBezTo>
                    <a:pt x="620" y="205"/>
                    <a:pt x="636" y="205"/>
                    <a:pt x="652" y="206"/>
                  </a:cubicBezTo>
                  <a:cubicBezTo>
                    <a:pt x="976" y="222"/>
                    <a:pt x="1200" y="394"/>
                    <a:pt x="1259" y="394"/>
                  </a:cubicBezTo>
                  <a:cubicBezTo>
                    <a:pt x="1264" y="394"/>
                    <a:pt x="1268" y="393"/>
                    <a:pt x="1270" y="390"/>
                  </a:cubicBezTo>
                  <a:cubicBezTo>
                    <a:pt x="1287" y="373"/>
                    <a:pt x="1253" y="290"/>
                    <a:pt x="1153" y="190"/>
                  </a:cubicBezTo>
                  <a:cubicBezTo>
                    <a:pt x="1000" y="64"/>
                    <a:pt x="813" y="1"/>
                    <a:pt x="6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2"/>
            <p:cNvSpPr/>
            <p:nvPr/>
          </p:nvSpPr>
          <p:spPr>
            <a:xfrm>
              <a:off x="7167376" y="1406166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435" y="1"/>
                  </a:moveTo>
                  <a:cubicBezTo>
                    <a:pt x="151" y="1"/>
                    <a:pt x="1" y="352"/>
                    <a:pt x="201" y="552"/>
                  </a:cubicBezTo>
                  <a:cubicBezTo>
                    <a:pt x="265" y="616"/>
                    <a:pt x="343" y="644"/>
                    <a:pt x="421" y="644"/>
                  </a:cubicBezTo>
                  <a:cubicBezTo>
                    <a:pt x="589" y="644"/>
                    <a:pt x="752" y="512"/>
                    <a:pt x="752" y="318"/>
                  </a:cubicBezTo>
                  <a:cubicBezTo>
                    <a:pt x="752" y="151"/>
                    <a:pt x="602" y="1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2"/>
            <p:cNvSpPr/>
            <p:nvPr/>
          </p:nvSpPr>
          <p:spPr>
            <a:xfrm>
              <a:off x="7157216" y="1393154"/>
              <a:ext cx="41248" cy="12628"/>
            </a:xfrm>
            <a:custGeom>
              <a:avLst/>
              <a:gdLst/>
              <a:ahLst/>
              <a:cxnLst/>
              <a:rect l="l" t="t" r="r" b="b"/>
              <a:pathLst>
                <a:path w="1287" h="394" extrusionOk="0">
                  <a:moveTo>
                    <a:pt x="617" y="1"/>
                  </a:moveTo>
                  <a:cubicBezTo>
                    <a:pt x="453" y="1"/>
                    <a:pt x="289" y="47"/>
                    <a:pt x="150" y="139"/>
                  </a:cubicBezTo>
                  <a:cubicBezTo>
                    <a:pt x="33" y="206"/>
                    <a:pt x="0" y="290"/>
                    <a:pt x="17" y="306"/>
                  </a:cubicBezTo>
                  <a:cubicBezTo>
                    <a:pt x="21" y="313"/>
                    <a:pt x="29" y="316"/>
                    <a:pt x="41" y="316"/>
                  </a:cubicBezTo>
                  <a:cubicBezTo>
                    <a:pt x="113" y="316"/>
                    <a:pt x="322" y="205"/>
                    <a:pt x="602" y="205"/>
                  </a:cubicBezTo>
                  <a:cubicBezTo>
                    <a:pt x="618" y="205"/>
                    <a:pt x="635" y="205"/>
                    <a:pt x="652" y="206"/>
                  </a:cubicBezTo>
                  <a:cubicBezTo>
                    <a:pt x="960" y="222"/>
                    <a:pt x="1183" y="394"/>
                    <a:pt x="1255" y="394"/>
                  </a:cubicBezTo>
                  <a:cubicBezTo>
                    <a:pt x="1261" y="394"/>
                    <a:pt x="1266" y="393"/>
                    <a:pt x="1270" y="390"/>
                  </a:cubicBezTo>
                  <a:cubicBezTo>
                    <a:pt x="1287" y="373"/>
                    <a:pt x="1253" y="290"/>
                    <a:pt x="1153" y="190"/>
                  </a:cubicBezTo>
                  <a:cubicBezTo>
                    <a:pt x="1000" y="64"/>
                    <a:pt x="808" y="1"/>
                    <a:pt x="6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2"/>
            <p:cNvSpPr/>
            <p:nvPr/>
          </p:nvSpPr>
          <p:spPr>
            <a:xfrm>
              <a:off x="7134717" y="1597890"/>
              <a:ext cx="106053" cy="56376"/>
            </a:xfrm>
            <a:custGeom>
              <a:avLst/>
              <a:gdLst/>
              <a:ahLst/>
              <a:cxnLst/>
              <a:rect l="l" t="t" r="r" b="b"/>
              <a:pathLst>
                <a:path w="3309" h="1759" extrusionOk="0">
                  <a:moveTo>
                    <a:pt x="0" y="0"/>
                  </a:moveTo>
                  <a:cubicBezTo>
                    <a:pt x="0" y="1"/>
                    <a:pt x="793" y="1759"/>
                    <a:pt x="3117" y="1759"/>
                  </a:cubicBezTo>
                  <a:cubicBezTo>
                    <a:pt x="3180" y="1759"/>
                    <a:pt x="3244" y="1757"/>
                    <a:pt x="3309" y="1755"/>
                  </a:cubicBezTo>
                  <a:lnTo>
                    <a:pt x="3292" y="1120"/>
                  </a:lnTo>
                  <a:cubicBezTo>
                    <a:pt x="2106" y="1070"/>
                    <a:pt x="969" y="685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2"/>
            <p:cNvSpPr/>
            <p:nvPr/>
          </p:nvSpPr>
          <p:spPr>
            <a:xfrm>
              <a:off x="7235386" y="1402417"/>
              <a:ext cx="30031" cy="96631"/>
            </a:xfrm>
            <a:custGeom>
              <a:avLst/>
              <a:gdLst/>
              <a:ahLst/>
              <a:cxnLst/>
              <a:rect l="l" t="t" r="r" b="b"/>
              <a:pathLst>
                <a:path w="937" h="3015" extrusionOk="0">
                  <a:moveTo>
                    <a:pt x="1" y="1"/>
                  </a:moveTo>
                  <a:cubicBezTo>
                    <a:pt x="17" y="185"/>
                    <a:pt x="67" y="368"/>
                    <a:pt x="117" y="552"/>
                  </a:cubicBezTo>
                  <a:cubicBezTo>
                    <a:pt x="218" y="886"/>
                    <a:pt x="351" y="1337"/>
                    <a:pt x="518" y="1839"/>
                  </a:cubicBezTo>
                  <a:cubicBezTo>
                    <a:pt x="602" y="2089"/>
                    <a:pt x="686" y="2323"/>
                    <a:pt x="752" y="2557"/>
                  </a:cubicBezTo>
                  <a:cubicBezTo>
                    <a:pt x="803" y="2641"/>
                    <a:pt x="819" y="2741"/>
                    <a:pt x="803" y="2825"/>
                  </a:cubicBezTo>
                  <a:cubicBezTo>
                    <a:pt x="786" y="2891"/>
                    <a:pt x="702" y="2908"/>
                    <a:pt x="619" y="2908"/>
                  </a:cubicBezTo>
                  <a:cubicBezTo>
                    <a:pt x="418" y="2908"/>
                    <a:pt x="234" y="2941"/>
                    <a:pt x="51" y="2975"/>
                  </a:cubicBezTo>
                  <a:cubicBezTo>
                    <a:pt x="185" y="2999"/>
                    <a:pt x="329" y="3015"/>
                    <a:pt x="468" y="3015"/>
                  </a:cubicBezTo>
                  <a:cubicBezTo>
                    <a:pt x="519" y="3015"/>
                    <a:pt x="569" y="3013"/>
                    <a:pt x="619" y="3008"/>
                  </a:cubicBezTo>
                  <a:cubicBezTo>
                    <a:pt x="669" y="3008"/>
                    <a:pt x="719" y="3008"/>
                    <a:pt x="769" y="2992"/>
                  </a:cubicBezTo>
                  <a:cubicBezTo>
                    <a:pt x="836" y="2975"/>
                    <a:pt x="886" y="2941"/>
                    <a:pt x="903" y="2875"/>
                  </a:cubicBezTo>
                  <a:cubicBezTo>
                    <a:pt x="936" y="2758"/>
                    <a:pt x="936" y="2624"/>
                    <a:pt x="869" y="2507"/>
                  </a:cubicBezTo>
                  <a:cubicBezTo>
                    <a:pt x="803" y="2290"/>
                    <a:pt x="736" y="2056"/>
                    <a:pt x="652" y="1805"/>
                  </a:cubicBezTo>
                  <a:cubicBezTo>
                    <a:pt x="485" y="1304"/>
                    <a:pt x="335" y="853"/>
                    <a:pt x="218" y="519"/>
                  </a:cubicBezTo>
                  <a:cubicBezTo>
                    <a:pt x="168" y="335"/>
                    <a:pt x="101" y="1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2"/>
            <p:cNvSpPr/>
            <p:nvPr/>
          </p:nvSpPr>
          <p:spPr>
            <a:xfrm>
              <a:off x="7211829" y="1506291"/>
              <a:ext cx="31633" cy="19006"/>
            </a:xfrm>
            <a:custGeom>
              <a:avLst/>
              <a:gdLst/>
              <a:ahLst/>
              <a:cxnLst/>
              <a:rect l="l" t="t" r="r" b="b"/>
              <a:pathLst>
                <a:path w="987" h="593" extrusionOk="0">
                  <a:moveTo>
                    <a:pt x="57" y="0"/>
                  </a:moveTo>
                  <a:cubicBezTo>
                    <a:pt x="55" y="0"/>
                    <a:pt x="52" y="1"/>
                    <a:pt x="50" y="1"/>
                  </a:cubicBezTo>
                  <a:cubicBezTo>
                    <a:pt x="0" y="18"/>
                    <a:pt x="84" y="319"/>
                    <a:pt x="401" y="486"/>
                  </a:cubicBezTo>
                  <a:cubicBezTo>
                    <a:pt x="546" y="566"/>
                    <a:pt x="687" y="592"/>
                    <a:pt x="794" y="592"/>
                  </a:cubicBezTo>
                  <a:cubicBezTo>
                    <a:pt x="910" y="592"/>
                    <a:pt x="986" y="562"/>
                    <a:pt x="986" y="536"/>
                  </a:cubicBezTo>
                  <a:cubicBezTo>
                    <a:pt x="969" y="469"/>
                    <a:pt x="736" y="469"/>
                    <a:pt x="485" y="319"/>
                  </a:cubicBezTo>
                  <a:cubicBezTo>
                    <a:pt x="244" y="190"/>
                    <a:pt x="111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2"/>
            <p:cNvSpPr/>
            <p:nvPr/>
          </p:nvSpPr>
          <p:spPr>
            <a:xfrm>
              <a:off x="7064559" y="1193579"/>
              <a:ext cx="289732" cy="188262"/>
            </a:xfrm>
            <a:custGeom>
              <a:avLst/>
              <a:gdLst/>
              <a:ahLst/>
              <a:cxnLst/>
              <a:rect l="l" t="t" r="r" b="b"/>
              <a:pathLst>
                <a:path w="9040" h="5874" extrusionOk="0">
                  <a:moveTo>
                    <a:pt x="3730" y="66"/>
                  </a:moveTo>
                  <a:cubicBezTo>
                    <a:pt x="2717" y="66"/>
                    <a:pt x="1730" y="497"/>
                    <a:pt x="1053" y="1270"/>
                  </a:cubicBezTo>
                  <a:cubicBezTo>
                    <a:pt x="351" y="2072"/>
                    <a:pt x="0" y="3108"/>
                    <a:pt x="67" y="4178"/>
                  </a:cubicBezTo>
                  <a:cubicBezTo>
                    <a:pt x="67" y="4562"/>
                    <a:pt x="201" y="4963"/>
                    <a:pt x="435" y="5280"/>
                  </a:cubicBezTo>
                  <a:cubicBezTo>
                    <a:pt x="803" y="5681"/>
                    <a:pt x="1404" y="5765"/>
                    <a:pt x="1939" y="5815"/>
                  </a:cubicBezTo>
                  <a:cubicBezTo>
                    <a:pt x="2204" y="5846"/>
                    <a:pt x="2474" y="5874"/>
                    <a:pt x="2738" y="5874"/>
                  </a:cubicBezTo>
                  <a:cubicBezTo>
                    <a:pt x="3039" y="5874"/>
                    <a:pt x="3334" y="5838"/>
                    <a:pt x="3610" y="5731"/>
                  </a:cubicBezTo>
                  <a:cubicBezTo>
                    <a:pt x="3949" y="5604"/>
                    <a:pt x="4248" y="5335"/>
                    <a:pt x="4391" y="5015"/>
                  </a:cubicBezTo>
                  <a:lnTo>
                    <a:pt x="4391" y="5015"/>
                  </a:lnTo>
                  <a:cubicBezTo>
                    <a:pt x="4458" y="5228"/>
                    <a:pt x="4607" y="5428"/>
                    <a:pt x="4796" y="5548"/>
                  </a:cubicBezTo>
                  <a:cubicBezTo>
                    <a:pt x="5163" y="5782"/>
                    <a:pt x="5631" y="5782"/>
                    <a:pt x="6066" y="5782"/>
                  </a:cubicBezTo>
                  <a:lnTo>
                    <a:pt x="7937" y="5765"/>
                  </a:lnTo>
                  <a:cubicBezTo>
                    <a:pt x="7965" y="5767"/>
                    <a:pt x="7992" y="5768"/>
                    <a:pt x="8019" y="5768"/>
                  </a:cubicBezTo>
                  <a:cubicBezTo>
                    <a:pt x="8205" y="5768"/>
                    <a:pt x="8380" y="5719"/>
                    <a:pt x="8555" y="5631"/>
                  </a:cubicBezTo>
                  <a:cubicBezTo>
                    <a:pt x="8772" y="5464"/>
                    <a:pt x="8823" y="5147"/>
                    <a:pt x="8856" y="4863"/>
                  </a:cubicBezTo>
                  <a:cubicBezTo>
                    <a:pt x="8956" y="3860"/>
                    <a:pt x="9040" y="2791"/>
                    <a:pt x="8589" y="1905"/>
                  </a:cubicBezTo>
                  <a:cubicBezTo>
                    <a:pt x="8188" y="1103"/>
                    <a:pt x="7369" y="569"/>
                    <a:pt x="6517" y="285"/>
                  </a:cubicBezTo>
                  <a:cubicBezTo>
                    <a:pt x="5665" y="0"/>
                    <a:pt x="4746" y="134"/>
                    <a:pt x="3843" y="67"/>
                  </a:cubicBezTo>
                  <a:cubicBezTo>
                    <a:pt x="3806" y="66"/>
                    <a:pt x="3768" y="66"/>
                    <a:pt x="3730" y="6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2"/>
            <p:cNvSpPr/>
            <p:nvPr/>
          </p:nvSpPr>
          <p:spPr>
            <a:xfrm>
              <a:off x="7009946" y="1236590"/>
              <a:ext cx="116213" cy="491262"/>
            </a:xfrm>
            <a:custGeom>
              <a:avLst/>
              <a:gdLst/>
              <a:ahLst/>
              <a:cxnLst/>
              <a:rect l="l" t="t" r="r" b="b"/>
              <a:pathLst>
                <a:path w="3626" h="15328" extrusionOk="0">
                  <a:moveTo>
                    <a:pt x="1967" y="0"/>
                  </a:moveTo>
                  <a:cubicBezTo>
                    <a:pt x="1663" y="0"/>
                    <a:pt x="1368" y="104"/>
                    <a:pt x="1136" y="313"/>
                  </a:cubicBezTo>
                  <a:cubicBezTo>
                    <a:pt x="819" y="613"/>
                    <a:pt x="568" y="981"/>
                    <a:pt x="401" y="1399"/>
                  </a:cubicBezTo>
                  <a:lnTo>
                    <a:pt x="0" y="4406"/>
                  </a:lnTo>
                  <a:lnTo>
                    <a:pt x="301" y="8617"/>
                  </a:lnTo>
                  <a:lnTo>
                    <a:pt x="268" y="15267"/>
                  </a:lnTo>
                  <a:cubicBezTo>
                    <a:pt x="345" y="15308"/>
                    <a:pt x="430" y="15327"/>
                    <a:pt x="520" y="15327"/>
                  </a:cubicBezTo>
                  <a:cubicBezTo>
                    <a:pt x="1232" y="15327"/>
                    <a:pt x="2288" y="14157"/>
                    <a:pt x="2674" y="13579"/>
                  </a:cubicBezTo>
                  <a:cubicBezTo>
                    <a:pt x="3091" y="12928"/>
                    <a:pt x="3125" y="12109"/>
                    <a:pt x="3041" y="11340"/>
                  </a:cubicBezTo>
                  <a:cubicBezTo>
                    <a:pt x="2941" y="10572"/>
                    <a:pt x="2740" y="9820"/>
                    <a:pt x="2724" y="9051"/>
                  </a:cubicBezTo>
                  <a:cubicBezTo>
                    <a:pt x="2707" y="7798"/>
                    <a:pt x="3175" y="6595"/>
                    <a:pt x="3392" y="5359"/>
                  </a:cubicBezTo>
                  <a:cubicBezTo>
                    <a:pt x="3626" y="4022"/>
                    <a:pt x="3576" y="2652"/>
                    <a:pt x="3225" y="1332"/>
                  </a:cubicBezTo>
                  <a:cubicBezTo>
                    <a:pt x="3091" y="814"/>
                    <a:pt x="2857" y="262"/>
                    <a:pt x="2373" y="62"/>
                  </a:cubicBezTo>
                  <a:cubicBezTo>
                    <a:pt x="2239" y="21"/>
                    <a:pt x="2102" y="0"/>
                    <a:pt x="19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43"/>
          <p:cNvSpPr txBox="1">
            <a:spLocks noGrp="1"/>
          </p:cNvSpPr>
          <p:nvPr>
            <p:ph type="title"/>
          </p:nvPr>
        </p:nvSpPr>
        <p:spPr>
          <a:xfrm>
            <a:off x="2932101" y="3104159"/>
            <a:ext cx="4822577" cy="1001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Python - </a:t>
            </a:r>
            <a:r>
              <a:rPr lang="en-US" sz="4000" dirty="0">
                <a:solidFill>
                  <a:srgbClr val="FF0000"/>
                </a:solidFill>
              </a:rPr>
              <a:t>Sys</a:t>
            </a:r>
            <a:r>
              <a:rPr lang="en-US" sz="4000" dirty="0"/>
              <a:t> Module</a:t>
            </a:r>
          </a:p>
        </p:txBody>
      </p:sp>
      <p:grpSp>
        <p:nvGrpSpPr>
          <p:cNvPr id="2036" name="Google Shape;2036;p43"/>
          <p:cNvGrpSpPr/>
          <p:nvPr/>
        </p:nvGrpSpPr>
        <p:grpSpPr>
          <a:xfrm>
            <a:off x="387615" y="1194445"/>
            <a:ext cx="2247250" cy="3504956"/>
            <a:chOff x="387615" y="1194445"/>
            <a:chExt cx="2247250" cy="3504956"/>
          </a:xfrm>
        </p:grpSpPr>
        <p:sp>
          <p:nvSpPr>
            <p:cNvPr id="2037" name="Google Shape;2037;p43"/>
            <p:cNvSpPr/>
            <p:nvPr/>
          </p:nvSpPr>
          <p:spPr>
            <a:xfrm>
              <a:off x="1243574" y="4625814"/>
              <a:ext cx="76055" cy="49806"/>
            </a:xfrm>
            <a:custGeom>
              <a:avLst/>
              <a:gdLst/>
              <a:ahLst/>
              <a:cxnLst/>
              <a:rect l="l" t="t" r="r" b="b"/>
              <a:pathLst>
                <a:path w="2373" h="1554" extrusionOk="0">
                  <a:moveTo>
                    <a:pt x="1516" y="1"/>
                  </a:moveTo>
                  <a:cubicBezTo>
                    <a:pt x="1373" y="1"/>
                    <a:pt x="1229" y="17"/>
                    <a:pt x="1086" y="50"/>
                  </a:cubicBezTo>
                  <a:cubicBezTo>
                    <a:pt x="652" y="150"/>
                    <a:pt x="268" y="418"/>
                    <a:pt x="0" y="785"/>
                  </a:cubicBezTo>
                  <a:lnTo>
                    <a:pt x="1755" y="1554"/>
                  </a:lnTo>
                  <a:lnTo>
                    <a:pt x="2373" y="217"/>
                  </a:lnTo>
                  <a:cubicBezTo>
                    <a:pt x="2103" y="71"/>
                    <a:pt x="1811" y="1"/>
                    <a:pt x="1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3"/>
            <p:cNvSpPr/>
            <p:nvPr/>
          </p:nvSpPr>
          <p:spPr>
            <a:xfrm>
              <a:off x="1252677" y="4640589"/>
              <a:ext cx="9134" cy="7275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255" y="1"/>
                  </a:moveTo>
                  <a:cubicBezTo>
                    <a:pt x="228" y="1"/>
                    <a:pt x="164" y="23"/>
                    <a:pt x="101" y="74"/>
                  </a:cubicBezTo>
                  <a:cubicBezTo>
                    <a:pt x="34" y="141"/>
                    <a:pt x="0" y="224"/>
                    <a:pt x="17" y="224"/>
                  </a:cubicBezTo>
                  <a:cubicBezTo>
                    <a:pt x="19" y="226"/>
                    <a:pt x="21" y="227"/>
                    <a:pt x="24" y="227"/>
                  </a:cubicBezTo>
                  <a:cubicBezTo>
                    <a:pt x="45" y="227"/>
                    <a:pt x="91" y="169"/>
                    <a:pt x="151" y="124"/>
                  </a:cubicBezTo>
                  <a:cubicBezTo>
                    <a:pt x="218" y="74"/>
                    <a:pt x="284" y="24"/>
                    <a:pt x="268" y="7"/>
                  </a:cubicBezTo>
                  <a:cubicBezTo>
                    <a:pt x="268" y="3"/>
                    <a:pt x="263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3"/>
            <p:cNvSpPr/>
            <p:nvPr/>
          </p:nvSpPr>
          <p:spPr>
            <a:xfrm>
              <a:off x="1270336" y="4631871"/>
              <a:ext cx="9134" cy="3814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242" y="1"/>
                  </a:moveTo>
                  <a:cubicBezTo>
                    <a:pt x="213" y="1"/>
                    <a:pt x="174" y="9"/>
                    <a:pt x="134" y="28"/>
                  </a:cubicBezTo>
                  <a:cubicBezTo>
                    <a:pt x="68" y="62"/>
                    <a:pt x="1" y="95"/>
                    <a:pt x="17" y="112"/>
                  </a:cubicBezTo>
                  <a:cubicBezTo>
                    <a:pt x="17" y="117"/>
                    <a:pt x="23" y="119"/>
                    <a:pt x="33" y="119"/>
                  </a:cubicBezTo>
                  <a:cubicBezTo>
                    <a:pt x="57" y="119"/>
                    <a:pt x="104" y="107"/>
                    <a:pt x="151" y="95"/>
                  </a:cubicBezTo>
                  <a:cubicBezTo>
                    <a:pt x="235" y="62"/>
                    <a:pt x="285" y="28"/>
                    <a:pt x="285" y="11"/>
                  </a:cubicBezTo>
                  <a:cubicBezTo>
                    <a:pt x="278" y="5"/>
                    <a:pt x="262" y="1"/>
                    <a:pt x="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3"/>
            <p:cNvSpPr/>
            <p:nvPr/>
          </p:nvSpPr>
          <p:spPr>
            <a:xfrm>
              <a:off x="1288092" y="4630525"/>
              <a:ext cx="10673" cy="2949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141" y="0"/>
                  </a:moveTo>
                  <a:cubicBezTo>
                    <a:pt x="60" y="0"/>
                    <a:pt x="0" y="39"/>
                    <a:pt x="15" y="53"/>
                  </a:cubicBezTo>
                  <a:cubicBezTo>
                    <a:pt x="15" y="62"/>
                    <a:pt x="32" y="62"/>
                    <a:pt x="59" y="62"/>
                  </a:cubicBezTo>
                  <a:cubicBezTo>
                    <a:pt x="86" y="62"/>
                    <a:pt x="123" y="62"/>
                    <a:pt x="165" y="70"/>
                  </a:cubicBezTo>
                  <a:cubicBezTo>
                    <a:pt x="232" y="70"/>
                    <a:pt x="288" y="92"/>
                    <a:pt x="317" y="92"/>
                  </a:cubicBezTo>
                  <a:cubicBezTo>
                    <a:pt x="324" y="92"/>
                    <a:pt x="329" y="90"/>
                    <a:pt x="332" y="87"/>
                  </a:cubicBezTo>
                  <a:cubicBezTo>
                    <a:pt x="332" y="70"/>
                    <a:pt x="282" y="3"/>
                    <a:pt x="182" y="3"/>
                  </a:cubicBezTo>
                  <a:cubicBezTo>
                    <a:pt x="168" y="1"/>
                    <a:pt x="154" y="0"/>
                    <a:pt x="1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3"/>
            <p:cNvSpPr/>
            <p:nvPr/>
          </p:nvSpPr>
          <p:spPr>
            <a:xfrm>
              <a:off x="1306232" y="4634371"/>
              <a:ext cx="5384" cy="2179"/>
            </a:xfrm>
            <a:custGeom>
              <a:avLst/>
              <a:gdLst/>
              <a:ahLst/>
              <a:cxnLst/>
              <a:rect l="l" t="t" r="r" b="b"/>
              <a:pathLst>
                <a:path w="168" h="68" extrusionOk="0">
                  <a:moveTo>
                    <a:pt x="84" y="0"/>
                  </a:moveTo>
                  <a:cubicBezTo>
                    <a:pt x="34" y="0"/>
                    <a:pt x="0" y="17"/>
                    <a:pt x="0" y="34"/>
                  </a:cubicBezTo>
                  <a:cubicBezTo>
                    <a:pt x="0" y="50"/>
                    <a:pt x="34" y="67"/>
                    <a:pt x="84" y="67"/>
                  </a:cubicBezTo>
                  <a:cubicBezTo>
                    <a:pt x="117" y="67"/>
                    <a:pt x="167" y="50"/>
                    <a:pt x="167" y="34"/>
                  </a:cubicBezTo>
                  <a:cubicBezTo>
                    <a:pt x="167" y="17"/>
                    <a:pt x="134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3"/>
            <p:cNvSpPr/>
            <p:nvPr/>
          </p:nvSpPr>
          <p:spPr>
            <a:xfrm>
              <a:off x="2398656" y="4658441"/>
              <a:ext cx="25736" cy="16666"/>
            </a:xfrm>
            <a:custGeom>
              <a:avLst/>
              <a:gdLst/>
              <a:ahLst/>
              <a:cxnLst/>
              <a:rect l="l" t="t" r="r" b="b"/>
              <a:pathLst>
                <a:path w="803" h="520" extrusionOk="0">
                  <a:moveTo>
                    <a:pt x="39" y="0"/>
                  </a:moveTo>
                  <a:cubicBezTo>
                    <a:pt x="26" y="0"/>
                    <a:pt x="13" y="1"/>
                    <a:pt x="1" y="1"/>
                  </a:cubicBezTo>
                  <a:cubicBezTo>
                    <a:pt x="318" y="68"/>
                    <a:pt x="602" y="252"/>
                    <a:pt x="803" y="519"/>
                  </a:cubicBezTo>
                  <a:cubicBezTo>
                    <a:pt x="674" y="213"/>
                    <a:pt x="374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3"/>
            <p:cNvSpPr/>
            <p:nvPr/>
          </p:nvSpPr>
          <p:spPr>
            <a:xfrm>
              <a:off x="1184122" y="1956626"/>
              <a:ext cx="211562" cy="279764"/>
            </a:xfrm>
            <a:custGeom>
              <a:avLst/>
              <a:gdLst/>
              <a:ahLst/>
              <a:cxnLst/>
              <a:rect l="l" t="t" r="r" b="b"/>
              <a:pathLst>
                <a:path w="6601" h="8729" extrusionOk="0">
                  <a:moveTo>
                    <a:pt x="3676" y="0"/>
                  </a:moveTo>
                  <a:cubicBezTo>
                    <a:pt x="3571" y="0"/>
                    <a:pt x="3468" y="44"/>
                    <a:pt x="3392" y="140"/>
                  </a:cubicBezTo>
                  <a:cubicBezTo>
                    <a:pt x="3159" y="441"/>
                    <a:pt x="3092" y="1594"/>
                    <a:pt x="3610" y="2847"/>
                  </a:cubicBezTo>
                  <a:cubicBezTo>
                    <a:pt x="3802" y="3292"/>
                    <a:pt x="3681" y="3447"/>
                    <a:pt x="3415" y="3447"/>
                  </a:cubicBezTo>
                  <a:cubicBezTo>
                    <a:pt x="2942" y="3447"/>
                    <a:pt x="2010" y="2955"/>
                    <a:pt x="1571" y="2730"/>
                  </a:cubicBezTo>
                  <a:cubicBezTo>
                    <a:pt x="1571" y="2730"/>
                    <a:pt x="809" y="2179"/>
                    <a:pt x="515" y="2179"/>
                  </a:cubicBezTo>
                  <a:cubicBezTo>
                    <a:pt x="510" y="2179"/>
                    <a:pt x="506" y="2179"/>
                    <a:pt x="502" y="2179"/>
                  </a:cubicBezTo>
                  <a:cubicBezTo>
                    <a:pt x="235" y="2196"/>
                    <a:pt x="1" y="2847"/>
                    <a:pt x="986" y="3766"/>
                  </a:cubicBezTo>
                  <a:cubicBezTo>
                    <a:pt x="986" y="3766"/>
                    <a:pt x="352" y="3883"/>
                    <a:pt x="485" y="4401"/>
                  </a:cubicBezTo>
                  <a:cubicBezTo>
                    <a:pt x="585" y="4769"/>
                    <a:pt x="1337" y="5253"/>
                    <a:pt x="1337" y="5253"/>
                  </a:cubicBezTo>
                  <a:cubicBezTo>
                    <a:pt x="1312" y="5250"/>
                    <a:pt x="1286" y="5248"/>
                    <a:pt x="1261" y="5248"/>
                  </a:cubicBezTo>
                  <a:cubicBezTo>
                    <a:pt x="1040" y="5248"/>
                    <a:pt x="843" y="5376"/>
                    <a:pt x="753" y="5571"/>
                  </a:cubicBezTo>
                  <a:cubicBezTo>
                    <a:pt x="552" y="6122"/>
                    <a:pt x="1421" y="6623"/>
                    <a:pt x="1421" y="6623"/>
                  </a:cubicBezTo>
                  <a:cubicBezTo>
                    <a:pt x="1421" y="6623"/>
                    <a:pt x="669" y="6941"/>
                    <a:pt x="1053" y="7492"/>
                  </a:cubicBezTo>
                  <a:cubicBezTo>
                    <a:pt x="1354" y="7910"/>
                    <a:pt x="2056" y="8060"/>
                    <a:pt x="3309" y="8445"/>
                  </a:cubicBezTo>
                  <a:lnTo>
                    <a:pt x="4712" y="8729"/>
                  </a:lnTo>
                  <a:lnTo>
                    <a:pt x="6601" y="5086"/>
                  </a:lnTo>
                  <a:lnTo>
                    <a:pt x="5598" y="3633"/>
                  </a:lnTo>
                  <a:cubicBezTo>
                    <a:pt x="5398" y="3399"/>
                    <a:pt x="5164" y="3131"/>
                    <a:pt x="4896" y="2780"/>
                  </a:cubicBezTo>
                  <a:cubicBezTo>
                    <a:pt x="4679" y="2496"/>
                    <a:pt x="4512" y="2162"/>
                    <a:pt x="4395" y="1811"/>
                  </a:cubicBezTo>
                  <a:cubicBezTo>
                    <a:pt x="4245" y="1377"/>
                    <a:pt x="4144" y="926"/>
                    <a:pt x="4128" y="475"/>
                  </a:cubicBezTo>
                  <a:cubicBezTo>
                    <a:pt x="4128" y="191"/>
                    <a:pt x="3897" y="0"/>
                    <a:pt x="367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3"/>
            <p:cNvSpPr/>
            <p:nvPr/>
          </p:nvSpPr>
          <p:spPr>
            <a:xfrm>
              <a:off x="1037493" y="4486557"/>
              <a:ext cx="316430" cy="191755"/>
            </a:xfrm>
            <a:custGeom>
              <a:avLst/>
              <a:gdLst/>
              <a:ahLst/>
              <a:cxnLst/>
              <a:rect l="l" t="t" r="r" b="b"/>
              <a:pathLst>
                <a:path w="9873" h="5983" extrusionOk="0">
                  <a:moveTo>
                    <a:pt x="5094" y="1"/>
                  </a:moveTo>
                  <a:lnTo>
                    <a:pt x="3891" y="2540"/>
                  </a:lnTo>
                  <a:lnTo>
                    <a:pt x="3891" y="2557"/>
                  </a:lnTo>
                  <a:cubicBezTo>
                    <a:pt x="3891" y="2557"/>
                    <a:pt x="1535" y="2041"/>
                    <a:pt x="551" y="2041"/>
                  </a:cubicBezTo>
                  <a:cubicBezTo>
                    <a:pt x="176" y="2041"/>
                    <a:pt x="1" y="2116"/>
                    <a:pt x="231" y="2323"/>
                  </a:cubicBezTo>
                  <a:cubicBezTo>
                    <a:pt x="1000" y="3008"/>
                    <a:pt x="6497" y="5314"/>
                    <a:pt x="7851" y="5865"/>
                  </a:cubicBezTo>
                  <a:lnTo>
                    <a:pt x="8151" y="5982"/>
                  </a:lnTo>
                  <a:lnTo>
                    <a:pt x="9872" y="2240"/>
                  </a:lnTo>
                  <a:lnTo>
                    <a:pt x="5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3"/>
            <p:cNvSpPr/>
            <p:nvPr/>
          </p:nvSpPr>
          <p:spPr>
            <a:xfrm>
              <a:off x="1040313" y="4552099"/>
              <a:ext cx="259509" cy="126213"/>
            </a:xfrm>
            <a:custGeom>
              <a:avLst/>
              <a:gdLst/>
              <a:ahLst/>
              <a:cxnLst/>
              <a:rect l="l" t="t" r="r" b="b"/>
              <a:pathLst>
                <a:path w="8097" h="3938" extrusionOk="0">
                  <a:moveTo>
                    <a:pt x="511" y="1"/>
                  </a:moveTo>
                  <a:cubicBezTo>
                    <a:pt x="226" y="1"/>
                    <a:pt x="1" y="38"/>
                    <a:pt x="26" y="161"/>
                  </a:cubicBezTo>
                  <a:cubicBezTo>
                    <a:pt x="93" y="479"/>
                    <a:pt x="5557" y="3018"/>
                    <a:pt x="8063" y="3937"/>
                  </a:cubicBezTo>
                  <a:lnTo>
                    <a:pt x="8097" y="3820"/>
                  </a:lnTo>
                  <a:lnTo>
                    <a:pt x="1697" y="913"/>
                  </a:lnTo>
                  <a:cubicBezTo>
                    <a:pt x="1697" y="913"/>
                    <a:pt x="1848" y="245"/>
                    <a:pt x="1564" y="94"/>
                  </a:cubicBezTo>
                  <a:cubicBezTo>
                    <a:pt x="1564" y="94"/>
                    <a:pt x="962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3"/>
            <p:cNvSpPr/>
            <p:nvPr/>
          </p:nvSpPr>
          <p:spPr>
            <a:xfrm>
              <a:off x="1090407" y="4552964"/>
              <a:ext cx="8589" cy="30576"/>
            </a:xfrm>
            <a:custGeom>
              <a:avLst/>
              <a:gdLst/>
              <a:ahLst/>
              <a:cxnLst/>
              <a:rect l="l" t="t" r="r" b="b"/>
              <a:pathLst>
                <a:path w="268" h="954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151"/>
                    <a:pt x="118" y="301"/>
                    <a:pt x="134" y="468"/>
                  </a:cubicBezTo>
                  <a:cubicBezTo>
                    <a:pt x="151" y="636"/>
                    <a:pt x="134" y="803"/>
                    <a:pt x="101" y="953"/>
                  </a:cubicBezTo>
                  <a:cubicBezTo>
                    <a:pt x="268" y="652"/>
                    <a:pt x="235" y="2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3"/>
            <p:cNvSpPr/>
            <p:nvPr/>
          </p:nvSpPr>
          <p:spPr>
            <a:xfrm>
              <a:off x="1147168" y="4565271"/>
              <a:ext cx="3269" cy="16634"/>
            </a:xfrm>
            <a:custGeom>
              <a:avLst/>
              <a:gdLst/>
              <a:ahLst/>
              <a:cxnLst/>
              <a:rect l="l" t="t" r="r" b="b"/>
              <a:pathLst>
                <a:path w="102" h="519" extrusionOk="0">
                  <a:moveTo>
                    <a:pt x="17" y="1"/>
                  </a:moveTo>
                  <a:cubicBezTo>
                    <a:pt x="1" y="84"/>
                    <a:pt x="1" y="168"/>
                    <a:pt x="17" y="268"/>
                  </a:cubicBezTo>
                  <a:cubicBezTo>
                    <a:pt x="34" y="402"/>
                    <a:pt x="68" y="519"/>
                    <a:pt x="84" y="519"/>
                  </a:cubicBezTo>
                  <a:cubicBezTo>
                    <a:pt x="101" y="435"/>
                    <a:pt x="101" y="335"/>
                    <a:pt x="84" y="252"/>
                  </a:cubicBezTo>
                  <a:cubicBezTo>
                    <a:pt x="84" y="168"/>
                    <a:pt x="51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3"/>
            <p:cNvSpPr/>
            <p:nvPr/>
          </p:nvSpPr>
          <p:spPr>
            <a:xfrm>
              <a:off x="1158962" y="4567899"/>
              <a:ext cx="6987" cy="13012"/>
            </a:xfrm>
            <a:custGeom>
              <a:avLst/>
              <a:gdLst/>
              <a:ahLst/>
              <a:cxnLst/>
              <a:rect l="l" t="t" r="r" b="b"/>
              <a:pathLst>
                <a:path w="218" h="406" extrusionOk="0">
                  <a:moveTo>
                    <a:pt x="21" y="1"/>
                  </a:moveTo>
                  <a:cubicBezTo>
                    <a:pt x="20" y="1"/>
                    <a:pt x="18" y="1"/>
                    <a:pt x="17" y="2"/>
                  </a:cubicBezTo>
                  <a:cubicBezTo>
                    <a:pt x="0" y="2"/>
                    <a:pt x="34" y="103"/>
                    <a:pt x="84" y="220"/>
                  </a:cubicBezTo>
                  <a:cubicBezTo>
                    <a:pt x="130" y="327"/>
                    <a:pt x="176" y="406"/>
                    <a:pt x="196" y="406"/>
                  </a:cubicBezTo>
                  <a:cubicBezTo>
                    <a:pt x="198" y="406"/>
                    <a:pt x="199" y="405"/>
                    <a:pt x="201" y="403"/>
                  </a:cubicBezTo>
                  <a:cubicBezTo>
                    <a:pt x="218" y="403"/>
                    <a:pt x="184" y="303"/>
                    <a:pt x="134" y="186"/>
                  </a:cubicBezTo>
                  <a:cubicBezTo>
                    <a:pt x="88" y="93"/>
                    <a:pt x="41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1163770" y="4562611"/>
              <a:ext cx="16089" cy="7532"/>
            </a:xfrm>
            <a:custGeom>
              <a:avLst/>
              <a:gdLst/>
              <a:ahLst/>
              <a:cxnLst/>
              <a:rect l="l" t="t" r="r" b="b"/>
              <a:pathLst>
                <a:path w="502" h="235" extrusionOk="0">
                  <a:moveTo>
                    <a:pt x="1" y="0"/>
                  </a:moveTo>
                  <a:cubicBezTo>
                    <a:pt x="1" y="17"/>
                    <a:pt x="101" y="84"/>
                    <a:pt x="235" y="151"/>
                  </a:cubicBezTo>
                  <a:cubicBezTo>
                    <a:pt x="318" y="201"/>
                    <a:pt x="402" y="234"/>
                    <a:pt x="502" y="234"/>
                  </a:cubicBezTo>
                  <a:cubicBezTo>
                    <a:pt x="502" y="218"/>
                    <a:pt x="402" y="151"/>
                    <a:pt x="268" y="84"/>
                  </a:cubicBezTo>
                  <a:cubicBezTo>
                    <a:pt x="185" y="51"/>
                    <a:pt x="101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1168609" y="4554054"/>
              <a:ext cx="18749" cy="7051"/>
            </a:xfrm>
            <a:custGeom>
              <a:avLst/>
              <a:gdLst/>
              <a:ahLst/>
              <a:cxnLst/>
              <a:rect l="l" t="t" r="r" b="b"/>
              <a:pathLst>
                <a:path w="585" h="220" extrusionOk="0">
                  <a:moveTo>
                    <a:pt x="0" y="0"/>
                  </a:moveTo>
                  <a:cubicBezTo>
                    <a:pt x="138" y="138"/>
                    <a:pt x="331" y="219"/>
                    <a:pt x="530" y="219"/>
                  </a:cubicBezTo>
                  <a:cubicBezTo>
                    <a:pt x="548" y="219"/>
                    <a:pt x="567" y="219"/>
                    <a:pt x="585" y="217"/>
                  </a:cubicBezTo>
                  <a:cubicBezTo>
                    <a:pt x="485" y="184"/>
                    <a:pt x="384" y="134"/>
                    <a:pt x="284" y="117"/>
                  </a:cubicBezTo>
                  <a:cubicBezTo>
                    <a:pt x="201" y="67"/>
                    <a:pt x="100" y="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1125214" y="4541202"/>
              <a:ext cx="25736" cy="26794"/>
            </a:xfrm>
            <a:custGeom>
              <a:avLst/>
              <a:gdLst/>
              <a:ahLst/>
              <a:cxnLst/>
              <a:rect l="l" t="t" r="r" b="b"/>
              <a:pathLst>
                <a:path w="803" h="836" extrusionOk="0">
                  <a:moveTo>
                    <a:pt x="134" y="67"/>
                  </a:moveTo>
                  <a:cubicBezTo>
                    <a:pt x="268" y="67"/>
                    <a:pt x="418" y="117"/>
                    <a:pt x="519" y="217"/>
                  </a:cubicBezTo>
                  <a:cubicBezTo>
                    <a:pt x="602" y="284"/>
                    <a:pt x="669" y="401"/>
                    <a:pt x="702" y="501"/>
                  </a:cubicBezTo>
                  <a:cubicBezTo>
                    <a:pt x="713" y="577"/>
                    <a:pt x="717" y="646"/>
                    <a:pt x="718" y="718"/>
                  </a:cubicBezTo>
                  <a:lnTo>
                    <a:pt x="718" y="718"/>
                  </a:lnTo>
                  <a:cubicBezTo>
                    <a:pt x="669" y="686"/>
                    <a:pt x="600" y="641"/>
                    <a:pt x="519" y="585"/>
                  </a:cubicBezTo>
                  <a:cubicBezTo>
                    <a:pt x="418" y="518"/>
                    <a:pt x="318" y="451"/>
                    <a:pt x="235" y="368"/>
                  </a:cubicBezTo>
                  <a:cubicBezTo>
                    <a:pt x="185" y="318"/>
                    <a:pt x="134" y="267"/>
                    <a:pt x="101" y="201"/>
                  </a:cubicBezTo>
                  <a:cubicBezTo>
                    <a:pt x="68" y="150"/>
                    <a:pt x="68" y="84"/>
                    <a:pt x="134" y="67"/>
                  </a:cubicBezTo>
                  <a:close/>
                  <a:moveTo>
                    <a:pt x="118" y="0"/>
                  </a:moveTo>
                  <a:cubicBezTo>
                    <a:pt x="68" y="17"/>
                    <a:pt x="34" y="50"/>
                    <a:pt x="17" y="100"/>
                  </a:cubicBezTo>
                  <a:cubicBezTo>
                    <a:pt x="1" y="150"/>
                    <a:pt x="17" y="201"/>
                    <a:pt x="51" y="234"/>
                  </a:cubicBezTo>
                  <a:cubicBezTo>
                    <a:pt x="84" y="301"/>
                    <a:pt x="134" y="351"/>
                    <a:pt x="201" y="401"/>
                  </a:cubicBezTo>
                  <a:cubicBezTo>
                    <a:pt x="285" y="485"/>
                    <a:pt x="385" y="568"/>
                    <a:pt x="485" y="635"/>
                  </a:cubicBezTo>
                  <a:cubicBezTo>
                    <a:pt x="561" y="673"/>
                    <a:pt x="636" y="710"/>
                    <a:pt x="719" y="741"/>
                  </a:cubicBezTo>
                  <a:lnTo>
                    <a:pt x="719" y="741"/>
                  </a:lnTo>
                  <a:cubicBezTo>
                    <a:pt x="719" y="772"/>
                    <a:pt x="719" y="803"/>
                    <a:pt x="719" y="835"/>
                  </a:cubicBezTo>
                  <a:cubicBezTo>
                    <a:pt x="736" y="802"/>
                    <a:pt x="736" y="786"/>
                    <a:pt x="752" y="753"/>
                  </a:cubicBezTo>
                  <a:lnTo>
                    <a:pt x="752" y="753"/>
                  </a:lnTo>
                  <a:cubicBezTo>
                    <a:pt x="769" y="758"/>
                    <a:pt x="786" y="764"/>
                    <a:pt x="803" y="769"/>
                  </a:cubicBezTo>
                  <a:cubicBezTo>
                    <a:pt x="803" y="769"/>
                    <a:pt x="785" y="758"/>
                    <a:pt x="753" y="739"/>
                  </a:cubicBezTo>
                  <a:lnTo>
                    <a:pt x="753" y="739"/>
                  </a:lnTo>
                  <a:cubicBezTo>
                    <a:pt x="753" y="660"/>
                    <a:pt x="752" y="580"/>
                    <a:pt x="736" y="501"/>
                  </a:cubicBezTo>
                  <a:cubicBezTo>
                    <a:pt x="669" y="201"/>
                    <a:pt x="418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3"/>
            <p:cNvSpPr/>
            <p:nvPr/>
          </p:nvSpPr>
          <p:spPr>
            <a:xfrm>
              <a:off x="1147713" y="4549887"/>
              <a:ext cx="21441" cy="15640"/>
            </a:xfrm>
            <a:custGeom>
              <a:avLst/>
              <a:gdLst/>
              <a:ahLst/>
              <a:cxnLst/>
              <a:rect l="l" t="t" r="r" b="b"/>
              <a:pathLst>
                <a:path w="669" h="488" extrusionOk="0">
                  <a:moveTo>
                    <a:pt x="456" y="1"/>
                  </a:moveTo>
                  <a:cubicBezTo>
                    <a:pt x="387" y="1"/>
                    <a:pt x="318" y="23"/>
                    <a:pt x="268" y="63"/>
                  </a:cubicBezTo>
                  <a:cubicBezTo>
                    <a:pt x="184" y="113"/>
                    <a:pt x="117" y="180"/>
                    <a:pt x="67" y="247"/>
                  </a:cubicBezTo>
                  <a:cubicBezTo>
                    <a:pt x="34" y="314"/>
                    <a:pt x="0" y="397"/>
                    <a:pt x="17" y="481"/>
                  </a:cubicBezTo>
                  <a:cubicBezTo>
                    <a:pt x="34" y="414"/>
                    <a:pt x="67" y="331"/>
                    <a:pt x="117" y="280"/>
                  </a:cubicBezTo>
                  <a:cubicBezTo>
                    <a:pt x="168" y="214"/>
                    <a:pt x="218" y="147"/>
                    <a:pt x="285" y="113"/>
                  </a:cubicBezTo>
                  <a:cubicBezTo>
                    <a:pt x="338" y="81"/>
                    <a:pt x="399" y="63"/>
                    <a:pt x="458" y="63"/>
                  </a:cubicBezTo>
                  <a:cubicBezTo>
                    <a:pt x="491" y="63"/>
                    <a:pt x="522" y="68"/>
                    <a:pt x="552" y="80"/>
                  </a:cubicBezTo>
                  <a:cubicBezTo>
                    <a:pt x="619" y="130"/>
                    <a:pt x="535" y="230"/>
                    <a:pt x="468" y="280"/>
                  </a:cubicBezTo>
                  <a:cubicBezTo>
                    <a:pt x="401" y="331"/>
                    <a:pt x="335" y="364"/>
                    <a:pt x="251" y="397"/>
                  </a:cubicBezTo>
                  <a:cubicBezTo>
                    <a:pt x="117" y="464"/>
                    <a:pt x="34" y="481"/>
                    <a:pt x="34" y="481"/>
                  </a:cubicBezTo>
                  <a:cubicBezTo>
                    <a:pt x="56" y="485"/>
                    <a:pt x="79" y="487"/>
                    <a:pt x="101" y="487"/>
                  </a:cubicBezTo>
                  <a:cubicBezTo>
                    <a:pt x="161" y="487"/>
                    <a:pt x="219" y="472"/>
                    <a:pt x="268" y="448"/>
                  </a:cubicBezTo>
                  <a:cubicBezTo>
                    <a:pt x="351" y="414"/>
                    <a:pt x="435" y="381"/>
                    <a:pt x="502" y="331"/>
                  </a:cubicBezTo>
                  <a:cubicBezTo>
                    <a:pt x="552" y="297"/>
                    <a:pt x="585" y="264"/>
                    <a:pt x="619" y="214"/>
                  </a:cubicBezTo>
                  <a:cubicBezTo>
                    <a:pt x="669" y="147"/>
                    <a:pt x="652" y="63"/>
                    <a:pt x="585" y="30"/>
                  </a:cubicBezTo>
                  <a:cubicBezTo>
                    <a:pt x="546" y="10"/>
                    <a:pt x="501" y="1"/>
                    <a:pt x="4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3"/>
            <p:cNvSpPr/>
            <p:nvPr/>
          </p:nvSpPr>
          <p:spPr>
            <a:xfrm>
              <a:off x="1304085" y="4561009"/>
              <a:ext cx="28396" cy="63203"/>
            </a:xfrm>
            <a:custGeom>
              <a:avLst/>
              <a:gdLst/>
              <a:ahLst/>
              <a:cxnLst/>
              <a:rect l="l" t="t" r="r" b="b"/>
              <a:pathLst>
                <a:path w="886" h="1972" extrusionOk="0">
                  <a:moveTo>
                    <a:pt x="886" y="0"/>
                  </a:moveTo>
                  <a:lnTo>
                    <a:pt x="886" y="0"/>
                  </a:lnTo>
                  <a:cubicBezTo>
                    <a:pt x="552" y="635"/>
                    <a:pt x="268" y="1304"/>
                    <a:pt x="0" y="1972"/>
                  </a:cubicBezTo>
                  <a:cubicBezTo>
                    <a:pt x="335" y="1337"/>
                    <a:pt x="635" y="669"/>
                    <a:pt x="8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3"/>
            <p:cNvSpPr/>
            <p:nvPr/>
          </p:nvSpPr>
          <p:spPr>
            <a:xfrm>
              <a:off x="1186269" y="4606488"/>
              <a:ext cx="45030" cy="20416"/>
            </a:xfrm>
            <a:custGeom>
              <a:avLst/>
              <a:gdLst/>
              <a:ahLst/>
              <a:cxnLst/>
              <a:rect l="l" t="t" r="r" b="b"/>
              <a:pathLst>
                <a:path w="1405" h="637" extrusionOk="0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435" y="302"/>
                    <a:pt x="903" y="519"/>
                    <a:pt x="1404" y="636"/>
                  </a:cubicBezTo>
                  <a:cubicBezTo>
                    <a:pt x="1404" y="620"/>
                    <a:pt x="1087" y="503"/>
                    <a:pt x="702" y="336"/>
                  </a:cubicBezTo>
                  <a:cubicBezTo>
                    <a:pt x="336" y="160"/>
                    <a:pt x="45" y="0"/>
                    <a:pt x="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3"/>
            <p:cNvSpPr/>
            <p:nvPr/>
          </p:nvSpPr>
          <p:spPr>
            <a:xfrm>
              <a:off x="2346799" y="4458705"/>
              <a:ext cx="281079" cy="240183"/>
            </a:xfrm>
            <a:custGeom>
              <a:avLst/>
              <a:gdLst/>
              <a:ahLst/>
              <a:cxnLst/>
              <a:rect l="l" t="t" r="r" b="b"/>
              <a:pathLst>
                <a:path w="8770" h="7494" extrusionOk="0">
                  <a:moveTo>
                    <a:pt x="6982" y="1"/>
                  </a:moveTo>
                  <a:lnTo>
                    <a:pt x="2220" y="2257"/>
                  </a:lnTo>
                  <a:lnTo>
                    <a:pt x="3407" y="4813"/>
                  </a:lnTo>
                  <a:cubicBezTo>
                    <a:pt x="3407" y="4813"/>
                    <a:pt x="1" y="7493"/>
                    <a:pt x="832" y="7493"/>
                  </a:cubicBezTo>
                  <a:cubicBezTo>
                    <a:pt x="857" y="7493"/>
                    <a:pt x="885" y="7491"/>
                    <a:pt x="917" y="7486"/>
                  </a:cubicBezTo>
                  <a:cubicBezTo>
                    <a:pt x="1919" y="7336"/>
                    <a:pt x="7199" y="4562"/>
                    <a:pt x="8486" y="3877"/>
                  </a:cubicBezTo>
                  <a:lnTo>
                    <a:pt x="8770" y="3710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3"/>
            <p:cNvSpPr/>
            <p:nvPr/>
          </p:nvSpPr>
          <p:spPr>
            <a:xfrm>
              <a:off x="2567880" y="4532612"/>
              <a:ext cx="58940" cy="70189"/>
            </a:xfrm>
            <a:custGeom>
              <a:avLst/>
              <a:gdLst/>
              <a:ahLst/>
              <a:cxnLst/>
              <a:rect l="l" t="t" r="r" b="b"/>
              <a:pathLst>
                <a:path w="1839" h="2190" extrusionOk="0">
                  <a:moveTo>
                    <a:pt x="1204" y="1"/>
                  </a:moveTo>
                  <a:cubicBezTo>
                    <a:pt x="786" y="168"/>
                    <a:pt x="452" y="485"/>
                    <a:pt x="251" y="886"/>
                  </a:cubicBezTo>
                  <a:cubicBezTo>
                    <a:pt x="51" y="1287"/>
                    <a:pt x="1" y="1755"/>
                    <a:pt x="118" y="2190"/>
                  </a:cubicBezTo>
                  <a:lnTo>
                    <a:pt x="1839" y="1337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3"/>
            <p:cNvSpPr/>
            <p:nvPr/>
          </p:nvSpPr>
          <p:spPr>
            <a:xfrm>
              <a:off x="2361190" y="4574374"/>
              <a:ext cx="266688" cy="125027"/>
            </a:xfrm>
            <a:custGeom>
              <a:avLst/>
              <a:gdLst/>
              <a:ahLst/>
              <a:cxnLst/>
              <a:rect l="l" t="t" r="r" b="b"/>
              <a:pathLst>
                <a:path w="8321" h="3901" extrusionOk="0">
                  <a:moveTo>
                    <a:pt x="8254" y="1"/>
                  </a:moveTo>
                  <a:lnTo>
                    <a:pt x="1938" y="3075"/>
                  </a:lnTo>
                  <a:cubicBezTo>
                    <a:pt x="1938" y="3075"/>
                    <a:pt x="1585" y="2641"/>
                    <a:pt x="1308" y="2641"/>
                  </a:cubicBezTo>
                  <a:cubicBezTo>
                    <a:pt x="1277" y="2641"/>
                    <a:pt x="1248" y="2646"/>
                    <a:pt x="1220" y="2658"/>
                  </a:cubicBezTo>
                  <a:cubicBezTo>
                    <a:pt x="1220" y="2658"/>
                    <a:pt x="0" y="3744"/>
                    <a:pt x="284" y="3894"/>
                  </a:cubicBezTo>
                  <a:cubicBezTo>
                    <a:pt x="292" y="3898"/>
                    <a:pt x="304" y="3900"/>
                    <a:pt x="320" y="3900"/>
                  </a:cubicBezTo>
                  <a:cubicBezTo>
                    <a:pt x="871" y="3900"/>
                    <a:pt x="6080" y="1417"/>
                    <a:pt x="8321" y="101"/>
                  </a:cubicBezTo>
                  <a:lnTo>
                    <a:pt x="8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3"/>
            <p:cNvSpPr/>
            <p:nvPr/>
          </p:nvSpPr>
          <p:spPr>
            <a:xfrm>
              <a:off x="2369202" y="4573316"/>
              <a:ext cx="259220" cy="123200"/>
            </a:xfrm>
            <a:custGeom>
              <a:avLst/>
              <a:gdLst/>
              <a:ahLst/>
              <a:cxnLst/>
              <a:rect l="l" t="t" r="r" b="b"/>
              <a:pathLst>
                <a:path w="8088" h="3844" extrusionOk="0">
                  <a:moveTo>
                    <a:pt x="8088" y="1"/>
                  </a:moveTo>
                  <a:cubicBezTo>
                    <a:pt x="8054" y="1"/>
                    <a:pt x="8021" y="17"/>
                    <a:pt x="8004" y="34"/>
                  </a:cubicBezTo>
                  <a:cubicBezTo>
                    <a:pt x="8038" y="34"/>
                    <a:pt x="8054" y="17"/>
                    <a:pt x="8088" y="1"/>
                  </a:cubicBezTo>
                  <a:close/>
                  <a:moveTo>
                    <a:pt x="8004" y="34"/>
                  </a:moveTo>
                  <a:lnTo>
                    <a:pt x="8004" y="34"/>
                  </a:lnTo>
                  <a:cubicBezTo>
                    <a:pt x="7937" y="67"/>
                    <a:pt x="7854" y="101"/>
                    <a:pt x="7770" y="151"/>
                  </a:cubicBezTo>
                  <a:lnTo>
                    <a:pt x="6918" y="585"/>
                  </a:lnTo>
                  <a:cubicBezTo>
                    <a:pt x="6183" y="936"/>
                    <a:pt x="5180" y="1437"/>
                    <a:pt x="4061" y="1972"/>
                  </a:cubicBezTo>
                  <a:cubicBezTo>
                    <a:pt x="2941" y="2507"/>
                    <a:pt x="1922" y="2975"/>
                    <a:pt x="1187" y="3309"/>
                  </a:cubicBezTo>
                  <a:cubicBezTo>
                    <a:pt x="853" y="3459"/>
                    <a:pt x="552" y="3593"/>
                    <a:pt x="318" y="3693"/>
                  </a:cubicBezTo>
                  <a:cubicBezTo>
                    <a:pt x="235" y="3743"/>
                    <a:pt x="151" y="3777"/>
                    <a:pt x="84" y="3810"/>
                  </a:cubicBezTo>
                  <a:lnTo>
                    <a:pt x="318" y="3727"/>
                  </a:lnTo>
                  <a:lnTo>
                    <a:pt x="1204" y="3342"/>
                  </a:lnTo>
                  <a:cubicBezTo>
                    <a:pt x="1956" y="3025"/>
                    <a:pt x="2975" y="2557"/>
                    <a:pt x="4094" y="2022"/>
                  </a:cubicBezTo>
                  <a:cubicBezTo>
                    <a:pt x="5214" y="1488"/>
                    <a:pt x="6216" y="986"/>
                    <a:pt x="6935" y="619"/>
                  </a:cubicBezTo>
                  <a:cubicBezTo>
                    <a:pt x="7269" y="435"/>
                    <a:pt x="7553" y="285"/>
                    <a:pt x="7770" y="168"/>
                  </a:cubicBezTo>
                  <a:lnTo>
                    <a:pt x="8004" y="34"/>
                  </a:lnTo>
                  <a:close/>
                  <a:moveTo>
                    <a:pt x="84" y="3810"/>
                  </a:moveTo>
                  <a:cubicBezTo>
                    <a:pt x="51" y="3810"/>
                    <a:pt x="17" y="3827"/>
                    <a:pt x="1" y="3844"/>
                  </a:cubicBezTo>
                  <a:cubicBezTo>
                    <a:pt x="34" y="3844"/>
                    <a:pt x="51" y="3827"/>
                    <a:pt x="84" y="38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3"/>
            <p:cNvSpPr/>
            <p:nvPr/>
          </p:nvSpPr>
          <p:spPr>
            <a:xfrm>
              <a:off x="2444167" y="4621936"/>
              <a:ext cx="15031" cy="9262"/>
            </a:xfrm>
            <a:custGeom>
              <a:avLst/>
              <a:gdLst/>
              <a:ahLst/>
              <a:cxnLst/>
              <a:rect l="l" t="t" r="r" b="b"/>
              <a:pathLst>
                <a:path w="469" h="289" extrusionOk="0">
                  <a:moveTo>
                    <a:pt x="23" y="1"/>
                  </a:moveTo>
                  <a:cubicBezTo>
                    <a:pt x="20" y="1"/>
                    <a:pt x="18" y="2"/>
                    <a:pt x="18" y="4"/>
                  </a:cubicBezTo>
                  <a:cubicBezTo>
                    <a:pt x="1" y="21"/>
                    <a:pt x="101" y="88"/>
                    <a:pt x="218" y="171"/>
                  </a:cubicBezTo>
                  <a:cubicBezTo>
                    <a:pt x="335" y="238"/>
                    <a:pt x="452" y="288"/>
                    <a:pt x="452" y="288"/>
                  </a:cubicBezTo>
                  <a:cubicBezTo>
                    <a:pt x="469" y="271"/>
                    <a:pt x="369" y="188"/>
                    <a:pt x="252" y="121"/>
                  </a:cubicBezTo>
                  <a:cubicBezTo>
                    <a:pt x="150" y="48"/>
                    <a:pt x="48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3"/>
            <p:cNvSpPr/>
            <p:nvPr/>
          </p:nvSpPr>
          <p:spPr>
            <a:xfrm>
              <a:off x="2454359" y="4614340"/>
              <a:ext cx="13942" cy="4199"/>
            </a:xfrm>
            <a:custGeom>
              <a:avLst/>
              <a:gdLst/>
              <a:ahLst/>
              <a:cxnLst/>
              <a:rect l="l" t="t" r="r" b="b"/>
              <a:pathLst>
                <a:path w="435" h="131" extrusionOk="0">
                  <a:moveTo>
                    <a:pt x="20" y="1"/>
                  </a:moveTo>
                  <a:cubicBezTo>
                    <a:pt x="8" y="1"/>
                    <a:pt x="0" y="3"/>
                    <a:pt x="0" y="7"/>
                  </a:cubicBezTo>
                  <a:cubicBezTo>
                    <a:pt x="0" y="24"/>
                    <a:pt x="84" y="57"/>
                    <a:pt x="201" y="91"/>
                  </a:cubicBezTo>
                  <a:cubicBezTo>
                    <a:pt x="287" y="115"/>
                    <a:pt x="363" y="131"/>
                    <a:pt x="398" y="131"/>
                  </a:cubicBezTo>
                  <a:cubicBezTo>
                    <a:pt x="411" y="131"/>
                    <a:pt x="418" y="129"/>
                    <a:pt x="418" y="124"/>
                  </a:cubicBezTo>
                  <a:cubicBezTo>
                    <a:pt x="435" y="107"/>
                    <a:pt x="335" y="74"/>
                    <a:pt x="218" y="41"/>
                  </a:cubicBezTo>
                  <a:cubicBezTo>
                    <a:pt x="132" y="16"/>
                    <a:pt x="55" y="1"/>
                    <a:pt x="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3"/>
            <p:cNvSpPr/>
            <p:nvPr/>
          </p:nvSpPr>
          <p:spPr>
            <a:xfrm>
              <a:off x="2452757" y="4600078"/>
              <a:ext cx="16634" cy="8077"/>
            </a:xfrm>
            <a:custGeom>
              <a:avLst/>
              <a:gdLst/>
              <a:ahLst/>
              <a:cxnLst/>
              <a:rect l="l" t="t" r="r" b="b"/>
              <a:pathLst>
                <a:path w="519" h="252" extrusionOk="0">
                  <a:moveTo>
                    <a:pt x="502" y="1"/>
                  </a:moveTo>
                  <a:cubicBezTo>
                    <a:pt x="418" y="18"/>
                    <a:pt x="318" y="51"/>
                    <a:pt x="234" y="101"/>
                  </a:cubicBezTo>
                  <a:cubicBezTo>
                    <a:pt x="101" y="168"/>
                    <a:pt x="0" y="235"/>
                    <a:pt x="0" y="252"/>
                  </a:cubicBezTo>
                  <a:cubicBezTo>
                    <a:pt x="101" y="235"/>
                    <a:pt x="184" y="201"/>
                    <a:pt x="268" y="151"/>
                  </a:cubicBezTo>
                  <a:cubicBezTo>
                    <a:pt x="401" y="85"/>
                    <a:pt x="518" y="18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3"/>
            <p:cNvSpPr/>
            <p:nvPr/>
          </p:nvSpPr>
          <p:spPr>
            <a:xfrm>
              <a:off x="2449552" y="4588860"/>
              <a:ext cx="17692" cy="10192"/>
            </a:xfrm>
            <a:custGeom>
              <a:avLst/>
              <a:gdLst/>
              <a:ahLst/>
              <a:cxnLst/>
              <a:rect l="l" t="t" r="r" b="b"/>
              <a:pathLst>
                <a:path w="552" h="318" extrusionOk="0">
                  <a:moveTo>
                    <a:pt x="535" y="0"/>
                  </a:moveTo>
                  <a:cubicBezTo>
                    <a:pt x="351" y="100"/>
                    <a:pt x="167" y="217"/>
                    <a:pt x="0" y="318"/>
                  </a:cubicBezTo>
                  <a:cubicBezTo>
                    <a:pt x="100" y="318"/>
                    <a:pt x="201" y="284"/>
                    <a:pt x="301" y="217"/>
                  </a:cubicBezTo>
                  <a:cubicBezTo>
                    <a:pt x="451" y="117"/>
                    <a:pt x="551" y="17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3"/>
            <p:cNvSpPr/>
            <p:nvPr/>
          </p:nvSpPr>
          <p:spPr>
            <a:xfrm>
              <a:off x="2413656" y="4613443"/>
              <a:ext cx="33781" cy="14519"/>
            </a:xfrm>
            <a:custGeom>
              <a:avLst/>
              <a:gdLst/>
              <a:ahLst/>
              <a:cxnLst/>
              <a:rect l="l" t="t" r="r" b="b"/>
              <a:pathLst>
                <a:path w="1054" h="453" extrusionOk="0">
                  <a:moveTo>
                    <a:pt x="522" y="62"/>
                  </a:moveTo>
                  <a:cubicBezTo>
                    <a:pt x="609" y="62"/>
                    <a:pt x="694" y="81"/>
                    <a:pt x="769" y="119"/>
                  </a:cubicBezTo>
                  <a:cubicBezTo>
                    <a:pt x="834" y="151"/>
                    <a:pt x="900" y="191"/>
                    <a:pt x="956" y="233"/>
                  </a:cubicBezTo>
                  <a:lnTo>
                    <a:pt x="956" y="233"/>
                  </a:lnTo>
                  <a:cubicBezTo>
                    <a:pt x="899" y="252"/>
                    <a:pt x="820" y="277"/>
                    <a:pt x="719" y="302"/>
                  </a:cubicBezTo>
                  <a:cubicBezTo>
                    <a:pt x="602" y="336"/>
                    <a:pt x="485" y="369"/>
                    <a:pt x="368" y="369"/>
                  </a:cubicBezTo>
                  <a:cubicBezTo>
                    <a:pt x="301" y="386"/>
                    <a:pt x="234" y="386"/>
                    <a:pt x="168" y="386"/>
                  </a:cubicBezTo>
                  <a:cubicBezTo>
                    <a:pt x="101" y="369"/>
                    <a:pt x="51" y="336"/>
                    <a:pt x="84" y="269"/>
                  </a:cubicBezTo>
                  <a:cubicBezTo>
                    <a:pt x="168" y="152"/>
                    <a:pt x="301" y="85"/>
                    <a:pt x="435" y="69"/>
                  </a:cubicBezTo>
                  <a:cubicBezTo>
                    <a:pt x="464" y="64"/>
                    <a:pt x="493" y="62"/>
                    <a:pt x="522" y="62"/>
                  </a:cubicBezTo>
                  <a:close/>
                  <a:moveTo>
                    <a:pt x="513" y="0"/>
                  </a:moveTo>
                  <a:cubicBezTo>
                    <a:pt x="324" y="0"/>
                    <a:pt x="138" y="82"/>
                    <a:pt x="17" y="236"/>
                  </a:cubicBezTo>
                  <a:cubicBezTo>
                    <a:pt x="1" y="286"/>
                    <a:pt x="1" y="353"/>
                    <a:pt x="34" y="386"/>
                  </a:cubicBezTo>
                  <a:cubicBezTo>
                    <a:pt x="67" y="419"/>
                    <a:pt x="101" y="436"/>
                    <a:pt x="151" y="453"/>
                  </a:cubicBezTo>
                  <a:cubicBezTo>
                    <a:pt x="234" y="453"/>
                    <a:pt x="301" y="453"/>
                    <a:pt x="385" y="436"/>
                  </a:cubicBezTo>
                  <a:cubicBezTo>
                    <a:pt x="502" y="419"/>
                    <a:pt x="619" y="386"/>
                    <a:pt x="736" y="353"/>
                  </a:cubicBezTo>
                  <a:cubicBezTo>
                    <a:pt x="823" y="328"/>
                    <a:pt x="901" y="293"/>
                    <a:pt x="977" y="250"/>
                  </a:cubicBezTo>
                  <a:lnTo>
                    <a:pt x="977" y="250"/>
                  </a:lnTo>
                  <a:cubicBezTo>
                    <a:pt x="999" y="267"/>
                    <a:pt x="1019" y="285"/>
                    <a:pt x="1036" y="302"/>
                  </a:cubicBezTo>
                  <a:cubicBezTo>
                    <a:pt x="1036" y="302"/>
                    <a:pt x="1036" y="287"/>
                    <a:pt x="992" y="241"/>
                  </a:cubicBezTo>
                  <a:lnTo>
                    <a:pt x="992" y="241"/>
                  </a:lnTo>
                  <a:cubicBezTo>
                    <a:pt x="1012" y="229"/>
                    <a:pt x="1033" y="216"/>
                    <a:pt x="1053" y="202"/>
                  </a:cubicBezTo>
                  <a:cubicBezTo>
                    <a:pt x="1046" y="202"/>
                    <a:pt x="1021" y="211"/>
                    <a:pt x="979" y="226"/>
                  </a:cubicBezTo>
                  <a:lnTo>
                    <a:pt x="979" y="226"/>
                  </a:lnTo>
                  <a:cubicBezTo>
                    <a:pt x="929" y="164"/>
                    <a:pt x="866" y="116"/>
                    <a:pt x="803" y="69"/>
                  </a:cubicBezTo>
                  <a:cubicBezTo>
                    <a:pt x="711" y="23"/>
                    <a:pt x="611" y="0"/>
                    <a:pt x="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3"/>
            <p:cNvSpPr/>
            <p:nvPr/>
          </p:nvSpPr>
          <p:spPr>
            <a:xfrm>
              <a:off x="2439360" y="4597834"/>
              <a:ext cx="11826" cy="23717"/>
            </a:xfrm>
            <a:custGeom>
              <a:avLst/>
              <a:gdLst/>
              <a:ahLst/>
              <a:cxnLst/>
              <a:rect l="l" t="t" r="r" b="b"/>
              <a:pathLst>
                <a:path w="369" h="740" extrusionOk="0">
                  <a:moveTo>
                    <a:pt x="227" y="1"/>
                  </a:moveTo>
                  <a:cubicBezTo>
                    <a:pt x="219" y="1"/>
                    <a:pt x="210" y="2"/>
                    <a:pt x="201" y="4"/>
                  </a:cubicBezTo>
                  <a:cubicBezTo>
                    <a:pt x="84" y="71"/>
                    <a:pt x="17" y="171"/>
                    <a:pt x="17" y="288"/>
                  </a:cubicBezTo>
                  <a:cubicBezTo>
                    <a:pt x="1" y="372"/>
                    <a:pt x="1" y="472"/>
                    <a:pt x="34" y="556"/>
                  </a:cubicBezTo>
                  <a:cubicBezTo>
                    <a:pt x="51" y="622"/>
                    <a:pt x="101" y="706"/>
                    <a:pt x="168" y="739"/>
                  </a:cubicBezTo>
                  <a:cubicBezTo>
                    <a:pt x="134" y="672"/>
                    <a:pt x="101" y="606"/>
                    <a:pt x="84" y="539"/>
                  </a:cubicBezTo>
                  <a:cubicBezTo>
                    <a:pt x="51" y="455"/>
                    <a:pt x="51" y="372"/>
                    <a:pt x="67" y="305"/>
                  </a:cubicBezTo>
                  <a:cubicBezTo>
                    <a:pt x="84" y="221"/>
                    <a:pt x="134" y="104"/>
                    <a:pt x="218" y="71"/>
                  </a:cubicBezTo>
                  <a:cubicBezTo>
                    <a:pt x="223" y="70"/>
                    <a:pt x="228" y="69"/>
                    <a:pt x="233" y="69"/>
                  </a:cubicBezTo>
                  <a:cubicBezTo>
                    <a:pt x="303" y="69"/>
                    <a:pt x="318" y="177"/>
                    <a:pt x="318" y="255"/>
                  </a:cubicBezTo>
                  <a:cubicBezTo>
                    <a:pt x="301" y="338"/>
                    <a:pt x="285" y="422"/>
                    <a:pt x="268" y="505"/>
                  </a:cubicBezTo>
                  <a:cubicBezTo>
                    <a:pt x="234" y="639"/>
                    <a:pt x="184" y="723"/>
                    <a:pt x="201" y="723"/>
                  </a:cubicBezTo>
                  <a:cubicBezTo>
                    <a:pt x="251" y="672"/>
                    <a:pt x="285" y="606"/>
                    <a:pt x="318" y="522"/>
                  </a:cubicBezTo>
                  <a:cubicBezTo>
                    <a:pt x="335" y="439"/>
                    <a:pt x="351" y="355"/>
                    <a:pt x="368" y="271"/>
                  </a:cubicBezTo>
                  <a:cubicBezTo>
                    <a:pt x="368" y="221"/>
                    <a:pt x="368" y="155"/>
                    <a:pt x="351" y="104"/>
                  </a:cubicBezTo>
                  <a:cubicBezTo>
                    <a:pt x="337" y="46"/>
                    <a:pt x="285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3"/>
            <p:cNvSpPr/>
            <p:nvPr/>
          </p:nvSpPr>
          <p:spPr>
            <a:xfrm>
              <a:off x="2564675" y="4532612"/>
              <a:ext cx="40736" cy="69132"/>
            </a:xfrm>
            <a:custGeom>
              <a:avLst/>
              <a:gdLst/>
              <a:ahLst/>
              <a:cxnLst/>
              <a:rect l="l" t="t" r="r" b="b"/>
              <a:pathLst>
                <a:path w="1271" h="2157" extrusionOk="0">
                  <a:moveTo>
                    <a:pt x="1270" y="1"/>
                  </a:moveTo>
                  <a:cubicBezTo>
                    <a:pt x="1237" y="1"/>
                    <a:pt x="1203" y="17"/>
                    <a:pt x="1170" y="34"/>
                  </a:cubicBezTo>
                  <a:cubicBezTo>
                    <a:pt x="1070" y="51"/>
                    <a:pt x="986" y="101"/>
                    <a:pt x="903" y="151"/>
                  </a:cubicBezTo>
                  <a:cubicBezTo>
                    <a:pt x="318" y="469"/>
                    <a:pt x="0" y="1120"/>
                    <a:pt x="101" y="1772"/>
                  </a:cubicBezTo>
                  <a:cubicBezTo>
                    <a:pt x="117" y="1872"/>
                    <a:pt x="134" y="1972"/>
                    <a:pt x="167" y="2056"/>
                  </a:cubicBezTo>
                  <a:cubicBezTo>
                    <a:pt x="184" y="2089"/>
                    <a:pt x="201" y="2123"/>
                    <a:pt x="218" y="2156"/>
                  </a:cubicBezTo>
                  <a:cubicBezTo>
                    <a:pt x="234" y="2156"/>
                    <a:pt x="167" y="2006"/>
                    <a:pt x="151" y="1772"/>
                  </a:cubicBezTo>
                  <a:cubicBezTo>
                    <a:pt x="84" y="1137"/>
                    <a:pt x="385" y="519"/>
                    <a:pt x="919" y="185"/>
                  </a:cubicBezTo>
                  <a:cubicBezTo>
                    <a:pt x="1120" y="51"/>
                    <a:pt x="1270" y="17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3"/>
            <p:cNvSpPr/>
            <p:nvPr/>
          </p:nvSpPr>
          <p:spPr>
            <a:xfrm>
              <a:off x="2559323" y="4476942"/>
              <a:ext cx="30544" cy="62145"/>
            </a:xfrm>
            <a:custGeom>
              <a:avLst/>
              <a:gdLst/>
              <a:ahLst/>
              <a:cxnLst/>
              <a:rect l="l" t="t" r="r" b="b"/>
              <a:pathLst>
                <a:path w="953" h="1939" extrusionOk="0">
                  <a:moveTo>
                    <a:pt x="0" y="0"/>
                  </a:moveTo>
                  <a:cubicBezTo>
                    <a:pt x="284" y="668"/>
                    <a:pt x="602" y="1303"/>
                    <a:pt x="953" y="1938"/>
                  </a:cubicBezTo>
                  <a:cubicBezTo>
                    <a:pt x="819" y="1604"/>
                    <a:pt x="669" y="1270"/>
                    <a:pt x="502" y="952"/>
                  </a:cubicBezTo>
                  <a:cubicBezTo>
                    <a:pt x="351" y="618"/>
                    <a:pt x="184" y="30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3"/>
            <p:cNvSpPr/>
            <p:nvPr/>
          </p:nvSpPr>
          <p:spPr>
            <a:xfrm>
              <a:off x="2500960" y="4596841"/>
              <a:ext cx="44453" cy="22018"/>
            </a:xfrm>
            <a:custGeom>
              <a:avLst/>
              <a:gdLst/>
              <a:ahLst/>
              <a:cxnLst/>
              <a:rect l="l" t="t" r="r" b="b"/>
              <a:pathLst>
                <a:path w="1387" h="687" extrusionOk="0">
                  <a:moveTo>
                    <a:pt x="1385" y="1"/>
                  </a:moveTo>
                  <a:cubicBezTo>
                    <a:pt x="1359" y="1"/>
                    <a:pt x="1068" y="161"/>
                    <a:pt x="702" y="353"/>
                  </a:cubicBezTo>
                  <a:cubicBezTo>
                    <a:pt x="317" y="536"/>
                    <a:pt x="0" y="670"/>
                    <a:pt x="0" y="687"/>
                  </a:cubicBezTo>
                  <a:cubicBezTo>
                    <a:pt x="501" y="536"/>
                    <a:pt x="969" y="319"/>
                    <a:pt x="1387" y="2"/>
                  </a:cubicBezTo>
                  <a:cubicBezTo>
                    <a:pt x="1387" y="1"/>
                    <a:pt x="1386" y="1"/>
                    <a:pt x="1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3"/>
            <p:cNvSpPr/>
            <p:nvPr/>
          </p:nvSpPr>
          <p:spPr>
            <a:xfrm>
              <a:off x="2573778" y="4582867"/>
              <a:ext cx="2692" cy="10352"/>
            </a:xfrm>
            <a:custGeom>
              <a:avLst/>
              <a:gdLst/>
              <a:ahLst/>
              <a:cxnLst/>
              <a:rect l="l" t="t" r="r" b="b"/>
              <a:pathLst>
                <a:path w="84" h="323" extrusionOk="0">
                  <a:moveTo>
                    <a:pt x="45" y="1"/>
                  </a:moveTo>
                  <a:cubicBezTo>
                    <a:pt x="27" y="1"/>
                    <a:pt x="0" y="64"/>
                    <a:pt x="0" y="154"/>
                  </a:cubicBezTo>
                  <a:cubicBezTo>
                    <a:pt x="0" y="245"/>
                    <a:pt x="42" y="323"/>
                    <a:pt x="62" y="323"/>
                  </a:cubicBezTo>
                  <a:cubicBezTo>
                    <a:pt x="64" y="323"/>
                    <a:pt x="66" y="322"/>
                    <a:pt x="67" y="321"/>
                  </a:cubicBezTo>
                  <a:cubicBezTo>
                    <a:pt x="84" y="321"/>
                    <a:pt x="67" y="254"/>
                    <a:pt x="67" y="154"/>
                  </a:cubicBezTo>
                  <a:cubicBezTo>
                    <a:pt x="67" y="70"/>
                    <a:pt x="67" y="3"/>
                    <a:pt x="51" y="3"/>
                  </a:cubicBezTo>
                  <a:cubicBezTo>
                    <a:pt x="49" y="2"/>
                    <a:pt x="47" y="1"/>
                    <a:pt x="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3"/>
            <p:cNvSpPr/>
            <p:nvPr/>
          </p:nvSpPr>
          <p:spPr>
            <a:xfrm>
              <a:off x="2576438" y="4563156"/>
              <a:ext cx="4327" cy="8686"/>
            </a:xfrm>
            <a:custGeom>
              <a:avLst/>
              <a:gdLst/>
              <a:ahLst/>
              <a:cxnLst/>
              <a:rect l="l" t="t" r="r" b="b"/>
              <a:pathLst>
                <a:path w="135" h="271" extrusionOk="0">
                  <a:moveTo>
                    <a:pt x="118" y="0"/>
                  </a:moveTo>
                  <a:cubicBezTo>
                    <a:pt x="101" y="0"/>
                    <a:pt x="68" y="50"/>
                    <a:pt x="34" y="134"/>
                  </a:cubicBezTo>
                  <a:cubicBezTo>
                    <a:pt x="18" y="201"/>
                    <a:pt x="1" y="267"/>
                    <a:pt x="18" y="267"/>
                  </a:cubicBezTo>
                  <a:cubicBezTo>
                    <a:pt x="19" y="269"/>
                    <a:pt x="21" y="270"/>
                    <a:pt x="23" y="270"/>
                  </a:cubicBezTo>
                  <a:cubicBezTo>
                    <a:pt x="41" y="270"/>
                    <a:pt x="71" y="210"/>
                    <a:pt x="101" y="150"/>
                  </a:cubicBezTo>
                  <a:cubicBezTo>
                    <a:pt x="118" y="67"/>
                    <a:pt x="135" y="17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3"/>
            <p:cNvSpPr/>
            <p:nvPr/>
          </p:nvSpPr>
          <p:spPr>
            <a:xfrm>
              <a:off x="2585540" y="4548926"/>
              <a:ext cx="7532" cy="7275"/>
            </a:xfrm>
            <a:custGeom>
              <a:avLst/>
              <a:gdLst/>
              <a:ahLst/>
              <a:cxnLst/>
              <a:rect l="l" t="t" r="r" b="b"/>
              <a:pathLst>
                <a:path w="235" h="227" extrusionOk="0">
                  <a:moveTo>
                    <a:pt x="211" y="0"/>
                  </a:moveTo>
                  <a:cubicBezTo>
                    <a:pt x="181" y="0"/>
                    <a:pt x="129" y="15"/>
                    <a:pt x="85" y="60"/>
                  </a:cubicBezTo>
                  <a:cubicBezTo>
                    <a:pt x="1" y="143"/>
                    <a:pt x="1" y="227"/>
                    <a:pt x="18" y="227"/>
                  </a:cubicBezTo>
                  <a:cubicBezTo>
                    <a:pt x="34" y="227"/>
                    <a:pt x="68" y="177"/>
                    <a:pt x="118" y="110"/>
                  </a:cubicBezTo>
                  <a:cubicBezTo>
                    <a:pt x="185" y="60"/>
                    <a:pt x="235" y="26"/>
                    <a:pt x="235" y="10"/>
                  </a:cubicBezTo>
                  <a:cubicBezTo>
                    <a:pt x="235" y="4"/>
                    <a:pt x="226" y="0"/>
                    <a:pt x="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3"/>
            <p:cNvSpPr/>
            <p:nvPr/>
          </p:nvSpPr>
          <p:spPr>
            <a:xfrm>
              <a:off x="2598937" y="4540433"/>
              <a:ext cx="4872" cy="4199"/>
            </a:xfrm>
            <a:custGeom>
              <a:avLst/>
              <a:gdLst/>
              <a:ahLst/>
              <a:cxnLst/>
              <a:rect l="l" t="t" r="r" b="b"/>
              <a:pathLst>
                <a:path w="152" h="131" extrusionOk="0">
                  <a:moveTo>
                    <a:pt x="118" y="1"/>
                  </a:moveTo>
                  <a:cubicBezTo>
                    <a:pt x="100" y="1"/>
                    <a:pt x="75" y="16"/>
                    <a:pt x="51" y="41"/>
                  </a:cubicBezTo>
                  <a:cubicBezTo>
                    <a:pt x="17" y="74"/>
                    <a:pt x="1" y="124"/>
                    <a:pt x="17" y="124"/>
                  </a:cubicBezTo>
                  <a:cubicBezTo>
                    <a:pt x="22" y="129"/>
                    <a:pt x="28" y="131"/>
                    <a:pt x="34" y="131"/>
                  </a:cubicBezTo>
                  <a:cubicBezTo>
                    <a:pt x="52" y="131"/>
                    <a:pt x="76" y="115"/>
                    <a:pt x="101" y="91"/>
                  </a:cubicBezTo>
                  <a:cubicBezTo>
                    <a:pt x="134" y="57"/>
                    <a:pt x="151" y="24"/>
                    <a:pt x="134" y="7"/>
                  </a:cubicBezTo>
                  <a:cubicBezTo>
                    <a:pt x="130" y="3"/>
                    <a:pt x="124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3"/>
            <p:cNvSpPr/>
            <p:nvPr/>
          </p:nvSpPr>
          <p:spPr>
            <a:xfrm>
              <a:off x="1828359" y="2877358"/>
              <a:ext cx="806506" cy="1736693"/>
            </a:xfrm>
            <a:custGeom>
              <a:avLst/>
              <a:gdLst/>
              <a:ahLst/>
              <a:cxnLst/>
              <a:rect l="l" t="t" r="r" b="b"/>
              <a:pathLst>
                <a:path w="25164" h="54187" extrusionOk="0">
                  <a:moveTo>
                    <a:pt x="0" y="1"/>
                  </a:moveTo>
                  <a:cubicBezTo>
                    <a:pt x="0" y="1"/>
                    <a:pt x="1754" y="22958"/>
                    <a:pt x="3559" y="29475"/>
                  </a:cubicBezTo>
                  <a:lnTo>
                    <a:pt x="17427" y="54186"/>
                  </a:lnTo>
                  <a:lnTo>
                    <a:pt x="25163" y="50594"/>
                  </a:lnTo>
                  <a:lnTo>
                    <a:pt x="14002" y="25732"/>
                  </a:lnTo>
                  <a:cubicBezTo>
                    <a:pt x="11579" y="17244"/>
                    <a:pt x="10042" y="753"/>
                    <a:pt x="10042" y="7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3"/>
            <p:cNvSpPr/>
            <p:nvPr/>
          </p:nvSpPr>
          <p:spPr>
            <a:xfrm>
              <a:off x="2347793" y="4419636"/>
              <a:ext cx="251176" cy="116758"/>
            </a:xfrm>
            <a:custGeom>
              <a:avLst/>
              <a:gdLst/>
              <a:ahLst/>
              <a:cxnLst/>
              <a:rect l="l" t="t" r="r" b="b"/>
              <a:pathLst>
                <a:path w="7837" h="3643" extrusionOk="0">
                  <a:moveTo>
                    <a:pt x="7837" y="0"/>
                  </a:moveTo>
                  <a:cubicBezTo>
                    <a:pt x="7736" y="17"/>
                    <a:pt x="7619" y="67"/>
                    <a:pt x="7519" y="117"/>
                  </a:cubicBezTo>
                  <a:cubicBezTo>
                    <a:pt x="7319" y="201"/>
                    <a:pt x="7018" y="318"/>
                    <a:pt x="6667" y="485"/>
                  </a:cubicBezTo>
                  <a:cubicBezTo>
                    <a:pt x="5949" y="786"/>
                    <a:pt x="4963" y="1237"/>
                    <a:pt x="3877" y="1738"/>
                  </a:cubicBezTo>
                  <a:cubicBezTo>
                    <a:pt x="2791" y="2239"/>
                    <a:pt x="1822" y="2707"/>
                    <a:pt x="1120" y="3058"/>
                  </a:cubicBezTo>
                  <a:cubicBezTo>
                    <a:pt x="769" y="3225"/>
                    <a:pt x="485" y="3375"/>
                    <a:pt x="284" y="3476"/>
                  </a:cubicBezTo>
                  <a:cubicBezTo>
                    <a:pt x="184" y="3526"/>
                    <a:pt x="84" y="3576"/>
                    <a:pt x="0" y="3643"/>
                  </a:cubicBezTo>
                  <a:cubicBezTo>
                    <a:pt x="117" y="3626"/>
                    <a:pt x="218" y="3593"/>
                    <a:pt x="318" y="3542"/>
                  </a:cubicBezTo>
                  <a:cubicBezTo>
                    <a:pt x="518" y="3459"/>
                    <a:pt x="819" y="3325"/>
                    <a:pt x="1170" y="3175"/>
                  </a:cubicBezTo>
                  <a:cubicBezTo>
                    <a:pt x="1888" y="2857"/>
                    <a:pt x="2874" y="2406"/>
                    <a:pt x="3960" y="1905"/>
                  </a:cubicBezTo>
                  <a:cubicBezTo>
                    <a:pt x="5046" y="1404"/>
                    <a:pt x="6015" y="936"/>
                    <a:pt x="6717" y="602"/>
                  </a:cubicBezTo>
                  <a:cubicBezTo>
                    <a:pt x="7068" y="418"/>
                    <a:pt x="7352" y="284"/>
                    <a:pt x="7553" y="184"/>
                  </a:cubicBezTo>
                  <a:cubicBezTo>
                    <a:pt x="7653" y="134"/>
                    <a:pt x="7753" y="67"/>
                    <a:pt x="78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3"/>
            <p:cNvSpPr/>
            <p:nvPr/>
          </p:nvSpPr>
          <p:spPr>
            <a:xfrm>
              <a:off x="1130053" y="2581216"/>
              <a:ext cx="1238668" cy="2047835"/>
            </a:xfrm>
            <a:custGeom>
              <a:avLst/>
              <a:gdLst/>
              <a:ahLst/>
              <a:cxnLst/>
              <a:rect l="l" t="t" r="r" b="b"/>
              <a:pathLst>
                <a:path w="38648" h="63895" extrusionOk="0">
                  <a:moveTo>
                    <a:pt x="36408" y="1"/>
                  </a:moveTo>
                  <a:lnTo>
                    <a:pt x="20936" y="5882"/>
                  </a:lnTo>
                  <a:lnTo>
                    <a:pt x="10978" y="31363"/>
                  </a:lnTo>
                  <a:lnTo>
                    <a:pt x="0" y="59600"/>
                  </a:lnTo>
                  <a:lnTo>
                    <a:pt x="7502" y="63894"/>
                  </a:lnTo>
                  <a:cubicBezTo>
                    <a:pt x="7502" y="63894"/>
                    <a:pt x="19198" y="41722"/>
                    <a:pt x="22373" y="34972"/>
                  </a:cubicBezTo>
                  <a:cubicBezTo>
                    <a:pt x="23910" y="31697"/>
                    <a:pt x="29457" y="19182"/>
                    <a:pt x="34921" y="12733"/>
                  </a:cubicBezTo>
                  <a:cubicBezTo>
                    <a:pt x="34921" y="12733"/>
                    <a:pt x="36475" y="10511"/>
                    <a:pt x="36675" y="10110"/>
                  </a:cubicBezTo>
                  <a:cubicBezTo>
                    <a:pt x="38647" y="6083"/>
                    <a:pt x="36592" y="1"/>
                    <a:pt x="36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3"/>
            <p:cNvSpPr/>
            <p:nvPr/>
          </p:nvSpPr>
          <p:spPr>
            <a:xfrm>
              <a:off x="1639296" y="3365223"/>
              <a:ext cx="223356" cy="129290"/>
            </a:xfrm>
            <a:custGeom>
              <a:avLst/>
              <a:gdLst/>
              <a:ahLst/>
              <a:cxnLst/>
              <a:rect l="l" t="t" r="r" b="b"/>
              <a:pathLst>
                <a:path w="6969" h="4034" extrusionOk="0">
                  <a:moveTo>
                    <a:pt x="1455" y="0"/>
                  </a:moveTo>
                  <a:lnTo>
                    <a:pt x="1" y="1604"/>
                  </a:lnTo>
                  <a:cubicBezTo>
                    <a:pt x="1" y="1604"/>
                    <a:pt x="5381" y="3609"/>
                    <a:pt x="6166" y="4027"/>
                  </a:cubicBezTo>
                  <a:cubicBezTo>
                    <a:pt x="6175" y="4031"/>
                    <a:pt x="6183" y="4033"/>
                    <a:pt x="6191" y="4033"/>
                  </a:cubicBezTo>
                  <a:cubicBezTo>
                    <a:pt x="6480" y="4033"/>
                    <a:pt x="6968" y="1621"/>
                    <a:pt x="6968" y="1621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3"/>
            <p:cNvSpPr/>
            <p:nvPr/>
          </p:nvSpPr>
          <p:spPr>
            <a:xfrm>
              <a:off x="1609842" y="3424644"/>
              <a:ext cx="201947" cy="181884"/>
            </a:xfrm>
            <a:custGeom>
              <a:avLst/>
              <a:gdLst/>
              <a:ahLst/>
              <a:cxnLst/>
              <a:rect l="l" t="t" r="r" b="b"/>
              <a:pathLst>
                <a:path w="6301" h="5675" extrusionOk="0">
                  <a:moveTo>
                    <a:pt x="1638" y="1"/>
                  </a:moveTo>
                  <a:lnTo>
                    <a:pt x="1" y="4078"/>
                  </a:lnTo>
                  <a:cubicBezTo>
                    <a:pt x="1" y="4078"/>
                    <a:pt x="2708" y="5448"/>
                    <a:pt x="3994" y="5665"/>
                  </a:cubicBezTo>
                  <a:cubicBezTo>
                    <a:pt x="4030" y="5671"/>
                    <a:pt x="4066" y="5675"/>
                    <a:pt x="4101" y="5675"/>
                  </a:cubicBezTo>
                  <a:cubicBezTo>
                    <a:pt x="5352" y="5675"/>
                    <a:pt x="6300" y="1755"/>
                    <a:pt x="6300" y="1755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3"/>
            <p:cNvSpPr/>
            <p:nvPr/>
          </p:nvSpPr>
          <p:spPr>
            <a:xfrm>
              <a:off x="1644680" y="3417689"/>
              <a:ext cx="192268" cy="84099"/>
            </a:xfrm>
            <a:custGeom>
              <a:avLst/>
              <a:gdLst/>
              <a:ahLst/>
              <a:cxnLst/>
              <a:rect l="l" t="t" r="r" b="b"/>
              <a:pathLst>
                <a:path w="5999" h="2624" extrusionOk="0">
                  <a:moveTo>
                    <a:pt x="0" y="1"/>
                  </a:moveTo>
                  <a:lnTo>
                    <a:pt x="284" y="869"/>
                  </a:lnTo>
                  <a:lnTo>
                    <a:pt x="5046" y="2624"/>
                  </a:lnTo>
                  <a:lnTo>
                    <a:pt x="5998" y="23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1147168" y="4449058"/>
              <a:ext cx="252810" cy="125957"/>
            </a:xfrm>
            <a:custGeom>
              <a:avLst/>
              <a:gdLst/>
              <a:ahLst/>
              <a:cxnLst/>
              <a:rect l="l" t="t" r="r" b="b"/>
              <a:pathLst>
                <a:path w="7888" h="3930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" y="51"/>
                    <a:pt x="1738" y="970"/>
                    <a:pt x="3894" y="2056"/>
                  </a:cubicBezTo>
                  <a:cubicBezTo>
                    <a:pt x="6004" y="3111"/>
                    <a:pt x="7735" y="3930"/>
                    <a:pt x="7848" y="3930"/>
                  </a:cubicBezTo>
                  <a:cubicBezTo>
                    <a:pt x="7851" y="3930"/>
                    <a:pt x="7853" y="3929"/>
                    <a:pt x="7854" y="3928"/>
                  </a:cubicBezTo>
                  <a:cubicBezTo>
                    <a:pt x="7887" y="3894"/>
                    <a:pt x="6150" y="2975"/>
                    <a:pt x="3977" y="1889"/>
                  </a:cubicBezTo>
                  <a:cubicBezTo>
                    <a:pt x="1864" y="824"/>
                    <a:pt x="120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3"/>
            <p:cNvSpPr/>
            <p:nvPr/>
          </p:nvSpPr>
          <p:spPr>
            <a:xfrm>
              <a:off x="1338891" y="2115305"/>
              <a:ext cx="96406" cy="168743"/>
            </a:xfrm>
            <a:custGeom>
              <a:avLst/>
              <a:gdLst/>
              <a:ahLst/>
              <a:cxnLst/>
              <a:rect l="l" t="t" r="r" b="b"/>
              <a:pathLst>
                <a:path w="3008" h="5265" extrusionOk="0">
                  <a:moveTo>
                    <a:pt x="2956" y="1"/>
                  </a:moveTo>
                  <a:cubicBezTo>
                    <a:pt x="2905" y="1"/>
                    <a:pt x="2211" y="1158"/>
                    <a:pt x="1421" y="2591"/>
                  </a:cubicBezTo>
                  <a:cubicBezTo>
                    <a:pt x="619" y="4045"/>
                    <a:pt x="0" y="5231"/>
                    <a:pt x="34" y="5265"/>
                  </a:cubicBezTo>
                  <a:cubicBezTo>
                    <a:pt x="34" y="5265"/>
                    <a:pt x="35" y="5265"/>
                    <a:pt x="35" y="5265"/>
                  </a:cubicBezTo>
                  <a:cubicBezTo>
                    <a:pt x="94" y="5265"/>
                    <a:pt x="775" y="4118"/>
                    <a:pt x="1588" y="2675"/>
                  </a:cubicBezTo>
                  <a:cubicBezTo>
                    <a:pt x="2390" y="1221"/>
                    <a:pt x="3008" y="18"/>
                    <a:pt x="2958" y="1"/>
                  </a:cubicBezTo>
                  <a:cubicBezTo>
                    <a:pt x="2957" y="1"/>
                    <a:pt x="2957" y="1"/>
                    <a:pt x="29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3"/>
            <p:cNvSpPr/>
            <p:nvPr/>
          </p:nvSpPr>
          <p:spPr>
            <a:xfrm>
              <a:off x="1309982" y="1772627"/>
              <a:ext cx="635680" cy="847947"/>
            </a:xfrm>
            <a:custGeom>
              <a:avLst/>
              <a:gdLst/>
              <a:ahLst/>
              <a:cxnLst/>
              <a:rect l="l" t="t" r="r" b="b"/>
              <a:pathLst>
                <a:path w="19834" h="26457" extrusionOk="0">
                  <a:moveTo>
                    <a:pt x="18062" y="0"/>
                  </a:moveTo>
                  <a:cubicBezTo>
                    <a:pt x="14370" y="33"/>
                    <a:pt x="11964" y="4344"/>
                    <a:pt x="12080" y="6767"/>
                  </a:cubicBezTo>
                  <a:cubicBezTo>
                    <a:pt x="12248" y="9942"/>
                    <a:pt x="11395" y="16859"/>
                    <a:pt x="11395" y="16859"/>
                  </a:cubicBezTo>
                  <a:lnTo>
                    <a:pt x="2941" y="10025"/>
                  </a:lnTo>
                  <a:lnTo>
                    <a:pt x="0" y="15221"/>
                  </a:lnTo>
                  <a:cubicBezTo>
                    <a:pt x="0" y="15221"/>
                    <a:pt x="10476" y="26456"/>
                    <a:pt x="15408" y="26456"/>
                  </a:cubicBezTo>
                  <a:cubicBezTo>
                    <a:pt x="15753" y="26456"/>
                    <a:pt x="16072" y="26401"/>
                    <a:pt x="16358" y="26283"/>
                  </a:cubicBezTo>
                  <a:cubicBezTo>
                    <a:pt x="17160" y="25948"/>
                    <a:pt x="17728" y="25297"/>
                    <a:pt x="18112" y="24428"/>
                  </a:cubicBezTo>
                  <a:cubicBezTo>
                    <a:pt x="19800" y="20568"/>
                    <a:pt x="19833" y="14419"/>
                    <a:pt x="19365" y="8354"/>
                  </a:cubicBezTo>
                  <a:cubicBezTo>
                    <a:pt x="18948" y="2991"/>
                    <a:pt x="18463" y="0"/>
                    <a:pt x="18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3"/>
            <p:cNvSpPr/>
            <p:nvPr/>
          </p:nvSpPr>
          <p:spPr>
            <a:xfrm>
              <a:off x="1729805" y="1772178"/>
              <a:ext cx="635680" cy="1073098"/>
            </a:xfrm>
            <a:custGeom>
              <a:avLst/>
              <a:gdLst/>
              <a:ahLst/>
              <a:cxnLst/>
              <a:rect l="l" t="t" r="r" b="b"/>
              <a:pathLst>
                <a:path w="19834" h="33482" extrusionOk="0">
                  <a:moveTo>
                    <a:pt x="7321" y="0"/>
                  </a:moveTo>
                  <a:cubicBezTo>
                    <a:pt x="5987" y="0"/>
                    <a:pt x="3957" y="143"/>
                    <a:pt x="2457" y="733"/>
                  </a:cubicBezTo>
                  <a:cubicBezTo>
                    <a:pt x="1521" y="1100"/>
                    <a:pt x="1" y="33481"/>
                    <a:pt x="1" y="33481"/>
                  </a:cubicBezTo>
                  <a:lnTo>
                    <a:pt x="18881" y="32362"/>
                  </a:lnTo>
                  <a:cubicBezTo>
                    <a:pt x="18881" y="32362"/>
                    <a:pt x="19834" y="6931"/>
                    <a:pt x="17946" y="4041"/>
                  </a:cubicBezTo>
                  <a:cubicBezTo>
                    <a:pt x="16041" y="1150"/>
                    <a:pt x="8706" y="81"/>
                    <a:pt x="8706" y="81"/>
                  </a:cubicBezTo>
                  <a:lnTo>
                    <a:pt x="8689" y="81"/>
                  </a:lnTo>
                  <a:cubicBezTo>
                    <a:pt x="8593" y="45"/>
                    <a:pt x="8066" y="0"/>
                    <a:pt x="7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3"/>
            <p:cNvSpPr/>
            <p:nvPr/>
          </p:nvSpPr>
          <p:spPr>
            <a:xfrm>
              <a:off x="387615" y="1429884"/>
              <a:ext cx="1317063" cy="1053387"/>
            </a:xfrm>
            <a:custGeom>
              <a:avLst/>
              <a:gdLst/>
              <a:ahLst/>
              <a:cxnLst/>
              <a:rect l="l" t="t" r="r" b="b"/>
              <a:pathLst>
                <a:path w="41094" h="32867" extrusionOk="0">
                  <a:moveTo>
                    <a:pt x="9999" y="1"/>
                  </a:moveTo>
                  <a:cubicBezTo>
                    <a:pt x="9063" y="1"/>
                    <a:pt x="8311" y="752"/>
                    <a:pt x="8311" y="1688"/>
                  </a:cubicBezTo>
                  <a:lnTo>
                    <a:pt x="8311" y="12649"/>
                  </a:lnTo>
                  <a:lnTo>
                    <a:pt x="7576" y="12649"/>
                  </a:lnTo>
                  <a:cubicBezTo>
                    <a:pt x="7225" y="12649"/>
                    <a:pt x="6891" y="12565"/>
                    <a:pt x="6573" y="12398"/>
                  </a:cubicBezTo>
                  <a:cubicBezTo>
                    <a:pt x="5928" y="12088"/>
                    <a:pt x="5260" y="11946"/>
                    <a:pt x="4608" y="11946"/>
                  </a:cubicBezTo>
                  <a:cubicBezTo>
                    <a:pt x="2236" y="11946"/>
                    <a:pt x="80" y="13834"/>
                    <a:pt x="40" y="16442"/>
                  </a:cubicBezTo>
                  <a:cubicBezTo>
                    <a:pt x="0" y="19099"/>
                    <a:pt x="2169" y="21083"/>
                    <a:pt x="4593" y="21083"/>
                  </a:cubicBezTo>
                  <a:cubicBezTo>
                    <a:pt x="5203" y="21083"/>
                    <a:pt x="5829" y="20958"/>
                    <a:pt x="6440" y="20686"/>
                  </a:cubicBezTo>
                  <a:cubicBezTo>
                    <a:pt x="6724" y="20552"/>
                    <a:pt x="7041" y="20485"/>
                    <a:pt x="7359" y="20485"/>
                  </a:cubicBezTo>
                  <a:lnTo>
                    <a:pt x="8311" y="20485"/>
                  </a:lnTo>
                  <a:lnTo>
                    <a:pt x="8311" y="31179"/>
                  </a:lnTo>
                  <a:cubicBezTo>
                    <a:pt x="8311" y="32098"/>
                    <a:pt x="9063" y="32866"/>
                    <a:pt x="9999" y="32866"/>
                  </a:cubicBezTo>
                  <a:lnTo>
                    <a:pt x="39723" y="32866"/>
                  </a:lnTo>
                  <a:cubicBezTo>
                    <a:pt x="40475" y="32866"/>
                    <a:pt x="41093" y="32248"/>
                    <a:pt x="41093" y="31479"/>
                  </a:cubicBezTo>
                  <a:lnTo>
                    <a:pt x="41093" y="1371"/>
                  </a:lnTo>
                  <a:cubicBezTo>
                    <a:pt x="41093" y="619"/>
                    <a:pt x="40475" y="1"/>
                    <a:pt x="39723" y="1"/>
                  </a:cubicBezTo>
                  <a:lnTo>
                    <a:pt x="28980" y="1"/>
                  </a:lnTo>
                  <a:lnTo>
                    <a:pt x="28980" y="1220"/>
                  </a:lnTo>
                  <a:cubicBezTo>
                    <a:pt x="28980" y="1504"/>
                    <a:pt x="29030" y="1772"/>
                    <a:pt x="29147" y="2039"/>
                  </a:cubicBezTo>
                  <a:cubicBezTo>
                    <a:pt x="29364" y="2574"/>
                    <a:pt x="29481" y="3158"/>
                    <a:pt x="29481" y="3743"/>
                  </a:cubicBezTo>
                  <a:cubicBezTo>
                    <a:pt x="29481" y="6199"/>
                    <a:pt x="27526" y="8204"/>
                    <a:pt x="25070" y="8288"/>
                  </a:cubicBezTo>
                  <a:cubicBezTo>
                    <a:pt x="25007" y="8291"/>
                    <a:pt x="24944" y="8292"/>
                    <a:pt x="24882" y="8292"/>
                  </a:cubicBezTo>
                  <a:cubicBezTo>
                    <a:pt x="22509" y="8292"/>
                    <a:pt x="20537" y="6454"/>
                    <a:pt x="20358" y="4061"/>
                  </a:cubicBezTo>
                  <a:cubicBezTo>
                    <a:pt x="20308" y="3292"/>
                    <a:pt x="20442" y="2507"/>
                    <a:pt x="20776" y="1822"/>
                  </a:cubicBezTo>
                  <a:cubicBezTo>
                    <a:pt x="20926" y="1521"/>
                    <a:pt x="20993" y="1187"/>
                    <a:pt x="21010" y="853"/>
                  </a:cubicBezTo>
                  <a:lnTo>
                    <a:pt x="21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3"/>
            <p:cNvSpPr/>
            <p:nvPr/>
          </p:nvSpPr>
          <p:spPr>
            <a:xfrm>
              <a:off x="1745349" y="1948261"/>
              <a:ext cx="28396" cy="666191"/>
            </a:xfrm>
            <a:custGeom>
              <a:avLst/>
              <a:gdLst/>
              <a:ahLst/>
              <a:cxnLst/>
              <a:rect l="l" t="t" r="r" b="b"/>
              <a:pathLst>
                <a:path w="886" h="20786" extrusionOk="0">
                  <a:moveTo>
                    <a:pt x="802" y="0"/>
                  </a:moveTo>
                  <a:cubicBezTo>
                    <a:pt x="786" y="67"/>
                    <a:pt x="769" y="134"/>
                    <a:pt x="786" y="218"/>
                  </a:cubicBezTo>
                  <a:cubicBezTo>
                    <a:pt x="769" y="368"/>
                    <a:pt x="769" y="569"/>
                    <a:pt x="752" y="819"/>
                  </a:cubicBezTo>
                  <a:cubicBezTo>
                    <a:pt x="752" y="1371"/>
                    <a:pt x="735" y="2122"/>
                    <a:pt x="735" y="3041"/>
                  </a:cubicBezTo>
                  <a:cubicBezTo>
                    <a:pt x="702" y="4929"/>
                    <a:pt x="702" y="7536"/>
                    <a:pt x="652" y="10410"/>
                  </a:cubicBezTo>
                  <a:cubicBezTo>
                    <a:pt x="602" y="13284"/>
                    <a:pt x="451" y="15874"/>
                    <a:pt x="284" y="17762"/>
                  </a:cubicBezTo>
                  <a:cubicBezTo>
                    <a:pt x="201" y="18697"/>
                    <a:pt x="134" y="19449"/>
                    <a:pt x="84" y="19984"/>
                  </a:cubicBezTo>
                  <a:cubicBezTo>
                    <a:pt x="50" y="20218"/>
                    <a:pt x="34" y="20418"/>
                    <a:pt x="17" y="20585"/>
                  </a:cubicBezTo>
                  <a:cubicBezTo>
                    <a:pt x="0" y="20652"/>
                    <a:pt x="0" y="20719"/>
                    <a:pt x="0" y="20786"/>
                  </a:cubicBezTo>
                  <a:cubicBezTo>
                    <a:pt x="34" y="20719"/>
                    <a:pt x="50" y="20652"/>
                    <a:pt x="50" y="20585"/>
                  </a:cubicBezTo>
                  <a:cubicBezTo>
                    <a:pt x="84" y="20435"/>
                    <a:pt x="100" y="20234"/>
                    <a:pt x="151" y="19984"/>
                  </a:cubicBezTo>
                  <a:cubicBezTo>
                    <a:pt x="217" y="19466"/>
                    <a:pt x="318" y="18714"/>
                    <a:pt x="418" y="17762"/>
                  </a:cubicBezTo>
                  <a:cubicBezTo>
                    <a:pt x="618" y="15890"/>
                    <a:pt x="769" y="13284"/>
                    <a:pt x="836" y="10410"/>
                  </a:cubicBezTo>
                  <a:cubicBezTo>
                    <a:pt x="886" y="7536"/>
                    <a:pt x="869" y="4929"/>
                    <a:pt x="852" y="3041"/>
                  </a:cubicBezTo>
                  <a:cubicBezTo>
                    <a:pt x="852" y="2122"/>
                    <a:pt x="836" y="1371"/>
                    <a:pt x="836" y="819"/>
                  </a:cubicBezTo>
                  <a:cubicBezTo>
                    <a:pt x="819" y="569"/>
                    <a:pt x="819" y="368"/>
                    <a:pt x="819" y="218"/>
                  </a:cubicBezTo>
                  <a:cubicBezTo>
                    <a:pt x="819" y="134"/>
                    <a:pt x="819" y="67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3"/>
            <p:cNvSpPr/>
            <p:nvPr/>
          </p:nvSpPr>
          <p:spPr>
            <a:xfrm>
              <a:off x="2053798" y="1390270"/>
              <a:ext cx="123200" cy="263451"/>
            </a:xfrm>
            <a:custGeom>
              <a:avLst/>
              <a:gdLst/>
              <a:ahLst/>
              <a:cxnLst/>
              <a:rect l="l" t="t" r="r" b="b"/>
              <a:pathLst>
                <a:path w="3844" h="8220" extrusionOk="0">
                  <a:moveTo>
                    <a:pt x="2406" y="0"/>
                  </a:moveTo>
                  <a:lnTo>
                    <a:pt x="786" y="1537"/>
                  </a:lnTo>
                  <a:lnTo>
                    <a:pt x="0" y="8204"/>
                  </a:lnTo>
                  <a:cubicBezTo>
                    <a:pt x="81" y="8215"/>
                    <a:pt x="154" y="8220"/>
                    <a:pt x="221" y="8220"/>
                  </a:cubicBezTo>
                  <a:cubicBezTo>
                    <a:pt x="879" y="8220"/>
                    <a:pt x="911" y="7736"/>
                    <a:pt x="888" y="7505"/>
                  </a:cubicBezTo>
                  <a:lnTo>
                    <a:pt x="888" y="7505"/>
                  </a:lnTo>
                  <a:cubicBezTo>
                    <a:pt x="966" y="7774"/>
                    <a:pt x="1263" y="7954"/>
                    <a:pt x="1559" y="7954"/>
                  </a:cubicBezTo>
                  <a:cubicBezTo>
                    <a:pt x="1660" y="7954"/>
                    <a:pt x="1762" y="7933"/>
                    <a:pt x="1855" y="7887"/>
                  </a:cubicBezTo>
                  <a:cubicBezTo>
                    <a:pt x="2256" y="7703"/>
                    <a:pt x="2423" y="7218"/>
                    <a:pt x="2390" y="6784"/>
                  </a:cubicBezTo>
                  <a:lnTo>
                    <a:pt x="2390" y="6784"/>
                  </a:lnTo>
                  <a:cubicBezTo>
                    <a:pt x="2550" y="6978"/>
                    <a:pt x="2773" y="7067"/>
                    <a:pt x="2993" y="7067"/>
                  </a:cubicBezTo>
                  <a:cubicBezTo>
                    <a:pt x="3323" y="7067"/>
                    <a:pt x="3650" y="6867"/>
                    <a:pt x="3760" y="6516"/>
                  </a:cubicBezTo>
                  <a:cubicBezTo>
                    <a:pt x="3843" y="6199"/>
                    <a:pt x="3793" y="5882"/>
                    <a:pt x="3609" y="5598"/>
                  </a:cubicBezTo>
                  <a:cubicBezTo>
                    <a:pt x="3442" y="5347"/>
                    <a:pt x="3259" y="5080"/>
                    <a:pt x="3058" y="4846"/>
                  </a:cubicBezTo>
                  <a:cubicBezTo>
                    <a:pt x="2122" y="3592"/>
                    <a:pt x="2106" y="1922"/>
                    <a:pt x="24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3"/>
            <p:cNvSpPr/>
            <p:nvPr/>
          </p:nvSpPr>
          <p:spPr>
            <a:xfrm>
              <a:off x="1796212" y="1322068"/>
              <a:ext cx="300469" cy="540555"/>
            </a:xfrm>
            <a:custGeom>
              <a:avLst/>
              <a:gdLst/>
              <a:ahLst/>
              <a:cxnLst/>
              <a:rect l="l" t="t" r="r" b="b"/>
              <a:pathLst>
                <a:path w="9375" h="16866" extrusionOk="0">
                  <a:moveTo>
                    <a:pt x="3791" y="1"/>
                  </a:moveTo>
                  <a:cubicBezTo>
                    <a:pt x="2655" y="1"/>
                    <a:pt x="1514" y="228"/>
                    <a:pt x="435" y="691"/>
                  </a:cubicBezTo>
                  <a:cubicBezTo>
                    <a:pt x="435" y="691"/>
                    <a:pt x="1" y="6339"/>
                    <a:pt x="34" y="8795"/>
                  </a:cubicBezTo>
                  <a:cubicBezTo>
                    <a:pt x="67" y="11251"/>
                    <a:pt x="2524" y="11635"/>
                    <a:pt x="2524" y="11635"/>
                  </a:cubicBezTo>
                  <a:cubicBezTo>
                    <a:pt x="2524" y="11635"/>
                    <a:pt x="2440" y="12437"/>
                    <a:pt x="2323" y="13440"/>
                  </a:cubicBezTo>
                  <a:cubicBezTo>
                    <a:pt x="2139" y="15278"/>
                    <a:pt x="3576" y="16865"/>
                    <a:pt x="5414" y="16865"/>
                  </a:cubicBezTo>
                  <a:cubicBezTo>
                    <a:pt x="7052" y="16865"/>
                    <a:pt x="8405" y="15612"/>
                    <a:pt x="8522" y="13974"/>
                  </a:cubicBezTo>
                  <a:lnTo>
                    <a:pt x="9374" y="2061"/>
                  </a:lnTo>
                  <a:lnTo>
                    <a:pt x="9006" y="1777"/>
                  </a:lnTo>
                  <a:cubicBezTo>
                    <a:pt x="7483" y="606"/>
                    <a:pt x="5645" y="1"/>
                    <a:pt x="37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3"/>
            <p:cNvSpPr/>
            <p:nvPr/>
          </p:nvSpPr>
          <p:spPr>
            <a:xfrm>
              <a:off x="1808135" y="1466806"/>
              <a:ext cx="30415" cy="22788"/>
            </a:xfrm>
            <a:custGeom>
              <a:avLst/>
              <a:gdLst/>
              <a:ahLst/>
              <a:cxnLst/>
              <a:rect l="l" t="t" r="r" b="b"/>
              <a:pathLst>
                <a:path w="949" h="711" extrusionOk="0">
                  <a:moveTo>
                    <a:pt x="460" y="1"/>
                  </a:moveTo>
                  <a:cubicBezTo>
                    <a:pt x="156" y="1"/>
                    <a:pt x="1" y="358"/>
                    <a:pt x="213" y="586"/>
                  </a:cubicBezTo>
                  <a:cubicBezTo>
                    <a:pt x="286" y="668"/>
                    <a:pt x="384" y="710"/>
                    <a:pt x="481" y="710"/>
                  </a:cubicBezTo>
                  <a:cubicBezTo>
                    <a:pt x="564" y="710"/>
                    <a:pt x="646" y="681"/>
                    <a:pt x="715" y="620"/>
                  </a:cubicBezTo>
                  <a:cubicBezTo>
                    <a:pt x="949" y="402"/>
                    <a:pt x="798" y="18"/>
                    <a:pt x="481" y="1"/>
                  </a:cubicBezTo>
                  <a:cubicBezTo>
                    <a:pt x="474" y="1"/>
                    <a:pt x="467" y="1"/>
                    <a:pt x="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3"/>
            <p:cNvSpPr/>
            <p:nvPr/>
          </p:nvSpPr>
          <p:spPr>
            <a:xfrm>
              <a:off x="1808520" y="1450364"/>
              <a:ext cx="40736" cy="11442"/>
            </a:xfrm>
            <a:custGeom>
              <a:avLst/>
              <a:gdLst/>
              <a:ahLst/>
              <a:cxnLst/>
              <a:rect l="l" t="t" r="r" b="b"/>
              <a:pathLst>
                <a:path w="1271" h="357" extrusionOk="0">
                  <a:moveTo>
                    <a:pt x="636" y="1"/>
                  </a:moveTo>
                  <a:cubicBezTo>
                    <a:pt x="460" y="1"/>
                    <a:pt x="285" y="55"/>
                    <a:pt x="135" y="164"/>
                  </a:cubicBezTo>
                  <a:cubicBezTo>
                    <a:pt x="34" y="247"/>
                    <a:pt x="1" y="331"/>
                    <a:pt x="18" y="347"/>
                  </a:cubicBezTo>
                  <a:cubicBezTo>
                    <a:pt x="22" y="353"/>
                    <a:pt x="29" y="356"/>
                    <a:pt x="39" y="356"/>
                  </a:cubicBezTo>
                  <a:cubicBezTo>
                    <a:pt x="112" y="356"/>
                    <a:pt x="342" y="214"/>
                    <a:pt x="636" y="214"/>
                  </a:cubicBezTo>
                  <a:cubicBezTo>
                    <a:pt x="650" y="213"/>
                    <a:pt x="665" y="213"/>
                    <a:pt x="679" y="213"/>
                  </a:cubicBezTo>
                  <a:cubicBezTo>
                    <a:pt x="952" y="213"/>
                    <a:pt x="1163" y="339"/>
                    <a:pt x="1233" y="339"/>
                  </a:cubicBezTo>
                  <a:cubicBezTo>
                    <a:pt x="1243" y="339"/>
                    <a:pt x="1250" y="337"/>
                    <a:pt x="1254" y="331"/>
                  </a:cubicBezTo>
                  <a:cubicBezTo>
                    <a:pt x="1271" y="314"/>
                    <a:pt x="1237" y="247"/>
                    <a:pt x="1137" y="164"/>
                  </a:cubicBezTo>
                  <a:cubicBezTo>
                    <a:pt x="987" y="55"/>
                    <a:pt x="811" y="1"/>
                    <a:pt x="6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3"/>
            <p:cNvSpPr/>
            <p:nvPr/>
          </p:nvSpPr>
          <p:spPr>
            <a:xfrm>
              <a:off x="1925278" y="1476421"/>
              <a:ext cx="29550" cy="22852"/>
            </a:xfrm>
            <a:custGeom>
              <a:avLst/>
              <a:gdLst/>
              <a:ahLst/>
              <a:cxnLst/>
              <a:rect l="l" t="t" r="r" b="b"/>
              <a:pathLst>
                <a:path w="922" h="713" extrusionOk="0">
                  <a:moveTo>
                    <a:pt x="453" y="1"/>
                  </a:moveTo>
                  <a:cubicBezTo>
                    <a:pt x="390" y="1"/>
                    <a:pt x="326" y="18"/>
                    <a:pt x="268" y="52"/>
                  </a:cubicBezTo>
                  <a:cubicBezTo>
                    <a:pt x="0" y="219"/>
                    <a:pt x="67" y="620"/>
                    <a:pt x="368" y="704"/>
                  </a:cubicBezTo>
                  <a:cubicBezTo>
                    <a:pt x="396" y="710"/>
                    <a:pt x="423" y="713"/>
                    <a:pt x="450" y="713"/>
                  </a:cubicBezTo>
                  <a:cubicBezTo>
                    <a:pt x="726" y="713"/>
                    <a:pt x="921" y="413"/>
                    <a:pt x="769" y="169"/>
                  </a:cubicBezTo>
                  <a:cubicBezTo>
                    <a:pt x="693" y="60"/>
                    <a:pt x="573" y="1"/>
                    <a:pt x="4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3"/>
            <p:cNvSpPr/>
            <p:nvPr/>
          </p:nvSpPr>
          <p:spPr>
            <a:xfrm>
              <a:off x="1926335" y="1460011"/>
              <a:ext cx="40736" cy="11410"/>
            </a:xfrm>
            <a:custGeom>
              <a:avLst/>
              <a:gdLst/>
              <a:ahLst/>
              <a:cxnLst/>
              <a:rect l="l" t="t" r="r" b="b"/>
              <a:pathLst>
                <a:path w="1271" h="356" extrusionOk="0">
                  <a:moveTo>
                    <a:pt x="634" y="0"/>
                  </a:moveTo>
                  <a:cubicBezTo>
                    <a:pt x="460" y="0"/>
                    <a:pt x="285" y="55"/>
                    <a:pt x="134" y="163"/>
                  </a:cubicBezTo>
                  <a:cubicBezTo>
                    <a:pt x="34" y="247"/>
                    <a:pt x="1" y="330"/>
                    <a:pt x="17" y="347"/>
                  </a:cubicBezTo>
                  <a:cubicBezTo>
                    <a:pt x="21" y="353"/>
                    <a:pt x="29" y="356"/>
                    <a:pt x="38" y="356"/>
                  </a:cubicBezTo>
                  <a:cubicBezTo>
                    <a:pt x="112" y="356"/>
                    <a:pt x="341" y="211"/>
                    <a:pt x="636" y="197"/>
                  </a:cubicBezTo>
                  <a:cubicBezTo>
                    <a:pt x="930" y="197"/>
                    <a:pt x="1159" y="339"/>
                    <a:pt x="1233" y="339"/>
                  </a:cubicBezTo>
                  <a:cubicBezTo>
                    <a:pt x="1243" y="339"/>
                    <a:pt x="1250" y="336"/>
                    <a:pt x="1254" y="330"/>
                  </a:cubicBezTo>
                  <a:cubicBezTo>
                    <a:pt x="1271" y="314"/>
                    <a:pt x="1237" y="230"/>
                    <a:pt x="1120" y="163"/>
                  </a:cubicBezTo>
                  <a:cubicBezTo>
                    <a:pt x="978" y="55"/>
                    <a:pt x="80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3"/>
            <p:cNvSpPr/>
            <p:nvPr/>
          </p:nvSpPr>
          <p:spPr>
            <a:xfrm>
              <a:off x="1855120" y="1466293"/>
              <a:ext cx="36441" cy="95413"/>
            </a:xfrm>
            <a:custGeom>
              <a:avLst/>
              <a:gdLst/>
              <a:ahLst/>
              <a:cxnLst/>
              <a:rect l="l" t="t" r="r" b="b"/>
              <a:pathLst>
                <a:path w="1137" h="2977" extrusionOk="0">
                  <a:moveTo>
                    <a:pt x="1085" y="1"/>
                  </a:moveTo>
                  <a:cubicBezTo>
                    <a:pt x="1029" y="1"/>
                    <a:pt x="682" y="779"/>
                    <a:pt x="318" y="1738"/>
                  </a:cubicBezTo>
                  <a:cubicBezTo>
                    <a:pt x="234" y="1972"/>
                    <a:pt x="151" y="2206"/>
                    <a:pt x="67" y="2440"/>
                  </a:cubicBezTo>
                  <a:cubicBezTo>
                    <a:pt x="17" y="2540"/>
                    <a:pt x="0" y="2674"/>
                    <a:pt x="17" y="2808"/>
                  </a:cubicBezTo>
                  <a:cubicBezTo>
                    <a:pt x="51" y="2875"/>
                    <a:pt x="101" y="2925"/>
                    <a:pt x="168" y="2941"/>
                  </a:cubicBezTo>
                  <a:cubicBezTo>
                    <a:pt x="218" y="2958"/>
                    <a:pt x="268" y="2958"/>
                    <a:pt x="318" y="2958"/>
                  </a:cubicBezTo>
                  <a:cubicBezTo>
                    <a:pt x="388" y="2971"/>
                    <a:pt x="461" y="2976"/>
                    <a:pt x="534" y="2976"/>
                  </a:cubicBezTo>
                  <a:cubicBezTo>
                    <a:pt x="652" y="2976"/>
                    <a:pt x="772" y="2962"/>
                    <a:pt x="886" y="2941"/>
                  </a:cubicBezTo>
                  <a:cubicBezTo>
                    <a:pt x="702" y="2875"/>
                    <a:pt x="518" y="2841"/>
                    <a:pt x="335" y="2825"/>
                  </a:cubicBezTo>
                  <a:cubicBezTo>
                    <a:pt x="251" y="2825"/>
                    <a:pt x="184" y="2791"/>
                    <a:pt x="168" y="2758"/>
                  </a:cubicBezTo>
                  <a:cubicBezTo>
                    <a:pt x="168" y="2657"/>
                    <a:pt x="184" y="2574"/>
                    <a:pt x="234" y="2490"/>
                  </a:cubicBezTo>
                  <a:cubicBezTo>
                    <a:pt x="318" y="2273"/>
                    <a:pt x="402" y="2039"/>
                    <a:pt x="502" y="1805"/>
                  </a:cubicBezTo>
                  <a:cubicBezTo>
                    <a:pt x="869" y="836"/>
                    <a:pt x="1137" y="17"/>
                    <a:pt x="1087" y="1"/>
                  </a:cubicBezTo>
                  <a:cubicBezTo>
                    <a:pt x="1086" y="1"/>
                    <a:pt x="1085" y="1"/>
                    <a:pt x="10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3"/>
            <p:cNvSpPr/>
            <p:nvPr/>
          </p:nvSpPr>
          <p:spPr>
            <a:xfrm>
              <a:off x="1865280" y="1571192"/>
              <a:ext cx="58940" cy="30544"/>
            </a:xfrm>
            <a:custGeom>
              <a:avLst/>
              <a:gdLst/>
              <a:ahLst/>
              <a:cxnLst/>
              <a:rect l="l" t="t" r="r" b="b"/>
              <a:pathLst>
                <a:path w="1839" h="953" extrusionOk="0">
                  <a:moveTo>
                    <a:pt x="1729" y="1"/>
                  </a:moveTo>
                  <a:cubicBezTo>
                    <a:pt x="1705" y="1"/>
                    <a:pt x="658" y="522"/>
                    <a:pt x="49" y="522"/>
                  </a:cubicBezTo>
                  <a:cubicBezTo>
                    <a:pt x="33" y="522"/>
                    <a:pt x="17" y="521"/>
                    <a:pt x="1" y="521"/>
                  </a:cubicBezTo>
                  <a:lnTo>
                    <a:pt x="1" y="521"/>
                  </a:lnTo>
                  <a:cubicBezTo>
                    <a:pt x="178" y="799"/>
                    <a:pt x="490" y="953"/>
                    <a:pt x="805" y="953"/>
                  </a:cubicBezTo>
                  <a:cubicBezTo>
                    <a:pt x="906" y="953"/>
                    <a:pt x="1007" y="937"/>
                    <a:pt x="1104" y="905"/>
                  </a:cubicBezTo>
                  <a:cubicBezTo>
                    <a:pt x="1839" y="621"/>
                    <a:pt x="1672" y="36"/>
                    <a:pt x="1672" y="36"/>
                  </a:cubicBezTo>
                  <a:cubicBezTo>
                    <a:pt x="1715" y="11"/>
                    <a:pt x="1733" y="1"/>
                    <a:pt x="1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3"/>
            <p:cNvSpPr/>
            <p:nvPr/>
          </p:nvSpPr>
          <p:spPr>
            <a:xfrm>
              <a:off x="1876530" y="1664426"/>
              <a:ext cx="102848" cy="49998"/>
            </a:xfrm>
            <a:custGeom>
              <a:avLst/>
              <a:gdLst/>
              <a:ahLst/>
              <a:cxnLst/>
              <a:rect l="l" t="t" r="r" b="b"/>
              <a:pathLst>
                <a:path w="3209" h="1560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2302" y="590"/>
                    <a:pt x="1259" y="906"/>
                    <a:pt x="180" y="906"/>
                  </a:cubicBezTo>
                  <a:cubicBezTo>
                    <a:pt x="126" y="906"/>
                    <a:pt x="72" y="905"/>
                    <a:pt x="18" y="903"/>
                  </a:cubicBezTo>
                  <a:lnTo>
                    <a:pt x="1" y="1538"/>
                  </a:lnTo>
                  <a:cubicBezTo>
                    <a:pt x="153" y="1553"/>
                    <a:pt x="299" y="1559"/>
                    <a:pt x="438" y="1559"/>
                  </a:cubicBezTo>
                  <a:cubicBezTo>
                    <a:pt x="2547" y="1559"/>
                    <a:pt x="3209" y="1"/>
                    <a:pt x="3209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3"/>
            <p:cNvSpPr/>
            <p:nvPr/>
          </p:nvSpPr>
          <p:spPr>
            <a:xfrm>
              <a:off x="2072548" y="1463921"/>
              <a:ext cx="81599" cy="104163"/>
            </a:xfrm>
            <a:custGeom>
              <a:avLst/>
              <a:gdLst/>
              <a:ahLst/>
              <a:cxnLst/>
              <a:rect l="l" t="t" r="r" b="b"/>
              <a:pathLst>
                <a:path w="2546" h="3250" extrusionOk="0">
                  <a:moveTo>
                    <a:pt x="878" y="0"/>
                  </a:moveTo>
                  <a:cubicBezTo>
                    <a:pt x="806" y="0"/>
                    <a:pt x="760" y="5"/>
                    <a:pt x="752" y="8"/>
                  </a:cubicBezTo>
                  <a:cubicBezTo>
                    <a:pt x="752" y="8"/>
                    <a:pt x="17" y="2899"/>
                    <a:pt x="0" y="2965"/>
                  </a:cubicBezTo>
                  <a:cubicBezTo>
                    <a:pt x="0" y="2998"/>
                    <a:pt x="486" y="3250"/>
                    <a:pt x="1013" y="3250"/>
                  </a:cubicBezTo>
                  <a:cubicBezTo>
                    <a:pt x="1557" y="3250"/>
                    <a:pt x="2145" y="2982"/>
                    <a:pt x="2289" y="1929"/>
                  </a:cubicBezTo>
                  <a:cubicBezTo>
                    <a:pt x="2545" y="166"/>
                    <a:pt x="1289" y="0"/>
                    <a:pt x="87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3"/>
            <p:cNvSpPr/>
            <p:nvPr/>
          </p:nvSpPr>
          <p:spPr>
            <a:xfrm>
              <a:off x="2096104" y="1487670"/>
              <a:ext cx="34294" cy="58010"/>
            </a:xfrm>
            <a:custGeom>
              <a:avLst/>
              <a:gdLst/>
              <a:ahLst/>
              <a:cxnLst/>
              <a:rect l="l" t="t" r="r" b="b"/>
              <a:pathLst>
                <a:path w="1070" h="1810" extrusionOk="0">
                  <a:moveTo>
                    <a:pt x="587" y="1"/>
                  </a:moveTo>
                  <a:cubicBezTo>
                    <a:pt x="540" y="1"/>
                    <a:pt x="493" y="15"/>
                    <a:pt x="451" y="36"/>
                  </a:cubicBezTo>
                  <a:cubicBezTo>
                    <a:pt x="418" y="69"/>
                    <a:pt x="385" y="102"/>
                    <a:pt x="351" y="152"/>
                  </a:cubicBezTo>
                  <a:cubicBezTo>
                    <a:pt x="335" y="236"/>
                    <a:pt x="368" y="286"/>
                    <a:pt x="368" y="286"/>
                  </a:cubicBezTo>
                  <a:cubicBezTo>
                    <a:pt x="385" y="269"/>
                    <a:pt x="368" y="236"/>
                    <a:pt x="418" y="186"/>
                  </a:cubicBezTo>
                  <a:cubicBezTo>
                    <a:pt x="443" y="124"/>
                    <a:pt x="504" y="90"/>
                    <a:pt x="569" y="90"/>
                  </a:cubicBezTo>
                  <a:cubicBezTo>
                    <a:pt x="591" y="90"/>
                    <a:pt x="614" y="94"/>
                    <a:pt x="635" y="102"/>
                  </a:cubicBezTo>
                  <a:cubicBezTo>
                    <a:pt x="769" y="169"/>
                    <a:pt x="852" y="286"/>
                    <a:pt x="869" y="420"/>
                  </a:cubicBezTo>
                  <a:cubicBezTo>
                    <a:pt x="919" y="604"/>
                    <a:pt x="919" y="787"/>
                    <a:pt x="903" y="954"/>
                  </a:cubicBezTo>
                  <a:cubicBezTo>
                    <a:pt x="836" y="1322"/>
                    <a:pt x="602" y="1656"/>
                    <a:pt x="368" y="1706"/>
                  </a:cubicBezTo>
                  <a:cubicBezTo>
                    <a:pt x="347" y="1711"/>
                    <a:pt x="325" y="1713"/>
                    <a:pt x="303" y="1713"/>
                  </a:cubicBezTo>
                  <a:cubicBezTo>
                    <a:pt x="235" y="1713"/>
                    <a:pt x="163" y="1694"/>
                    <a:pt x="101" y="1656"/>
                  </a:cubicBezTo>
                  <a:cubicBezTo>
                    <a:pt x="50" y="1623"/>
                    <a:pt x="17" y="1589"/>
                    <a:pt x="17" y="1589"/>
                  </a:cubicBezTo>
                  <a:cubicBezTo>
                    <a:pt x="0" y="1589"/>
                    <a:pt x="0" y="1640"/>
                    <a:pt x="67" y="1706"/>
                  </a:cubicBezTo>
                  <a:cubicBezTo>
                    <a:pt x="140" y="1764"/>
                    <a:pt x="238" y="1810"/>
                    <a:pt x="339" y="1810"/>
                  </a:cubicBezTo>
                  <a:cubicBezTo>
                    <a:pt x="354" y="1810"/>
                    <a:pt x="369" y="1809"/>
                    <a:pt x="385" y="1807"/>
                  </a:cubicBezTo>
                  <a:cubicBezTo>
                    <a:pt x="702" y="1757"/>
                    <a:pt x="969" y="1389"/>
                    <a:pt x="1036" y="988"/>
                  </a:cubicBezTo>
                  <a:cubicBezTo>
                    <a:pt x="1070" y="787"/>
                    <a:pt x="1053" y="570"/>
                    <a:pt x="1003" y="386"/>
                  </a:cubicBezTo>
                  <a:cubicBezTo>
                    <a:pt x="953" y="219"/>
                    <a:pt x="836" y="69"/>
                    <a:pt x="669" y="19"/>
                  </a:cubicBezTo>
                  <a:cubicBezTo>
                    <a:pt x="643" y="6"/>
                    <a:pt x="615" y="1"/>
                    <a:pt x="587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3"/>
            <p:cNvSpPr/>
            <p:nvPr/>
          </p:nvSpPr>
          <p:spPr>
            <a:xfrm>
              <a:off x="1787271" y="1194445"/>
              <a:ext cx="442194" cy="329730"/>
            </a:xfrm>
            <a:custGeom>
              <a:avLst/>
              <a:gdLst/>
              <a:ahLst/>
              <a:cxnLst/>
              <a:rect l="l" t="t" r="r" b="b"/>
              <a:pathLst>
                <a:path w="13797" h="10288" extrusionOk="0">
                  <a:moveTo>
                    <a:pt x="1670" y="1"/>
                  </a:moveTo>
                  <a:cubicBezTo>
                    <a:pt x="1497" y="1"/>
                    <a:pt x="1331" y="44"/>
                    <a:pt x="1199" y="145"/>
                  </a:cubicBezTo>
                  <a:cubicBezTo>
                    <a:pt x="898" y="413"/>
                    <a:pt x="814" y="830"/>
                    <a:pt x="948" y="1181"/>
                  </a:cubicBezTo>
                  <a:cubicBezTo>
                    <a:pt x="1098" y="1532"/>
                    <a:pt x="1315" y="1849"/>
                    <a:pt x="1600" y="2100"/>
                  </a:cubicBezTo>
                  <a:cubicBezTo>
                    <a:pt x="1438" y="1993"/>
                    <a:pt x="1258" y="1942"/>
                    <a:pt x="1081" y="1942"/>
                  </a:cubicBezTo>
                  <a:cubicBezTo>
                    <a:pt x="707" y="1942"/>
                    <a:pt x="349" y="2166"/>
                    <a:pt x="213" y="2551"/>
                  </a:cubicBezTo>
                  <a:cubicBezTo>
                    <a:pt x="0" y="3107"/>
                    <a:pt x="364" y="3695"/>
                    <a:pt x="943" y="3783"/>
                  </a:cubicBezTo>
                  <a:lnTo>
                    <a:pt x="943" y="3783"/>
                  </a:lnTo>
                  <a:cubicBezTo>
                    <a:pt x="914" y="3780"/>
                    <a:pt x="884" y="3778"/>
                    <a:pt x="855" y="3778"/>
                  </a:cubicBezTo>
                  <a:cubicBezTo>
                    <a:pt x="471" y="3778"/>
                    <a:pt x="138" y="4047"/>
                    <a:pt x="62" y="4439"/>
                  </a:cubicBezTo>
                  <a:cubicBezTo>
                    <a:pt x="12" y="4874"/>
                    <a:pt x="213" y="5291"/>
                    <a:pt x="547" y="5542"/>
                  </a:cubicBezTo>
                  <a:cubicBezTo>
                    <a:pt x="898" y="5809"/>
                    <a:pt x="1315" y="5876"/>
                    <a:pt x="1733" y="5960"/>
                  </a:cubicBezTo>
                  <a:cubicBezTo>
                    <a:pt x="2149" y="6047"/>
                    <a:pt x="2547" y="6083"/>
                    <a:pt x="2928" y="6083"/>
                  </a:cubicBezTo>
                  <a:cubicBezTo>
                    <a:pt x="4889" y="6083"/>
                    <a:pt x="6395" y="5113"/>
                    <a:pt x="7514" y="5058"/>
                  </a:cubicBezTo>
                  <a:cubicBezTo>
                    <a:pt x="7536" y="5057"/>
                    <a:pt x="7557" y="5056"/>
                    <a:pt x="7578" y="5056"/>
                  </a:cubicBezTo>
                  <a:cubicBezTo>
                    <a:pt x="8845" y="5056"/>
                    <a:pt x="8651" y="6545"/>
                    <a:pt x="8651" y="6545"/>
                  </a:cubicBezTo>
                  <a:lnTo>
                    <a:pt x="8350" y="10187"/>
                  </a:lnTo>
                  <a:lnTo>
                    <a:pt x="9436" y="10287"/>
                  </a:lnTo>
                  <a:lnTo>
                    <a:pt x="9837" y="8550"/>
                  </a:lnTo>
                  <a:lnTo>
                    <a:pt x="9887" y="8132"/>
                  </a:lnTo>
                  <a:cubicBezTo>
                    <a:pt x="10138" y="7497"/>
                    <a:pt x="10672" y="6795"/>
                    <a:pt x="10722" y="6110"/>
                  </a:cubicBezTo>
                  <a:cubicBezTo>
                    <a:pt x="10739" y="5726"/>
                    <a:pt x="10689" y="5325"/>
                    <a:pt x="10539" y="4957"/>
                  </a:cubicBezTo>
                  <a:lnTo>
                    <a:pt x="10539" y="4957"/>
                  </a:lnTo>
                  <a:cubicBezTo>
                    <a:pt x="10765" y="5011"/>
                    <a:pt x="10993" y="5037"/>
                    <a:pt x="11220" y="5037"/>
                  </a:cubicBezTo>
                  <a:cubicBezTo>
                    <a:pt x="11913" y="5037"/>
                    <a:pt x="12587" y="4792"/>
                    <a:pt x="13128" y="4339"/>
                  </a:cubicBezTo>
                  <a:cubicBezTo>
                    <a:pt x="13496" y="4005"/>
                    <a:pt x="13797" y="3504"/>
                    <a:pt x="13630" y="3019"/>
                  </a:cubicBezTo>
                  <a:cubicBezTo>
                    <a:pt x="13496" y="2685"/>
                    <a:pt x="13212" y="2434"/>
                    <a:pt x="12878" y="2317"/>
                  </a:cubicBezTo>
                  <a:cubicBezTo>
                    <a:pt x="12589" y="2190"/>
                    <a:pt x="12280" y="2127"/>
                    <a:pt x="11973" y="2127"/>
                  </a:cubicBezTo>
                  <a:cubicBezTo>
                    <a:pt x="11516" y="2127"/>
                    <a:pt x="11062" y="2265"/>
                    <a:pt x="10672" y="2535"/>
                  </a:cubicBezTo>
                  <a:cubicBezTo>
                    <a:pt x="10154" y="2936"/>
                    <a:pt x="9904" y="3570"/>
                    <a:pt x="9987" y="4205"/>
                  </a:cubicBezTo>
                  <a:cubicBezTo>
                    <a:pt x="9513" y="3813"/>
                    <a:pt x="8864" y="3705"/>
                    <a:pt x="8217" y="3705"/>
                  </a:cubicBezTo>
                  <a:cubicBezTo>
                    <a:pt x="8066" y="3705"/>
                    <a:pt x="7914" y="3711"/>
                    <a:pt x="7765" y="3721"/>
                  </a:cubicBezTo>
                  <a:cubicBezTo>
                    <a:pt x="7815" y="3086"/>
                    <a:pt x="7564" y="2451"/>
                    <a:pt x="7080" y="2033"/>
                  </a:cubicBezTo>
                  <a:cubicBezTo>
                    <a:pt x="6595" y="1616"/>
                    <a:pt x="5994" y="1365"/>
                    <a:pt x="5359" y="1315"/>
                  </a:cubicBezTo>
                  <a:cubicBezTo>
                    <a:pt x="4791" y="1248"/>
                    <a:pt x="4189" y="1315"/>
                    <a:pt x="3671" y="1081"/>
                  </a:cubicBezTo>
                  <a:cubicBezTo>
                    <a:pt x="3137" y="864"/>
                    <a:pt x="2752" y="396"/>
                    <a:pt x="2251" y="145"/>
                  </a:cubicBezTo>
                  <a:cubicBezTo>
                    <a:pt x="2073" y="56"/>
                    <a:pt x="1867" y="1"/>
                    <a:pt x="1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3"/>
            <p:cNvSpPr/>
            <p:nvPr/>
          </p:nvSpPr>
          <p:spPr>
            <a:xfrm>
              <a:off x="2118603" y="1324407"/>
              <a:ext cx="129610" cy="75542"/>
            </a:xfrm>
            <a:custGeom>
              <a:avLst/>
              <a:gdLst/>
              <a:ahLst/>
              <a:cxnLst/>
              <a:rect l="l" t="t" r="r" b="b"/>
              <a:pathLst>
                <a:path w="4044" h="2357" extrusionOk="0">
                  <a:moveTo>
                    <a:pt x="0" y="0"/>
                  </a:moveTo>
                  <a:cubicBezTo>
                    <a:pt x="0" y="267"/>
                    <a:pt x="67" y="518"/>
                    <a:pt x="201" y="752"/>
                  </a:cubicBezTo>
                  <a:cubicBezTo>
                    <a:pt x="664" y="1749"/>
                    <a:pt x="1658" y="2356"/>
                    <a:pt x="2718" y="2356"/>
                  </a:cubicBezTo>
                  <a:cubicBezTo>
                    <a:pt x="2919" y="2356"/>
                    <a:pt x="3122" y="2334"/>
                    <a:pt x="3325" y="2289"/>
                  </a:cubicBezTo>
                  <a:cubicBezTo>
                    <a:pt x="3592" y="2256"/>
                    <a:pt x="3826" y="2139"/>
                    <a:pt x="4044" y="1988"/>
                  </a:cubicBezTo>
                  <a:cubicBezTo>
                    <a:pt x="4042" y="1985"/>
                    <a:pt x="4037" y="1983"/>
                    <a:pt x="4029" y="1983"/>
                  </a:cubicBezTo>
                  <a:cubicBezTo>
                    <a:pt x="3967" y="1983"/>
                    <a:pt x="3711" y="2096"/>
                    <a:pt x="3308" y="2155"/>
                  </a:cubicBezTo>
                  <a:cubicBezTo>
                    <a:pt x="3142" y="2185"/>
                    <a:pt x="2976" y="2199"/>
                    <a:pt x="2812" y="2199"/>
                  </a:cubicBezTo>
                  <a:cubicBezTo>
                    <a:pt x="1772" y="2199"/>
                    <a:pt x="806" y="1623"/>
                    <a:pt x="301" y="685"/>
                  </a:cubicBezTo>
                  <a:cubicBezTo>
                    <a:pt x="84" y="284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3"/>
            <p:cNvSpPr/>
            <p:nvPr/>
          </p:nvSpPr>
          <p:spPr>
            <a:xfrm>
              <a:off x="2120206" y="1343125"/>
              <a:ext cx="47690" cy="109835"/>
            </a:xfrm>
            <a:custGeom>
              <a:avLst/>
              <a:gdLst/>
              <a:ahLst/>
              <a:cxnLst/>
              <a:rect l="l" t="t" r="r" b="b"/>
              <a:pathLst>
                <a:path w="1488" h="3427" extrusionOk="0">
                  <a:moveTo>
                    <a:pt x="0" y="1"/>
                  </a:moveTo>
                  <a:cubicBezTo>
                    <a:pt x="0" y="185"/>
                    <a:pt x="50" y="368"/>
                    <a:pt x="151" y="535"/>
                  </a:cubicBezTo>
                  <a:cubicBezTo>
                    <a:pt x="334" y="936"/>
                    <a:pt x="568" y="1337"/>
                    <a:pt x="802" y="1705"/>
                  </a:cubicBezTo>
                  <a:cubicBezTo>
                    <a:pt x="1053" y="2056"/>
                    <a:pt x="1220" y="2457"/>
                    <a:pt x="1320" y="2891"/>
                  </a:cubicBezTo>
                  <a:cubicBezTo>
                    <a:pt x="1387" y="3209"/>
                    <a:pt x="1354" y="3426"/>
                    <a:pt x="1387" y="3426"/>
                  </a:cubicBezTo>
                  <a:cubicBezTo>
                    <a:pt x="1471" y="3259"/>
                    <a:pt x="1487" y="3058"/>
                    <a:pt x="1454" y="2875"/>
                  </a:cubicBezTo>
                  <a:cubicBezTo>
                    <a:pt x="1387" y="2424"/>
                    <a:pt x="1220" y="1989"/>
                    <a:pt x="969" y="1605"/>
                  </a:cubicBezTo>
                  <a:cubicBezTo>
                    <a:pt x="685" y="1154"/>
                    <a:pt x="418" y="786"/>
                    <a:pt x="268" y="485"/>
                  </a:cubicBezTo>
                  <a:cubicBezTo>
                    <a:pt x="184" y="318"/>
                    <a:pt x="100" y="15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3"/>
            <p:cNvSpPr/>
            <p:nvPr/>
          </p:nvSpPr>
          <p:spPr>
            <a:xfrm>
              <a:off x="1416548" y="1863617"/>
              <a:ext cx="290790" cy="275854"/>
            </a:xfrm>
            <a:custGeom>
              <a:avLst/>
              <a:gdLst/>
              <a:ahLst/>
              <a:cxnLst/>
              <a:rect l="l" t="t" r="r" b="b"/>
              <a:pathLst>
                <a:path w="9073" h="8607" extrusionOk="0">
                  <a:moveTo>
                    <a:pt x="3017" y="1"/>
                  </a:moveTo>
                  <a:cubicBezTo>
                    <a:pt x="3014" y="1"/>
                    <a:pt x="3011" y="1"/>
                    <a:pt x="3008" y="1"/>
                  </a:cubicBezTo>
                  <a:cubicBezTo>
                    <a:pt x="2623" y="35"/>
                    <a:pt x="2590" y="469"/>
                    <a:pt x="3075" y="954"/>
                  </a:cubicBezTo>
                  <a:cubicBezTo>
                    <a:pt x="3559" y="1455"/>
                    <a:pt x="4879" y="3026"/>
                    <a:pt x="4612" y="3276"/>
                  </a:cubicBezTo>
                  <a:cubicBezTo>
                    <a:pt x="4600" y="3286"/>
                    <a:pt x="4585" y="3291"/>
                    <a:pt x="4566" y="3291"/>
                  </a:cubicBezTo>
                  <a:cubicBezTo>
                    <a:pt x="4147" y="3291"/>
                    <a:pt x="2005" y="920"/>
                    <a:pt x="2005" y="920"/>
                  </a:cubicBezTo>
                  <a:cubicBezTo>
                    <a:pt x="2005" y="920"/>
                    <a:pt x="1718" y="472"/>
                    <a:pt x="1429" y="472"/>
                  </a:cubicBezTo>
                  <a:cubicBezTo>
                    <a:pt x="1369" y="472"/>
                    <a:pt x="1310" y="491"/>
                    <a:pt x="1253" y="536"/>
                  </a:cubicBezTo>
                  <a:cubicBezTo>
                    <a:pt x="685" y="1021"/>
                    <a:pt x="3375" y="3594"/>
                    <a:pt x="3643" y="3828"/>
                  </a:cubicBezTo>
                  <a:cubicBezTo>
                    <a:pt x="3782" y="3954"/>
                    <a:pt x="3653" y="4147"/>
                    <a:pt x="3495" y="4147"/>
                  </a:cubicBezTo>
                  <a:cubicBezTo>
                    <a:pt x="3445" y="4147"/>
                    <a:pt x="3391" y="4127"/>
                    <a:pt x="3342" y="4078"/>
                  </a:cubicBezTo>
                  <a:cubicBezTo>
                    <a:pt x="3175" y="3911"/>
                    <a:pt x="1428" y="1860"/>
                    <a:pt x="663" y="1860"/>
                  </a:cubicBezTo>
                  <a:cubicBezTo>
                    <a:pt x="588" y="1860"/>
                    <a:pt x="522" y="1880"/>
                    <a:pt x="468" y="1923"/>
                  </a:cubicBezTo>
                  <a:cubicBezTo>
                    <a:pt x="0" y="2291"/>
                    <a:pt x="2657" y="4062"/>
                    <a:pt x="2824" y="4814"/>
                  </a:cubicBezTo>
                  <a:cubicBezTo>
                    <a:pt x="2846" y="4925"/>
                    <a:pt x="2822" y="4971"/>
                    <a:pt x="2763" y="4971"/>
                  </a:cubicBezTo>
                  <a:cubicBezTo>
                    <a:pt x="2449" y="4971"/>
                    <a:pt x="1136" y="3604"/>
                    <a:pt x="637" y="3604"/>
                  </a:cubicBezTo>
                  <a:cubicBezTo>
                    <a:pt x="590" y="3604"/>
                    <a:pt x="549" y="3616"/>
                    <a:pt x="518" y="3644"/>
                  </a:cubicBezTo>
                  <a:cubicBezTo>
                    <a:pt x="368" y="3778"/>
                    <a:pt x="268" y="3911"/>
                    <a:pt x="1621" y="5064"/>
                  </a:cubicBezTo>
                  <a:cubicBezTo>
                    <a:pt x="2356" y="5682"/>
                    <a:pt x="3877" y="6685"/>
                    <a:pt x="5163" y="7487"/>
                  </a:cubicBezTo>
                  <a:lnTo>
                    <a:pt x="7001" y="8606"/>
                  </a:lnTo>
                  <a:lnTo>
                    <a:pt x="9073" y="5983"/>
                  </a:lnTo>
                  <a:lnTo>
                    <a:pt x="8254" y="3711"/>
                  </a:lnTo>
                  <a:cubicBezTo>
                    <a:pt x="8171" y="3510"/>
                    <a:pt x="8087" y="3260"/>
                    <a:pt x="8004" y="2992"/>
                  </a:cubicBezTo>
                  <a:cubicBezTo>
                    <a:pt x="7903" y="2675"/>
                    <a:pt x="7853" y="2357"/>
                    <a:pt x="7870" y="2023"/>
                  </a:cubicBezTo>
                  <a:cubicBezTo>
                    <a:pt x="7870" y="1606"/>
                    <a:pt x="7920" y="1204"/>
                    <a:pt x="8020" y="803"/>
                  </a:cubicBezTo>
                  <a:cubicBezTo>
                    <a:pt x="8128" y="521"/>
                    <a:pt x="7922" y="250"/>
                    <a:pt x="7690" y="250"/>
                  </a:cubicBezTo>
                  <a:cubicBezTo>
                    <a:pt x="7633" y="250"/>
                    <a:pt x="7575" y="266"/>
                    <a:pt x="7519" y="302"/>
                  </a:cubicBezTo>
                  <a:cubicBezTo>
                    <a:pt x="7235" y="486"/>
                    <a:pt x="6851" y="1455"/>
                    <a:pt x="6918" y="2658"/>
                  </a:cubicBezTo>
                  <a:cubicBezTo>
                    <a:pt x="6942" y="3010"/>
                    <a:pt x="6853" y="3143"/>
                    <a:pt x="6704" y="3143"/>
                  </a:cubicBezTo>
                  <a:cubicBezTo>
                    <a:pt x="6335" y="3143"/>
                    <a:pt x="5596" y="2330"/>
                    <a:pt x="5263" y="1973"/>
                  </a:cubicBezTo>
                  <a:cubicBezTo>
                    <a:pt x="4801" y="1461"/>
                    <a:pt x="3309" y="1"/>
                    <a:pt x="30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3"/>
            <p:cNvSpPr/>
            <p:nvPr/>
          </p:nvSpPr>
          <p:spPr>
            <a:xfrm>
              <a:off x="1568625" y="1845957"/>
              <a:ext cx="767405" cy="788077"/>
            </a:xfrm>
            <a:custGeom>
              <a:avLst/>
              <a:gdLst/>
              <a:ahLst/>
              <a:cxnLst/>
              <a:rect l="l" t="t" r="r" b="b"/>
              <a:pathLst>
                <a:path w="23944" h="24589" extrusionOk="0">
                  <a:moveTo>
                    <a:pt x="19178" y="0"/>
                  </a:moveTo>
                  <a:cubicBezTo>
                    <a:pt x="17434" y="0"/>
                    <a:pt x="16311" y="1026"/>
                    <a:pt x="15974" y="3944"/>
                  </a:cubicBezTo>
                  <a:cubicBezTo>
                    <a:pt x="15372" y="9241"/>
                    <a:pt x="16458" y="14604"/>
                    <a:pt x="15757" y="15239"/>
                  </a:cubicBezTo>
                  <a:cubicBezTo>
                    <a:pt x="15748" y="15246"/>
                    <a:pt x="15737" y="15250"/>
                    <a:pt x="15722" y="15250"/>
                  </a:cubicBezTo>
                  <a:cubicBezTo>
                    <a:pt x="14905" y="15250"/>
                    <a:pt x="4244" y="4412"/>
                    <a:pt x="4244" y="4412"/>
                  </a:cubicBezTo>
                  <a:lnTo>
                    <a:pt x="0" y="8940"/>
                  </a:lnTo>
                  <a:cubicBezTo>
                    <a:pt x="0" y="8940"/>
                    <a:pt x="9491" y="20118"/>
                    <a:pt x="14854" y="23577"/>
                  </a:cubicBezTo>
                  <a:cubicBezTo>
                    <a:pt x="15946" y="24286"/>
                    <a:pt x="17132" y="24588"/>
                    <a:pt x="18215" y="24588"/>
                  </a:cubicBezTo>
                  <a:cubicBezTo>
                    <a:pt x="19022" y="24588"/>
                    <a:pt x="19772" y="24421"/>
                    <a:pt x="20385" y="24128"/>
                  </a:cubicBezTo>
                  <a:cubicBezTo>
                    <a:pt x="23576" y="22574"/>
                    <a:pt x="23944" y="12215"/>
                    <a:pt x="23910" y="7553"/>
                  </a:cubicBezTo>
                  <a:cubicBezTo>
                    <a:pt x="23860" y="1672"/>
                    <a:pt x="21270" y="335"/>
                    <a:pt x="20836" y="235"/>
                  </a:cubicBezTo>
                  <a:cubicBezTo>
                    <a:pt x="20234" y="86"/>
                    <a:pt x="19680" y="0"/>
                    <a:pt x="19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3"/>
            <p:cNvSpPr/>
            <p:nvPr/>
          </p:nvSpPr>
          <p:spPr>
            <a:xfrm>
              <a:off x="1569683" y="1992714"/>
              <a:ext cx="765290" cy="631289"/>
            </a:xfrm>
            <a:custGeom>
              <a:avLst/>
              <a:gdLst/>
              <a:ahLst/>
              <a:cxnLst/>
              <a:rect l="l" t="t" r="r" b="b"/>
              <a:pathLst>
                <a:path w="23878" h="19697" extrusionOk="0">
                  <a:moveTo>
                    <a:pt x="4211" y="0"/>
                  </a:moveTo>
                  <a:lnTo>
                    <a:pt x="4211" y="0"/>
                  </a:lnTo>
                  <a:cubicBezTo>
                    <a:pt x="4178" y="17"/>
                    <a:pt x="4145" y="50"/>
                    <a:pt x="4128" y="67"/>
                  </a:cubicBezTo>
                  <a:cubicBezTo>
                    <a:pt x="4061" y="117"/>
                    <a:pt x="3977" y="184"/>
                    <a:pt x="3894" y="284"/>
                  </a:cubicBezTo>
                  <a:cubicBezTo>
                    <a:pt x="3677" y="468"/>
                    <a:pt x="3376" y="752"/>
                    <a:pt x="2992" y="1120"/>
                  </a:cubicBezTo>
                  <a:cubicBezTo>
                    <a:pt x="1906" y="2206"/>
                    <a:pt x="920" y="3359"/>
                    <a:pt x="34" y="4612"/>
                  </a:cubicBezTo>
                  <a:lnTo>
                    <a:pt x="1" y="4645"/>
                  </a:lnTo>
                  <a:lnTo>
                    <a:pt x="34" y="4679"/>
                  </a:lnTo>
                  <a:cubicBezTo>
                    <a:pt x="3008" y="7753"/>
                    <a:pt x="7353" y="12231"/>
                    <a:pt x="12215" y="17177"/>
                  </a:cubicBezTo>
                  <a:cubicBezTo>
                    <a:pt x="13384" y="18296"/>
                    <a:pt x="14821" y="19098"/>
                    <a:pt x="16375" y="19516"/>
                  </a:cubicBezTo>
                  <a:cubicBezTo>
                    <a:pt x="16826" y="19636"/>
                    <a:pt x="17290" y="19696"/>
                    <a:pt x="17750" y="19696"/>
                  </a:cubicBezTo>
                  <a:cubicBezTo>
                    <a:pt x="18057" y="19696"/>
                    <a:pt x="18364" y="19669"/>
                    <a:pt x="18664" y="19616"/>
                  </a:cubicBezTo>
                  <a:cubicBezTo>
                    <a:pt x="19383" y="19449"/>
                    <a:pt x="20068" y="19115"/>
                    <a:pt x="20619" y="18614"/>
                  </a:cubicBezTo>
                  <a:cubicBezTo>
                    <a:pt x="21722" y="17678"/>
                    <a:pt x="22340" y="16408"/>
                    <a:pt x="22741" y="15205"/>
                  </a:cubicBezTo>
                  <a:cubicBezTo>
                    <a:pt x="23142" y="14002"/>
                    <a:pt x="23259" y="12816"/>
                    <a:pt x="23393" y="11763"/>
                  </a:cubicBezTo>
                  <a:cubicBezTo>
                    <a:pt x="23660" y="9641"/>
                    <a:pt x="23794" y="7903"/>
                    <a:pt x="23844" y="6700"/>
                  </a:cubicBezTo>
                  <a:cubicBezTo>
                    <a:pt x="23861" y="6099"/>
                    <a:pt x="23877" y="5648"/>
                    <a:pt x="23877" y="5330"/>
                  </a:cubicBezTo>
                  <a:cubicBezTo>
                    <a:pt x="23877" y="5180"/>
                    <a:pt x="23877" y="5063"/>
                    <a:pt x="23877" y="4963"/>
                  </a:cubicBezTo>
                  <a:cubicBezTo>
                    <a:pt x="23877" y="4929"/>
                    <a:pt x="23861" y="4879"/>
                    <a:pt x="23861" y="4846"/>
                  </a:cubicBezTo>
                  <a:cubicBezTo>
                    <a:pt x="23861" y="4879"/>
                    <a:pt x="23844" y="4929"/>
                    <a:pt x="23844" y="4963"/>
                  </a:cubicBezTo>
                  <a:cubicBezTo>
                    <a:pt x="23844" y="5063"/>
                    <a:pt x="23844" y="5180"/>
                    <a:pt x="23827" y="5330"/>
                  </a:cubicBezTo>
                  <a:cubicBezTo>
                    <a:pt x="23827" y="5631"/>
                    <a:pt x="23811" y="6099"/>
                    <a:pt x="23777" y="6700"/>
                  </a:cubicBezTo>
                  <a:cubicBezTo>
                    <a:pt x="23694" y="7903"/>
                    <a:pt x="23560" y="9624"/>
                    <a:pt x="23259" y="11746"/>
                  </a:cubicBezTo>
                  <a:cubicBezTo>
                    <a:pt x="23125" y="12799"/>
                    <a:pt x="22992" y="13969"/>
                    <a:pt x="22591" y="15155"/>
                  </a:cubicBezTo>
                  <a:cubicBezTo>
                    <a:pt x="22207" y="16341"/>
                    <a:pt x="21572" y="17578"/>
                    <a:pt x="20519" y="18497"/>
                  </a:cubicBezTo>
                  <a:cubicBezTo>
                    <a:pt x="19968" y="18964"/>
                    <a:pt x="19333" y="19282"/>
                    <a:pt x="18631" y="19449"/>
                  </a:cubicBezTo>
                  <a:cubicBezTo>
                    <a:pt x="18337" y="19502"/>
                    <a:pt x="18040" y="19529"/>
                    <a:pt x="17744" y="19529"/>
                  </a:cubicBezTo>
                  <a:cubicBezTo>
                    <a:pt x="17300" y="19529"/>
                    <a:pt x="16856" y="19469"/>
                    <a:pt x="16425" y="19349"/>
                  </a:cubicBezTo>
                  <a:cubicBezTo>
                    <a:pt x="14888" y="18931"/>
                    <a:pt x="13501" y="18129"/>
                    <a:pt x="12348" y="17043"/>
                  </a:cubicBezTo>
                  <a:lnTo>
                    <a:pt x="162" y="4640"/>
                  </a:lnTo>
                  <a:lnTo>
                    <a:pt x="162" y="4640"/>
                  </a:lnTo>
                  <a:cubicBezTo>
                    <a:pt x="1024" y="3417"/>
                    <a:pt x="2000" y="2245"/>
                    <a:pt x="3042" y="1170"/>
                  </a:cubicBezTo>
                  <a:cubicBezTo>
                    <a:pt x="3409" y="786"/>
                    <a:pt x="3710" y="501"/>
                    <a:pt x="3911" y="301"/>
                  </a:cubicBezTo>
                  <a:cubicBezTo>
                    <a:pt x="4011" y="201"/>
                    <a:pt x="4078" y="134"/>
                    <a:pt x="4145" y="84"/>
                  </a:cubicBezTo>
                  <a:cubicBezTo>
                    <a:pt x="4161" y="50"/>
                    <a:pt x="4195" y="34"/>
                    <a:pt x="4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3"/>
            <p:cNvSpPr/>
            <p:nvPr/>
          </p:nvSpPr>
          <p:spPr>
            <a:xfrm>
              <a:off x="1704646" y="1844771"/>
              <a:ext cx="531774" cy="492288"/>
            </a:xfrm>
            <a:custGeom>
              <a:avLst/>
              <a:gdLst/>
              <a:ahLst/>
              <a:cxnLst/>
              <a:rect l="l" t="t" r="r" b="b"/>
              <a:pathLst>
                <a:path w="16592" h="15360" extrusionOk="0">
                  <a:moveTo>
                    <a:pt x="15468" y="1"/>
                  </a:moveTo>
                  <a:cubicBezTo>
                    <a:pt x="15414" y="1"/>
                    <a:pt x="15360" y="2"/>
                    <a:pt x="15305" y="5"/>
                  </a:cubicBezTo>
                  <a:cubicBezTo>
                    <a:pt x="14787" y="55"/>
                    <a:pt x="14270" y="222"/>
                    <a:pt x="13835" y="506"/>
                  </a:cubicBezTo>
                  <a:cubicBezTo>
                    <a:pt x="13250" y="907"/>
                    <a:pt x="12799" y="1442"/>
                    <a:pt x="12482" y="2077"/>
                  </a:cubicBezTo>
                  <a:cubicBezTo>
                    <a:pt x="12114" y="2828"/>
                    <a:pt x="11880" y="3647"/>
                    <a:pt x="11797" y="4483"/>
                  </a:cubicBezTo>
                  <a:cubicBezTo>
                    <a:pt x="11696" y="5368"/>
                    <a:pt x="11680" y="6337"/>
                    <a:pt x="11613" y="7340"/>
                  </a:cubicBezTo>
                  <a:cubicBezTo>
                    <a:pt x="11479" y="9345"/>
                    <a:pt x="11362" y="11550"/>
                    <a:pt x="11212" y="13873"/>
                  </a:cubicBezTo>
                  <a:cubicBezTo>
                    <a:pt x="11198" y="14258"/>
                    <a:pt x="11171" y="14631"/>
                    <a:pt x="11153" y="14991"/>
                  </a:cubicBezTo>
                  <a:lnTo>
                    <a:pt x="11153" y="14991"/>
                  </a:lnTo>
                  <a:cubicBezTo>
                    <a:pt x="10366" y="14350"/>
                    <a:pt x="9637" y="13655"/>
                    <a:pt x="8923" y="13021"/>
                  </a:cubicBezTo>
                  <a:lnTo>
                    <a:pt x="6767" y="11032"/>
                  </a:lnTo>
                  <a:cubicBezTo>
                    <a:pt x="5414" y="9746"/>
                    <a:pt x="4194" y="8593"/>
                    <a:pt x="3192" y="7624"/>
                  </a:cubicBezTo>
                  <a:cubicBezTo>
                    <a:pt x="2206" y="6655"/>
                    <a:pt x="1404" y="5853"/>
                    <a:pt x="853" y="5301"/>
                  </a:cubicBezTo>
                  <a:cubicBezTo>
                    <a:pt x="585" y="5034"/>
                    <a:pt x="385" y="4817"/>
                    <a:pt x="234" y="4666"/>
                  </a:cubicBezTo>
                  <a:lnTo>
                    <a:pt x="67" y="4499"/>
                  </a:lnTo>
                  <a:cubicBezTo>
                    <a:pt x="51" y="4483"/>
                    <a:pt x="34" y="4466"/>
                    <a:pt x="0" y="4449"/>
                  </a:cubicBezTo>
                  <a:lnTo>
                    <a:pt x="0" y="4449"/>
                  </a:lnTo>
                  <a:cubicBezTo>
                    <a:pt x="17" y="4483"/>
                    <a:pt x="34" y="4499"/>
                    <a:pt x="51" y="4516"/>
                  </a:cubicBezTo>
                  <a:cubicBezTo>
                    <a:pt x="101" y="4566"/>
                    <a:pt x="151" y="4616"/>
                    <a:pt x="201" y="4683"/>
                  </a:cubicBezTo>
                  <a:cubicBezTo>
                    <a:pt x="351" y="4850"/>
                    <a:pt x="535" y="5067"/>
                    <a:pt x="802" y="5351"/>
                  </a:cubicBezTo>
                  <a:cubicBezTo>
                    <a:pt x="1337" y="5920"/>
                    <a:pt x="2122" y="6722"/>
                    <a:pt x="3108" y="7707"/>
                  </a:cubicBezTo>
                  <a:cubicBezTo>
                    <a:pt x="4111" y="8693"/>
                    <a:pt x="5297" y="9863"/>
                    <a:pt x="6650" y="11149"/>
                  </a:cubicBezTo>
                  <a:cubicBezTo>
                    <a:pt x="7335" y="11784"/>
                    <a:pt x="8054" y="12453"/>
                    <a:pt x="8806" y="13138"/>
                  </a:cubicBezTo>
                  <a:cubicBezTo>
                    <a:pt x="9558" y="13823"/>
                    <a:pt x="10326" y="14558"/>
                    <a:pt x="11178" y="15243"/>
                  </a:cubicBezTo>
                  <a:lnTo>
                    <a:pt x="11312" y="15360"/>
                  </a:lnTo>
                  <a:lnTo>
                    <a:pt x="11329" y="15176"/>
                  </a:lnTo>
                  <a:cubicBezTo>
                    <a:pt x="11346" y="14758"/>
                    <a:pt x="11379" y="14324"/>
                    <a:pt x="11396" y="13873"/>
                  </a:cubicBezTo>
                  <a:cubicBezTo>
                    <a:pt x="11529" y="11567"/>
                    <a:pt x="11663" y="9345"/>
                    <a:pt x="11780" y="7340"/>
                  </a:cubicBezTo>
                  <a:cubicBezTo>
                    <a:pt x="11847" y="6337"/>
                    <a:pt x="11847" y="5385"/>
                    <a:pt x="11964" y="4499"/>
                  </a:cubicBezTo>
                  <a:cubicBezTo>
                    <a:pt x="12031" y="3681"/>
                    <a:pt x="12248" y="2879"/>
                    <a:pt x="12599" y="2127"/>
                  </a:cubicBezTo>
                  <a:cubicBezTo>
                    <a:pt x="12899" y="1508"/>
                    <a:pt x="13334" y="990"/>
                    <a:pt x="13885" y="589"/>
                  </a:cubicBezTo>
                  <a:cubicBezTo>
                    <a:pt x="14320" y="305"/>
                    <a:pt x="14804" y="138"/>
                    <a:pt x="15322" y="72"/>
                  </a:cubicBezTo>
                  <a:cubicBezTo>
                    <a:pt x="15404" y="63"/>
                    <a:pt x="15486" y="59"/>
                    <a:pt x="15568" y="59"/>
                  </a:cubicBezTo>
                  <a:cubicBezTo>
                    <a:pt x="15804" y="59"/>
                    <a:pt x="16039" y="93"/>
                    <a:pt x="16275" y="155"/>
                  </a:cubicBezTo>
                  <a:cubicBezTo>
                    <a:pt x="16492" y="222"/>
                    <a:pt x="16592" y="272"/>
                    <a:pt x="16592" y="272"/>
                  </a:cubicBezTo>
                  <a:cubicBezTo>
                    <a:pt x="16492" y="205"/>
                    <a:pt x="16391" y="155"/>
                    <a:pt x="16291" y="122"/>
                  </a:cubicBezTo>
                  <a:cubicBezTo>
                    <a:pt x="16025" y="38"/>
                    <a:pt x="15748" y="1"/>
                    <a:pt x="15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3"/>
            <p:cNvSpPr/>
            <p:nvPr/>
          </p:nvSpPr>
          <p:spPr>
            <a:xfrm>
              <a:off x="1628591" y="2040917"/>
              <a:ext cx="132302" cy="152109"/>
            </a:xfrm>
            <a:custGeom>
              <a:avLst/>
              <a:gdLst/>
              <a:ahLst/>
              <a:cxnLst/>
              <a:rect l="l" t="t" r="r" b="b"/>
              <a:pathLst>
                <a:path w="4128" h="4746" extrusionOk="0">
                  <a:moveTo>
                    <a:pt x="4128" y="0"/>
                  </a:moveTo>
                  <a:lnTo>
                    <a:pt x="4128" y="0"/>
                  </a:lnTo>
                  <a:cubicBezTo>
                    <a:pt x="3877" y="184"/>
                    <a:pt x="3660" y="401"/>
                    <a:pt x="3459" y="635"/>
                  </a:cubicBezTo>
                  <a:cubicBezTo>
                    <a:pt x="3058" y="1036"/>
                    <a:pt x="2524" y="1621"/>
                    <a:pt x="1956" y="2272"/>
                  </a:cubicBezTo>
                  <a:cubicBezTo>
                    <a:pt x="1388" y="2924"/>
                    <a:pt x="886" y="3542"/>
                    <a:pt x="535" y="3977"/>
                  </a:cubicBezTo>
                  <a:cubicBezTo>
                    <a:pt x="342" y="4202"/>
                    <a:pt x="165" y="4443"/>
                    <a:pt x="17" y="4714"/>
                  </a:cubicBezTo>
                  <a:lnTo>
                    <a:pt x="17" y="4714"/>
                  </a:lnTo>
                  <a:cubicBezTo>
                    <a:pt x="245" y="4518"/>
                    <a:pt x="456" y="4305"/>
                    <a:pt x="636" y="4060"/>
                  </a:cubicBezTo>
                  <a:cubicBezTo>
                    <a:pt x="1053" y="3592"/>
                    <a:pt x="1555" y="3024"/>
                    <a:pt x="2106" y="2389"/>
                  </a:cubicBezTo>
                  <a:cubicBezTo>
                    <a:pt x="2641" y="1771"/>
                    <a:pt x="3142" y="1186"/>
                    <a:pt x="3560" y="718"/>
                  </a:cubicBezTo>
                  <a:cubicBezTo>
                    <a:pt x="3760" y="501"/>
                    <a:pt x="3961" y="251"/>
                    <a:pt x="4128" y="0"/>
                  </a:cubicBezTo>
                  <a:close/>
                  <a:moveTo>
                    <a:pt x="17" y="4714"/>
                  </a:moveTo>
                  <a:lnTo>
                    <a:pt x="17" y="4714"/>
                  </a:lnTo>
                  <a:cubicBezTo>
                    <a:pt x="12" y="4719"/>
                    <a:pt x="6" y="4724"/>
                    <a:pt x="1" y="4729"/>
                  </a:cubicBezTo>
                  <a:lnTo>
                    <a:pt x="1" y="4745"/>
                  </a:lnTo>
                  <a:cubicBezTo>
                    <a:pt x="6" y="4735"/>
                    <a:pt x="12" y="4725"/>
                    <a:pt x="17" y="47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3"/>
            <p:cNvSpPr/>
            <p:nvPr/>
          </p:nvSpPr>
          <p:spPr>
            <a:xfrm>
              <a:off x="2062901" y="2328983"/>
              <a:ext cx="35383" cy="86279"/>
            </a:xfrm>
            <a:custGeom>
              <a:avLst/>
              <a:gdLst/>
              <a:ahLst/>
              <a:cxnLst/>
              <a:rect l="l" t="t" r="r" b="b"/>
              <a:pathLst>
                <a:path w="1104" h="2692" extrusionOk="0">
                  <a:moveTo>
                    <a:pt x="53" y="1"/>
                  </a:moveTo>
                  <a:cubicBezTo>
                    <a:pt x="52" y="1"/>
                    <a:pt x="51" y="1"/>
                    <a:pt x="51" y="1"/>
                  </a:cubicBezTo>
                  <a:cubicBezTo>
                    <a:pt x="0" y="18"/>
                    <a:pt x="251" y="619"/>
                    <a:pt x="535" y="1355"/>
                  </a:cubicBezTo>
                  <a:cubicBezTo>
                    <a:pt x="799" y="2096"/>
                    <a:pt x="1014" y="2692"/>
                    <a:pt x="1068" y="2692"/>
                  </a:cubicBezTo>
                  <a:cubicBezTo>
                    <a:pt x="1068" y="2692"/>
                    <a:pt x="1069" y="2691"/>
                    <a:pt x="1070" y="2691"/>
                  </a:cubicBezTo>
                  <a:cubicBezTo>
                    <a:pt x="1103" y="2691"/>
                    <a:pt x="986" y="2040"/>
                    <a:pt x="702" y="1288"/>
                  </a:cubicBezTo>
                  <a:cubicBezTo>
                    <a:pt x="422" y="547"/>
                    <a:pt x="110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3"/>
            <p:cNvSpPr/>
            <p:nvPr/>
          </p:nvSpPr>
          <p:spPr>
            <a:xfrm>
              <a:off x="2058093" y="2328951"/>
              <a:ext cx="70702" cy="62818"/>
            </a:xfrm>
            <a:custGeom>
              <a:avLst/>
              <a:gdLst/>
              <a:ahLst/>
              <a:cxnLst/>
              <a:rect l="l" t="t" r="r" b="b"/>
              <a:pathLst>
                <a:path w="2206" h="1960" extrusionOk="0">
                  <a:moveTo>
                    <a:pt x="39" y="0"/>
                  </a:moveTo>
                  <a:cubicBezTo>
                    <a:pt x="37" y="0"/>
                    <a:pt x="35" y="1"/>
                    <a:pt x="33" y="2"/>
                  </a:cubicBezTo>
                  <a:cubicBezTo>
                    <a:pt x="0" y="36"/>
                    <a:pt x="451" y="503"/>
                    <a:pt x="1036" y="1038"/>
                  </a:cubicBezTo>
                  <a:cubicBezTo>
                    <a:pt x="1598" y="1568"/>
                    <a:pt x="2098" y="1959"/>
                    <a:pt x="2166" y="1959"/>
                  </a:cubicBezTo>
                  <a:cubicBezTo>
                    <a:pt x="2169" y="1959"/>
                    <a:pt x="2171" y="1958"/>
                    <a:pt x="2172" y="1957"/>
                  </a:cubicBezTo>
                  <a:cubicBezTo>
                    <a:pt x="2206" y="1907"/>
                    <a:pt x="1754" y="1439"/>
                    <a:pt x="1170" y="904"/>
                  </a:cubicBezTo>
                  <a:cubicBezTo>
                    <a:pt x="592" y="391"/>
                    <a:pt x="106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5" name="Google Shape;2105;p43"/>
            <p:cNvGrpSpPr/>
            <p:nvPr/>
          </p:nvGrpSpPr>
          <p:grpSpPr>
            <a:xfrm rot="2919175">
              <a:off x="1257185" y="4609139"/>
              <a:ext cx="58938" cy="70187"/>
              <a:chOff x="2431855" y="4692737"/>
              <a:chExt cx="58940" cy="70189"/>
            </a:xfrm>
          </p:grpSpPr>
          <p:sp>
            <p:nvSpPr>
              <p:cNvPr id="2106" name="Google Shape;2106;p43"/>
              <p:cNvSpPr/>
              <p:nvPr/>
            </p:nvSpPr>
            <p:spPr>
              <a:xfrm>
                <a:off x="2431855" y="4692737"/>
                <a:ext cx="58940" cy="7018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190" extrusionOk="0">
                    <a:moveTo>
                      <a:pt x="1204" y="1"/>
                    </a:moveTo>
                    <a:cubicBezTo>
                      <a:pt x="786" y="168"/>
                      <a:pt x="452" y="485"/>
                      <a:pt x="251" y="886"/>
                    </a:cubicBezTo>
                    <a:cubicBezTo>
                      <a:pt x="51" y="1287"/>
                      <a:pt x="1" y="1755"/>
                      <a:pt x="118" y="2190"/>
                    </a:cubicBezTo>
                    <a:lnTo>
                      <a:pt x="1839" y="1337"/>
                    </a:lnTo>
                    <a:lnTo>
                      <a:pt x="12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3"/>
              <p:cNvSpPr/>
              <p:nvPr/>
            </p:nvSpPr>
            <p:spPr>
              <a:xfrm>
                <a:off x="2437753" y="4742992"/>
                <a:ext cx="2692" cy="10352"/>
              </a:xfrm>
              <a:custGeom>
                <a:avLst/>
                <a:gdLst/>
                <a:ahLst/>
                <a:cxnLst/>
                <a:rect l="l" t="t" r="r" b="b"/>
                <a:pathLst>
                  <a:path w="84" h="323" extrusionOk="0">
                    <a:moveTo>
                      <a:pt x="45" y="1"/>
                    </a:moveTo>
                    <a:cubicBezTo>
                      <a:pt x="27" y="1"/>
                      <a:pt x="0" y="64"/>
                      <a:pt x="0" y="154"/>
                    </a:cubicBezTo>
                    <a:cubicBezTo>
                      <a:pt x="0" y="245"/>
                      <a:pt x="42" y="323"/>
                      <a:pt x="62" y="323"/>
                    </a:cubicBezTo>
                    <a:cubicBezTo>
                      <a:pt x="64" y="323"/>
                      <a:pt x="66" y="322"/>
                      <a:pt x="67" y="321"/>
                    </a:cubicBezTo>
                    <a:cubicBezTo>
                      <a:pt x="84" y="321"/>
                      <a:pt x="67" y="254"/>
                      <a:pt x="67" y="154"/>
                    </a:cubicBezTo>
                    <a:cubicBezTo>
                      <a:pt x="67" y="70"/>
                      <a:pt x="67" y="3"/>
                      <a:pt x="51" y="3"/>
                    </a:cubicBezTo>
                    <a:cubicBezTo>
                      <a:pt x="49" y="2"/>
                      <a:pt x="47" y="1"/>
                      <a:pt x="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3"/>
              <p:cNvSpPr/>
              <p:nvPr/>
            </p:nvSpPr>
            <p:spPr>
              <a:xfrm>
                <a:off x="2440413" y="4723281"/>
                <a:ext cx="4327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71" extrusionOk="0">
                    <a:moveTo>
                      <a:pt x="118" y="0"/>
                    </a:moveTo>
                    <a:cubicBezTo>
                      <a:pt x="101" y="0"/>
                      <a:pt x="68" y="50"/>
                      <a:pt x="34" y="134"/>
                    </a:cubicBezTo>
                    <a:cubicBezTo>
                      <a:pt x="18" y="201"/>
                      <a:pt x="1" y="267"/>
                      <a:pt x="18" y="267"/>
                    </a:cubicBezTo>
                    <a:cubicBezTo>
                      <a:pt x="19" y="269"/>
                      <a:pt x="21" y="270"/>
                      <a:pt x="23" y="270"/>
                    </a:cubicBezTo>
                    <a:cubicBezTo>
                      <a:pt x="41" y="270"/>
                      <a:pt x="71" y="210"/>
                      <a:pt x="101" y="150"/>
                    </a:cubicBezTo>
                    <a:cubicBezTo>
                      <a:pt x="118" y="67"/>
                      <a:pt x="135" y="17"/>
                      <a:pt x="1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3"/>
              <p:cNvSpPr/>
              <p:nvPr/>
            </p:nvSpPr>
            <p:spPr>
              <a:xfrm>
                <a:off x="2449515" y="4709051"/>
                <a:ext cx="7532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27" extrusionOk="0">
                    <a:moveTo>
                      <a:pt x="211" y="0"/>
                    </a:moveTo>
                    <a:cubicBezTo>
                      <a:pt x="181" y="0"/>
                      <a:pt x="129" y="15"/>
                      <a:pt x="85" y="60"/>
                    </a:cubicBezTo>
                    <a:cubicBezTo>
                      <a:pt x="1" y="143"/>
                      <a:pt x="1" y="227"/>
                      <a:pt x="18" y="227"/>
                    </a:cubicBezTo>
                    <a:cubicBezTo>
                      <a:pt x="34" y="227"/>
                      <a:pt x="68" y="177"/>
                      <a:pt x="118" y="110"/>
                    </a:cubicBezTo>
                    <a:cubicBezTo>
                      <a:pt x="185" y="60"/>
                      <a:pt x="235" y="26"/>
                      <a:pt x="235" y="10"/>
                    </a:cubicBezTo>
                    <a:cubicBezTo>
                      <a:pt x="235" y="4"/>
                      <a:pt x="226" y="0"/>
                      <a:pt x="2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3"/>
              <p:cNvSpPr/>
              <p:nvPr/>
            </p:nvSpPr>
            <p:spPr>
              <a:xfrm>
                <a:off x="2462912" y="4700558"/>
                <a:ext cx="4872" cy="4199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31" extrusionOk="0">
                    <a:moveTo>
                      <a:pt x="118" y="1"/>
                    </a:moveTo>
                    <a:cubicBezTo>
                      <a:pt x="100" y="1"/>
                      <a:pt x="75" y="16"/>
                      <a:pt x="51" y="41"/>
                    </a:cubicBezTo>
                    <a:cubicBezTo>
                      <a:pt x="17" y="74"/>
                      <a:pt x="1" y="124"/>
                      <a:pt x="17" y="124"/>
                    </a:cubicBezTo>
                    <a:cubicBezTo>
                      <a:pt x="22" y="129"/>
                      <a:pt x="28" y="131"/>
                      <a:pt x="34" y="131"/>
                    </a:cubicBezTo>
                    <a:cubicBezTo>
                      <a:pt x="52" y="131"/>
                      <a:pt x="76" y="115"/>
                      <a:pt x="101" y="91"/>
                    </a:cubicBezTo>
                    <a:cubicBezTo>
                      <a:pt x="134" y="57"/>
                      <a:pt x="151" y="24"/>
                      <a:pt x="134" y="7"/>
                    </a:cubicBezTo>
                    <a:cubicBezTo>
                      <a:pt x="130" y="3"/>
                      <a:pt x="124" y="1"/>
                      <a:pt x="1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1" name="Google Shape;2111;p43"/>
            <p:cNvSpPr/>
            <p:nvPr/>
          </p:nvSpPr>
          <p:spPr>
            <a:xfrm>
              <a:off x="1244119" y="4622449"/>
              <a:ext cx="74997" cy="28012"/>
            </a:xfrm>
            <a:custGeom>
              <a:avLst/>
              <a:gdLst/>
              <a:ahLst/>
              <a:cxnLst/>
              <a:rect l="l" t="t" r="r" b="b"/>
              <a:pathLst>
                <a:path w="2340" h="874" extrusionOk="0">
                  <a:moveTo>
                    <a:pt x="1420" y="1"/>
                  </a:moveTo>
                  <a:cubicBezTo>
                    <a:pt x="973" y="1"/>
                    <a:pt x="533" y="188"/>
                    <a:pt x="217" y="539"/>
                  </a:cubicBezTo>
                  <a:cubicBezTo>
                    <a:pt x="150" y="606"/>
                    <a:pt x="100" y="690"/>
                    <a:pt x="50" y="773"/>
                  </a:cubicBezTo>
                  <a:cubicBezTo>
                    <a:pt x="33" y="807"/>
                    <a:pt x="17" y="840"/>
                    <a:pt x="0" y="874"/>
                  </a:cubicBezTo>
                  <a:cubicBezTo>
                    <a:pt x="17" y="874"/>
                    <a:pt x="84" y="740"/>
                    <a:pt x="251" y="573"/>
                  </a:cubicBezTo>
                  <a:cubicBezTo>
                    <a:pt x="571" y="241"/>
                    <a:pt x="1001" y="68"/>
                    <a:pt x="1439" y="68"/>
                  </a:cubicBezTo>
                  <a:cubicBezTo>
                    <a:pt x="1617" y="68"/>
                    <a:pt x="1797" y="97"/>
                    <a:pt x="1972" y="155"/>
                  </a:cubicBezTo>
                  <a:cubicBezTo>
                    <a:pt x="2206" y="222"/>
                    <a:pt x="2323" y="305"/>
                    <a:pt x="2339" y="305"/>
                  </a:cubicBezTo>
                  <a:cubicBezTo>
                    <a:pt x="2306" y="272"/>
                    <a:pt x="2272" y="255"/>
                    <a:pt x="2256" y="239"/>
                  </a:cubicBezTo>
                  <a:cubicBezTo>
                    <a:pt x="2172" y="189"/>
                    <a:pt x="2072" y="138"/>
                    <a:pt x="1988" y="105"/>
                  </a:cubicBezTo>
                  <a:cubicBezTo>
                    <a:pt x="1803" y="35"/>
                    <a:pt x="1611" y="1"/>
                    <a:pt x="14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3"/>
            <p:cNvSpPr/>
            <p:nvPr/>
          </p:nvSpPr>
          <p:spPr>
            <a:xfrm>
              <a:off x="1042204" y="4554567"/>
              <a:ext cx="260310" cy="121053"/>
            </a:xfrm>
            <a:custGeom>
              <a:avLst/>
              <a:gdLst/>
              <a:ahLst/>
              <a:cxnLst/>
              <a:rect l="l" t="t" r="r" b="b"/>
              <a:pathLst>
                <a:path w="8122" h="3777" extrusionOk="0">
                  <a:moveTo>
                    <a:pt x="1" y="1"/>
                  </a:moveTo>
                  <a:cubicBezTo>
                    <a:pt x="18" y="17"/>
                    <a:pt x="51" y="34"/>
                    <a:pt x="68" y="51"/>
                  </a:cubicBezTo>
                  <a:cubicBezTo>
                    <a:pt x="151" y="84"/>
                    <a:pt x="218" y="134"/>
                    <a:pt x="302" y="168"/>
                  </a:cubicBezTo>
                  <a:lnTo>
                    <a:pt x="1154" y="619"/>
                  </a:lnTo>
                  <a:cubicBezTo>
                    <a:pt x="1872" y="987"/>
                    <a:pt x="2891" y="1471"/>
                    <a:pt x="4011" y="2006"/>
                  </a:cubicBezTo>
                  <a:cubicBezTo>
                    <a:pt x="5130" y="2524"/>
                    <a:pt x="6150" y="2975"/>
                    <a:pt x="6902" y="3292"/>
                  </a:cubicBezTo>
                  <a:lnTo>
                    <a:pt x="7787" y="3660"/>
                  </a:lnTo>
                  <a:cubicBezTo>
                    <a:pt x="7887" y="3693"/>
                    <a:pt x="7954" y="3727"/>
                    <a:pt x="8038" y="3743"/>
                  </a:cubicBezTo>
                  <a:lnTo>
                    <a:pt x="7804" y="3627"/>
                  </a:lnTo>
                  <a:lnTo>
                    <a:pt x="6918" y="3242"/>
                  </a:lnTo>
                  <a:cubicBezTo>
                    <a:pt x="6183" y="2925"/>
                    <a:pt x="5164" y="2457"/>
                    <a:pt x="4028" y="1939"/>
                  </a:cubicBezTo>
                  <a:cubicBezTo>
                    <a:pt x="2908" y="1421"/>
                    <a:pt x="1906" y="936"/>
                    <a:pt x="1170" y="569"/>
                  </a:cubicBezTo>
                  <a:lnTo>
                    <a:pt x="318" y="151"/>
                  </a:lnTo>
                  <a:lnTo>
                    <a:pt x="84" y="34"/>
                  </a:lnTo>
                  <a:cubicBezTo>
                    <a:pt x="51" y="17"/>
                    <a:pt x="18" y="17"/>
                    <a:pt x="1" y="1"/>
                  </a:cubicBezTo>
                  <a:close/>
                  <a:moveTo>
                    <a:pt x="8038" y="3743"/>
                  </a:moveTo>
                  <a:cubicBezTo>
                    <a:pt x="8054" y="3760"/>
                    <a:pt x="8088" y="3777"/>
                    <a:pt x="8121" y="3777"/>
                  </a:cubicBezTo>
                  <a:cubicBezTo>
                    <a:pt x="8088" y="3760"/>
                    <a:pt x="8071" y="3743"/>
                    <a:pt x="8038" y="37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41"/>
          <p:cNvSpPr txBox="1">
            <a:spLocks noGrp="1"/>
          </p:cNvSpPr>
          <p:nvPr>
            <p:ph type="title"/>
          </p:nvPr>
        </p:nvSpPr>
        <p:spPr>
          <a:xfrm>
            <a:off x="1976434" y="2033581"/>
            <a:ext cx="5427401" cy="1240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Python - </a:t>
            </a:r>
            <a:r>
              <a:rPr lang="en-US" sz="4000" dirty="0">
                <a:solidFill>
                  <a:srgbClr val="FF0000"/>
                </a:solidFill>
              </a:rPr>
              <a:t>Random</a:t>
            </a:r>
            <a:r>
              <a:rPr lang="en-US" sz="4000" dirty="0"/>
              <a:t> Module</a:t>
            </a:r>
          </a:p>
        </p:txBody>
      </p:sp>
      <p:grpSp>
        <p:nvGrpSpPr>
          <p:cNvPr id="1821" name="Google Shape;1821;p41"/>
          <p:cNvGrpSpPr/>
          <p:nvPr/>
        </p:nvGrpSpPr>
        <p:grpSpPr>
          <a:xfrm>
            <a:off x="-393843" y="1145227"/>
            <a:ext cx="3521236" cy="3529918"/>
            <a:chOff x="-393843" y="1145227"/>
            <a:chExt cx="3521236" cy="3529918"/>
          </a:xfrm>
        </p:grpSpPr>
        <p:sp>
          <p:nvSpPr>
            <p:cNvPr id="1822" name="Google Shape;1822;p41"/>
            <p:cNvSpPr/>
            <p:nvPr/>
          </p:nvSpPr>
          <p:spPr>
            <a:xfrm>
              <a:off x="1073634" y="3148694"/>
              <a:ext cx="1095690" cy="212192"/>
            </a:xfrm>
            <a:custGeom>
              <a:avLst/>
              <a:gdLst/>
              <a:ahLst/>
              <a:cxnLst/>
              <a:rect l="l" t="t" r="r" b="b"/>
              <a:pathLst>
                <a:path w="32810" h="6354" extrusionOk="0">
                  <a:moveTo>
                    <a:pt x="1" y="0"/>
                  </a:moveTo>
                  <a:lnTo>
                    <a:pt x="1" y="6354"/>
                  </a:lnTo>
                  <a:lnTo>
                    <a:pt x="32810" y="6354"/>
                  </a:lnTo>
                  <a:lnTo>
                    <a:pt x="328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390539" y="2985826"/>
              <a:ext cx="648865" cy="31625"/>
            </a:xfrm>
            <a:custGeom>
              <a:avLst/>
              <a:gdLst/>
              <a:ahLst/>
              <a:cxnLst/>
              <a:rect l="l" t="t" r="r" b="b"/>
              <a:pathLst>
                <a:path w="19430" h="947" extrusionOk="0">
                  <a:moveTo>
                    <a:pt x="1" y="0"/>
                  </a:moveTo>
                  <a:lnTo>
                    <a:pt x="1" y="947"/>
                  </a:lnTo>
                  <a:lnTo>
                    <a:pt x="19429" y="947"/>
                  </a:lnTo>
                  <a:lnTo>
                    <a:pt x="194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645042" y="2561476"/>
              <a:ext cx="616705" cy="455975"/>
            </a:xfrm>
            <a:custGeom>
              <a:avLst/>
              <a:gdLst/>
              <a:ahLst/>
              <a:cxnLst/>
              <a:rect l="l" t="t" r="r" b="b"/>
              <a:pathLst>
                <a:path w="18467" h="13654" extrusionOk="0">
                  <a:moveTo>
                    <a:pt x="3305" y="1"/>
                  </a:moveTo>
                  <a:lnTo>
                    <a:pt x="0" y="13654"/>
                  </a:lnTo>
                  <a:lnTo>
                    <a:pt x="14824" y="13654"/>
                  </a:lnTo>
                  <a:lnTo>
                    <a:pt x="184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675031" y="2582916"/>
              <a:ext cx="558298" cy="400272"/>
            </a:xfrm>
            <a:custGeom>
              <a:avLst/>
              <a:gdLst/>
              <a:ahLst/>
              <a:cxnLst/>
              <a:rect l="l" t="t" r="r" b="b"/>
              <a:pathLst>
                <a:path w="16718" h="11986" extrusionOk="0">
                  <a:moveTo>
                    <a:pt x="3097" y="1"/>
                  </a:moveTo>
                  <a:lnTo>
                    <a:pt x="1" y="11985"/>
                  </a:lnTo>
                  <a:lnTo>
                    <a:pt x="13557" y="11985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2152693" y="3111191"/>
              <a:ext cx="32727" cy="1563955"/>
            </a:xfrm>
            <a:custGeom>
              <a:avLst/>
              <a:gdLst/>
              <a:ahLst/>
              <a:cxnLst/>
              <a:rect l="l" t="t" r="r" b="b"/>
              <a:pathLst>
                <a:path w="980" h="46832" extrusionOk="0">
                  <a:moveTo>
                    <a:pt x="0" y="0"/>
                  </a:moveTo>
                  <a:lnTo>
                    <a:pt x="0" y="46831"/>
                  </a:lnTo>
                  <a:lnTo>
                    <a:pt x="979" y="46831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2185387" y="3115466"/>
              <a:ext cx="32694" cy="1559680"/>
            </a:xfrm>
            <a:custGeom>
              <a:avLst/>
              <a:gdLst/>
              <a:ahLst/>
              <a:cxnLst/>
              <a:rect l="l" t="t" r="r" b="b"/>
              <a:pathLst>
                <a:path w="979" h="46704" extrusionOk="0">
                  <a:moveTo>
                    <a:pt x="0" y="1"/>
                  </a:moveTo>
                  <a:lnTo>
                    <a:pt x="0" y="46703"/>
                  </a:lnTo>
                  <a:lnTo>
                    <a:pt x="979" y="46703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-7529" y="3020123"/>
              <a:ext cx="2489230" cy="128604"/>
            </a:xfrm>
            <a:custGeom>
              <a:avLst/>
              <a:gdLst/>
              <a:ahLst/>
              <a:cxnLst/>
              <a:rect l="l" t="t" r="r" b="b"/>
              <a:pathLst>
                <a:path w="74539" h="3851" extrusionOk="0">
                  <a:moveTo>
                    <a:pt x="0" y="0"/>
                  </a:moveTo>
                  <a:lnTo>
                    <a:pt x="0" y="3850"/>
                  </a:lnTo>
                  <a:lnTo>
                    <a:pt x="74538" y="3850"/>
                  </a:lnTo>
                  <a:lnTo>
                    <a:pt x="7453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1613163" y="3215651"/>
              <a:ext cx="56838" cy="48823"/>
            </a:xfrm>
            <a:custGeom>
              <a:avLst/>
              <a:gdLst/>
              <a:ahLst/>
              <a:cxnLst/>
              <a:rect l="l" t="t" r="r" b="b"/>
              <a:pathLst>
                <a:path w="1702" h="1462" extrusionOk="0">
                  <a:moveTo>
                    <a:pt x="979" y="1"/>
                  </a:moveTo>
                  <a:cubicBezTo>
                    <a:pt x="322" y="1"/>
                    <a:pt x="1" y="787"/>
                    <a:pt x="450" y="1252"/>
                  </a:cubicBezTo>
                  <a:cubicBezTo>
                    <a:pt x="599" y="1396"/>
                    <a:pt x="781" y="1461"/>
                    <a:pt x="960" y="1461"/>
                  </a:cubicBezTo>
                  <a:cubicBezTo>
                    <a:pt x="1338" y="1461"/>
                    <a:pt x="1701" y="1170"/>
                    <a:pt x="1701" y="723"/>
                  </a:cubicBezTo>
                  <a:cubicBezTo>
                    <a:pt x="1701" y="322"/>
                    <a:pt x="1380" y="1"/>
                    <a:pt x="9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1"/>
            <p:cNvSpPr/>
            <p:nvPr/>
          </p:nvSpPr>
          <p:spPr>
            <a:xfrm>
              <a:off x="-390069" y="2671312"/>
              <a:ext cx="994403" cy="1114458"/>
            </a:xfrm>
            <a:custGeom>
              <a:avLst/>
              <a:gdLst/>
              <a:ahLst/>
              <a:cxnLst/>
              <a:rect l="l" t="t" r="r" b="b"/>
              <a:pathLst>
                <a:path w="29777" h="33372" extrusionOk="0">
                  <a:moveTo>
                    <a:pt x="3482" y="1"/>
                  </a:moveTo>
                  <a:cubicBezTo>
                    <a:pt x="1476" y="1"/>
                    <a:pt x="0" y="1894"/>
                    <a:pt x="482" y="3835"/>
                  </a:cubicBezTo>
                  <a:lnTo>
                    <a:pt x="7156" y="31013"/>
                  </a:lnTo>
                  <a:cubicBezTo>
                    <a:pt x="7490" y="32397"/>
                    <a:pt x="8740" y="33371"/>
                    <a:pt x="10153" y="33371"/>
                  </a:cubicBezTo>
                  <a:cubicBezTo>
                    <a:pt x="10165" y="33371"/>
                    <a:pt x="10176" y="33371"/>
                    <a:pt x="10188" y="33371"/>
                  </a:cubicBezTo>
                  <a:lnTo>
                    <a:pt x="26311" y="33211"/>
                  </a:lnTo>
                  <a:cubicBezTo>
                    <a:pt x="28333" y="33195"/>
                    <a:pt x="29777" y="31285"/>
                    <a:pt x="29280" y="29344"/>
                  </a:cubicBezTo>
                  <a:lnTo>
                    <a:pt x="22269" y="2327"/>
                  </a:lnTo>
                  <a:cubicBezTo>
                    <a:pt x="21900" y="963"/>
                    <a:pt x="20680" y="1"/>
                    <a:pt x="19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1"/>
            <p:cNvSpPr/>
            <p:nvPr/>
          </p:nvSpPr>
          <p:spPr>
            <a:xfrm>
              <a:off x="-393843" y="2671312"/>
              <a:ext cx="431330" cy="1114458"/>
            </a:xfrm>
            <a:custGeom>
              <a:avLst/>
              <a:gdLst/>
              <a:ahLst/>
              <a:cxnLst/>
              <a:rect l="l" t="t" r="r" b="b"/>
              <a:pathLst>
                <a:path w="12916" h="33372" extrusionOk="0">
                  <a:moveTo>
                    <a:pt x="3691" y="1"/>
                  </a:moveTo>
                  <a:cubicBezTo>
                    <a:pt x="1557" y="1"/>
                    <a:pt x="1" y="1990"/>
                    <a:pt x="498" y="4060"/>
                  </a:cubicBezTo>
                  <a:lnTo>
                    <a:pt x="7606" y="33371"/>
                  </a:lnTo>
                  <a:lnTo>
                    <a:pt x="12916" y="33371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1"/>
            <p:cNvSpPr/>
            <p:nvPr/>
          </p:nvSpPr>
          <p:spPr>
            <a:xfrm>
              <a:off x="104444" y="3502848"/>
              <a:ext cx="721699" cy="283457"/>
            </a:xfrm>
            <a:custGeom>
              <a:avLst/>
              <a:gdLst/>
              <a:ahLst/>
              <a:cxnLst/>
              <a:rect l="l" t="t" r="r" b="b"/>
              <a:pathLst>
                <a:path w="21611" h="8488" extrusionOk="0">
                  <a:moveTo>
                    <a:pt x="2968" y="0"/>
                  </a:moveTo>
                  <a:cubicBezTo>
                    <a:pt x="1332" y="0"/>
                    <a:pt x="0" y="1332"/>
                    <a:pt x="0" y="2968"/>
                  </a:cubicBezTo>
                  <a:lnTo>
                    <a:pt x="0" y="5519"/>
                  </a:lnTo>
                  <a:cubicBezTo>
                    <a:pt x="0" y="7156"/>
                    <a:pt x="1332" y="8487"/>
                    <a:pt x="2968" y="8487"/>
                  </a:cubicBezTo>
                  <a:lnTo>
                    <a:pt x="18643" y="8487"/>
                  </a:lnTo>
                  <a:cubicBezTo>
                    <a:pt x="20279" y="8487"/>
                    <a:pt x="21611" y="7156"/>
                    <a:pt x="21611" y="5519"/>
                  </a:cubicBezTo>
                  <a:lnTo>
                    <a:pt x="21611" y="2968"/>
                  </a:lnTo>
                  <a:cubicBezTo>
                    <a:pt x="21611" y="1332"/>
                    <a:pt x="20279" y="0"/>
                    <a:pt x="1864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1"/>
            <p:cNvSpPr/>
            <p:nvPr/>
          </p:nvSpPr>
          <p:spPr>
            <a:xfrm>
              <a:off x="-393843" y="2670778"/>
              <a:ext cx="597437" cy="1115527"/>
            </a:xfrm>
            <a:custGeom>
              <a:avLst/>
              <a:gdLst/>
              <a:ahLst/>
              <a:cxnLst/>
              <a:rect l="l" t="t" r="r" b="b"/>
              <a:pathLst>
                <a:path w="17890" h="33404" extrusionOk="0">
                  <a:moveTo>
                    <a:pt x="3691" y="1"/>
                  </a:moveTo>
                  <a:cubicBezTo>
                    <a:pt x="1557" y="1"/>
                    <a:pt x="1" y="2006"/>
                    <a:pt x="498" y="4076"/>
                  </a:cubicBezTo>
                  <a:lnTo>
                    <a:pt x="7606" y="33387"/>
                  </a:lnTo>
                  <a:lnTo>
                    <a:pt x="7846" y="33387"/>
                  </a:lnTo>
                  <a:lnTo>
                    <a:pt x="7862" y="33403"/>
                  </a:lnTo>
                  <a:lnTo>
                    <a:pt x="17889" y="33403"/>
                  </a:lnTo>
                  <a:lnTo>
                    <a:pt x="15980" y="24900"/>
                  </a:lnTo>
                  <a:lnTo>
                    <a:pt x="10574" y="2490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1"/>
            <p:cNvSpPr/>
            <p:nvPr/>
          </p:nvSpPr>
          <p:spPr>
            <a:xfrm>
              <a:off x="-33778" y="3500143"/>
              <a:ext cx="665462" cy="5410"/>
            </a:xfrm>
            <a:custGeom>
              <a:avLst/>
              <a:gdLst/>
              <a:ahLst/>
              <a:cxnLst/>
              <a:rect l="l" t="t" r="r" b="b"/>
              <a:pathLst>
                <a:path w="19927" h="162" extrusionOk="0">
                  <a:moveTo>
                    <a:pt x="9963" y="1"/>
                  </a:moveTo>
                  <a:cubicBezTo>
                    <a:pt x="4460" y="1"/>
                    <a:pt x="0" y="33"/>
                    <a:pt x="0" y="81"/>
                  </a:cubicBezTo>
                  <a:cubicBezTo>
                    <a:pt x="0" y="113"/>
                    <a:pt x="4460" y="161"/>
                    <a:pt x="9963" y="161"/>
                  </a:cubicBezTo>
                  <a:cubicBezTo>
                    <a:pt x="15466" y="161"/>
                    <a:pt x="19926" y="113"/>
                    <a:pt x="19926" y="81"/>
                  </a:cubicBezTo>
                  <a:cubicBezTo>
                    <a:pt x="19926" y="33"/>
                    <a:pt x="15466" y="1"/>
                    <a:pt x="99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1"/>
            <p:cNvSpPr/>
            <p:nvPr/>
          </p:nvSpPr>
          <p:spPr>
            <a:xfrm>
              <a:off x="4259" y="3023663"/>
              <a:ext cx="48857" cy="43480"/>
            </a:xfrm>
            <a:custGeom>
              <a:avLst/>
              <a:gdLst/>
              <a:ahLst/>
              <a:cxnLst/>
              <a:rect l="l" t="t" r="r" b="b"/>
              <a:pathLst>
                <a:path w="1463" h="1302" extrusionOk="0">
                  <a:moveTo>
                    <a:pt x="634" y="1"/>
                  </a:moveTo>
                  <a:cubicBezTo>
                    <a:pt x="531" y="1"/>
                    <a:pt x="424" y="24"/>
                    <a:pt x="337" y="87"/>
                  </a:cubicBezTo>
                  <a:cubicBezTo>
                    <a:pt x="257" y="135"/>
                    <a:pt x="225" y="183"/>
                    <a:pt x="241" y="183"/>
                  </a:cubicBezTo>
                  <a:cubicBezTo>
                    <a:pt x="347" y="136"/>
                    <a:pt x="461" y="106"/>
                    <a:pt x="577" y="106"/>
                  </a:cubicBezTo>
                  <a:cubicBezTo>
                    <a:pt x="620" y="106"/>
                    <a:pt x="663" y="110"/>
                    <a:pt x="706" y="119"/>
                  </a:cubicBezTo>
                  <a:cubicBezTo>
                    <a:pt x="883" y="151"/>
                    <a:pt x="1027" y="247"/>
                    <a:pt x="1107" y="391"/>
                  </a:cubicBezTo>
                  <a:cubicBezTo>
                    <a:pt x="1252" y="767"/>
                    <a:pt x="979" y="1143"/>
                    <a:pt x="619" y="1143"/>
                  </a:cubicBezTo>
                  <a:cubicBezTo>
                    <a:pt x="579" y="1143"/>
                    <a:pt x="539" y="1139"/>
                    <a:pt x="498" y="1129"/>
                  </a:cubicBezTo>
                  <a:cubicBezTo>
                    <a:pt x="337" y="1081"/>
                    <a:pt x="209" y="953"/>
                    <a:pt x="145" y="793"/>
                  </a:cubicBezTo>
                  <a:cubicBezTo>
                    <a:pt x="96" y="632"/>
                    <a:pt x="80" y="472"/>
                    <a:pt x="129" y="311"/>
                  </a:cubicBezTo>
                  <a:lnTo>
                    <a:pt x="129" y="311"/>
                  </a:lnTo>
                  <a:cubicBezTo>
                    <a:pt x="129" y="311"/>
                    <a:pt x="80" y="343"/>
                    <a:pt x="48" y="424"/>
                  </a:cubicBezTo>
                  <a:cubicBezTo>
                    <a:pt x="0" y="552"/>
                    <a:pt x="0" y="696"/>
                    <a:pt x="32" y="825"/>
                  </a:cubicBezTo>
                  <a:cubicBezTo>
                    <a:pt x="96" y="1033"/>
                    <a:pt x="241" y="1194"/>
                    <a:pt x="449" y="1274"/>
                  </a:cubicBezTo>
                  <a:cubicBezTo>
                    <a:pt x="514" y="1292"/>
                    <a:pt x="578" y="1301"/>
                    <a:pt x="640" y="1301"/>
                  </a:cubicBezTo>
                  <a:cubicBezTo>
                    <a:pt x="1113" y="1301"/>
                    <a:pt x="1463" y="795"/>
                    <a:pt x="1236" y="327"/>
                  </a:cubicBezTo>
                  <a:cubicBezTo>
                    <a:pt x="1123" y="151"/>
                    <a:pt x="931" y="22"/>
                    <a:pt x="722" y="6"/>
                  </a:cubicBezTo>
                  <a:cubicBezTo>
                    <a:pt x="693" y="3"/>
                    <a:pt x="664" y="1"/>
                    <a:pt x="6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1"/>
            <p:cNvSpPr/>
            <p:nvPr/>
          </p:nvSpPr>
          <p:spPr>
            <a:xfrm>
              <a:off x="-9132" y="3057091"/>
              <a:ext cx="52530" cy="112007"/>
            </a:xfrm>
            <a:custGeom>
              <a:avLst/>
              <a:gdLst/>
              <a:ahLst/>
              <a:cxnLst/>
              <a:rect l="l" t="t" r="r" b="b"/>
              <a:pathLst>
                <a:path w="1573" h="3354" extrusionOk="0">
                  <a:moveTo>
                    <a:pt x="1556" y="0"/>
                  </a:moveTo>
                  <a:cubicBezTo>
                    <a:pt x="1364" y="64"/>
                    <a:pt x="1203" y="160"/>
                    <a:pt x="1075" y="305"/>
                  </a:cubicBezTo>
                  <a:cubicBezTo>
                    <a:pt x="353" y="915"/>
                    <a:pt x="0" y="1861"/>
                    <a:pt x="145" y="2808"/>
                  </a:cubicBezTo>
                  <a:cubicBezTo>
                    <a:pt x="161" y="3000"/>
                    <a:pt x="225" y="3177"/>
                    <a:pt x="321" y="3353"/>
                  </a:cubicBezTo>
                  <a:cubicBezTo>
                    <a:pt x="353" y="3337"/>
                    <a:pt x="289" y="3129"/>
                    <a:pt x="257" y="2792"/>
                  </a:cubicBezTo>
                  <a:cubicBezTo>
                    <a:pt x="177" y="1893"/>
                    <a:pt x="497" y="1011"/>
                    <a:pt x="1139" y="385"/>
                  </a:cubicBezTo>
                  <a:cubicBezTo>
                    <a:pt x="1380" y="144"/>
                    <a:pt x="1572" y="32"/>
                    <a:pt x="15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1"/>
            <p:cNvSpPr/>
            <p:nvPr/>
          </p:nvSpPr>
          <p:spPr>
            <a:xfrm>
              <a:off x="-41292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49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30" y="1717"/>
                    <a:pt x="1091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4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-65937" y="3041462"/>
              <a:ext cx="70597" cy="18467"/>
            </a:xfrm>
            <a:custGeom>
              <a:avLst/>
              <a:gdLst/>
              <a:ahLst/>
              <a:cxnLst/>
              <a:rect l="l" t="t" r="r" b="b"/>
              <a:pathLst>
                <a:path w="2114" h="553" extrusionOk="0">
                  <a:moveTo>
                    <a:pt x="26" y="0"/>
                  </a:moveTo>
                  <a:cubicBezTo>
                    <a:pt x="22" y="0"/>
                    <a:pt x="18" y="1"/>
                    <a:pt x="17" y="3"/>
                  </a:cubicBezTo>
                  <a:cubicBezTo>
                    <a:pt x="1" y="35"/>
                    <a:pt x="402" y="372"/>
                    <a:pt x="1011" y="500"/>
                  </a:cubicBezTo>
                  <a:cubicBezTo>
                    <a:pt x="1193" y="538"/>
                    <a:pt x="1365" y="552"/>
                    <a:pt x="1516" y="552"/>
                  </a:cubicBezTo>
                  <a:cubicBezTo>
                    <a:pt x="1872" y="552"/>
                    <a:pt x="2113" y="475"/>
                    <a:pt x="2102" y="452"/>
                  </a:cubicBezTo>
                  <a:cubicBezTo>
                    <a:pt x="2102" y="404"/>
                    <a:pt x="1621" y="468"/>
                    <a:pt x="1043" y="340"/>
                  </a:cubicBezTo>
                  <a:cubicBezTo>
                    <a:pt x="499" y="234"/>
                    <a:pt x="98" y="0"/>
                    <a:pt x="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1"/>
            <p:cNvSpPr/>
            <p:nvPr/>
          </p:nvSpPr>
          <p:spPr>
            <a:xfrm>
              <a:off x="279634" y="3023663"/>
              <a:ext cx="48924" cy="43480"/>
            </a:xfrm>
            <a:custGeom>
              <a:avLst/>
              <a:gdLst/>
              <a:ahLst/>
              <a:cxnLst/>
              <a:rect l="l" t="t" r="r" b="b"/>
              <a:pathLst>
                <a:path w="1465" h="1302" extrusionOk="0">
                  <a:moveTo>
                    <a:pt x="650" y="1"/>
                  </a:moveTo>
                  <a:cubicBezTo>
                    <a:pt x="547" y="1"/>
                    <a:pt x="441" y="24"/>
                    <a:pt x="353" y="87"/>
                  </a:cubicBezTo>
                  <a:cubicBezTo>
                    <a:pt x="273" y="135"/>
                    <a:pt x="241" y="183"/>
                    <a:pt x="241" y="183"/>
                  </a:cubicBezTo>
                  <a:cubicBezTo>
                    <a:pt x="359" y="136"/>
                    <a:pt x="476" y="106"/>
                    <a:pt x="594" y="106"/>
                  </a:cubicBezTo>
                  <a:cubicBezTo>
                    <a:pt x="637" y="106"/>
                    <a:pt x="680" y="110"/>
                    <a:pt x="722" y="119"/>
                  </a:cubicBezTo>
                  <a:cubicBezTo>
                    <a:pt x="883" y="151"/>
                    <a:pt x="1027" y="247"/>
                    <a:pt x="1124" y="391"/>
                  </a:cubicBezTo>
                  <a:cubicBezTo>
                    <a:pt x="1268" y="767"/>
                    <a:pt x="996" y="1143"/>
                    <a:pt x="623" y="1143"/>
                  </a:cubicBezTo>
                  <a:cubicBezTo>
                    <a:pt x="583" y="1143"/>
                    <a:pt x="541" y="1139"/>
                    <a:pt x="498" y="1129"/>
                  </a:cubicBezTo>
                  <a:cubicBezTo>
                    <a:pt x="337" y="1081"/>
                    <a:pt x="225" y="953"/>
                    <a:pt x="161" y="793"/>
                  </a:cubicBezTo>
                  <a:cubicBezTo>
                    <a:pt x="113" y="632"/>
                    <a:pt x="97" y="472"/>
                    <a:pt x="145" y="311"/>
                  </a:cubicBezTo>
                  <a:lnTo>
                    <a:pt x="145" y="311"/>
                  </a:lnTo>
                  <a:cubicBezTo>
                    <a:pt x="145" y="311"/>
                    <a:pt x="97" y="343"/>
                    <a:pt x="65" y="424"/>
                  </a:cubicBezTo>
                  <a:cubicBezTo>
                    <a:pt x="17" y="552"/>
                    <a:pt x="1" y="696"/>
                    <a:pt x="49" y="825"/>
                  </a:cubicBezTo>
                  <a:cubicBezTo>
                    <a:pt x="113" y="1033"/>
                    <a:pt x="257" y="1194"/>
                    <a:pt x="450" y="1274"/>
                  </a:cubicBezTo>
                  <a:cubicBezTo>
                    <a:pt x="515" y="1292"/>
                    <a:pt x="579" y="1301"/>
                    <a:pt x="641" y="1301"/>
                  </a:cubicBezTo>
                  <a:cubicBezTo>
                    <a:pt x="1113" y="1301"/>
                    <a:pt x="1465" y="795"/>
                    <a:pt x="1252" y="327"/>
                  </a:cubicBezTo>
                  <a:cubicBezTo>
                    <a:pt x="1140" y="151"/>
                    <a:pt x="947" y="22"/>
                    <a:pt x="739" y="6"/>
                  </a:cubicBezTo>
                  <a:cubicBezTo>
                    <a:pt x="710" y="3"/>
                    <a:pt x="680" y="1"/>
                    <a:pt x="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1"/>
            <p:cNvSpPr/>
            <p:nvPr/>
          </p:nvSpPr>
          <p:spPr>
            <a:xfrm>
              <a:off x="266777" y="3057091"/>
              <a:ext cx="51996" cy="112007"/>
            </a:xfrm>
            <a:custGeom>
              <a:avLst/>
              <a:gdLst/>
              <a:ahLst/>
              <a:cxnLst/>
              <a:rect l="l" t="t" r="r" b="b"/>
              <a:pathLst>
                <a:path w="1557" h="3354" extrusionOk="0">
                  <a:moveTo>
                    <a:pt x="1557" y="0"/>
                  </a:moveTo>
                  <a:lnTo>
                    <a:pt x="1557" y="0"/>
                  </a:lnTo>
                  <a:cubicBezTo>
                    <a:pt x="1364" y="64"/>
                    <a:pt x="1204" y="160"/>
                    <a:pt x="1059" y="305"/>
                  </a:cubicBezTo>
                  <a:cubicBezTo>
                    <a:pt x="337" y="915"/>
                    <a:pt x="0" y="1861"/>
                    <a:pt x="145" y="2808"/>
                  </a:cubicBezTo>
                  <a:cubicBezTo>
                    <a:pt x="161" y="3000"/>
                    <a:pt x="209" y="3177"/>
                    <a:pt x="321" y="3353"/>
                  </a:cubicBezTo>
                  <a:cubicBezTo>
                    <a:pt x="337" y="3337"/>
                    <a:pt x="289" y="3129"/>
                    <a:pt x="257" y="2792"/>
                  </a:cubicBezTo>
                  <a:cubicBezTo>
                    <a:pt x="177" y="1893"/>
                    <a:pt x="498" y="1011"/>
                    <a:pt x="1140" y="385"/>
                  </a:cubicBezTo>
                  <a:cubicBezTo>
                    <a:pt x="1380" y="144"/>
                    <a:pt x="1557" y="32"/>
                    <a:pt x="15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234618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33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14" y="1717"/>
                    <a:pt x="1092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5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1"/>
            <p:cNvSpPr/>
            <p:nvPr/>
          </p:nvSpPr>
          <p:spPr>
            <a:xfrm>
              <a:off x="209438" y="3041462"/>
              <a:ext cx="71131" cy="18467"/>
            </a:xfrm>
            <a:custGeom>
              <a:avLst/>
              <a:gdLst/>
              <a:ahLst/>
              <a:cxnLst/>
              <a:rect l="l" t="t" r="r" b="b"/>
              <a:pathLst>
                <a:path w="2130" h="553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402" y="372"/>
                    <a:pt x="1028" y="500"/>
                  </a:cubicBezTo>
                  <a:cubicBezTo>
                    <a:pt x="1209" y="538"/>
                    <a:pt x="1381" y="552"/>
                    <a:pt x="1532" y="552"/>
                  </a:cubicBezTo>
                  <a:cubicBezTo>
                    <a:pt x="1888" y="552"/>
                    <a:pt x="2130" y="475"/>
                    <a:pt x="2119" y="452"/>
                  </a:cubicBezTo>
                  <a:cubicBezTo>
                    <a:pt x="2119" y="404"/>
                    <a:pt x="1637" y="468"/>
                    <a:pt x="1060" y="340"/>
                  </a:cubicBezTo>
                  <a:cubicBezTo>
                    <a:pt x="516" y="234"/>
                    <a:pt x="114" y="0"/>
                    <a:pt x="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1"/>
            <p:cNvSpPr/>
            <p:nvPr/>
          </p:nvSpPr>
          <p:spPr>
            <a:xfrm>
              <a:off x="-130757" y="3782497"/>
              <a:ext cx="928515" cy="83621"/>
            </a:xfrm>
            <a:custGeom>
              <a:avLst/>
              <a:gdLst/>
              <a:ahLst/>
              <a:cxnLst/>
              <a:rect l="l" t="t" r="r" b="b"/>
              <a:pathLst>
                <a:path w="27804" h="2504" extrusionOk="0">
                  <a:moveTo>
                    <a:pt x="1220" y="1"/>
                  </a:moveTo>
                  <a:cubicBezTo>
                    <a:pt x="546" y="17"/>
                    <a:pt x="0" y="562"/>
                    <a:pt x="0" y="1252"/>
                  </a:cubicBezTo>
                  <a:cubicBezTo>
                    <a:pt x="0" y="1926"/>
                    <a:pt x="546" y="2488"/>
                    <a:pt x="1220" y="2504"/>
                  </a:cubicBezTo>
                  <a:lnTo>
                    <a:pt x="26568" y="2504"/>
                  </a:lnTo>
                  <a:cubicBezTo>
                    <a:pt x="27242" y="2488"/>
                    <a:pt x="27804" y="1926"/>
                    <a:pt x="27804" y="1252"/>
                  </a:cubicBezTo>
                  <a:cubicBezTo>
                    <a:pt x="27804" y="562"/>
                    <a:pt x="27242" y="17"/>
                    <a:pt x="26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1"/>
            <p:cNvSpPr/>
            <p:nvPr/>
          </p:nvSpPr>
          <p:spPr>
            <a:xfrm>
              <a:off x="-169862" y="3866085"/>
              <a:ext cx="221309" cy="809061"/>
            </a:xfrm>
            <a:custGeom>
              <a:avLst/>
              <a:gdLst/>
              <a:ahLst/>
              <a:cxnLst/>
              <a:rect l="l" t="t" r="r" b="b"/>
              <a:pathLst>
                <a:path w="6627" h="24227" extrusionOk="0">
                  <a:moveTo>
                    <a:pt x="4171" y="1"/>
                  </a:moveTo>
                  <a:lnTo>
                    <a:pt x="0" y="24226"/>
                  </a:lnTo>
                  <a:lnTo>
                    <a:pt x="1155" y="24226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1"/>
            <p:cNvSpPr/>
            <p:nvPr/>
          </p:nvSpPr>
          <p:spPr>
            <a:xfrm>
              <a:off x="149995" y="3866085"/>
              <a:ext cx="229858" cy="809061"/>
            </a:xfrm>
            <a:custGeom>
              <a:avLst/>
              <a:gdLst/>
              <a:ahLst/>
              <a:cxnLst/>
              <a:rect l="l" t="t" r="r" b="b"/>
              <a:pathLst>
                <a:path w="6883" h="24227" extrusionOk="0">
                  <a:moveTo>
                    <a:pt x="4428" y="1"/>
                  </a:moveTo>
                  <a:lnTo>
                    <a:pt x="0" y="24226"/>
                  </a:lnTo>
                  <a:lnTo>
                    <a:pt x="1139" y="24226"/>
                  </a:lnTo>
                  <a:lnTo>
                    <a:pt x="68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1"/>
            <p:cNvSpPr/>
            <p:nvPr/>
          </p:nvSpPr>
          <p:spPr>
            <a:xfrm>
              <a:off x="579121" y="3866085"/>
              <a:ext cx="247023" cy="809061"/>
            </a:xfrm>
            <a:custGeom>
              <a:avLst/>
              <a:gdLst/>
              <a:ahLst/>
              <a:cxnLst/>
              <a:rect l="l" t="t" r="r" b="b"/>
              <a:pathLst>
                <a:path w="7397" h="24227" extrusionOk="0">
                  <a:moveTo>
                    <a:pt x="1" y="1"/>
                  </a:moveTo>
                  <a:lnTo>
                    <a:pt x="6258" y="24226"/>
                  </a:lnTo>
                  <a:lnTo>
                    <a:pt x="7397" y="24226"/>
                  </a:lnTo>
                  <a:lnTo>
                    <a:pt x="24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1"/>
            <p:cNvSpPr/>
            <p:nvPr/>
          </p:nvSpPr>
          <p:spPr>
            <a:xfrm>
              <a:off x="1753556" y="1345631"/>
              <a:ext cx="301657" cy="686033"/>
            </a:xfrm>
            <a:custGeom>
              <a:avLst/>
              <a:gdLst/>
              <a:ahLst/>
              <a:cxnLst/>
              <a:rect l="l" t="t" r="r" b="b"/>
              <a:pathLst>
                <a:path w="9033" h="20543" extrusionOk="0">
                  <a:moveTo>
                    <a:pt x="8139" y="0"/>
                  </a:moveTo>
                  <a:cubicBezTo>
                    <a:pt x="5068" y="0"/>
                    <a:pt x="3381" y="2015"/>
                    <a:pt x="2647" y="3600"/>
                  </a:cubicBezTo>
                  <a:cubicBezTo>
                    <a:pt x="1845" y="5333"/>
                    <a:pt x="1653" y="7290"/>
                    <a:pt x="1540" y="9199"/>
                  </a:cubicBezTo>
                  <a:cubicBezTo>
                    <a:pt x="1428" y="11109"/>
                    <a:pt x="1412" y="13050"/>
                    <a:pt x="899" y="14895"/>
                  </a:cubicBezTo>
                  <a:cubicBezTo>
                    <a:pt x="642" y="15857"/>
                    <a:pt x="257" y="16788"/>
                    <a:pt x="128" y="17783"/>
                  </a:cubicBezTo>
                  <a:cubicBezTo>
                    <a:pt x="0" y="18761"/>
                    <a:pt x="193" y="19868"/>
                    <a:pt x="931" y="20542"/>
                  </a:cubicBezTo>
                  <a:lnTo>
                    <a:pt x="9033" y="55"/>
                  </a:lnTo>
                  <a:cubicBezTo>
                    <a:pt x="8722" y="18"/>
                    <a:pt x="8425" y="0"/>
                    <a:pt x="8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1"/>
            <p:cNvSpPr/>
            <p:nvPr/>
          </p:nvSpPr>
          <p:spPr>
            <a:xfrm>
              <a:off x="2061091" y="1410651"/>
              <a:ext cx="214863" cy="611362"/>
            </a:xfrm>
            <a:custGeom>
              <a:avLst/>
              <a:gdLst/>
              <a:ahLst/>
              <a:cxnLst/>
              <a:rect l="l" t="t" r="r" b="b"/>
              <a:pathLst>
                <a:path w="6434" h="18307" extrusionOk="0">
                  <a:moveTo>
                    <a:pt x="3369" y="1"/>
                  </a:moveTo>
                  <a:lnTo>
                    <a:pt x="915" y="274"/>
                  </a:lnTo>
                  <a:cubicBezTo>
                    <a:pt x="144" y="4557"/>
                    <a:pt x="80" y="8937"/>
                    <a:pt x="16" y="13285"/>
                  </a:cubicBezTo>
                  <a:cubicBezTo>
                    <a:pt x="0" y="14295"/>
                    <a:pt x="0" y="15338"/>
                    <a:pt x="401" y="16253"/>
                  </a:cubicBezTo>
                  <a:cubicBezTo>
                    <a:pt x="979" y="17472"/>
                    <a:pt x="2198" y="18274"/>
                    <a:pt x="3546" y="18306"/>
                  </a:cubicBezTo>
                  <a:cubicBezTo>
                    <a:pt x="4524" y="18306"/>
                    <a:pt x="5551" y="17841"/>
                    <a:pt x="6016" y="16959"/>
                  </a:cubicBezTo>
                  <a:cubicBezTo>
                    <a:pt x="6433" y="16156"/>
                    <a:pt x="6321" y="15194"/>
                    <a:pt x="6193" y="14279"/>
                  </a:cubicBezTo>
                  <a:cubicBezTo>
                    <a:pt x="5952" y="12499"/>
                    <a:pt x="5695" y="10686"/>
                    <a:pt x="5054" y="8985"/>
                  </a:cubicBezTo>
                  <a:cubicBezTo>
                    <a:pt x="4749" y="8151"/>
                    <a:pt x="4332" y="7333"/>
                    <a:pt x="4123" y="6450"/>
                  </a:cubicBezTo>
                  <a:cubicBezTo>
                    <a:pt x="3626" y="4332"/>
                    <a:pt x="4332" y="1958"/>
                    <a:pt x="3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1"/>
            <p:cNvSpPr/>
            <p:nvPr/>
          </p:nvSpPr>
          <p:spPr>
            <a:xfrm>
              <a:off x="2243227" y="1709937"/>
              <a:ext cx="501526" cy="651470"/>
            </a:xfrm>
            <a:custGeom>
              <a:avLst/>
              <a:gdLst/>
              <a:ahLst/>
              <a:cxnLst/>
              <a:rect l="l" t="t" r="r" b="b"/>
              <a:pathLst>
                <a:path w="15018" h="19508" extrusionOk="0">
                  <a:moveTo>
                    <a:pt x="12149" y="1"/>
                  </a:moveTo>
                  <a:cubicBezTo>
                    <a:pt x="11882" y="1"/>
                    <a:pt x="11642" y="191"/>
                    <a:pt x="11616" y="472"/>
                  </a:cubicBezTo>
                  <a:cubicBezTo>
                    <a:pt x="11561" y="938"/>
                    <a:pt x="11296" y="2072"/>
                    <a:pt x="10979" y="2072"/>
                  </a:cubicBezTo>
                  <a:cubicBezTo>
                    <a:pt x="10926" y="2072"/>
                    <a:pt x="10870" y="2039"/>
                    <a:pt x="10814" y="1964"/>
                  </a:cubicBezTo>
                  <a:cubicBezTo>
                    <a:pt x="10798" y="1948"/>
                    <a:pt x="10798" y="1948"/>
                    <a:pt x="10782" y="1932"/>
                  </a:cubicBezTo>
                  <a:cubicBezTo>
                    <a:pt x="10262" y="1192"/>
                    <a:pt x="9619" y="777"/>
                    <a:pt x="9338" y="777"/>
                  </a:cubicBezTo>
                  <a:cubicBezTo>
                    <a:pt x="9332" y="777"/>
                    <a:pt x="9327" y="777"/>
                    <a:pt x="9322" y="777"/>
                  </a:cubicBezTo>
                  <a:cubicBezTo>
                    <a:pt x="9065" y="809"/>
                    <a:pt x="8953" y="1130"/>
                    <a:pt x="9130" y="1323"/>
                  </a:cubicBezTo>
                  <a:cubicBezTo>
                    <a:pt x="9162" y="1355"/>
                    <a:pt x="9194" y="1387"/>
                    <a:pt x="9242" y="1403"/>
                  </a:cubicBezTo>
                  <a:cubicBezTo>
                    <a:pt x="9258" y="1419"/>
                    <a:pt x="9274" y="1435"/>
                    <a:pt x="9290" y="1451"/>
                  </a:cubicBezTo>
                  <a:cubicBezTo>
                    <a:pt x="9531" y="1659"/>
                    <a:pt x="9739" y="1916"/>
                    <a:pt x="9932" y="2173"/>
                  </a:cubicBezTo>
                  <a:cubicBezTo>
                    <a:pt x="10092" y="2397"/>
                    <a:pt x="10237" y="2670"/>
                    <a:pt x="10317" y="2943"/>
                  </a:cubicBezTo>
                  <a:cubicBezTo>
                    <a:pt x="10413" y="3248"/>
                    <a:pt x="10477" y="3521"/>
                    <a:pt x="10525" y="3745"/>
                  </a:cubicBezTo>
                  <a:lnTo>
                    <a:pt x="10397" y="5253"/>
                  </a:lnTo>
                  <a:lnTo>
                    <a:pt x="7605" y="12826"/>
                  </a:lnTo>
                  <a:lnTo>
                    <a:pt x="2712" y="7724"/>
                  </a:lnTo>
                  <a:cubicBezTo>
                    <a:pt x="2712" y="7724"/>
                    <a:pt x="97" y="13499"/>
                    <a:pt x="49" y="13692"/>
                  </a:cubicBezTo>
                  <a:cubicBezTo>
                    <a:pt x="1" y="13836"/>
                    <a:pt x="2488" y="16419"/>
                    <a:pt x="4124" y="18104"/>
                  </a:cubicBezTo>
                  <a:cubicBezTo>
                    <a:pt x="5061" y="19064"/>
                    <a:pt x="6253" y="19508"/>
                    <a:pt x="7428" y="19508"/>
                  </a:cubicBezTo>
                  <a:cubicBezTo>
                    <a:pt x="9452" y="19508"/>
                    <a:pt x="11425" y="18192"/>
                    <a:pt x="11953" y="15938"/>
                  </a:cubicBezTo>
                  <a:lnTo>
                    <a:pt x="14071" y="5285"/>
                  </a:lnTo>
                  <a:lnTo>
                    <a:pt x="14023" y="5285"/>
                  </a:lnTo>
                  <a:lnTo>
                    <a:pt x="14231" y="4515"/>
                  </a:lnTo>
                  <a:lnTo>
                    <a:pt x="14953" y="1547"/>
                  </a:lnTo>
                  <a:cubicBezTo>
                    <a:pt x="15017" y="1274"/>
                    <a:pt x="14873" y="1002"/>
                    <a:pt x="14616" y="905"/>
                  </a:cubicBezTo>
                  <a:lnTo>
                    <a:pt x="12354" y="39"/>
                  </a:lnTo>
                  <a:cubicBezTo>
                    <a:pt x="12286" y="13"/>
                    <a:pt x="12217" y="1"/>
                    <a:pt x="1214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1"/>
            <p:cNvSpPr/>
            <p:nvPr/>
          </p:nvSpPr>
          <p:spPr>
            <a:xfrm>
              <a:off x="2238418" y="3987175"/>
              <a:ext cx="330076" cy="150545"/>
            </a:xfrm>
            <a:custGeom>
              <a:avLst/>
              <a:gdLst/>
              <a:ahLst/>
              <a:cxnLst/>
              <a:rect l="l" t="t" r="r" b="b"/>
              <a:pathLst>
                <a:path w="9884" h="4508" extrusionOk="0">
                  <a:moveTo>
                    <a:pt x="129" y="0"/>
                  </a:moveTo>
                  <a:lnTo>
                    <a:pt x="0" y="4156"/>
                  </a:lnTo>
                  <a:lnTo>
                    <a:pt x="337" y="4172"/>
                  </a:lnTo>
                  <a:cubicBezTo>
                    <a:pt x="1431" y="4268"/>
                    <a:pt x="5070" y="4508"/>
                    <a:pt x="7240" y="4508"/>
                  </a:cubicBezTo>
                  <a:cubicBezTo>
                    <a:pt x="7968" y="4508"/>
                    <a:pt x="8530" y="4481"/>
                    <a:pt x="8776" y="4412"/>
                  </a:cubicBezTo>
                  <a:cubicBezTo>
                    <a:pt x="9883" y="4107"/>
                    <a:pt x="5391" y="2968"/>
                    <a:pt x="5391" y="2968"/>
                  </a:cubicBezTo>
                  <a:lnTo>
                    <a:pt x="5439" y="12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1"/>
            <p:cNvSpPr/>
            <p:nvPr/>
          </p:nvSpPr>
          <p:spPr>
            <a:xfrm>
              <a:off x="2238418" y="4073401"/>
              <a:ext cx="64319" cy="52564"/>
            </a:xfrm>
            <a:custGeom>
              <a:avLst/>
              <a:gdLst/>
              <a:ahLst/>
              <a:cxnLst/>
              <a:rect l="l" t="t" r="r" b="b"/>
              <a:pathLst>
                <a:path w="1926" h="1574" extrusionOk="0">
                  <a:moveTo>
                    <a:pt x="116" y="0"/>
                  </a:moveTo>
                  <a:cubicBezTo>
                    <a:pt x="94" y="0"/>
                    <a:pt x="71" y="1"/>
                    <a:pt x="49" y="1"/>
                  </a:cubicBezTo>
                  <a:lnTo>
                    <a:pt x="0" y="1493"/>
                  </a:lnTo>
                  <a:lnTo>
                    <a:pt x="1926" y="1574"/>
                  </a:lnTo>
                  <a:cubicBezTo>
                    <a:pt x="1861" y="1124"/>
                    <a:pt x="1637" y="707"/>
                    <a:pt x="1284" y="418"/>
                  </a:cubicBezTo>
                  <a:cubicBezTo>
                    <a:pt x="949" y="144"/>
                    <a:pt x="541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1"/>
            <p:cNvSpPr/>
            <p:nvPr/>
          </p:nvSpPr>
          <p:spPr>
            <a:xfrm>
              <a:off x="2238418" y="4107197"/>
              <a:ext cx="305965" cy="29488"/>
            </a:xfrm>
            <a:custGeom>
              <a:avLst/>
              <a:gdLst/>
              <a:ahLst/>
              <a:cxnLst/>
              <a:rect l="l" t="t" r="r" b="b"/>
              <a:pathLst>
                <a:path w="9162" h="883" extrusionOk="0">
                  <a:moveTo>
                    <a:pt x="7589" y="0"/>
                  </a:moveTo>
                  <a:cubicBezTo>
                    <a:pt x="7268" y="16"/>
                    <a:pt x="7092" y="674"/>
                    <a:pt x="7092" y="674"/>
                  </a:cubicBezTo>
                  <a:lnTo>
                    <a:pt x="16" y="433"/>
                  </a:lnTo>
                  <a:lnTo>
                    <a:pt x="0" y="546"/>
                  </a:lnTo>
                  <a:cubicBezTo>
                    <a:pt x="1750" y="745"/>
                    <a:pt x="4942" y="882"/>
                    <a:pt x="7006" y="882"/>
                  </a:cubicBezTo>
                  <a:cubicBezTo>
                    <a:pt x="8102" y="882"/>
                    <a:pt x="8880" y="843"/>
                    <a:pt x="8953" y="754"/>
                  </a:cubicBezTo>
                  <a:cubicBezTo>
                    <a:pt x="9161" y="497"/>
                    <a:pt x="7589" y="0"/>
                    <a:pt x="7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2236281" y="4121657"/>
              <a:ext cx="301123" cy="9484"/>
            </a:xfrm>
            <a:custGeom>
              <a:avLst/>
              <a:gdLst/>
              <a:ahLst/>
              <a:cxnLst/>
              <a:rect l="l" t="t" r="r" b="b"/>
              <a:pathLst>
                <a:path w="9017" h="284" extrusionOk="0">
                  <a:moveTo>
                    <a:pt x="0" y="0"/>
                  </a:moveTo>
                  <a:cubicBezTo>
                    <a:pt x="16" y="0"/>
                    <a:pt x="48" y="0"/>
                    <a:pt x="80" y="16"/>
                  </a:cubicBezTo>
                  <a:lnTo>
                    <a:pt x="353" y="32"/>
                  </a:lnTo>
                  <a:lnTo>
                    <a:pt x="1316" y="97"/>
                  </a:lnTo>
                  <a:cubicBezTo>
                    <a:pt x="2134" y="145"/>
                    <a:pt x="3257" y="209"/>
                    <a:pt x="4508" y="241"/>
                  </a:cubicBezTo>
                  <a:cubicBezTo>
                    <a:pt x="5744" y="273"/>
                    <a:pt x="6883" y="273"/>
                    <a:pt x="7701" y="273"/>
                  </a:cubicBezTo>
                  <a:cubicBezTo>
                    <a:pt x="8086" y="257"/>
                    <a:pt x="8407" y="257"/>
                    <a:pt x="8664" y="257"/>
                  </a:cubicBezTo>
                  <a:lnTo>
                    <a:pt x="8936" y="241"/>
                  </a:lnTo>
                  <a:cubicBezTo>
                    <a:pt x="8936" y="271"/>
                    <a:pt x="8954" y="283"/>
                    <a:pt x="8972" y="283"/>
                  </a:cubicBezTo>
                  <a:cubicBezTo>
                    <a:pt x="8994" y="283"/>
                    <a:pt x="9017" y="267"/>
                    <a:pt x="9017" y="241"/>
                  </a:cubicBezTo>
                  <a:cubicBezTo>
                    <a:pt x="9017" y="207"/>
                    <a:pt x="8994" y="191"/>
                    <a:pt x="8972" y="191"/>
                  </a:cubicBezTo>
                  <a:cubicBezTo>
                    <a:pt x="8954" y="191"/>
                    <a:pt x="8936" y="203"/>
                    <a:pt x="8936" y="225"/>
                  </a:cubicBezTo>
                  <a:lnTo>
                    <a:pt x="7701" y="225"/>
                  </a:lnTo>
                  <a:cubicBezTo>
                    <a:pt x="6883" y="225"/>
                    <a:pt x="5760" y="209"/>
                    <a:pt x="4508" y="177"/>
                  </a:cubicBezTo>
                  <a:cubicBezTo>
                    <a:pt x="3257" y="145"/>
                    <a:pt x="2134" y="97"/>
                    <a:pt x="1316" y="48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2474688" y="4105561"/>
              <a:ext cx="18267" cy="27384"/>
            </a:xfrm>
            <a:custGeom>
              <a:avLst/>
              <a:gdLst/>
              <a:ahLst/>
              <a:cxnLst/>
              <a:rect l="l" t="t" r="r" b="b"/>
              <a:pathLst>
                <a:path w="547" h="820" extrusionOk="0">
                  <a:moveTo>
                    <a:pt x="546" y="1"/>
                  </a:moveTo>
                  <a:lnTo>
                    <a:pt x="546" y="1"/>
                  </a:lnTo>
                  <a:cubicBezTo>
                    <a:pt x="225" y="129"/>
                    <a:pt x="1" y="450"/>
                    <a:pt x="17" y="819"/>
                  </a:cubicBezTo>
                  <a:lnTo>
                    <a:pt x="17" y="803"/>
                  </a:lnTo>
                  <a:cubicBezTo>
                    <a:pt x="65" y="659"/>
                    <a:pt x="129" y="498"/>
                    <a:pt x="209" y="354"/>
                  </a:cubicBezTo>
                  <a:cubicBezTo>
                    <a:pt x="305" y="226"/>
                    <a:pt x="418" y="97"/>
                    <a:pt x="5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2423259" y="4090032"/>
              <a:ext cx="10753" cy="14560"/>
            </a:xfrm>
            <a:custGeom>
              <a:avLst/>
              <a:gdLst/>
              <a:ahLst/>
              <a:cxnLst/>
              <a:rect l="l" t="t" r="r" b="b"/>
              <a:pathLst>
                <a:path w="322" h="436" extrusionOk="0">
                  <a:moveTo>
                    <a:pt x="305" y="1"/>
                  </a:moveTo>
                  <a:cubicBezTo>
                    <a:pt x="289" y="1"/>
                    <a:pt x="209" y="81"/>
                    <a:pt x="129" y="209"/>
                  </a:cubicBezTo>
                  <a:cubicBezTo>
                    <a:pt x="49" y="322"/>
                    <a:pt x="0" y="434"/>
                    <a:pt x="0" y="434"/>
                  </a:cubicBezTo>
                  <a:lnTo>
                    <a:pt x="16" y="434"/>
                  </a:lnTo>
                  <a:cubicBezTo>
                    <a:pt x="16" y="435"/>
                    <a:pt x="17" y="436"/>
                    <a:pt x="18" y="436"/>
                  </a:cubicBezTo>
                  <a:cubicBezTo>
                    <a:pt x="28" y="436"/>
                    <a:pt x="103" y="345"/>
                    <a:pt x="177" y="241"/>
                  </a:cubicBezTo>
                  <a:cubicBezTo>
                    <a:pt x="257" y="113"/>
                    <a:pt x="321" y="17"/>
                    <a:pt x="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2408799" y="4086826"/>
              <a:ext cx="12356" cy="9785"/>
            </a:xfrm>
            <a:custGeom>
              <a:avLst/>
              <a:gdLst/>
              <a:ahLst/>
              <a:cxnLst/>
              <a:rect l="l" t="t" r="r" b="b"/>
              <a:pathLst>
                <a:path w="370" h="293" extrusionOk="0">
                  <a:moveTo>
                    <a:pt x="353" y="0"/>
                  </a:moveTo>
                  <a:cubicBezTo>
                    <a:pt x="353" y="0"/>
                    <a:pt x="257" y="49"/>
                    <a:pt x="161" y="129"/>
                  </a:cubicBezTo>
                  <a:cubicBezTo>
                    <a:pt x="64" y="209"/>
                    <a:pt x="0" y="289"/>
                    <a:pt x="16" y="289"/>
                  </a:cubicBezTo>
                  <a:cubicBezTo>
                    <a:pt x="18" y="291"/>
                    <a:pt x="21" y="292"/>
                    <a:pt x="26" y="292"/>
                  </a:cubicBezTo>
                  <a:cubicBezTo>
                    <a:pt x="53" y="292"/>
                    <a:pt x="125" y="247"/>
                    <a:pt x="209" y="177"/>
                  </a:cubicBezTo>
                  <a:cubicBezTo>
                    <a:pt x="305" y="97"/>
                    <a:pt x="369" y="16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2398080" y="4068058"/>
              <a:ext cx="20939" cy="3173"/>
            </a:xfrm>
            <a:custGeom>
              <a:avLst/>
              <a:gdLst/>
              <a:ahLst/>
              <a:cxnLst/>
              <a:rect l="l" t="t" r="r" b="b"/>
              <a:pathLst>
                <a:path w="627" h="95" extrusionOk="0">
                  <a:moveTo>
                    <a:pt x="0" y="1"/>
                  </a:moveTo>
                  <a:cubicBezTo>
                    <a:pt x="118" y="60"/>
                    <a:pt x="247" y="95"/>
                    <a:pt x="378" y="95"/>
                  </a:cubicBezTo>
                  <a:cubicBezTo>
                    <a:pt x="461" y="95"/>
                    <a:pt x="545" y="80"/>
                    <a:pt x="626" y="49"/>
                  </a:cubicBezTo>
                  <a:cubicBezTo>
                    <a:pt x="417" y="33"/>
                    <a:pt x="209" y="1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2429671" y="4074103"/>
              <a:ext cx="34330" cy="18634"/>
            </a:xfrm>
            <a:custGeom>
              <a:avLst/>
              <a:gdLst/>
              <a:ahLst/>
              <a:cxnLst/>
              <a:rect l="l" t="t" r="r" b="b"/>
              <a:pathLst>
                <a:path w="1028" h="558" extrusionOk="0">
                  <a:moveTo>
                    <a:pt x="658" y="61"/>
                  </a:moveTo>
                  <a:cubicBezTo>
                    <a:pt x="753" y="61"/>
                    <a:pt x="846" y="82"/>
                    <a:pt x="931" y="125"/>
                  </a:cubicBezTo>
                  <a:cubicBezTo>
                    <a:pt x="980" y="157"/>
                    <a:pt x="947" y="221"/>
                    <a:pt x="899" y="253"/>
                  </a:cubicBezTo>
                  <a:cubicBezTo>
                    <a:pt x="835" y="285"/>
                    <a:pt x="771" y="317"/>
                    <a:pt x="707" y="333"/>
                  </a:cubicBezTo>
                  <a:cubicBezTo>
                    <a:pt x="578" y="365"/>
                    <a:pt x="466" y="397"/>
                    <a:pt x="338" y="414"/>
                  </a:cubicBezTo>
                  <a:cubicBezTo>
                    <a:pt x="247" y="429"/>
                    <a:pt x="166" y="437"/>
                    <a:pt x="107" y="443"/>
                  </a:cubicBezTo>
                  <a:lnTo>
                    <a:pt x="107" y="443"/>
                  </a:lnTo>
                  <a:cubicBezTo>
                    <a:pt x="136" y="378"/>
                    <a:pt x="174" y="320"/>
                    <a:pt x="226" y="269"/>
                  </a:cubicBezTo>
                  <a:cubicBezTo>
                    <a:pt x="306" y="173"/>
                    <a:pt x="402" y="109"/>
                    <a:pt x="514" y="77"/>
                  </a:cubicBezTo>
                  <a:cubicBezTo>
                    <a:pt x="562" y="66"/>
                    <a:pt x="611" y="61"/>
                    <a:pt x="658" y="61"/>
                  </a:cubicBezTo>
                  <a:close/>
                  <a:moveTo>
                    <a:pt x="670" y="0"/>
                  </a:moveTo>
                  <a:cubicBezTo>
                    <a:pt x="487" y="0"/>
                    <a:pt x="307" y="82"/>
                    <a:pt x="193" y="237"/>
                  </a:cubicBezTo>
                  <a:cubicBezTo>
                    <a:pt x="133" y="297"/>
                    <a:pt x="101" y="371"/>
                    <a:pt x="71" y="446"/>
                  </a:cubicBezTo>
                  <a:lnTo>
                    <a:pt x="71" y="446"/>
                  </a:lnTo>
                  <a:cubicBezTo>
                    <a:pt x="27" y="451"/>
                    <a:pt x="1" y="455"/>
                    <a:pt x="1" y="462"/>
                  </a:cubicBezTo>
                  <a:lnTo>
                    <a:pt x="17" y="462"/>
                  </a:lnTo>
                  <a:cubicBezTo>
                    <a:pt x="33" y="464"/>
                    <a:pt x="49" y="466"/>
                    <a:pt x="65" y="468"/>
                  </a:cubicBezTo>
                  <a:lnTo>
                    <a:pt x="65" y="468"/>
                  </a:lnTo>
                  <a:cubicBezTo>
                    <a:pt x="63" y="498"/>
                    <a:pt x="50" y="528"/>
                    <a:pt x="65" y="558"/>
                  </a:cubicBezTo>
                  <a:cubicBezTo>
                    <a:pt x="74" y="528"/>
                    <a:pt x="84" y="498"/>
                    <a:pt x="95" y="470"/>
                  </a:cubicBezTo>
                  <a:lnTo>
                    <a:pt x="95" y="470"/>
                  </a:lnTo>
                  <a:cubicBezTo>
                    <a:pt x="125" y="473"/>
                    <a:pt x="155" y="474"/>
                    <a:pt x="185" y="474"/>
                  </a:cubicBezTo>
                  <a:cubicBezTo>
                    <a:pt x="242" y="474"/>
                    <a:pt x="298" y="470"/>
                    <a:pt x="354" y="462"/>
                  </a:cubicBezTo>
                  <a:cubicBezTo>
                    <a:pt x="482" y="446"/>
                    <a:pt x="595" y="430"/>
                    <a:pt x="723" y="397"/>
                  </a:cubicBezTo>
                  <a:cubicBezTo>
                    <a:pt x="787" y="381"/>
                    <a:pt x="867" y="349"/>
                    <a:pt x="931" y="317"/>
                  </a:cubicBezTo>
                  <a:cubicBezTo>
                    <a:pt x="964" y="285"/>
                    <a:pt x="996" y="253"/>
                    <a:pt x="1012" y="205"/>
                  </a:cubicBezTo>
                  <a:cubicBezTo>
                    <a:pt x="1028" y="157"/>
                    <a:pt x="1012" y="109"/>
                    <a:pt x="964" y="77"/>
                  </a:cubicBezTo>
                  <a:cubicBezTo>
                    <a:pt x="872" y="25"/>
                    <a:pt x="771" y="0"/>
                    <a:pt x="6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2417883" y="4067524"/>
              <a:ext cx="17198" cy="22542"/>
            </a:xfrm>
            <a:custGeom>
              <a:avLst/>
              <a:gdLst/>
              <a:ahLst/>
              <a:cxnLst/>
              <a:rect l="l" t="t" r="r" b="b"/>
              <a:pathLst>
                <a:path w="515" h="675" extrusionOk="0">
                  <a:moveTo>
                    <a:pt x="129" y="1"/>
                  </a:moveTo>
                  <a:cubicBezTo>
                    <a:pt x="49" y="17"/>
                    <a:pt x="1" y="81"/>
                    <a:pt x="17" y="161"/>
                  </a:cubicBezTo>
                  <a:cubicBezTo>
                    <a:pt x="33" y="209"/>
                    <a:pt x="49" y="258"/>
                    <a:pt x="65" y="306"/>
                  </a:cubicBezTo>
                  <a:cubicBezTo>
                    <a:pt x="113" y="386"/>
                    <a:pt x="161" y="466"/>
                    <a:pt x="226" y="530"/>
                  </a:cubicBezTo>
                  <a:cubicBezTo>
                    <a:pt x="274" y="578"/>
                    <a:pt x="338" y="643"/>
                    <a:pt x="418" y="659"/>
                  </a:cubicBezTo>
                  <a:cubicBezTo>
                    <a:pt x="434" y="659"/>
                    <a:pt x="354" y="611"/>
                    <a:pt x="258" y="498"/>
                  </a:cubicBezTo>
                  <a:cubicBezTo>
                    <a:pt x="210" y="434"/>
                    <a:pt x="161" y="354"/>
                    <a:pt x="129" y="290"/>
                  </a:cubicBezTo>
                  <a:cubicBezTo>
                    <a:pt x="81" y="209"/>
                    <a:pt x="49" y="81"/>
                    <a:pt x="129" y="65"/>
                  </a:cubicBezTo>
                  <a:cubicBezTo>
                    <a:pt x="226" y="65"/>
                    <a:pt x="306" y="145"/>
                    <a:pt x="354" y="209"/>
                  </a:cubicBezTo>
                  <a:cubicBezTo>
                    <a:pt x="402" y="290"/>
                    <a:pt x="434" y="354"/>
                    <a:pt x="450" y="450"/>
                  </a:cubicBezTo>
                  <a:cubicBezTo>
                    <a:pt x="450" y="514"/>
                    <a:pt x="450" y="594"/>
                    <a:pt x="450" y="675"/>
                  </a:cubicBezTo>
                  <a:cubicBezTo>
                    <a:pt x="498" y="594"/>
                    <a:pt x="514" y="514"/>
                    <a:pt x="498" y="434"/>
                  </a:cubicBezTo>
                  <a:cubicBezTo>
                    <a:pt x="482" y="354"/>
                    <a:pt x="450" y="258"/>
                    <a:pt x="402" y="177"/>
                  </a:cubicBezTo>
                  <a:cubicBezTo>
                    <a:pt x="354" y="81"/>
                    <a:pt x="242" y="17"/>
                    <a:pt x="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2241090" y="4071965"/>
              <a:ext cx="61647" cy="52931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241" y="0"/>
                  </a:moveTo>
                  <a:cubicBezTo>
                    <a:pt x="193" y="0"/>
                    <a:pt x="145" y="4"/>
                    <a:pt x="97" y="12"/>
                  </a:cubicBezTo>
                  <a:cubicBezTo>
                    <a:pt x="65" y="12"/>
                    <a:pt x="33" y="12"/>
                    <a:pt x="1" y="28"/>
                  </a:cubicBezTo>
                  <a:cubicBezTo>
                    <a:pt x="1" y="44"/>
                    <a:pt x="145" y="28"/>
                    <a:pt x="386" y="60"/>
                  </a:cubicBezTo>
                  <a:cubicBezTo>
                    <a:pt x="1027" y="141"/>
                    <a:pt x="1557" y="590"/>
                    <a:pt x="1749" y="1199"/>
                  </a:cubicBezTo>
                  <a:cubicBezTo>
                    <a:pt x="1830" y="1440"/>
                    <a:pt x="1830" y="1585"/>
                    <a:pt x="1846" y="1585"/>
                  </a:cubicBezTo>
                  <a:cubicBezTo>
                    <a:pt x="1846" y="1552"/>
                    <a:pt x="1846" y="1520"/>
                    <a:pt x="1846" y="1472"/>
                  </a:cubicBezTo>
                  <a:cubicBezTo>
                    <a:pt x="1846" y="1376"/>
                    <a:pt x="1830" y="1280"/>
                    <a:pt x="1798" y="1183"/>
                  </a:cubicBezTo>
                  <a:cubicBezTo>
                    <a:pt x="1621" y="542"/>
                    <a:pt x="1060" y="76"/>
                    <a:pt x="386" y="12"/>
                  </a:cubicBezTo>
                  <a:cubicBezTo>
                    <a:pt x="338" y="4"/>
                    <a:pt x="289" y="0"/>
                    <a:pt x="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2257687" y="3999498"/>
              <a:ext cx="4341" cy="72901"/>
            </a:xfrm>
            <a:custGeom>
              <a:avLst/>
              <a:gdLst/>
              <a:ahLst/>
              <a:cxnLst/>
              <a:rect l="l" t="t" r="r" b="b"/>
              <a:pathLst>
                <a:path w="130" h="2183" extrusionOk="0">
                  <a:moveTo>
                    <a:pt x="113" y="0"/>
                  </a:moveTo>
                  <a:lnTo>
                    <a:pt x="113" y="0"/>
                  </a:lnTo>
                  <a:cubicBezTo>
                    <a:pt x="33" y="722"/>
                    <a:pt x="1" y="1460"/>
                    <a:pt x="17" y="2182"/>
                  </a:cubicBezTo>
                  <a:cubicBezTo>
                    <a:pt x="65" y="1829"/>
                    <a:pt x="97" y="1460"/>
                    <a:pt x="97" y="1091"/>
                  </a:cubicBezTo>
                  <a:cubicBezTo>
                    <a:pt x="129" y="738"/>
                    <a:pt x="129" y="369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2325746" y="4109167"/>
              <a:ext cx="51996" cy="3473"/>
            </a:xfrm>
            <a:custGeom>
              <a:avLst/>
              <a:gdLst/>
              <a:ahLst/>
              <a:cxnLst/>
              <a:rect l="l" t="t" r="r" b="b"/>
              <a:pathLst>
                <a:path w="1557" h="104" extrusionOk="0">
                  <a:moveTo>
                    <a:pt x="37" y="1"/>
                  </a:moveTo>
                  <a:cubicBezTo>
                    <a:pt x="13" y="1"/>
                    <a:pt x="1" y="2"/>
                    <a:pt x="1" y="5"/>
                  </a:cubicBezTo>
                  <a:cubicBezTo>
                    <a:pt x="300" y="71"/>
                    <a:pt x="605" y="104"/>
                    <a:pt x="909" y="104"/>
                  </a:cubicBezTo>
                  <a:cubicBezTo>
                    <a:pt x="1126" y="104"/>
                    <a:pt x="1343" y="87"/>
                    <a:pt x="1557" y="53"/>
                  </a:cubicBezTo>
                  <a:cubicBezTo>
                    <a:pt x="1557" y="45"/>
                    <a:pt x="1468" y="45"/>
                    <a:pt x="1326" y="45"/>
                  </a:cubicBezTo>
                  <a:cubicBezTo>
                    <a:pt x="1184" y="45"/>
                    <a:pt x="987" y="45"/>
                    <a:pt x="771" y="37"/>
                  </a:cubicBezTo>
                  <a:cubicBezTo>
                    <a:pt x="433" y="24"/>
                    <a:pt x="138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2290381" y="4108165"/>
              <a:ext cx="5944" cy="10286"/>
            </a:xfrm>
            <a:custGeom>
              <a:avLst/>
              <a:gdLst/>
              <a:ahLst/>
              <a:cxnLst/>
              <a:rect l="l" t="t" r="r" b="b"/>
              <a:pathLst>
                <a:path w="178" h="308" extrusionOk="0">
                  <a:moveTo>
                    <a:pt x="25" y="0"/>
                  </a:moveTo>
                  <a:cubicBezTo>
                    <a:pt x="22" y="0"/>
                    <a:pt x="19" y="1"/>
                    <a:pt x="17" y="3"/>
                  </a:cubicBezTo>
                  <a:cubicBezTo>
                    <a:pt x="1" y="19"/>
                    <a:pt x="49" y="83"/>
                    <a:pt x="81" y="164"/>
                  </a:cubicBezTo>
                  <a:cubicBezTo>
                    <a:pt x="113" y="244"/>
                    <a:pt x="129" y="308"/>
                    <a:pt x="145" y="308"/>
                  </a:cubicBezTo>
                  <a:cubicBezTo>
                    <a:pt x="161" y="308"/>
                    <a:pt x="177" y="228"/>
                    <a:pt x="129" y="132"/>
                  </a:cubicBezTo>
                  <a:cubicBezTo>
                    <a:pt x="101" y="47"/>
                    <a:pt x="49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2277524" y="4091501"/>
              <a:ext cx="7547" cy="7147"/>
            </a:xfrm>
            <a:custGeom>
              <a:avLst/>
              <a:gdLst/>
              <a:ahLst/>
              <a:cxnLst/>
              <a:rect l="l" t="t" r="r" b="b"/>
              <a:pathLst>
                <a:path w="226" h="214" extrusionOk="0">
                  <a:moveTo>
                    <a:pt x="28" y="1"/>
                  </a:moveTo>
                  <a:cubicBezTo>
                    <a:pt x="23" y="1"/>
                    <a:pt x="19" y="2"/>
                    <a:pt x="17" y="5"/>
                  </a:cubicBezTo>
                  <a:cubicBezTo>
                    <a:pt x="1" y="21"/>
                    <a:pt x="33" y="69"/>
                    <a:pt x="97" y="133"/>
                  </a:cubicBezTo>
                  <a:cubicBezTo>
                    <a:pt x="145" y="181"/>
                    <a:pt x="193" y="213"/>
                    <a:pt x="209" y="213"/>
                  </a:cubicBezTo>
                  <a:cubicBezTo>
                    <a:pt x="225" y="197"/>
                    <a:pt x="193" y="133"/>
                    <a:pt x="145" y="85"/>
                  </a:cubicBezTo>
                  <a:cubicBezTo>
                    <a:pt x="92" y="32"/>
                    <a:pt x="50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2259490" y="4082618"/>
              <a:ext cx="10553" cy="4876"/>
            </a:xfrm>
            <a:custGeom>
              <a:avLst/>
              <a:gdLst/>
              <a:ahLst/>
              <a:cxnLst/>
              <a:rect l="l" t="t" r="r" b="b"/>
              <a:pathLst>
                <a:path w="316" h="146" extrusionOk="0">
                  <a:moveTo>
                    <a:pt x="89" y="0"/>
                  </a:moveTo>
                  <a:cubicBezTo>
                    <a:pt x="35" y="0"/>
                    <a:pt x="0" y="19"/>
                    <a:pt x="11" y="30"/>
                  </a:cubicBezTo>
                  <a:cubicBezTo>
                    <a:pt x="11" y="46"/>
                    <a:pt x="75" y="46"/>
                    <a:pt x="156" y="78"/>
                  </a:cubicBezTo>
                  <a:cubicBezTo>
                    <a:pt x="225" y="106"/>
                    <a:pt x="270" y="146"/>
                    <a:pt x="292" y="146"/>
                  </a:cubicBezTo>
                  <a:cubicBezTo>
                    <a:pt x="295" y="146"/>
                    <a:pt x="298" y="145"/>
                    <a:pt x="300" y="142"/>
                  </a:cubicBezTo>
                  <a:cubicBezTo>
                    <a:pt x="316" y="126"/>
                    <a:pt x="268" y="46"/>
                    <a:pt x="172" y="14"/>
                  </a:cubicBezTo>
                  <a:cubicBezTo>
                    <a:pt x="142" y="4"/>
                    <a:pt x="113" y="0"/>
                    <a:pt x="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2245932" y="4079446"/>
              <a:ext cx="5911" cy="3006"/>
            </a:xfrm>
            <a:custGeom>
              <a:avLst/>
              <a:gdLst/>
              <a:ahLst/>
              <a:cxnLst/>
              <a:rect l="l" t="t" r="r" b="b"/>
              <a:pathLst>
                <a:path w="177" h="90" extrusionOk="0">
                  <a:moveTo>
                    <a:pt x="44" y="1"/>
                  </a:moveTo>
                  <a:cubicBezTo>
                    <a:pt x="28" y="1"/>
                    <a:pt x="16" y="5"/>
                    <a:pt x="16" y="13"/>
                  </a:cubicBezTo>
                  <a:cubicBezTo>
                    <a:pt x="0" y="29"/>
                    <a:pt x="32" y="61"/>
                    <a:pt x="80" y="77"/>
                  </a:cubicBezTo>
                  <a:cubicBezTo>
                    <a:pt x="104" y="85"/>
                    <a:pt x="124" y="89"/>
                    <a:pt x="140" y="89"/>
                  </a:cubicBezTo>
                  <a:cubicBezTo>
                    <a:pt x="156" y="89"/>
                    <a:pt x="168" y="85"/>
                    <a:pt x="177" y="77"/>
                  </a:cubicBezTo>
                  <a:cubicBezTo>
                    <a:pt x="177" y="61"/>
                    <a:pt x="144" y="29"/>
                    <a:pt x="96" y="13"/>
                  </a:cubicBezTo>
                  <a:cubicBezTo>
                    <a:pt x="80" y="5"/>
                    <a:pt x="60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2722746" y="3417657"/>
              <a:ext cx="332314" cy="202006"/>
            </a:xfrm>
            <a:custGeom>
              <a:avLst/>
              <a:gdLst/>
              <a:ahLst/>
              <a:cxnLst/>
              <a:rect l="l" t="t" r="r" b="b"/>
              <a:pathLst>
                <a:path w="9951" h="6049" extrusionOk="0">
                  <a:moveTo>
                    <a:pt x="4814" y="0"/>
                  </a:moveTo>
                  <a:lnTo>
                    <a:pt x="1" y="2294"/>
                  </a:lnTo>
                  <a:lnTo>
                    <a:pt x="1765" y="6049"/>
                  </a:lnTo>
                  <a:lnTo>
                    <a:pt x="2070" y="5936"/>
                  </a:lnTo>
                  <a:cubicBezTo>
                    <a:pt x="3434" y="5375"/>
                    <a:pt x="8953" y="3000"/>
                    <a:pt x="9723" y="2311"/>
                  </a:cubicBezTo>
                  <a:cubicBezTo>
                    <a:pt x="9951" y="2100"/>
                    <a:pt x="9781" y="2024"/>
                    <a:pt x="9413" y="2024"/>
                  </a:cubicBezTo>
                  <a:cubicBezTo>
                    <a:pt x="8434" y="2024"/>
                    <a:pt x="6049" y="2567"/>
                    <a:pt x="6049" y="2567"/>
                  </a:cubicBezTo>
                  <a:lnTo>
                    <a:pt x="481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2759714" y="3564795"/>
              <a:ext cx="79881" cy="52731"/>
            </a:xfrm>
            <a:custGeom>
              <a:avLst/>
              <a:gdLst/>
              <a:ahLst/>
              <a:cxnLst/>
              <a:rect l="l" t="t" r="r" b="b"/>
              <a:pathLst>
                <a:path w="2392" h="1579" extrusionOk="0">
                  <a:moveTo>
                    <a:pt x="858" y="0"/>
                  </a:moveTo>
                  <a:cubicBezTo>
                    <a:pt x="559" y="0"/>
                    <a:pt x="261" y="79"/>
                    <a:pt x="1" y="231"/>
                  </a:cubicBezTo>
                  <a:lnTo>
                    <a:pt x="642" y="1578"/>
                  </a:lnTo>
                  <a:lnTo>
                    <a:pt x="2391" y="776"/>
                  </a:lnTo>
                  <a:cubicBezTo>
                    <a:pt x="2118" y="407"/>
                    <a:pt x="1733" y="151"/>
                    <a:pt x="1284" y="54"/>
                  </a:cubicBezTo>
                  <a:cubicBezTo>
                    <a:pt x="1144" y="18"/>
                    <a:pt x="1001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1"/>
            <p:cNvSpPr/>
            <p:nvPr/>
          </p:nvSpPr>
          <p:spPr>
            <a:xfrm>
              <a:off x="2780619" y="3485282"/>
              <a:ext cx="271935" cy="134381"/>
            </a:xfrm>
            <a:custGeom>
              <a:avLst/>
              <a:gdLst/>
              <a:ahLst/>
              <a:cxnLst/>
              <a:rect l="l" t="t" r="r" b="b"/>
              <a:pathLst>
                <a:path w="8143" h="4024" extrusionOk="0">
                  <a:moveTo>
                    <a:pt x="7659" y="1"/>
                  </a:moveTo>
                  <a:cubicBezTo>
                    <a:pt x="7195" y="1"/>
                    <a:pt x="6546" y="109"/>
                    <a:pt x="6546" y="109"/>
                  </a:cubicBezTo>
                  <a:cubicBezTo>
                    <a:pt x="6273" y="253"/>
                    <a:pt x="6418" y="927"/>
                    <a:pt x="6418" y="927"/>
                  </a:cubicBezTo>
                  <a:lnTo>
                    <a:pt x="0" y="3911"/>
                  </a:lnTo>
                  <a:lnTo>
                    <a:pt x="32" y="4024"/>
                  </a:lnTo>
                  <a:cubicBezTo>
                    <a:pt x="2551" y="3093"/>
                    <a:pt x="8054" y="478"/>
                    <a:pt x="8118" y="157"/>
                  </a:cubicBezTo>
                  <a:cubicBezTo>
                    <a:pt x="8142" y="38"/>
                    <a:pt x="7933" y="1"/>
                    <a:pt x="7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1"/>
            <p:cNvSpPr/>
            <p:nvPr/>
          </p:nvSpPr>
          <p:spPr>
            <a:xfrm>
              <a:off x="2777948" y="3487820"/>
              <a:ext cx="272203" cy="129172"/>
            </a:xfrm>
            <a:custGeom>
              <a:avLst/>
              <a:gdLst/>
              <a:ahLst/>
              <a:cxnLst/>
              <a:rect l="l" t="t" r="r" b="b"/>
              <a:pathLst>
                <a:path w="8151" h="3868" extrusionOk="0">
                  <a:moveTo>
                    <a:pt x="8150" y="1"/>
                  </a:moveTo>
                  <a:cubicBezTo>
                    <a:pt x="8134" y="17"/>
                    <a:pt x="8102" y="17"/>
                    <a:pt x="8070" y="33"/>
                  </a:cubicBezTo>
                  <a:cubicBezTo>
                    <a:pt x="8006" y="81"/>
                    <a:pt x="7926" y="113"/>
                    <a:pt x="7829" y="161"/>
                  </a:cubicBezTo>
                  <a:cubicBezTo>
                    <a:pt x="7605" y="274"/>
                    <a:pt x="7316" y="418"/>
                    <a:pt x="6963" y="595"/>
                  </a:cubicBezTo>
                  <a:cubicBezTo>
                    <a:pt x="6241" y="948"/>
                    <a:pt x="5230" y="1461"/>
                    <a:pt x="4107" y="1990"/>
                  </a:cubicBezTo>
                  <a:cubicBezTo>
                    <a:pt x="2968" y="2520"/>
                    <a:pt x="1941" y="2985"/>
                    <a:pt x="1203" y="3322"/>
                  </a:cubicBezTo>
                  <a:cubicBezTo>
                    <a:pt x="850" y="3482"/>
                    <a:pt x="562" y="3611"/>
                    <a:pt x="321" y="3723"/>
                  </a:cubicBezTo>
                  <a:lnTo>
                    <a:pt x="80" y="3835"/>
                  </a:lnTo>
                  <a:cubicBezTo>
                    <a:pt x="161" y="3819"/>
                    <a:pt x="241" y="3787"/>
                    <a:pt x="321" y="3739"/>
                  </a:cubicBezTo>
                  <a:cubicBezTo>
                    <a:pt x="578" y="3643"/>
                    <a:pt x="867" y="3514"/>
                    <a:pt x="1219" y="3370"/>
                  </a:cubicBezTo>
                  <a:cubicBezTo>
                    <a:pt x="1974" y="3049"/>
                    <a:pt x="3000" y="2584"/>
                    <a:pt x="4123" y="2054"/>
                  </a:cubicBezTo>
                  <a:cubicBezTo>
                    <a:pt x="5246" y="1509"/>
                    <a:pt x="6257" y="1012"/>
                    <a:pt x="6995" y="627"/>
                  </a:cubicBezTo>
                  <a:cubicBezTo>
                    <a:pt x="7332" y="450"/>
                    <a:pt x="7621" y="306"/>
                    <a:pt x="7845" y="177"/>
                  </a:cubicBezTo>
                  <a:cubicBezTo>
                    <a:pt x="7926" y="129"/>
                    <a:pt x="8006" y="97"/>
                    <a:pt x="8086" y="49"/>
                  </a:cubicBezTo>
                  <a:cubicBezTo>
                    <a:pt x="8102" y="33"/>
                    <a:pt x="8134" y="17"/>
                    <a:pt x="8150" y="1"/>
                  </a:cubicBezTo>
                  <a:close/>
                  <a:moveTo>
                    <a:pt x="80" y="3835"/>
                  </a:moveTo>
                  <a:cubicBezTo>
                    <a:pt x="48" y="3835"/>
                    <a:pt x="16" y="3851"/>
                    <a:pt x="0" y="3867"/>
                  </a:cubicBezTo>
                  <a:cubicBezTo>
                    <a:pt x="32" y="3867"/>
                    <a:pt x="48" y="3851"/>
                    <a:pt x="80" y="383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1"/>
            <p:cNvSpPr/>
            <p:nvPr/>
          </p:nvSpPr>
          <p:spPr>
            <a:xfrm>
              <a:off x="2990640" y="3486217"/>
              <a:ext cx="9150" cy="32727"/>
            </a:xfrm>
            <a:custGeom>
              <a:avLst/>
              <a:gdLst/>
              <a:ahLst/>
              <a:cxnLst/>
              <a:rect l="l" t="t" r="r" b="b"/>
              <a:pathLst>
                <a:path w="274" h="980" extrusionOk="0">
                  <a:moveTo>
                    <a:pt x="273" y="1"/>
                  </a:moveTo>
                  <a:cubicBezTo>
                    <a:pt x="33" y="274"/>
                    <a:pt x="0" y="659"/>
                    <a:pt x="161" y="979"/>
                  </a:cubicBezTo>
                  <a:cubicBezTo>
                    <a:pt x="81" y="643"/>
                    <a:pt x="129" y="306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1"/>
            <p:cNvSpPr/>
            <p:nvPr/>
          </p:nvSpPr>
          <p:spPr>
            <a:xfrm>
              <a:off x="2936540" y="3499608"/>
              <a:ext cx="3774" cy="17733"/>
            </a:xfrm>
            <a:custGeom>
              <a:avLst/>
              <a:gdLst/>
              <a:ahLst/>
              <a:cxnLst/>
              <a:rect l="l" t="t" r="r" b="b"/>
              <a:pathLst>
                <a:path w="113" h="531" extrusionOk="0">
                  <a:moveTo>
                    <a:pt x="96" y="1"/>
                  </a:moveTo>
                  <a:cubicBezTo>
                    <a:pt x="48" y="81"/>
                    <a:pt x="32" y="177"/>
                    <a:pt x="32" y="258"/>
                  </a:cubicBezTo>
                  <a:cubicBezTo>
                    <a:pt x="0" y="354"/>
                    <a:pt x="0" y="434"/>
                    <a:pt x="32" y="530"/>
                  </a:cubicBezTo>
                  <a:cubicBezTo>
                    <a:pt x="96" y="370"/>
                    <a:pt x="112" y="177"/>
                    <a:pt x="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2920444" y="3502848"/>
              <a:ext cx="7013" cy="13959"/>
            </a:xfrm>
            <a:custGeom>
              <a:avLst/>
              <a:gdLst/>
              <a:ahLst/>
              <a:cxnLst/>
              <a:rect l="l" t="t" r="r" b="b"/>
              <a:pathLst>
                <a:path w="210" h="418" extrusionOk="0">
                  <a:moveTo>
                    <a:pt x="193" y="0"/>
                  </a:moveTo>
                  <a:cubicBezTo>
                    <a:pt x="177" y="0"/>
                    <a:pt x="129" y="80"/>
                    <a:pt x="81" y="193"/>
                  </a:cubicBezTo>
                  <a:cubicBezTo>
                    <a:pt x="33" y="305"/>
                    <a:pt x="1" y="401"/>
                    <a:pt x="17" y="417"/>
                  </a:cubicBezTo>
                  <a:cubicBezTo>
                    <a:pt x="33" y="417"/>
                    <a:pt x="97" y="337"/>
                    <a:pt x="145" y="225"/>
                  </a:cubicBezTo>
                  <a:cubicBezTo>
                    <a:pt x="177" y="96"/>
                    <a:pt x="209" y="0"/>
                    <a:pt x="1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1"/>
            <p:cNvSpPr/>
            <p:nvPr/>
          </p:nvSpPr>
          <p:spPr>
            <a:xfrm>
              <a:off x="2905450" y="3497471"/>
              <a:ext cx="17165" cy="8082"/>
            </a:xfrm>
            <a:custGeom>
              <a:avLst/>
              <a:gdLst/>
              <a:ahLst/>
              <a:cxnLst/>
              <a:rect l="l" t="t" r="r" b="b"/>
              <a:pathLst>
                <a:path w="514" h="242" extrusionOk="0">
                  <a:moveTo>
                    <a:pt x="514" y="1"/>
                  </a:moveTo>
                  <a:lnTo>
                    <a:pt x="514" y="1"/>
                  </a:lnTo>
                  <a:cubicBezTo>
                    <a:pt x="418" y="17"/>
                    <a:pt x="321" y="49"/>
                    <a:pt x="241" y="97"/>
                  </a:cubicBezTo>
                  <a:cubicBezTo>
                    <a:pt x="113" y="161"/>
                    <a:pt x="1" y="225"/>
                    <a:pt x="17" y="241"/>
                  </a:cubicBezTo>
                  <a:cubicBezTo>
                    <a:pt x="97" y="225"/>
                    <a:pt x="193" y="193"/>
                    <a:pt x="273" y="145"/>
                  </a:cubicBezTo>
                  <a:cubicBezTo>
                    <a:pt x="418" y="81"/>
                    <a:pt x="514" y="17"/>
                    <a:pt x="5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1"/>
            <p:cNvSpPr/>
            <p:nvPr/>
          </p:nvSpPr>
          <p:spPr>
            <a:xfrm>
              <a:off x="2897936" y="3488354"/>
              <a:ext cx="19336" cy="7614"/>
            </a:xfrm>
            <a:custGeom>
              <a:avLst/>
              <a:gdLst/>
              <a:ahLst/>
              <a:cxnLst/>
              <a:rect l="l" t="t" r="r" b="b"/>
              <a:pathLst>
                <a:path w="579" h="228" extrusionOk="0">
                  <a:moveTo>
                    <a:pt x="578" y="1"/>
                  </a:moveTo>
                  <a:lnTo>
                    <a:pt x="578" y="1"/>
                  </a:lnTo>
                  <a:cubicBezTo>
                    <a:pt x="386" y="81"/>
                    <a:pt x="193" y="161"/>
                    <a:pt x="1" y="226"/>
                  </a:cubicBezTo>
                  <a:cubicBezTo>
                    <a:pt x="18" y="227"/>
                    <a:pt x="36" y="228"/>
                    <a:pt x="54" y="228"/>
                  </a:cubicBezTo>
                  <a:cubicBezTo>
                    <a:pt x="247" y="228"/>
                    <a:pt x="446" y="148"/>
                    <a:pt x="5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1"/>
            <p:cNvSpPr/>
            <p:nvPr/>
          </p:nvSpPr>
          <p:spPr>
            <a:xfrm>
              <a:off x="2935973" y="3474429"/>
              <a:ext cx="26850" cy="28453"/>
            </a:xfrm>
            <a:custGeom>
              <a:avLst/>
              <a:gdLst/>
              <a:ahLst/>
              <a:cxnLst/>
              <a:rect l="l" t="t" r="r" b="b"/>
              <a:pathLst>
                <a:path w="804" h="852" extrusionOk="0">
                  <a:moveTo>
                    <a:pt x="675" y="65"/>
                  </a:moveTo>
                  <a:cubicBezTo>
                    <a:pt x="739" y="81"/>
                    <a:pt x="755" y="145"/>
                    <a:pt x="707" y="209"/>
                  </a:cubicBezTo>
                  <a:cubicBezTo>
                    <a:pt x="675" y="274"/>
                    <a:pt x="627" y="322"/>
                    <a:pt x="563" y="370"/>
                  </a:cubicBezTo>
                  <a:cubicBezTo>
                    <a:pt x="482" y="450"/>
                    <a:pt x="386" y="530"/>
                    <a:pt x="290" y="594"/>
                  </a:cubicBezTo>
                  <a:cubicBezTo>
                    <a:pt x="206" y="655"/>
                    <a:pt x="137" y="698"/>
                    <a:pt x="87" y="728"/>
                  </a:cubicBezTo>
                  <a:lnTo>
                    <a:pt x="87" y="728"/>
                  </a:lnTo>
                  <a:cubicBezTo>
                    <a:pt x="85" y="657"/>
                    <a:pt x="93" y="586"/>
                    <a:pt x="113" y="514"/>
                  </a:cubicBezTo>
                  <a:cubicBezTo>
                    <a:pt x="145" y="402"/>
                    <a:pt x="210" y="306"/>
                    <a:pt x="290" y="225"/>
                  </a:cubicBezTo>
                  <a:cubicBezTo>
                    <a:pt x="386" y="129"/>
                    <a:pt x="530" y="65"/>
                    <a:pt x="675" y="65"/>
                  </a:cubicBezTo>
                  <a:close/>
                  <a:moveTo>
                    <a:pt x="691" y="1"/>
                  </a:moveTo>
                  <a:cubicBezTo>
                    <a:pt x="386" y="1"/>
                    <a:pt x="129" y="209"/>
                    <a:pt x="65" y="514"/>
                  </a:cubicBezTo>
                  <a:cubicBezTo>
                    <a:pt x="50" y="590"/>
                    <a:pt x="49" y="667"/>
                    <a:pt x="63" y="743"/>
                  </a:cubicBezTo>
                  <a:lnTo>
                    <a:pt x="63" y="743"/>
                  </a:lnTo>
                  <a:cubicBezTo>
                    <a:pt x="23" y="766"/>
                    <a:pt x="1" y="780"/>
                    <a:pt x="1" y="787"/>
                  </a:cubicBezTo>
                  <a:cubicBezTo>
                    <a:pt x="23" y="781"/>
                    <a:pt x="44" y="774"/>
                    <a:pt x="66" y="767"/>
                  </a:cubicBezTo>
                  <a:lnTo>
                    <a:pt x="66" y="767"/>
                  </a:lnTo>
                  <a:cubicBezTo>
                    <a:pt x="69" y="795"/>
                    <a:pt x="83" y="823"/>
                    <a:pt x="97" y="851"/>
                  </a:cubicBezTo>
                  <a:cubicBezTo>
                    <a:pt x="93" y="820"/>
                    <a:pt x="90" y="790"/>
                    <a:pt x="88" y="759"/>
                  </a:cubicBezTo>
                  <a:lnTo>
                    <a:pt x="88" y="759"/>
                  </a:lnTo>
                  <a:cubicBezTo>
                    <a:pt x="170" y="729"/>
                    <a:pt x="251" y="690"/>
                    <a:pt x="322" y="643"/>
                  </a:cubicBezTo>
                  <a:cubicBezTo>
                    <a:pt x="418" y="578"/>
                    <a:pt x="514" y="498"/>
                    <a:pt x="611" y="402"/>
                  </a:cubicBezTo>
                  <a:cubicBezTo>
                    <a:pt x="659" y="354"/>
                    <a:pt x="723" y="306"/>
                    <a:pt x="755" y="242"/>
                  </a:cubicBezTo>
                  <a:cubicBezTo>
                    <a:pt x="787" y="209"/>
                    <a:pt x="803" y="161"/>
                    <a:pt x="787" y="113"/>
                  </a:cubicBezTo>
                  <a:cubicBezTo>
                    <a:pt x="787" y="65"/>
                    <a:pt x="739" y="17"/>
                    <a:pt x="6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2917238" y="3483679"/>
              <a:ext cx="22007" cy="16497"/>
            </a:xfrm>
            <a:custGeom>
              <a:avLst/>
              <a:gdLst/>
              <a:ahLst/>
              <a:cxnLst/>
              <a:rect l="l" t="t" r="r" b="b"/>
              <a:pathLst>
                <a:path w="659" h="494" extrusionOk="0">
                  <a:moveTo>
                    <a:pt x="202" y="1"/>
                  </a:moveTo>
                  <a:cubicBezTo>
                    <a:pt x="156" y="1"/>
                    <a:pt x="109" y="10"/>
                    <a:pt x="65" y="29"/>
                  </a:cubicBezTo>
                  <a:cubicBezTo>
                    <a:pt x="0" y="77"/>
                    <a:pt x="0" y="157"/>
                    <a:pt x="33" y="221"/>
                  </a:cubicBezTo>
                  <a:cubicBezTo>
                    <a:pt x="65" y="269"/>
                    <a:pt x="113" y="301"/>
                    <a:pt x="161" y="334"/>
                  </a:cubicBezTo>
                  <a:cubicBezTo>
                    <a:pt x="225" y="382"/>
                    <a:pt x="305" y="430"/>
                    <a:pt x="386" y="446"/>
                  </a:cubicBezTo>
                  <a:cubicBezTo>
                    <a:pt x="466" y="478"/>
                    <a:pt x="546" y="494"/>
                    <a:pt x="626" y="494"/>
                  </a:cubicBezTo>
                  <a:cubicBezTo>
                    <a:pt x="626" y="478"/>
                    <a:pt x="546" y="462"/>
                    <a:pt x="402" y="414"/>
                  </a:cubicBezTo>
                  <a:cubicBezTo>
                    <a:pt x="337" y="382"/>
                    <a:pt x="257" y="334"/>
                    <a:pt x="193" y="285"/>
                  </a:cubicBezTo>
                  <a:cubicBezTo>
                    <a:pt x="113" y="237"/>
                    <a:pt x="33" y="141"/>
                    <a:pt x="97" y="93"/>
                  </a:cubicBezTo>
                  <a:cubicBezTo>
                    <a:pt x="137" y="80"/>
                    <a:pt x="176" y="72"/>
                    <a:pt x="215" y="72"/>
                  </a:cubicBezTo>
                  <a:cubicBezTo>
                    <a:pt x="270" y="72"/>
                    <a:pt x="322" y="87"/>
                    <a:pt x="369" y="125"/>
                  </a:cubicBezTo>
                  <a:cubicBezTo>
                    <a:pt x="434" y="157"/>
                    <a:pt x="498" y="221"/>
                    <a:pt x="546" y="285"/>
                  </a:cubicBezTo>
                  <a:cubicBezTo>
                    <a:pt x="594" y="350"/>
                    <a:pt x="626" y="414"/>
                    <a:pt x="658" y="478"/>
                  </a:cubicBezTo>
                  <a:cubicBezTo>
                    <a:pt x="658" y="398"/>
                    <a:pt x="642" y="317"/>
                    <a:pt x="594" y="253"/>
                  </a:cubicBezTo>
                  <a:cubicBezTo>
                    <a:pt x="546" y="173"/>
                    <a:pt x="482" y="109"/>
                    <a:pt x="402" y="61"/>
                  </a:cubicBezTo>
                  <a:cubicBezTo>
                    <a:pt x="343" y="22"/>
                    <a:pt x="273" y="1"/>
                    <a:pt x="2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2760248" y="3561322"/>
              <a:ext cx="78812" cy="28887"/>
            </a:xfrm>
            <a:custGeom>
              <a:avLst/>
              <a:gdLst/>
              <a:ahLst/>
              <a:cxnLst/>
              <a:rect l="l" t="t" r="r" b="b"/>
              <a:pathLst>
                <a:path w="2360" h="865" extrusionOk="0">
                  <a:moveTo>
                    <a:pt x="932" y="0"/>
                  </a:moveTo>
                  <a:cubicBezTo>
                    <a:pt x="732" y="0"/>
                    <a:pt x="530" y="36"/>
                    <a:pt x="338" y="110"/>
                  </a:cubicBezTo>
                  <a:cubicBezTo>
                    <a:pt x="257" y="142"/>
                    <a:pt x="161" y="190"/>
                    <a:pt x="81" y="239"/>
                  </a:cubicBezTo>
                  <a:cubicBezTo>
                    <a:pt x="33" y="287"/>
                    <a:pt x="1" y="303"/>
                    <a:pt x="1" y="303"/>
                  </a:cubicBezTo>
                  <a:cubicBezTo>
                    <a:pt x="1" y="304"/>
                    <a:pt x="2" y="305"/>
                    <a:pt x="4" y="305"/>
                  </a:cubicBezTo>
                  <a:cubicBezTo>
                    <a:pt x="24" y="305"/>
                    <a:pt x="149" y="232"/>
                    <a:pt x="354" y="158"/>
                  </a:cubicBezTo>
                  <a:cubicBezTo>
                    <a:pt x="536" y="96"/>
                    <a:pt x="726" y="65"/>
                    <a:pt x="915" y="65"/>
                  </a:cubicBezTo>
                  <a:cubicBezTo>
                    <a:pt x="1355" y="65"/>
                    <a:pt x="1788" y="234"/>
                    <a:pt x="2102" y="559"/>
                  </a:cubicBezTo>
                  <a:cubicBezTo>
                    <a:pt x="2263" y="736"/>
                    <a:pt x="2343" y="864"/>
                    <a:pt x="2359" y="864"/>
                  </a:cubicBezTo>
                  <a:cubicBezTo>
                    <a:pt x="2343" y="816"/>
                    <a:pt x="2327" y="784"/>
                    <a:pt x="2311" y="768"/>
                  </a:cubicBezTo>
                  <a:cubicBezTo>
                    <a:pt x="2263" y="672"/>
                    <a:pt x="2199" y="591"/>
                    <a:pt x="2135" y="527"/>
                  </a:cubicBezTo>
                  <a:cubicBezTo>
                    <a:pt x="1823" y="183"/>
                    <a:pt x="1382" y="0"/>
                    <a:pt x="9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1"/>
            <p:cNvSpPr/>
            <p:nvPr/>
          </p:nvSpPr>
          <p:spPr>
            <a:xfrm>
              <a:off x="2745254" y="3496937"/>
              <a:ext cx="30556" cy="66489"/>
            </a:xfrm>
            <a:custGeom>
              <a:avLst/>
              <a:gdLst/>
              <a:ahLst/>
              <a:cxnLst/>
              <a:rect l="l" t="t" r="r" b="b"/>
              <a:pathLst>
                <a:path w="915" h="1991" extrusionOk="0">
                  <a:moveTo>
                    <a:pt x="1" y="1"/>
                  </a:moveTo>
                  <a:lnTo>
                    <a:pt x="1" y="1"/>
                  </a:lnTo>
                  <a:cubicBezTo>
                    <a:pt x="257" y="675"/>
                    <a:pt x="562" y="1348"/>
                    <a:pt x="915" y="1990"/>
                  </a:cubicBezTo>
                  <a:cubicBezTo>
                    <a:pt x="787" y="1637"/>
                    <a:pt x="642" y="1300"/>
                    <a:pt x="482" y="979"/>
                  </a:cubicBezTo>
                  <a:cubicBezTo>
                    <a:pt x="337" y="642"/>
                    <a:pt x="177" y="3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1"/>
            <p:cNvSpPr/>
            <p:nvPr/>
          </p:nvSpPr>
          <p:spPr>
            <a:xfrm>
              <a:off x="2851884" y="3543523"/>
              <a:ext cx="47721" cy="22041"/>
            </a:xfrm>
            <a:custGeom>
              <a:avLst/>
              <a:gdLst/>
              <a:ahLst/>
              <a:cxnLst/>
              <a:rect l="l" t="t" r="r" b="b"/>
              <a:pathLst>
                <a:path w="1429" h="660" extrusionOk="0">
                  <a:moveTo>
                    <a:pt x="1424" y="0"/>
                  </a:moveTo>
                  <a:cubicBezTo>
                    <a:pt x="1386" y="0"/>
                    <a:pt x="1091" y="169"/>
                    <a:pt x="722" y="338"/>
                  </a:cubicBezTo>
                  <a:cubicBezTo>
                    <a:pt x="321" y="515"/>
                    <a:pt x="0" y="643"/>
                    <a:pt x="16" y="659"/>
                  </a:cubicBezTo>
                  <a:cubicBezTo>
                    <a:pt x="514" y="531"/>
                    <a:pt x="995" y="306"/>
                    <a:pt x="1428" y="1"/>
                  </a:cubicBezTo>
                  <a:cubicBezTo>
                    <a:pt x="1427" y="1"/>
                    <a:pt x="1426" y="0"/>
                    <a:pt x="1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1"/>
            <p:cNvSpPr/>
            <p:nvPr/>
          </p:nvSpPr>
          <p:spPr>
            <a:xfrm>
              <a:off x="2820259" y="3580324"/>
              <a:ext cx="9685" cy="7280"/>
            </a:xfrm>
            <a:custGeom>
              <a:avLst/>
              <a:gdLst/>
              <a:ahLst/>
              <a:cxnLst/>
              <a:rect l="l" t="t" r="r" b="b"/>
              <a:pathLst>
                <a:path w="290" h="218" extrusionOk="0">
                  <a:moveTo>
                    <a:pt x="29" y="1"/>
                  </a:moveTo>
                  <a:cubicBezTo>
                    <a:pt x="21" y="1"/>
                    <a:pt x="17" y="3"/>
                    <a:pt x="17" y="6"/>
                  </a:cubicBezTo>
                  <a:cubicBezTo>
                    <a:pt x="1" y="22"/>
                    <a:pt x="65" y="55"/>
                    <a:pt x="145" y="119"/>
                  </a:cubicBezTo>
                  <a:cubicBezTo>
                    <a:pt x="202" y="162"/>
                    <a:pt x="247" y="218"/>
                    <a:pt x="267" y="218"/>
                  </a:cubicBezTo>
                  <a:cubicBezTo>
                    <a:pt x="270" y="218"/>
                    <a:pt x="272" y="217"/>
                    <a:pt x="273" y="215"/>
                  </a:cubicBezTo>
                  <a:cubicBezTo>
                    <a:pt x="289" y="215"/>
                    <a:pt x="257" y="135"/>
                    <a:pt x="177" y="71"/>
                  </a:cubicBezTo>
                  <a:cubicBezTo>
                    <a:pt x="116" y="22"/>
                    <a:pt x="55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1"/>
            <p:cNvSpPr/>
            <p:nvPr/>
          </p:nvSpPr>
          <p:spPr>
            <a:xfrm>
              <a:off x="2801524" y="3571074"/>
              <a:ext cx="9651" cy="3807"/>
            </a:xfrm>
            <a:custGeom>
              <a:avLst/>
              <a:gdLst/>
              <a:ahLst/>
              <a:cxnLst/>
              <a:rect l="l" t="t" r="r" b="b"/>
              <a:pathLst>
                <a:path w="289" h="114" extrusionOk="0">
                  <a:moveTo>
                    <a:pt x="46" y="0"/>
                  </a:moveTo>
                  <a:cubicBezTo>
                    <a:pt x="27" y="0"/>
                    <a:pt x="16" y="4"/>
                    <a:pt x="16" y="11"/>
                  </a:cubicBezTo>
                  <a:cubicBezTo>
                    <a:pt x="0" y="27"/>
                    <a:pt x="64" y="59"/>
                    <a:pt x="128" y="91"/>
                  </a:cubicBezTo>
                  <a:cubicBezTo>
                    <a:pt x="185" y="102"/>
                    <a:pt x="234" y="114"/>
                    <a:pt x="258" y="114"/>
                  </a:cubicBezTo>
                  <a:cubicBezTo>
                    <a:pt x="267" y="114"/>
                    <a:pt x="273" y="112"/>
                    <a:pt x="273" y="107"/>
                  </a:cubicBezTo>
                  <a:cubicBezTo>
                    <a:pt x="289" y="91"/>
                    <a:pt x="225" y="59"/>
                    <a:pt x="161" y="27"/>
                  </a:cubicBezTo>
                  <a:cubicBezTo>
                    <a:pt x="114" y="8"/>
                    <a:pt x="72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1"/>
            <p:cNvSpPr/>
            <p:nvPr/>
          </p:nvSpPr>
          <p:spPr>
            <a:xfrm>
              <a:off x="2781154" y="3569704"/>
              <a:ext cx="11288" cy="2972"/>
            </a:xfrm>
            <a:custGeom>
              <a:avLst/>
              <a:gdLst/>
              <a:ahLst/>
              <a:cxnLst/>
              <a:rect l="l" t="t" r="r" b="b"/>
              <a:pathLst>
                <a:path w="338" h="89" extrusionOk="0">
                  <a:moveTo>
                    <a:pt x="205" y="0"/>
                  </a:moveTo>
                  <a:cubicBezTo>
                    <a:pt x="191" y="0"/>
                    <a:pt x="177" y="1"/>
                    <a:pt x="161" y="4"/>
                  </a:cubicBezTo>
                  <a:cubicBezTo>
                    <a:pt x="65" y="4"/>
                    <a:pt x="0" y="84"/>
                    <a:pt x="16" y="84"/>
                  </a:cubicBezTo>
                  <a:cubicBezTo>
                    <a:pt x="20" y="87"/>
                    <a:pt x="25" y="88"/>
                    <a:pt x="32" y="88"/>
                  </a:cubicBezTo>
                  <a:cubicBezTo>
                    <a:pt x="59" y="88"/>
                    <a:pt x="113" y="68"/>
                    <a:pt x="177" y="68"/>
                  </a:cubicBezTo>
                  <a:cubicBezTo>
                    <a:pt x="217" y="60"/>
                    <a:pt x="253" y="60"/>
                    <a:pt x="281" y="60"/>
                  </a:cubicBezTo>
                  <a:cubicBezTo>
                    <a:pt x="309" y="60"/>
                    <a:pt x="329" y="60"/>
                    <a:pt x="337" y="52"/>
                  </a:cubicBezTo>
                  <a:cubicBezTo>
                    <a:pt x="337" y="38"/>
                    <a:pt x="290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1"/>
            <p:cNvSpPr/>
            <p:nvPr/>
          </p:nvSpPr>
          <p:spPr>
            <a:xfrm>
              <a:off x="2768296" y="3573879"/>
              <a:ext cx="5377" cy="2404"/>
            </a:xfrm>
            <a:custGeom>
              <a:avLst/>
              <a:gdLst/>
              <a:ahLst/>
              <a:cxnLst/>
              <a:rect l="l" t="t" r="r" b="b"/>
              <a:pathLst>
                <a:path w="161" h="72" extrusionOk="0">
                  <a:moveTo>
                    <a:pt x="118" y="0"/>
                  </a:moveTo>
                  <a:cubicBezTo>
                    <a:pt x="107" y="0"/>
                    <a:pt x="95" y="2"/>
                    <a:pt x="81" y="7"/>
                  </a:cubicBezTo>
                  <a:cubicBezTo>
                    <a:pt x="32" y="7"/>
                    <a:pt x="0" y="23"/>
                    <a:pt x="0" y="39"/>
                  </a:cubicBezTo>
                  <a:cubicBezTo>
                    <a:pt x="0" y="55"/>
                    <a:pt x="32" y="71"/>
                    <a:pt x="81" y="71"/>
                  </a:cubicBezTo>
                  <a:cubicBezTo>
                    <a:pt x="129" y="55"/>
                    <a:pt x="161" y="39"/>
                    <a:pt x="161" y="23"/>
                  </a:cubicBezTo>
                  <a:cubicBezTo>
                    <a:pt x="161" y="12"/>
                    <a:pt x="145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1"/>
            <p:cNvSpPr/>
            <p:nvPr/>
          </p:nvSpPr>
          <p:spPr>
            <a:xfrm>
              <a:off x="1611560" y="1851799"/>
              <a:ext cx="843324" cy="909045"/>
            </a:xfrm>
            <a:custGeom>
              <a:avLst/>
              <a:gdLst/>
              <a:ahLst/>
              <a:cxnLst/>
              <a:rect l="l" t="t" r="r" b="b"/>
              <a:pathLst>
                <a:path w="25253" h="27221" extrusionOk="0">
                  <a:moveTo>
                    <a:pt x="15521" y="0"/>
                  </a:moveTo>
                  <a:cubicBezTo>
                    <a:pt x="15012" y="0"/>
                    <a:pt x="14696" y="43"/>
                    <a:pt x="14696" y="43"/>
                  </a:cubicBezTo>
                  <a:lnTo>
                    <a:pt x="9193" y="139"/>
                  </a:lnTo>
                  <a:cubicBezTo>
                    <a:pt x="9193" y="139"/>
                    <a:pt x="1990" y="652"/>
                    <a:pt x="1092" y="5642"/>
                  </a:cubicBezTo>
                  <a:lnTo>
                    <a:pt x="1" y="10952"/>
                  </a:lnTo>
                  <a:lnTo>
                    <a:pt x="5215" y="11883"/>
                  </a:lnTo>
                  <a:lnTo>
                    <a:pt x="3867" y="19952"/>
                  </a:lnTo>
                  <a:cubicBezTo>
                    <a:pt x="2503" y="22118"/>
                    <a:pt x="2728" y="24332"/>
                    <a:pt x="2375" y="27220"/>
                  </a:cubicBezTo>
                  <a:lnTo>
                    <a:pt x="19638" y="23402"/>
                  </a:lnTo>
                  <a:lnTo>
                    <a:pt x="17520" y="19375"/>
                  </a:lnTo>
                  <a:lnTo>
                    <a:pt x="17953" y="15252"/>
                  </a:lnTo>
                  <a:cubicBezTo>
                    <a:pt x="17953" y="15252"/>
                    <a:pt x="19654" y="14498"/>
                    <a:pt x="19638" y="12861"/>
                  </a:cubicBezTo>
                  <a:cubicBezTo>
                    <a:pt x="19622" y="11899"/>
                    <a:pt x="19349" y="10936"/>
                    <a:pt x="18868" y="10102"/>
                  </a:cubicBezTo>
                  <a:lnTo>
                    <a:pt x="18868" y="10102"/>
                  </a:lnTo>
                  <a:lnTo>
                    <a:pt x="21451" y="12765"/>
                  </a:lnTo>
                  <a:lnTo>
                    <a:pt x="25253" y="6717"/>
                  </a:lnTo>
                  <a:cubicBezTo>
                    <a:pt x="25253" y="6717"/>
                    <a:pt x="23889" y="5257"/>
                    <a:pt x="21274" y="2321"/>
                  </a:cubicBezTo>
                  <a:cubicBezTo>
                    <a:pt x="19457" y="284"/>
                    <a:pt x="16839" y="0"/>
                    <a:pt x="1552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1"/>
            <p:cNvSpPr/>
            <p:nvPr/>
          </p:nvSpPr>
          <p:spPr>
            <a:xfrm>
              <a:off x="1658714" y="2554263"/>
              <a:ext cx="1294991" cy="1003787"/>
            </a:xfrm>
            <a:custGeom>
              <a:avLst/>
              <a:gdLst/>
              <a:ahLst/>
              <a:cxnLst/>
              <a:rect l="l" t="t" r="r" b="b"/>
              <a:pathLst>
                <a:path w="38778" h="30058" extrusionOk="0">
                  <a:moveTo>
                    <a:pt x="26704" y="0"/>
                  </a:moveTo>
                  <a:cubicBezTo>
                    <a:pt x="22033" y="0"/>
                    <a:pt x="867" y="6169"/>
                    <a:pt x="867" y="6169"/>
                  </a:cubicBezTo>
                  <a:cubicBezTo>
                    <a:pt x="867" y="6169"/>
                    <a:pt x="0" y="13902"/>
                    <a:pt x="2776" y="14480"/>
                  </a:cubicBezTo>
                  <a:cubicBezTo>
                    <a:pt x="2888" y="14502"/>
                    <a:pt x="3022" y="14513"/>
                    <a:pt x="3179" y="14513"/>
                  </a:cubicBezTo>
                  <a:cubicBezTo>
                    <a:pt x="6925" y="14513"/>
                    <a:pt x="22878" y="8303"/>
                    <a:pt x="22878" y="8303"/>
                  </a:cubicBezTo>
                  <a:lnTo>
                    <a:pt x="31782" y="30058"/>
                  </a:lnTo>
                  <a:lnTo>
                    <a:pt x="38777" y="26656"/>
                  </a:lnTo>
                  <a:cubicBezTo>
                    <a:pt x="38777" y="26656"/>
                    <a:pt x="29665" y="1147"/>
                    <a:pt x="27451" y="105"/>
                  </a:cubicBezTo>
                  <a:cubicBezTo>
                    <a:pt x="27301" y="33"/>
                    <a:pt x="27047" y="0"/>
                    <a:pt x="26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1"/>
            <p:cNvSpPr/>
            <p:nvPr/>
          </p:nvSpPr>
          <p:spPr>
            <a:xfrm>
              <a:off x="1747111" y="2736700"/>
              <a:ext cx="804218" cy="1325514"/>
            </a:xfrm>
            <a:custGeom>
              <a:avLst/>
              <a:gdLst/>
              <a:ahLst/>
              <a:cxnLst/>
              <a:rect l="l" t="t" r="r" b="b"/>
              <a:pathLst>
                <a:path w="24082" h="39692" extrusionOk="0">
                  <a:moveTo>
                    <a:pt x="8520" y="0"/>
                  </a:moveTo>
                  <a:lnTo>
                    <a:pt x="1" y="9033"/>
                  </a:lnTo>
                  <a:lnTo>
                    <a:pt x="14632" y="9402"/>
                  </a:lnTo>
                  <a:lnTo>
                    <a:pt x="14135" y="39691"/>
                  </a:lnTo>
                  <a:lnTo>
                    <a:pt x="22317" y="38841"/>
                  </a:lnTo>
                  <a:cubicBezTo>
                    <a:pt x="22317" y="38841"/>
                    <a:pt x="24082" y="7942"/>
                    <a:pt x="23151" y="6209"/>
                  </a:cubicBezTo>
                  <a:cubicBezTo>
                    <a:pt x="22237" y="4492"/>
                    <a:pt x="8857" y="112"/>
                    <a:pt x="8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1"/>
            <p:cNvSpPr/>
            <p:nvPr/>
          </p:nvSpPr>
          <p:spPr>
            <a:xfrm>
              <a:off x="1744439" y="2831508"/>
              <a:ext cx="678319" cy="206849"/>
            </a:xfrm>
            <a:custGeom>
              <a:avLst/>
              <a:gdLst/>
              <a:ahLst/>
              <a:cxnLst/>
              <a:rect l="l" t="t" r="r" b="b"/>
              <a:pathLst>
                <a:path w="20312" h="6194" extrusionOk="0">
                  <a:moveTo>
                    <a:pt x="20311" y="1"/>
                  </a:moveTo>
                  <a:lnTo>
                    <a:pt x="20311" y="1"/>
                  </a:lnTo>
                  <a:cubicBezTo>
                    <a:pt x="20247" y="17"/>
                    <a:pt x="20183" y="49"/>
                    <a:pt x="20119" y="81"/>
                  </a:cubicBezTo>
                  <a:lnTo>
                    <a:pt x="19541" y="322"/>
                  </a:lnTo>
                  <a:cubicBezTo>
                    <a:pt x="19301" y="434"/>
                    <a:pt x="18996" y="562"/>
                    <a:pt x="18643" y="723"/>
                  </a:cubicBezTo>
                  <a:cubicBezTo>
                    <a:pt x="18290" y="867"/>
                    <a:pt x="17889" y="1044"/>
                    <a:pt x="17440" y="1204"/>
                  </a:cubicBezTo>
                  <a:cubicBezTo>
                    <a:pt x="16557" y="1573"/>
                    <a:pt x="15482" y="1958"/>
                    <a:pt x="14279" y="2391"/>
                  </a:cubicBezTo>
                  <a:cubicBezTo>
                    <a:pt x="13076" y="2792"/>
                    <a:pt x="11728" y="3209"/>
                    <a:pt x="10332" y="3627"/>
                  </a:cubicBezTo>
                  <a:cubicBezTo>
                    <a:pt x="7509" y="4445"/>
                    <a:pt x="4910" y="5054"/>
                    <a:pt x="3033" y="5488"/>
                  </a:cubicBezTo>
                  <a:cubicBezTo>
                    <a:pt x="2118" y="5696"/>
                    <a:pt x="1364" y="5873"/>
                    <a:pt x="819" y="6001"/>
                  </a:cubicBezTo>
                  <a:lnTo>
                    <a:pt x="209" y="6129"/>
                  </a:lnTo>
                  <a:cubicBezTo>
                    <a:pt x="129" y="6145"/>
                    <a:pt x="65" y="6161"/>
                    <a:pt x="0" y="6194"/>
                  </a:cubicBezTo>
                  <a:cubicBezTo>
                    <a:pt x="65" y="6194"/>
                    <a:pt x="145" y="6194"/>
                    <a:pt x="209" y="6178"/>
                  </a:cubicBezTo>
                  <a:cubicBezTo>
                    <a:pt x="369" y="6145"/>
                    <a:pt x="578" y="6113"/>
                    <a:pt x="819" y="6065"/>
                  </a:cubicBezTo>
                  <a:cubicBezTo>
                    <a:pt x="1348" y="5969"/>
                    <a:pt x="2118" y="5809"/>
                    <a:pt x="3065" y="5616"/>
                  </a:cubicBezTo>
                  <a:cubicBezTo>
                    <a:pt x="4942" y="5215"/>
                    <a:pt x="7541" y="4605"/>
                    <a:pt x="10380" y="3787"/>
                  </a:cubicBezTo>
                  <a:cubicBezTo>
                    <a:pt x="11792" y="3386"/>
                    <a:pt x="13124" y="2953"/>
                    <a:pt x="14327" y="2536"/>
                  </a:cubicBezTo>
                  <a:cubicBezTo>
                    <a:pt x="15530" y="2102"/>
                    <a:pt x="16605" y="1701"/>
                    <a:pt x="17488" y="1332"/>
                  </a:cubicBezTo>
                  <a:cubicBezTo>
                    <a:pt x="17937" y="1140"/>
                    <a:pt x="18338" y="963"/>
                    <a:pt x="18691" y="803"/>
                  </a:cubicBezTo>
                  <a:cubicBezTo>
                    <a:pt x="19028" y="643"/>
                    <a:pt x="19333" y="514"/>
                    <a:pt x="19573" y="386"/>
                  </a:cubicBezTo>
                  <a:lnTo>
                    <a:pt x="20135" y="113"/>
                  </a:lnTo>
                  <a:cubicBezTo>
                    <a:pt x="20199" y="81"/>
                    <a:pt x="20263" y="33"/>
                    <a:pt x="203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1"/>
            <p:cNvSpPr/>
            <p:nvPr/>
          </p:nvSpPr>
          <p:spPr>
            <a:xfrm>
              <a:off x="2400751" y="2875456"/>
              <a:ext cx="143098" cy="297917"/>
            </a:xfrm>
            <a:custGeom>
              <a:avLst/>
              <a:gdLst/>
              <a:ahLst/>
              <a:cxnLst/>
              <a:rect l="l" t="t" r="r" b="b"/>
              <a:pathLst>
                <a:path w="4285" h="892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32"/>
                    <a:pt x="594" y="225"/>
                    <a:pt x="1493" y="658"/>
                  </a:cubicBezTo>
                  <a:cubicBezTo>
                    <a:pt x="2022" y="915"/>
                    <a:pt x="2503" y="1236"/>
                    <a:pt x="2937" y="1621"/>
                  </a:cubicBezTo>
                  <a:cubicBezTo>
                    <a:pt x="3466" y="2102"/>
                    <a:pt x="3835" y="2728"/>
                    <a:pt x="3963" y="3418"/>
                  </a:cubicBezTo>
                  <a:cubicBezTo>
                    <a:pt x="4108" y="4156"/>
                    <a:pt x="4027" y="4878"/>
                    <a:pt x="3979" y="5535"/>
                  </a:cubicBezTo>
                  <a:cubicBezTo>
                    <a:pt x="3931" y="6193"/>
                    <a:pt x="3899" y="6787"/>
                    <a:pt x="3851" y="7300"/>
                  </a:cubicBezTo>
                  <a:cubicBezTo>
                    <a:pt x="3835" y="7765"/>
                    <a:pt x="3803" y="8166"/>
                    <a:pt x="3787" y="8487"/>
                  </a:cubicBezTo>
                  <a:cubicBezTo>
                    <a:pt x="3771" y="8632"/>
                    <a:pt x="3771" y="8776"/>
                    <a:pt x="3787" y="8920"/>
                  </a:cubicBezTo>
                  <a:cubicBezTo>
                    <a:pt x="3819" y="8776"/>
                    <a:pt x="3851" y="8632"/>
                    <a:pt x="3851" y="8487"/>
                  </a:cubicBezTo>
                  <a:cubicBezTo>
                    <a:pt x="3883" y="8182"/>
                    <a:pt x="3931" y="7781"/>
                    <a:pt x="3979" y="7300"/>
                  </a:cubicBezTo>
                  <a:cubicBezTo>
                    <a:pt x="4027" y="6803"/>
                    <a:pt x="4076" y="6209"/>
                    <a:pt x="4140" y="5551"/>
                  </a:cubicBezTo>
                  <a:cubicBezTo>
                    <a:pt x="4188" y="4894"/>
                    <a:pt x="4284" y="4156"/>
                    <a:pt x="4140" y="3386"/>
                  </a:cubicBezTo>
                  <a:cubicBezTo>
                    <a:pt x="3995" y="2664"/>
                    <a:pt x="3610" y="1990"/>
                    <a:pt x="3049" y="1508"/>
                  </a:cubicBezTo>
                  <a:cubicBezTo>
                    <a:pt x="2600" y="1107"/>
                    <a:pt x="2102" y="786"/>
                    <a:pt x="1557" y="546"/>
                  </a:cubicBezTo>
                  <a:cubicBezTo>
                    <a:pt x="1188" y="385"/>
                    <a:pt x="819" y="241"/>
                    <a:pt x="434" y="113"/>
                  </a:cubicBezTo>
                  <a:cubicBezTo>
                    <a:pt x="305" y="65"/>
                    <a:pt x="161" y="16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1"/>
            <p:cNvSpPr/>
            <p:nvPr/>
          </p:nvSpPr>
          <p:spPr>
            <a:xfrm>
              <a:off x="2556672" y="1145227"/>
              <a:ext cx="570721" cy="467463"/>
            </a:xfrm>
            <a:custGeom>
              <a:avLst/>
              <a:gdLst/>
              <a:ahLst/>
              <a:cxnLst/>
              <a:rect l="l" t="t" r="r" b="b"/>
              <a:pathLst>
                <a:path w="17090" h="13998" extrusionOk="0">
                  <a:moveTo>
                    <a:pt x="9987" y="0"/>
                  </a:moveTo>
                  <a:cubicBezTo>
                    <a:pt x="9895" y="0"/>
                    <a:pt x="9823" y="9"/>
                    <a:pt x="9769" y="9"/>
                  </a:cubicBezTo>
                  <a:cubicBezTo>
                    <a:pt x="9758" y="9"/>
                    <a:pt x="9748" y="8"/>
                    <a:pt x="9739" y="7"/>
                  </a:cubicBezTo>
                  <a:cubicBezTo>
                    <a:pt x="9738" y="7"/>
                    <a:pt x="9737" y="7"/>
                    <a:pt x="9736" y="7"/>
                  </a:cubicBezTo>
                  <a:cubicBezTo>
                    <a:pt x="9395" y="7"/>
                    <a:pt x="7935" y="3607"/>
                    <a:pt x="5006" y="6280"/>
                  </a:cubicBezTo>
                  <a:cubicBezTo>
                    <a:pt x="2054" y="8960"/>
                    <a:pt x="0" y="9345"/>
                    <a:pt x="0" y="9345"/>
                  </a:cubicBezTo>
                  <a:lnTo>
                    <a:pt x="2728" y="13997"/>
                  </a:lnTo>
                  <a:cubicBezTo>
                    <a:pt x="2728" y="13997"/>
                    <a:pt x="5920" y="12810"/>
                    <a:pt x="8391" y="12601"/>
                  </a:cubicBezTo>
                  <a:cubicBezTo>
                    <a:pt x="8588" y="12585"/>
                    <a:pt x="8794" y="12577"/>
                    <a:pt x="9006" y="12577"/>
                  </a:cubicBezTo>
                  <a:cubicBezTo>
                    <a:pt x="11462" y="12577"/>
                    <a:pt x="14808" y="13599"/>
                    <a:pt x="15354" y="13628"/>
                  </a:cubicBezTo>
                  <a:cubicBezTo>
                    <a:pt x="15360" y="13628"/>
                    <a:pt x="15366" y="13629"/>
                    <a:pt x="15373" y="13629"/>
                  </a:cubicBezTo>
                  <a:cubicBezTo>
                    <a:pt x="15956" y="13629"/>
                    <a:pt x="17089" y="12147"/>
                    <a:pt x="14375" y="5799"/>
                  </a:cubicBezTo>
                  <a:cubicBezTo>
                    <a:pt x="12068" y="357"/>
                    <a:pt x="10599" y="0"/>
                    <a:pt x="99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1"/>
            <p:cNvSpPr/>
            <p:nvPr/>
          </p:nvSpPr>
          <p:spPr>
            <a:xfrm>
              <a:off x="2394874" y="1418165"/>
              <a:ext cx="267360" cy="247724"/>
            </a:xfrm>
            <a:custGeom>
              <a:avLst/>
              <a:gdLst/>
              <a:ahLst/>
              <a:cxnLst/>
              <a:rect l="l" t="t" r="r" b="b"/>
              <a:pathLst>
                <a:path w="8006" h="7418" extrusionOk="0">
                  <a:moveTo>
                    <a:pt x="5631" y="0"/>
                  </a:moveTo>
                  <a:lnTo>
                    <a:pt x="1203" y="2198"/>
                  </a:lnTo>
                  <a:cubicBezTo>
                    <a:pt x="353" y="2631"/>
                    <a:pt x="0" y="3658"/>
                    <a:pt x="417" y="4509"/>
                  </a:cubicBezTo>
                  <a:lnTo>
                    <a:pt x="433" y="4509"/>
                  </a:lnTo>
                  <a:lnTo>
                    <a:pt x="1091" y="5856"/>
                  </a:lnTo>
                  <a:lnTo>
                    <a:pt x="1380" y="6450"/>
                  </a:lnTo>
                  <a:cubicBezTo>
                    <a:pt x="1678" y="7058"/>
                    <a:pt x="2295" y="7418"/>
                    <a:pt x="2941" y="7418"/>
                  </a:cubicBezTo>
                  <a:cubicBezTo>
                    <a:pt x="3165" y="7418"/>
                    <a:pt x="3391" y="7375"/>
                    <a:pt x="3610" y="7284"/>
                  </a:cubicBezTo>
                  <a:lnTo>
                    <a:pt x="8006" y="5888"/>
                  </a:lnTo>
                  <a:lnTo>
                    <a:pt x="56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1"/>
            <p:cNvSpPr/>
            <p:nvPr/>
          </p:nvSpPr>
          <p:spPr>
            <a:xfrm>
              <a:off x="2491285" y="1612123"/>
              <a:ext cx="260448" cy="243784"/>
            </a:xfrm>
            <a:custGeom>
              <a:avLst/>
              <a:gdLst/>
              <a:ahLst/>
              <a:cxnLst/>
              <a:rect l="l" t="t" r="r" b="b"/>
              <a:pathLst>
                <a:path w="7799" h="7300" extrusionOk="0">
                  <a:moveTo>
                    <a:pt x="3563" y="0"/>
                  </a:moveTo>
                  <a:lnTo>
                    <a:pt x="1" y="882"/>
                  </a:lnTo>
                  <a:lnTo>
                    <a:pt x="1316" y="3658"/>
                  </a:lnTo>
                  <a:lnTo>
                    <a:pt x="2006" y="3481"/>
                  </a:lnTo>
                  <a:lnTo>
                    <a:pt x="6450" y="7300"/>
                  </a:lnTo>
                  <a:lnTo>
                    <a:pt x="7798" y="4861"/>
                  </a:lnTo>
                  <a:cubicBezTo>
                    <a:pt x="7798" y="4861"/>
                    <a:pt x="5135" y="3626"/>
                    <a:pt x="4670" y="2647"/>
                  </a:cubicBezTo>
                  <a:cubicBezTo>
                    <a:pt x="4204" y="1685"/>
                    <a:pt x="4782" y="1476"/>
                    <a:pt x="4782" y="1476"/>
                  </a:cubicBezTo>
                  <a:lnTo>
                    <a:pt x="3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1"/>
            <p:cNvSpPr/>
            <p:nvPr/>
          </p:nvSpPr>
          <p:spPr>
            <a:xfrm>
              <a:off x="2869550" y="1150437"/>
              <a:ext cx="226652" cy="422413"/>
            </a:xfrm>
            <a:custGeom>
              <a:avLst/>
              <a:gdLst/>
              <a:ahLst/>
              <a:cxnLst/>
              <a:rect l="l" t="t" r="r" b="b"/>
              <a:pathLst>
                <a:path w="6787" h="12649" extrusionOk="0">
                  <a:moveTo>
                    <a:pt x="895" y="1"/>
                  </a:moveTo>
                  <a:cubicBezTo>
                    <a:pt x="845" y="1"/>
                    <a:pt x="798" y="10"/>
                    <a:pt x="755" y="28"/>
                  </a:cubicBezTo>
                  <a:cubicBezTo>
                    <a:pt x="1" y="349"/>
                    <a:pt x="546" y="3429"/>
                    <a:pt x="2006" y="6910"/>
                  </a:cubicBezTo>
                  <a:cubicBezTo>
                    <a:pt x="3383" y="10179"/>
                    <a:pt x="5060" y="12649"/>
                    <a:pt x="5879" y="12649"/>
                  </a:cubicBezTo>
                  <a:cubicBezTo>
                    <a:pt x="5928" y="12649"/>
                    <a:pt x="5974" y="12640"/>
                    <a:pt x="6017" y="12622"/>
                  </a:cubicBezTo>
                  <a:cubicBezTo>
                    <a:pt x="6787" y="12301"/>
                    <a:pt x="6225" y="9221"/>
                    <a:pt x="4782" y="5739"/>
                  </a:cubicBezTo>
                  <a:cubicBezTo>
                    <a:pt x="3404" y="2470"/>
                    <a:pt x="1727" y="1"/>
                    <a:pt x="8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1"/>
            <p:cNvSpPr/>
            <p:nvPr/>
          </p:nvSpPr>
          <p:spPr>
            <a:xfrm>
              <a:off x="2381482" y="1573518"/>
              <a:ext cx="53065" cy="58441"/>
            </a:xfrm>
            <a:custGeom>
              <a:avLst/>
              <a:gdLst/>
              <a:ahLst/>
              <a:cxnLst/>
              <a:rect l="l" t="t" r="r" b="b"/>
              <a:pathLst>
                <a:path w="1589" h="1750" extrusionOk="0">
                  <a:moveTo>
                    <a:pt x="898" y="1"/>
                  </a:moveTo>
                  <a:lnTo>
                    <a:pt x="0" y="530"/>
                  </a:lnTo>
                  <a:lnTo>
                    <a:pt x="401" y="1750"/>
                  </a:lnTo>
                  <a:lnTo>
                    <a:pt x="1588" y="1413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1"/>
            <p:cNvSpPr/>
            <p:nvPr/>
          </p:nvSpPr>
          <p:spPr>
            <a:xfrm>
              <a:off x="2503608" y="1629255"/>
              <a:ext cx="120589" cy="64853"/>
            </a:xfrm>
            <a:custGeom>
              <a:avLst/>
              <a:gdLst/>
              <a:ahLst/>
              <a:cxnLst/>
              <a:rect l="l" t="t" r="r" b="b"/>
              <a:pathLst>
                <a:path w="3611" h="1942" extrusionOk="0">
                  <a:moveTo>
                    <a:pt x="3611" y="0"/>
                  </a:moveTo>
                  <a:lnTo>
                    <a:pt x="1" y="1156"/>
                  </a:lnTo>
                  <a:lnTo>
                    <a:pt x="370" y="1942"/>
                  </a:lnTo>
                  <a:lnTo>
                    <a:pt x="361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1"/>
            <p:cNvSpPr/>
            <p:nvPr/>
          </p:nvSpPr>
          <p:spPr>
            <a:xfrm>
              <a:off x="2407731" y="1573518"/>
              <a:ext cx="26816" cy="49859"/>
            </a:xfrm>
            <a:custGeom>
              <a:avLst/>
              <a:gdLst/>
              <a:ahLst/>
              <a:cxnLst/>
              <a:rect l="l" t="t" r="r" b="b"/>
              <a:pathLst>
                <a:path w="803" h="1493" extrusionOk="0">
                  <a:moveTo>
                    <a:pt x="112" y="1"/>
                  </a:moveTo>
                  <a:lnTo>
                    <a:pt x="0" y="65"/>
                  </a:lnTo>
                  <a:lnTo>
                    <a:pt x="562" y="1493"/>
                  </a:lnTo>
                  <a:lnTo>
                    <a:pt x="802" y="141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2656323" y="1590683"/>
              <a:ext cx="27885" cy="9150"/>
            </a:xfrm>
            <a:custGeom>
              <a:avLst/>
              <a:gdLst/>
              <a:ahLst/>
              <a:cxnLst/>
              <a:rect l="l" t="t" r="r" b="b"/>
              <a:pathLst>
                <a:path w="835" h="274" extrusionOk="0">
                  <a:moveTo>
                    <a:pt x="819" y="0"/>
                  </a:moveTo>
                  <a:lnTo>
                    <a:pt x="0" y="273"/>
                  </a:lnTo>
                  <a:cubicBezTo>
                    <a:pt x="0" y="273"/>
                    <a:pt x="835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1"/>
            <p:cNvSpPr/>
            <p:nvPr/>
          </p:nvSpPr>
          <p:spPr>
            <a:xfrm>
              <a:off x="2437719" y="1548672"/>
              <a:ext cx="88430" cy="36801"/>
            </a:xfrm>
            <a:custGeom>
              <a:avLst/>
              <a:gdLst/>
              <a:ahLst/>
              <a:cxnLst/>
              <a:rect l="l" t="t" r="r" b="b"/>
              <a:pathLst>
                <a:path w="2648" h="1102" extrusionOk="0">
                  <a:moveTo>
                    <a:pt x="2613" y="0"/>
                  </a:moveTo>
                  <a:cubicBezTo>
                    <a:pt x="2506" y="0"/>
                    <a:pt x="1956" y="210"/>
                    <a:pt x="1300" y="472"/>
                  </a:cubicBezTo>
                  <a:cubicBezTo>
                    <a:pt x="578" y="777"/>
                    <a:pt x="1" y="1050"/>
                    <a:pt x="17" y="1098"/>
                  </a:cubicBezTo>
                  <a:cubicBezTo>
                    <a:pt x="18" y="1100"/>
                    <a:pt x="21" y="1101"/>
                    <a:pt x="28" y="1101"/>
                  </a:cubicBezTo>
                  <a:cubicBezTo>
                    <a:pt x="114" y="1101"/>
                    <a:pt x="675" y="901"/>
                    <a:pt x="1348" y="617"/>
                  </a:cubicBezTo>
                  <a:cubicBezTo>
                    <a:pt x="2070" y="312"/>
                    <a:pt x="2648" y="39"/>
                    <a:pt x="2632" y="7"/>
                  </a:cubicBezTo>
                  <a:cubicBezTo>
                    <a:pt x="2630" y="3"/>
                    <a:pt x="2624" y="0"/>
                    <a:pt x="26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1"/>
            <p:cNvSpPr/>
            <p:nvPr/>
          </p:nvSpPr>
          <p:spPr>
            <a:xfrm>
              <a:off x="2426465" y="1520921"/>
              <a:ext cx="79881" cy="36267"/>
            </a:xfrm>
            <a:custGeom>
              <a:avLst/>
              <a:gdLst/>
              <a:ahLst/>
              <a:cxnLst/>
              <a:rect l="l" t="t" r="r" b="b"/>
              <a:pathLst>
                <a:path w="2392" h="1086" extrusionOk="0">
                  <a:moveTo>
                    <a:pt x="2365" y="0"/>
                  </a:moveTo>
                  <a:cubicBezTo>
                    <a:pt x="2284" y="0"/>
                    <a:pt x="1769" y="201"/>
                    <a:pt x="1156" y="485"/>
                  </a:cubicBezTo>
                  <a:cubicBezTo>
                    <a:pt x="514" y="774"/>
                    <a:pt x="1" y="1047"/>
                    <a:pt x="17" y="1079"/>
                  </a:cubicBezTo>
                  <a:cubicBezTo>
                    <a:pt x="18" y="1083"/>
                    <a:pt x="25" y="1086"/>
                    <a:pt x="36" y="1086"/>
                  </a:cubicBezTo>
                  <a:cubicBezTo>
                    <a:pt x="139" y="1086"/>
                    <a:pt x="640" y="889"/>
                    <a:pt x="1220" y="613"/>
                  </a:cubicBezTo>
                  <a:cubicBezTo>
                    <a:pt x="1878" y="325"/>
                    <a:pt x="2391" y="52"/>
                    <a:pt x="2375" y="4"/>
                  </a:cubicBezTo>
                  <a:cubicBezTo>
                    <a:pt x="2374" y="2"/>
                    <a:pt x="2370" y="0"/>
                    <a:pt x="2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2452714" y="1581900"/>
              <a:ext cx="79881" cy="33061"/>
            </a:xfrm>
            <a:custGeom>
              <a:avLst/>
              <a:gdLst/>
              <a:ahLst/>
              <a:cxnLst/>
              <a:rect l="l" t="t" r="r" b="b"/>
              <a:pathLst>
                <a:path w="2392" h="990" extrusionOk="0">
                  <a:moveTo>
                    <a:pt x="2370" y="0"/>
                  </a:moveTo>
                  <a:cubicBezTo>
                    <a:pt x="2261" y="0"/>
                    <a:pt x="1771" y="208"/>
                    <a:pt x="1188" y="456"/>
                  </a:cubicBezTo>
                  <a:cubicBezTo>
                    <a:pt x="1012" y="536"/>
                    <a:pt x="867" y="600"/>
                    <a:pt x="723" y="664"/>
                  </a:cubicBezTo>
                  <a:cubicBezTo>
                    <a:pt x="578" y="713"/>
                    <a:pt x="450" y="761"/>
                    <a:pt x="338" y="809"/>
                  </a:cubicBezTo>
                  <a:cubicBezTo>
                    <a:pt x="129" y="889"/>
                    <a:pt x="1" y="953"/>
                    <a:pt x="1" y="985"/>
                  </a:cubicBezTo>
                  <a:cubicBezTo>
                    <a:pt x="4" y="988"/>
                    <a:pt x="10" y="989"/>
                    <a:pt x="20" y="989"/>
                  </a:cubicBezTo>
                  <a:cubicBezTo>
                    <a:pt x="69" y="989"/>
                    <a:pt x="200" y="958"/>
                    <a:pt x="386" y="905"/>
                  </a:cubicBezTo>
                  <a:cubicBezTo>
                    <a:pt x="498" y="873"/>
                    <a:pt x="626" y="841"/>
                    <a:pt x="771" y="793"/>
                  </a:cubicBezTo>
                  <a:cubicBezTo>
                    <a:pt x="931" y="745"/>
                    <a:pt x="1076" y="664"/>
                    <a:pt x="1236" y="600"/>
                  </a:cubicBezTo>
                  <a:cubicBezTo>
                    <a:pt x="1894" y="328"/>
                    <a:pt x="2391" y="39"/>
                    <a:pt x="2391" y="7"/>
                  </a:cubicBezTo>
                  <a:cubicBezTo>
                    <a:pt x="2388" y="2"/>
                    <a:pt x="2381" y="0"/>
                    <a:pt x="23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1"/>
            <p:cNvSpPr/>
            <p:nvPr/>
          </p:nvSpPr>
          <p:spPr>
            <a:xfrm>
              <a:off x="2924218" y="1306225"/>
              <a:ext cx="120022" cy="145736"/>
            </a:xfrm>
            <a:custGeom>
              <a:avLst/>
              <a:gdLst/>
              <a:ahLst/>
              <a:cxnLst/>
              <a:rect l="l" t="t" r="r" b="b"/>
              <a:pathLst>
                <a:path w="3594" h="4364" extrusionOk="0">
                  <a:moveTo>
                    <a:pt x="887" y="1"/>
                  </a:moveTo>
                  <a:cubicBezTo>
                    <a:pt x="385" y="1"/>
                    <a:pt x="0" y="224"/>
                    <a:pt x="0" y="224"/>
                  </a:cubicBezTo>
                  <a:cubicBezTo>
                    <a:pt x="369" y="1684"/>
                    <a:pt x="963" y="3064"/>
                    <a:pt x="1733" y="4363"/>
                  </a:cubicBezTo>
                  <a:cubicBezTo>
                    <a:pt x="1733" y="4363"/>
                    <a:pt x="3594" y="4026"/>
                    <a:pt x="2695" y="1604"/>
                  </a:cubicBezTo>
                  <a:cubicBezTo>
                    <a:pt x="2213" y="302"/>
                    <a:pt x="1470" y="1"/>
                    <a:pt x="88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1"/>
            <p:cNvSpPr/>
            <p:nvPr/>
          </p:nvSpPr>
          <p:spPr>
            <a:xfrm>
              <a:off x="2863673" y="1216726"/>
              <a:ext cx="159695" cy="353620"/>
            </a:xfrm>
            <a:custGeom>
              <a:avLst/>
              <a:gdLst/>
              <a:ahLst/>
              <a:cxnLst/>
              <a:rect l="l" t="t" r="r" b="b"/>
              <a:pathLst>
                <a:path w="4782" h="10589" extrusionOk="0">
                  <a:moveTo>
                    <a:pt x="0" y="0"/>
                  </a:moveTo>
                  <a:cubicBezTo>
                    <a:pt x="6" y="13"/>
                    <a:pt x="11" y="26"/>
                    <a:pt x="16" y="39"/>
                  </a:cubicBezTo>
                  <a:lnTo>
                    <a:pt x="16" y="39"/>
                  </a:lnTo>
                  <a:cubicBezTo>
                    <a:pt x="16" y="26"/>
                    <a:pt x="16" y="13"/>
                    <a:pt x="16" y="0"/>
                  </a:cubicBezTo>
                  <a:close/>
                  <a:moveTo>
                    <a:pt x="16" y="39"/>
                  </a:moveTo>
                  <a:cubicBezTo>
                    <a:pt x="19" y="184"/>
                    <a:pt x="35" y="318"/>
                    <a:pt x="64" y="465"/>
                  </a:cubicBezTo>
                  <a:cubicBezTo>
                    <a:pt x="112" y="754"/>
                    <a:pt x="177" y="1187"/>
                    <a:pt x="273" y="1701"/>
                  </a:cubicBezTo>
                  <a:cubicBezTo>
                    <a:pt x="353" y="1973"/>
                    <a:pt x="417" y="2246"/>
                    <a:pt x="497" y="2551"/>
                  </a:cubicBezTo>
                  <a:cubicBezTo>
                    <a:pt x="546" y="2711"/>
                    <a:pt x="578" y="2856"/>
                    <a:pt x="626" y="3016"/>
                  </a:cubicBezTo>
                  <a:cubicBezTo>
                    <a:pt x="642" y="3096"/>
                    <a:pt x="674" y="3177"/>
                    <a:pt x="690" y="3273"/>
                  </a:cubicBezTo>
                  <a:cubicBezTo>
                    <a:pt x="706" y="3353"/>
                    <a:pt x="738" y="3433"/>
                    <a:pt x="770" y="3514"/>
                  </a:cubicBezTo>
                  <a:lnTo>
                    <a:pt x="1139" y="4556"/>
                  </a:lnTo>
                  <a:cubicBezTo>
                    <a:pt x="1171" y="4653"/>
                    <a:pt x="1203" y="4733"/>
                    <a:pt x="1235" y="4829"/>
                  </a:cubicBezTo>
                  <a:cubicBezTo>
                    <a:pt x="1268" y="4925"/>
                    <a:pt x="1316" y="5006"/>
                    <a:pt x="1364" y="5102"/>
                  </a:cubicBezTo>
                  <a:cubicBezTo>
                    <a:pt x="1444" y="5278"/>
                    <a:pt x="1524" y="5471"/>
                    <a:pt x="1604" y="5647"/>
                  </a:cubicBezTo>
                  <a:cubicBezTo>
                    <a:pt x="1685" y="5840"/>
                    <a:pt x="1765" y="6016"/>
                    <a:pt x="1861" y="6209"/>
                  </a:cubicBezTo>
                  <a:cubicBezTo>
                    <a:pt x="1893" y="6289"/>
                    <a:pt x="1925" y="6385"/>
                    <a:pt x="1973" y="6466"/>
                  </a:cubicBezTo>
                  <a:cubicBezTo>
                    <a:pt x="2022" y="6546"/>
                    <a:pt x="2070" y="6642"/>
                    <a:pt x="2118" y="6722"/>
                  </a:cubicBezTo>
                  <a:lnTo>
                    <a:pt x="2663" y="7685"/>
                  </a:lnTo>
                  <a:cubicBezTo>
                    <a:pt x="2695" y="7765"/>
                    <a:pt x="2744" y="7845"/>
                    <a:pt x="2792" y="7926"/>
                  </a:cubicBezTo>
                  <a:cubicBezTo>
                    <a:pt x="2840" y="7990"/>
                    <a:pt x="2888" y="8054"/>
                    <a:pt x="2920" y="8134"/>
                  </a:cubicBezTo>
                  <a:lnTo>
                    <a:pt x="3193" y="8535"/>
                  </a:lnTo>
                  <a:cubicBezTo>
                    <a:pt x="3369" y="8792"/>
                    <a:pt x="3530" y="9032"/>
                    <a:pt x="3690" y="9257"/>
                  </a:cubicBezTo>
                  <a:cubicBezTo>
                    <a:pt x="4011" y="9674"/>
                    <a:pt x="4284" y="10011"/>
                    <a:pt x="4476" y="10236"/>
                  </a:cubicBezTo>
                  <a:cubicBezTo>
                    <a:pt x="4573" y="10364"/>
                    <a:pt x="4669" y="10476"/>
                    <a:pt x="4781" y="10589"/>
                  </a:cubicBezTo>
                  <a:cubicBezTo>
                    <a:pt x="4701" y="10460"/>
                    <a:pt x="4621" y="10332"/>
                    <a:pt x="4524" y="10204"/>
                  </a:cubicBezTo>
                  <a:cubicBezTo>
                    <a:pt x="4332" y="9963"/>
                    <a:pt x="4091" y="9610"/>
                    <a:pt x="3770" y="9193"/>
                  </a:cubicBezTo>
                  <a:lnTo>
                    <a:pt x="3305" y="8471"/>
                  </a:lnTo>
                  <a:cubicBezTo>
                    <a:pt x="3225" y="8343"/>
                    <a:pt x="3129" y="8198"/>
                    <a:pt x="3032" y="8054"/>
                  </a:cubicBezTo>
                  <a:cubicBezTo>
                    <a:pt x="3000" y="7990"/>
                    <a:pt x="2952" y="7926"/>
                    <a:pt x="2904" y="7845"/>
                  </a:cubicBezTo>
                  <a:cubicBezTo>
                    <a:pt x="2856" y="7781"/>
                    <a:pt x="2824" y="7701"/>
                    <a:pt x="2776" y="7621"/>
                  </a:cubicBezTo>
                  <a:cubicBezTo>
                    <a:pt x="2615" y="7316"/>
                    <a:pt x="2439" y="6995"/>
                    <a:pt x="2246" y="6658"/>
                  </a:cubicBezTo>
                  <a:cubicBezTo>
                    <a:pt x="2198" y="6578"/>
                    <a:pt x="2166" y="6482"/>
                    <a:pt x="2118" y="6401"/>
                  </a:cubicBezTo>
                  <a:cubicBezTo>
                    <a:pt x="2070" y="6321"/>
                    <a:pt x="2038" y="6225"/>
                    <a:pt x="1990" y="6145"/>
                  </a:cubicBezTo>
                  <a:cubicBezTo>
                    <a:pt x="1909" y="5952"/>
                    <a:pt x="1829" y="5776"/>
                    <a:pt x="1749" y="5583"/>
                  </a:cubicBezTo>
                  <a:cubicBezTo>
                    <a:pt x="1653" y="5407"/>
                    <a:pt x="1572" y="5230"/>
                    <a:pt x="1492" y="5038"/>
                  </a:cubicBezTo>
                  <a:cubicBezTo>
                    <a:pt x="1460" y="4957"/>
                    <a:pt x="1412" y="4861"/>
                    <a:pt x="1380" y="4781"/>
                  </a:cubicBezTo>
                  <a:cubicBezTo>
                    <a:pt x="1348" y="4685"/>
                    <a:pt x="1316" y="4588"/>
                    <a:pt x="1284" y="4508"/>
                  </a:cubicBezTo>
                  <a:cubicBezTo>
                    <a:pt x="1155" y="4139"/>
                    <a:pt x="1027" y="3802"/>
                    <a:pt x="899" y="3465"/>
                  </a:cubicBezTo>
                  <a:cubicBezTo>
                    <a:pt x="883" y="3385"/>
                    <a:pt x="834" y="3305"/>
                    <a:pt x="818" y="3225"/>
                  </a:cubicBezTo>
                  <a:cubicBezTo>
                    <a:pt x="786" y="3145"/>
                    <a:pt x="770" y="3064"/>
                    <a:pt x="754" y="2984"/>
                  </a:cubicBezTo>
                  <a:lnTo>
                    <a:pt x="626" y="2519"/>
                  </a:lnTo>
                  <a:cubicBezTo>
                    <a:pt x="530" y="2214"/>
                    <a:pt x="449" y="1941"/>
                    <a:pt x="385" y="1685"/>
                  </a:cubicBezTo>
                  <a:cubicBezTo>
                    <a:pt x="273" y="1171"/>
                    <a:pt x="177" y="754"/>
                    <a:pt x="112" y="449"/>
                  </a:cubicBezTo>
                  <a:cubicBezTo>
                    <a:pt x="98" y="318"/>
                    <a:pt x="70" y="173"/>
                    <a:pt x="16" y="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1"/>
            <p:cNvSpPr/>
            <p:nvPr/>
          </p:nvSpPr>
          <p:spPr>
            <a:xfrm>
              <a:off x="2655254" y="1716048"/>
              <a:ext cx="79313" cy="92170"/>
            </a:xfrm>
            <a:custGeom>
              <a:avLst/>
              <a:gdLst/>
              <a:ahLst/>
              <a:cxnLst/>
              <a:rect l="l" t="t" r="r" b="b"/>
              <a:pathLst>
                <a:path w="2375" h="2760" extrusionOk="0">
                  <a:moveTo>
                    <a:pt x="64" y="0"/>
                  </a:moveTo>
                  <a:lnTo>
                    <a:pt x="64" y="0"/>
                  </a:lnTo>
                  <a:cubicBezTo>
                    <a:pt x="0" y="402"/>
                    <a:pt x="16" y="819"/>
                    <a:pt x="113" y="1220"/>
                  </a:cubicBezTo>
                  <a:cubicBezTo>
                    <a:pt x="143" y="1357"/>
                    <a:pt x="232" y="1510"/>
                    <a:pt x="365" y="1510"/>
                  </a:cubicBezTo>
                  <a:cubicBezTo>
                    <a:pt x="372" y="1510"/>
                    <a:pt x="379" y="1509"/>
                    <a:pt x="385" y="1509"/>
                  </a:cubicBezTo>
                  <a:cubicBezTo>
                    <a:pt x="449" y="1476"/>
                    <a:pt x="514" y="1428"/>
                    <a:pt x="546" y="1364"/>
                  </a:cubicBezTo>
                  <a:cubicBezTo>
                    <a:pt x="653" y="1209"/>
                    <a:pt x="725" y="1027"/>
                    <a:pt x="761" y="845"/>
                  </a:cubicBezTo>
                  <a:lnTo>
                    <a:pt x="761" y="845"/>
                  </a:lnTo>
                  <a:cubicBezTo>
                    <a:pt x="735" y="1144"/>
                    <a:pt x="771" y="1458"/>
                    <a:pt x="851" y="1749"/>
                  </a:cubicBezTo>
                  <a:cubicBezTo>
                    <a:pt x="899" y="1910"/>
                    <a:pt x="1011" y="2086"/>
                    <a:pt x="1171" y="2102"/>
                  </a:cubicBezTo>
                  <a:cubicBezTo>
                    <a:pt x="1178" y="2103"/>
                    <a:pt x="1185" y="2103"/>
                    <a:pt x="1192" y="2103"/>
                  </a:cubicBezTo>
                  <a:cubicBezTo>
                    <a:pt x="1373" y="2103"/>
                    <a:pt x="1493" y="1903"/>
                    <a:pt x="1524" y="1717"/>
                  </a:cubicBezTo>
                  <a:cubicBezTo>
                    <a:pt x="1508" y="1525"/>
                    <a:pt x="1540" y="1348"/>
                    <a:pt x="1572" y="1156"/>
                  </a:cubicBezTo>
                  <a:lnTo>
                    <a:pt x="1572" y="1156"/>
                  </a:lnTo>
                  <a:cubicBezTo>
                    <a:pt x="1540" y="1525"/>
                    <a:pt x="1524" y="1894"/>
                    <a:pt x="1556" y="2247"/>
                  </a:cubicBezTo>
                  <a:cubicBezTo>
                    <a:pt x="1572" y="2359"/>
                    <a:pt x="1589" y="2471"/>
                    <a:pt x="1637" y="2583"/>
                  </a:cubicBezTo>
                  <a:cubicBezTo>
                    <a:pt x="1685" y="2680"/>
                    <a:pt x="1781" y="2744"/>
                    <a:pt x="1893" y="2760"/>
                  </a:cubicBezTo>
                  <a:cubicBezTo>
                    <a:pt x="2022" y="2760"/>
                    <a:pt x="2134" y="2696"/>
                    <a:pt x="2182" y="2583"/>
                  </a:cubicBezTo>
                  <a:cubicBezTo>
                    <a:pt x="2246" y="2471"/>
                    <a:pt x="2278" y="2359"/>
                    <a:pt x="2278" y="2231"/>
                  </a:cubicBezTo>
                  <a:cubicBezTo>
                    <a:pt x="2327" y="1829"/>
                    <a:pt x="2359" y="1428"/>
                    <a:pt x="2375" y="1027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1"/>
            <p:cNvSpPr/>
            <p:nvPr/>
          </p:nvSpPr>
          <p:spPr>
            <a:xfrm>
              <a:off x="2168222" y="1442777"/>
              <a:ext cx="140960" cy="426721"/>
            </a:xfrm>
            <a:custGeom>
              <a:avLst/>
              <a:gdLst/>
              <a:ahLst/>
              <a:cxnLst/>
              <a:rect l="l" t="t" r="r" b="b"/>
              <a:pathLst>
                <a:path w="4221" h="12778" extrusionOk="0">
                  <a:moveTo>
                    <a:pt x="508" y="0"/>
                  </a:moveTo>
                  <a:cubicBezTo>
                    <a:pt x="457" y="0"/>
                    <a:pt x="349" y="192"/>
                    <a:pt x="241" y="547"/>
                  </a:cubicBezTo>
                  <a:cubicBezTo>
                    <a:pt x="81" y="1076"/>
                    <a:pt x="1" y="1622"/>
                    <a:pt x="33" y="2167"/>
                  </a:cubicBezTo>
                  <a:cubicBezTo>
                    <a:pt x="65" y="3001"/>
                    <a:pt x="273" y="3804"/>
                    <a:pt x="642" y="4542"/>
                  </a:cubicBezTo>
                  <a:cubicBezTo>
                    <a:pt x="1044" y="5392"/>
                    <a:pt x="1653" y="6178"/>
                    <a:pt x="2215" y="6996"/>
                  </a:cubicBezTo>
                  <a:cubicBezTo>
                    <a:pt x="2776" y="7798"/>
                    <a:pt x="3225" y="8617"/>
                    <a:pt x="3402" y="9403"/>
                  </a:cubicBezTo>
                  <a:cubicBezTo>
                    <a:pt x="3498" y="9772"/>
                    <a:pt x="3514" y="10157"/>
                    <a:pt x="3482" y="10526"/>
                  </a:cubicBezTo>
                  <a:cubicBezTo>
                    <a:pt x="3434" y="10847"/>
                    <a:pt x="3338" y="11152"/>
                    <a:pt x="3177" y="11440"/>
                  </a:cubicBezTo>
                  <a:cubicBezTo>
                    <a:pt x="2953" y="11873"/>
                    <a:pt x="2616" y="12226"/>
                    <a:pt x="2183" y="12451"/>
                  </a:cubicBezTo>
                  <a:cubicBezTo>
                    <a:pt x="1878" y="12611"/>
                    <a:pt x="1669" y="12644"/>
                    <a:pt x="1669" y="12708"/>
                  </a:cubicBezTo>
                  <a:cubicBezTo>
                    <a:pt x="1669" y="12739"/>
                    <a:pt x="1766" y="12778"/>
                    <a:pt x="1946" y="12778"/>
                  </a:cubicBezTo>
                  <a:cubicBezTo>
                    <a:pt x="2040" y="12778"/>
                    <a:pt x="2157" y="12767"/>
                    <a:pt x="2295" y="12740"/>
                  </a:cubicBezTo>
                  <a:cubicBezTo>
                    <a:pt x="2856" y="12595"/>
                    <a:pt x="3354" y="12226"/>
                    <a:pt x="3659" y="11745"/>
                  </a:cubicBezTo>
                  <a:cubicBezTo>
                    <a:pt x="3899" y="11408"/>
                    <a:pt x="4060" y="11039"/>
                    <a:pt x="4140" y="10638"/>
                  </a:cubicBezTo>
                  <a:cubicBezTo>
                    <a:pt x="4220" y="10189"/>
                    <a:pt x="4220" y="9724"/>
                    <a:pt x="4140" y="9258"/>
                  </a:cubicBezTo>
                  <a:cubicBezTo>
                    <a:pt x="3963" y="8312"/>
                    <a:pt x="3466" y="7381"/>
                    <a:pt x="2873" y="6531"/>
                  </a:cubicBezTo>
                  <a:cubicBezTo>
                    <a:pt x="2279" y="5681"/>
                    <a:pt x="1685" y="4943"/>
                    <a:pt x="1300" y="4205"/>
                  </a:cubicBezTo>
                  <a:cubicBezTo>
                    <a:pt x="947" y="3563"/>
                    <a:pt x="707" y="2857"/>
                    <a:pt x="594" y="2119"/>
                  </a:cubicBezTo>
                  <a:cubicBezTo>
                    <a:pt x="530" y="1622"/>
                    <a:pt x="514" y="1108"/>
                    <a:pt x="546" y="595"/>
                  </a:cubicBezTo>
                  <a:cubicBezTo>
                    <a:pt x="562" y="226"/>
                    <a:pt x="578" y="17"/>
                    <a:pt x="514" y="1"/>
                  </a:cubicBezTo>
                  <a:cubicBezTo>
                    <a:pt x="512" y="1"/>
                    <a:pt x="510" y="0"/>
                    <a:pt x="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1"/>
            <p:cNvSpPr/>
            <p:nvPr/>
          </p:nvSpPr>
          <p:spPr>
            <a:xfrm>
              <a:off x="1904101" y="1359757"/>
              <a:ext cx="276477" cy="584045"/>
            </a:xfrm>
            <a:custGeom>
              <a:avLst/>
              <a:gdLst/>
              <a:ahLst/>
              <a:cxnLst/>
              <a:rect l="l" t="t" r="r" b="b"/>
              <a:pathLst>
                <a:path w="8279" h="17489" extrusionOk="0">
                  <a:moveTo>
                    <a:pt x="3771" y="1"/>
                  </a:moveTo>
                  <a:lnTo>
                    <a:pt x="48" y="4252"/>
                  </a:lnTo>
                  <a:lnTo>
                    <a:pt x="0" y="14632"/>
                  </a:lnTo>
                  <a:cubicBezTo>
                    <a:pt x="0" y="16188"/>
                    <a:pt x="1236" y="17456"/>
                    <a:pt x="2792" y="17488"/>
                  </a:cubicBezTo>
                  <a:cubicBezTo>
                    <a:pt x="2812" y="17488"/>
                    <a:pt x="2831" y="17489"/>
                    <a:pt x="2851" y="17489"/>
                  </a:cubicBezTo>
                  <a:cubicBezTo>
                    <a:pt x="4381" y="17489"/>
                    <a:pt x="5632" y="16265"/>
                    <a:pt x="5680" y="14745"/>
                  </a:cubicBezTo>
                  <a:cubicBezTo>
                    <a:pt x="5728" y="13589"/>
                    <a:pt x="5776" y="12531"/>
                    <a:pt x="5776" y="12531"/>
                  </a:cubicBezTo>
                  <a:cubicBezTo>
                    <a:pt x="5776" y="12531"/>
                    <a:pt x="8086" y="12226"/>
                    <a:pt x="8182" y="9867"/>
                  </a:cubicBezTo>
                  <a:cubicBezTo>
                    <a:pt x="8279" y="7493"/>
                    <a:pt x="8038" y="2054"/>
                    <a:pt x="8038" y="2054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1"/>
            <p:cNvSpPr/>
            <p:nvPr/>
          </p:nvSpPr>
          <p:spPr>
            <a:xfrm>
              <a:off x="2132322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50" y="570"/>
                    <a:pt x="321" y="595"/>
                    <a:pt x="391" y="595"/>
                  </a:cubicBezTo>
                  <a:cubicBezTo>
                    <a:pt x="542" y="595"/>
                    <a:pt x="691" y="480"/>
                    <a:pt x="691" y="305"/>
                  </a:cubicBezTo>
                  <a:cubicBezTo>
                    <a:pt x="691" y="145"/>
                    <a:pt x="562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1"/>
            <p:cNvSpPr/>
            <p:nvPr/>
          </p:nvSpPr>
          <p:spPr>
            <a:xfrm>
              <a:off x="2129650" y="1538019"/>
              <a:ext cx="39673" cy="12089"/>
            </a:xfrm>
            <a:custGeom>
              <a:avLst/>
              <a:gdLst/>
              <a:ahLst/>
              <a:cxnLst/>
              <a:rect l="l" t="t" r="r" b="b"/>
              <a:pathLst>
                <a:path w="1188" h="362" extrusionOk="0">
                  <a:moveTo>
                    <a:pt x="568" y="0"/>
                  </a:moveTo>
                  <a:cubicBezTo>
                    <a:pt x="416" y="0"/>
                    <a:pt x="262" y="45"/>
                    <a:pt x="129" y="133"/>
                  </a:cubicBezTo>
                  <a:cubicBezTo>
                    <a:pt x="33" y="214"/>
                    <a:pt x="1" y="294"/>
                    <a:pt x="17" y="310"/>
                  </a:cubicBezTo>
                  <a:cubicBezTo>
                    <a:pt x="20" y="313"/>
                    <a:pt x="24" y="314"/>
                    <a:pt x="30" y="314"/>
                  </a:cubicBezTo>
                  <a:cubicBezTo>
                    <a:pt x="87" y="314"/>
                    <a:pt x="281" y="196"/>
                    <a:pt x="549" y="196"/>
                  </a:cubicBezTo>
                  <a:cubicBezTo>
                    <a:pt x="564" y="196"/>
                    <a:pt x="579" y="197"/>
                    <a:pt x="594" y="198"/>
                  </a:cubicBezTo>
                  <a:cubicBezTo>
                    <a:pt x="888" y="212"/>
                    <a:pt x="1102" y="362"/>
                    <a:pt x="1160" y="362"/>
                  </a:cubicBezTo>
                  <a:cubicBezTo>
                    <a:pt x="1165" y="362"/>
                    <a:pt x="1169" y="361"/>
                    <a:pt x="1172" y="358"/>
                  </a:cubicBezTo>
                  <a:cubicBezTo>
                    <a:pt x="1188" y="342"/>
                    <a:pt x="1156" y="262"/>
                    <a:pt x="1059" y="182"/>
                  </a:cubicBezTo>
                  <a:cubicBezTo>
                    <a:pt x="921" y="61"/>
                    <a:pt x="746" y="0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1"/>
            <p:cNvSpPr/>
            <p:nvPr/>
          </p:nvSpPr>
          <p:spPr>
            <a:xfrm>
              <a:off x="2018746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49" y="570"/>
                    <a:pt x="320" y="595"/>
                    <a:pt x="391" y="595"/>
                  </a:cubicBezTo>
                  <a:cubicBezTo>
                    <a:pt x="542" y="595"/>
                    <a:pt x="690" y="480"/>
                    <a:pt x="690" y="305"/>
                  </a:cubicBezTo>
                  <a:cubicBezTo>
                    <a:pt x="690" y="145"/>
                    <a:pt x="546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1"/>
            <p:cNvSpPr/>
            <p:nvPr/>
          </p:nvSpPr>
          <p:spPr>
            <a:xfrm>
              <a:off x="2011800" y="1540157"/>
              <a:ext cx="40208" cy="12223"/>
            </a:xfrm>
            <a:custGeom>
              <a:avLst/>
              <a:gdLst/>
              <a:ahLst/>
              <a:cxnLst/>
              <a:rect l="l" t="t" r="r" b="b"/>
              <a:pathLst>
                <a:path w="1204" h="366" extrusionOk="0">
                  <a:moveTo>
                    <a:pt x="578" y="0"/>
                  </a:moveTo>
                  <a:cubicBezTo>
                    <a:pt x="428" y="0"/>
                    <a:pt x="278" y="45"/>
                    <a:pt x="144" y="134"/>
                  </a:cubicBezTo>
                  <a:cubicBezTo>
                    <a:pt x="48" y="214"/>
                    <a:pt x="0" y="294"/>
                    <a:pt x="16" y="310"/>
                  </a:cubicBezTo>
                  <a:cubicBezTo>
                    <a:pt x="20" y="316"/>
                    <a:pt x="27" y="318"/>
                    <a:pt x="37" y="318"/>
                  </a:cubicBezTo>
                  <a:cubicBezTo>
                    <a:pt x="104" y="318"/>
                    <a:pt x="306" y="197"/>
                    <a:pt x="568" y="197"/>
                  </a:cubicBezTo>
                  <a:cubicBezTo>
                    <a:pt x="582" y="197"/>
                    <a:pt x="596" y="197"/>
                    <a:pt x="610" y="198"/>
                  </a:cubicBezTo>
                  <a:cubicBezTo>
                    <a:pt x="895" y="212"/>
                    <a:pt x="1092" y="366"/>
                    <a:pt x="1165" y="366"/>
                  </a:cubicBezTo>
                  <a:cubicBezTo>
                    <a:pt x="1175" y="366"/>
                    <a:pt x="1182" y="364"/>
                    <a:pt x="1187" y="358"/>
                  </a:cubicBezTo>
                  <a:cubicBezTo>
                    <a:pt x="1203" y="342"/>
                    <a:pt x="1171" y="262"/>
                    <a:pt x="1075" y="182"/>
                  </a:cubicBezTo>
                  <a:cubicBezTo>
                    <a:pt x="928" y="61"/>
                    <a:pt x="753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1"/>
            <p:cNvSpPr/>
            <p:nvPr/>
          </p:nvSpPr>
          <p:spPr>
            <a:xfrm>
              <a:off x="2086805" y="1548339"/>
              <a:ext cx="32159" cy="95777"/>
            </a:xfrm>
            <a:custGeom>
              <a:avLst/>
              <a:gdLst/>
              <a:ahLst/>
              <a:cxnLst/>
              <a:rect l="l" t="t" r="r" b="b"/>
              <a:pathLst>
                <a:path w="963" h="2868" extrusionOk="0">
                  <a:moveTo>
                    <a:pt x="33" y="1"/>
                  </a:moveTo>
                  <a:cubicBezTo>
                    <a:pt x="33" y="1"/>
                    <a:pt x="33" y="1"/>
                    <a:pt x="32" y="1"/>
                  </a:cubicBezTo>
                  <a:cubicBezTo>
                    <a:pt x="0" y="17"/>
                    <a:pt x="225" y="803"/>
                    <a:pt x="546" y="1750"/>
                  </a:cubicBezTo>
                  <a:cubicBezTo>
                    <a:pt x="626" y="1990"/>
                    <a:pt x="706" y="2215"/>
                    <a:pt x="770" y="2423"/>
                  </a:cubicBezTo>
                  <a:cubicBezTo>
                    <a:pt x="818" y="2504"/>
                    <a:pt x="834" y="2600"/>
                    <a:pt x="818" y="2680"/>
                  </a:cubicBezTo>
                  <a:cubicBezTo>
                    <a:pt x="818" y="2744"/>
                    <a:pt x="738" y="2760"/>
                    <a:pt x="658" y="2760"/>
                  </a:cubicBezTo>
                  <a:cubicBezTo>
                    <a:pt x="481" y="2760"/>
                    <a:pt x="305" y="2792"/>
                    <a:pt x="128" y="2841"/>
                  </a:cubicBezTo>
                  <a:cubicBezTo>
                    <a:pt x="232" y="2859"/>
                    <a:pt x="335" y="2867"/>
                    <a:pt x="439" y="2867"/>
                  </a:cubicBezTo>
                  <a:cubicBezTo>
                    <a:pt x="512" y="2867"/>
                    <a:pt x="585" y="2863"/>
                    <a:pt x="658" y="2857"/>
                  </a:cubicBezTo>
                  <a:cubicBezTo>
                    <a:pt x="706" y="2857"/>
                    <a:pt x="754" y="2857"/>
                    <a:pt x="802" y="2841"/>
                  </a:cubicBezTo>
                  <a:cubicBezTo>
                    <a:pt x="850" y="2825"/>
                    <a:pt x="915" y="2792"/>
                    <a:pt x="931" y="2728"/>
                  </a:cubicBezTo>
                  <a:cubicBezTo>
                    <a:pt x="963" y="2616"/>
                    <a:pt x="947" y="2488"/>
                    <a:pt x="899" y="2391"/>
                  </a:cubicBezTo>
                  <a:cubicBezTo>
                    <a:pt x="818" y="2167"/>
                    <a:pt x="754" y="1942"/>
                    <a:pt x="674" y="1702"/>
                  </a:cubicBezTo>
                  <a:cubicBezTo>
                    <a:pt x="356" y="765"/>
                    <a:pt x="70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1"/>
            <p:cNvSpPr/>
            <p:nvPr/>
          </p:nvSpPr>
          <p:spPr>
            <a:xfrm>
              <a:off x="1994100" y="1744434"/>
              <a:ext cx="102890" cy="53365"/>
            </a:xfrm>
            <a:custGeom>
              <a:avLst/>
              <a:gdLst/>
              <a:ahLst/>
              <a:cxnLst/>
              <a:rect l="l" t="t" r="r" b="b"/>
              <a:pathLst>
                <a:path w="3081" h="1598" extrusionOk="0">
                  <a:moveTo>
                    <a:pt x="1" y="1"/>
                  </a:moveTo>
                  <a:cubicBezTo>
                    <a:pt x="1" y="1"/>
                    <a:pt x="666" y="1598"/>
                    <a:pt x="2763" y="1598"/>
                  </a:cubicBezTo>
                  <a:cubicBezTo>
                    <a:pt x="2851" y="1598"/>
                    <a:pt x="2940" y="1595"/>
                    <a:pt x="3033" y="1589"/>
                  </a:cubicBezTo>
                  <a:lnTo>
                    <a:pt x="3081" y="1012"/>
                  </a:lnTo>
                  <a:cubicBezTo>
                    <a:pt x="1974" y="979"/>
                    <a:pt x="899" y="626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1"/>
            <p:cNvSpPr/>
            <p:nvPr/>
          </p:nvSpPr>
          <p:spPr>
            <a:xfrm>
              <a:off x="2054645" y="1654635"/>
              <a:ext cx="33261" cy="23978"/>
            </a:xfrm>
            <a:custGeom>
              <a:avLst/>
              <a:gdLst/>
              <a:ahLst/>
              <a:cxnLst/>
              <a:rect l="l" t="t" r="r" b="b"/>
              <a:pathLst>
                <a:path w="996" h="718" extrusionOk="0">
                  <a:moveTo>
                    <a:pt x="424" y="0"/>
                  </a:moveTo>
                  <a:cubicBezTo>
                    <a:pt x="351" y="0"/>
                    <a:pt x="278" y="17"/>
                    <a:pt x="209" y="43"/>
                  </a:cubicBezTo>
                  <a:cubicBezTo>
                    <a:pt x="81" y="123"/>
                    <a:pt x="1" y="251"/>
                    <a:pt x="17" y="396"/>
                  </a:cubicBezTo>
                  <a:cubicBezTo>
                    <a:pt x="65" y="556"/>
                    <a:pt x="193" y="684"/>
                    <a:pt x="353" y="700"/>
                  </a:cubicBezTo>
                  <a:cubicBezTo>
                    <a:pt x="405" y="712"/>
                    <a:pt x="458" y="717"/>
                    <a:pt x="512" y="717"/>
                  </a:cubicBezTo>
                  <a:cubicBezTo>
                    <a:pt x="612" y="717"/>
                    <a:pt x="715" y="699"/>
                    <a:pt x="819" y="668"/>
                  </a:cubicBezTo>
                  <a:cubicBezTo>
                    <a:pt x="867" y="668"/>
                    <a:pt x="899" y="652"/>
                    <a:pt x="947" y="620"/>
                  </a:cubicBezTo>
                  <a:cubicBezTo>
                    <a:pt x="979" y="604"/>
                    <a:pt x="995" y="556"/>
                    <a:pt x="995" y="508"/>
                  </a:cubicBezTo>
                  <a:lnTo>
                    <a:pt x="979" y="492"/>
                  </a:lnTo>
                  <a:cubicBezTo>
                    <a:pt x="947" y="299"/>
                    <a:pt x="803" y="123"/>
                    <a:pt x="610" y="43"/>
                  </a:cubicBezTo>
                  <a:cubicBezTo>
                    <a:pt x="551" y="13"/>
                    <a:pt x="487" y="0"/>
                    <a:pt x="42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1"/>
            <p:cNvSpPr/>
            <p:nvPr/>
          </p:nvSpPr>
          <p:spPr>
            <a:xfrm>
              <a:off x="2058987" y="1642646"/>
              <a:ext cx="35866" cy="33796"/>
            </a:xfrm>
            <a:custGeom>
              <a:avLst/>
              <a:gdLst/>
              <a:ahLst/>
              <a:cxnLst/>
              <a:rect l="l" t="t" r="r" b="b"/>
              <a:pathLst>
                <a:path w="1074" h="1012" extrusionOk="0">
                  <a:moveTo>
                    <a:pt x="63" y="1"/>
                  </a:moveTo>
                  <a:lnTo>
                    <a:pt x="63" y="17"/>
                  </a:lnTo>
                  <a:cubicBezTo>
                    <a:pt x="62" y="15"/>
                    <a:pt x="61" y="15"/>
                    <a:pt x="59" y="15"/>
                  </a:cubicBezTo>
                  <a:cubicBezTo>
                    <a:pt x="40" y="15"/>
                    <a:pt x="0" y="108"/>
                    <a:pt x="15" y="257"/>
                  </a:cubicBezTo>
                  <a:cubicBezTo>
                    <a:pt x="63" y="674"/>
                    <a:pt x="400" y="995"/>
                    <a:pt x="833" y="1011"/>
                  </a:cubicBezTo>
                  <a:cubicBezTo>
                    <a:pt x="978" y="1011"/>
                    <a:pt x="1074" y="963"/>
                    <a:pt x="1074" y="947"/>
                  </a:cubicBezTo>
                  <a:cubicBezTo>
                    <a:pt x="1074" y="899"/>
                    <a:pt x="689" y="931"/>
                    <a:pt x="400" y="658"/>
                  </a:cubicBezTo>
                  <a:cubicBezTo>
                    <a:pt x="111" y="370"/>
                    <a:pt x="111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1"/>
            <p:cNvSpPr/>
            <p:nvPr/>
          </p:nvSpPr>
          <p:spPr>
            <a:xfrm>
              <a:off x="1852672" y="1347534"/>
              <a:ext cx="330043" cy="319356"/>
            </a:xfrm>
            <a:custGeom>
              <a:avLst/>
              <a:gdLst/>
              <a:ahLst/>
              <a:cxnLst/>
              <a:rect l="l" t="t" r="r" b="b"/>
              <a:pathLst>
                <a:path w="9883" h="9563" extrusionOk="0">
                  <a:moveTo>
                    <a:pt x="9862" y="2525"/>
                  </a:moveTo>
                  <a:lnTo>
                    <a:pt x="9883" y="2613"/>
                  </a:lnTo>
                  <a:cubicBezTo>
                    <a:pt x="9876" y="2583"/>
                    <a:pt x="9869" y="2554"/>
                    <a:pt x="9862" y="2525"/>
                  </a:cubicBezTo>
                  <a:close/>
                  <a:moveTo>
                    <a:pt x="6048" y="0"/>
                  </a:moveTo>
                  <a:cubicBezTo>
                    <a:pt x="4300" y="0"/>
                    <a:pt x="2640" y="773"/>
                    <a:pt x="1492" y="2099"/>
                  </a:cubicBezTo>
                  <a:cubicBezTo>
                    <a:pt x="497" y="3303"/>
                    <a:pt x="0" y="4971"/>
                    <a:pt x="401" y="6495"/>
                  </a:cubicBezTo>
                  <a:cubicBezTo>
                    <a:pt x="546" y="7041"/>
                    <a:pt x="947" y="9479"/>
                    <a:pt x="1508" y="9560"/>
                  </a:cubicBezTo>
                  <a:cubicBezTo>
                    <a:pt x="1520" y="9561"/>
                    <a:pt x="1532" y="9562"/>
                    <a:pt x="1544" y="9562"/>
                  </a:cubicBezTo>
                  <a:cubicBezTo>
                    <a:pt x="2136" y="9562"/>
                    <a:pt x="2587" y="7222"/>
                    <a:pt x="2776" y="6656"/>
                  </a:cubicBezTo>
                  <a:cubicBezTo>
                    <a:pt x="2968" y="6062"/>
                    <a:pt x="2968" y="5420"/>
                    <a:pt x="3193" y="4843"/>
                  </a:cubicBezTo>
                  <a:cubicBezTo>
                    <a:pt x="3535" y="5143"/>
                    <a:pt x="3978" y="5275"/>
                    <a:pt x="4434" y="5275"/>
                  </a:cubicBezTo>
                  <a:cubicBezTo>
                    <a:pt x="4854" y="5275"/>
                    <a:pt x="5287" y="5163"/>
                    <a:pt x="5663" y="4971"/>
                  </a:cubicBezTo>
                  <a:cubicBezTo>
                    <a:pt x="6450" y="4570"/>
                    <a:pt x="7027" y="3896"/>
                    <a:pt x="7605" y="3222"/>
                  </a:cubicBezTo>
                  <a:lnTo>
                    <a:pt x="7605" y="3222"/>
                  </a:lnTo>
                  <a:lnTo>
                    <a:pt x="6963" y="4634"/>
                  </a:lnTo>
                  <a:cubicBezTo>
                    <a:pt x="8371" y="4634"/>
                    <a:pt x="9561" y="3604"/>
                    <a:pt x="9763" y="2206"/>
                  </a:cubicBezTo>
                  <a:lnTo>
                    <a:pt x="9763" y="2206"/>
                  </a:lnTo>
                  <a:cubicBezTo>
                    <a:pt x="9801" y="2310"/>
                    <a:pt x="9834" y="2417"/>
                    <a:pt x="9862" y="2525"/>
                  </a:cubicBezTo>
                  <a:lnTo>
                    <a:pt x="9862" y="2525"/>
                  </a:lnTo>
                  <a:lnTo>
                    <a:pt x="9771" y="2147"/>
                  </a:lnTo>
                  <a:cubicBezTo>
                    <a:pt x="9768" y="2167"/>
                    <a:pt x="9766" y="2186"/>
                    <a:pt x="9763" y="2206"/>
                  </a:cubicBezTo>
                  <a:lnTo>
                    <a:pt x="9763" y="2206"/>
                  </a:lnTo>
                  <a:cubicBezTo>
                    <a:pt x="9564" y="1662"/>
                    <a:pt x="9224" y="1177"/>
                    <a:pt x="8760" y="816"/>
                  </a:cubicBezTo>
                  <a:cubicBezTo>
                    <a:pt x="8086" y="319"/>
                    <a:pt x="7284" y="46"/>
                    <a:pt x="6450" y="14"/>
                  </a:cubicBezTo>
                  <a:cubicBezTo>
                    <a:pt x="6315" y="5"/>
                    <a:pt x="6181" y="0"/>
                    <a:pt x="6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1"/>
            <p:cNvSpPr/>
            <p:nvPr/>
          </p:nvSpPr>
          <p:spPr>
            <a:xfrm>
              <a:off x="2154296" y="1426013"/>
              <a:ext cx="32193" cy="91836"/>
            </a:xfrm>
            <a:custGeom>
              <a:avLst/>
              <a:gdLst/>
              <a:ahLst/>
              <a:cxnLst/>
              <a:rect l="l" t="t" r="r" b="b"/>
              <a:pathLst>
                <a:path w="964" h="2750" extrusionOk="0">
                  <a:moveTo>
                    <a:pt x="168" y="0"/>
                  </a:moveTo>
                  <a:cubicBezTo>
                    <a:pt x="155" y="0"/>
                    <a:pt x="142" y="2"/>
                    <a:pt x="129" y="6"/>
                  </a:cubicBezTo>
                  <a:cubicBezTo>
                    <a:pt x="17" y="38"/>
                    <a:pt x="1" y="183"/>
                    <a:pt x="1" y="311"/>
                  </a:cubicBezTo>
                  <a:cubicBezTo>
                    <a:pt x="1" y="744"/>
                    <a:pt x="65" y="1161"/>
                    <a:pt x="161" y="1578"/>
                  </a:cubicBezTo>
                  <a:cubicBezTo>
                    <a:pt x="257" y="1979"/>
                    <a:pt x="482" y="2364"/>
                    <a:pt x="819" y="2637"/>
                  </a:cubicBezTo>
                  <a:lnTo>
                    <a:pt x="739" y="2685"/>
                  </a:lnTo>
                  <a:lnTo>
                    <a:pt x="819" y="2749"/>
                  </a:lnTo>
                  <a:cubicBezTo>
                    <a:pt x="963" y="1883"/>
                    <a:pt x="819" y="969"/>
                    <a:pt x="402" y="183"/>
                  </a:cubicBezTo>
                  <a:cubicBezTo>
                    <a:pt x="345" y="98"/>
                    <a:pt x="264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1"/>
            <p:cNvSpPr/>
            <p:nvPr/>
          </p:nvSpPr>
          <p:spPr>
            <a:xfrm>
              <a:off x="1811930" y="1437434"/>
              <a:ext cx="220240" cy="649533"/>
            </a:xfrm>
            <a:custGeom>
              <a:avLst/>
              <a:gdLst/>
              <a:ahLst/>
              <a:cxnLst/>
              <a:rect l="l" t="t" r="r" b="b"/>
              <a:pathLst>
                <a:path w="6595" h="19450" extrusionOk="0">
                  <a:moveTo>
                    <a:pt x="4493" y="1"/>
                  </a:moveTo>
                  <a:lnTo>
                    <a:pt x="1782" y="1028"/>
                  </a:lnTo>
                  <a:cubicBezTo>
                    <a:pt x="434" y="6130"/>
                    <a:pt x="1" y="11488"/>
                    <a:pt x="691" y="15996"/>
                  </a:cubicBezTo>
                  <a:cubicBezTo>
                    <a:pt x="755" y="16461"/>
                    <a:pt x="627" y="16943"/>
                    <a:pt x="771" y="17392"/>
                  </a:cubicBezTo>
                  <a:cubicBezTo>
                    <a:pt x="915" y="17841"/>
                    <a:pt x="1300" y="18258"/>
                    <a:pt x="1766" y="18290"/>
                  </a:cubicBezTo>
                  <a:cubicBezTo>
                    <a:pt x="1802" y="18294"/>
                    <a:pt x="1839" y="18296"/>
                    <a:pt x="1876" y="18296"/>
                  </a:cubicBezTo>
                  <a:cubicBezTo>
                    <a:pt x="2149" y="18296"/>
                    <a:pt x="2440" y="18200"/>
                    <a:pt x="2704" y="18200"/>
                  </a:cubicBezTo>
                  <a:cubicBezTo>
                    <a:pt x="2832" y="18200"/>
                    <a:pt x="2955" y="18223"/>
                    <a:pt x="3065" y="18290"/>
                  </a:cubicBezTo>
                  <a:cubicBezTo>
                    <a:pt x="3354" y="18467"/>
                    <a:pt x="3434" y="18852"/>
                    <a:pt x="3643" y="19109"/>
                  </a:cubicBezTo>
                  <a:cubicBezTo>
                    <a:pt x="3864" y="19330"/>
                    <a:pt x="4153" y="19450"/>
                    <a:pt x="4448" y="19450"/>
                  </a:cubicBezTo>
                  <a:cubicBezTo>
                    <a:pt x="4559" y="19450"/>
                    <a:pt x="4672" y="19433"/>
                    <a:pt x="4782" y="19397"/>
                  </a:cubicBezTo>
                  <a:cubicBezTo>
                    <a:pt x="5183" y="19253"/>
                    <a:pt x="5520" y="18980"/>
                    <a:pt x="5744" y="18627"/>
                  </a:cubicBezTo>
                  <a:cubicBezTo>
                    <a:pt x="6595" y="17456"/>
                    <a:pt x="6547" y="15852"/>
                    <a:pt x="6145" y="14456"/>
                  </a:cubicBezTo>
                  <a:cubicBezTo>
                    <a:pt x="5744" y="13060"/>
                    <a:pt x="5038" y="11777"/>
                    <a:pt x="4605" y="10397"/>
                  </a:cubicBezTo>
                  <a:cubicBezTo>
                    <a:pt x="3803" y="7814"/>
                    <a:pt x="4028" y="5039"/>
                    <a:pt x="4268" y="2359"/>
                  </a:cubicBezTo>
                  <a:lnTo>
                    <a:pt x="44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1"/>
            <p:cNvSpPr/>
            <p:nvPr/>
          </p:nvSpPr>
          <p:spPr>
            <a:xfrm>
              <a:off x="1604047" y="2047160"/>
              <a:ext cx="744775" cy="544873"/>
            </a:xfrm>
            <a:custGeom>
              <a:avLst/>
              <a:gdLst/>
              <a:ahLst/>
              <a:cxnLst/>
              <a:rect l="l" t="t" r="r" b="b"/>
              <a:pathLst>
                <a:path w="22302" h="16316" extrusionOk="0">
                  <a:moveTo>
                    <a:pt x="19446" y="0"/>
                  </a:moveTo>
                  <a:cubicBezTo>
                    <a:pt x="19221" y="0"/>
                    <a:pt x="18002" y="1428"/>
                    <a:pt x="17617" y="1926"/>
                  </a:cubicBezTo>
                  <a:cubicBezTo>
                    <a:pt x="17348" y="2276"/>
                    <a:pt x="16748" y="3085"/>
                    <a:pt x="16429" y="3085"/>
                  </a:cubicBezTo>
                  <a:cubicBezTo>
                    <a:pt x="16310" y="3085"/>
                    <a:pt x="16230" y="2972"/>
                    <a:pt x="16221" y="2680"/>
                  </a:cubicBezTo>
                  <a:cubicBezTo>
                    <a:pt x="16221" y="2647"/>
                    <a:pt x="16221" y="2631"/>
                    <a:pt x="16205" y="2615"/>
                  </a:cubicBezTo>
                  <a:cubicBezTo>
                    <a:pt x="16205" y="1557"/>
                    <a:pt x="15852" y="754"/>
                    <a:pt x="15579" y="578"/>
                  </a:cubicBezTo>
                  <a:cubicBezTo>
                    <a:pt x="15523" y="548"/>
                    <a:pt x="15466" y="535"/>
                    <a:pt x="15411" y="535"/>
                  </a:cubicBezTo>
                  <a:cubicBezTo>
                    <a:pt x="15196" y="535"/>
                    <a:pt x="15011" y="737"/>
                    <a:pt x="15050" y="979"/>
                  </a:cubicBezTo>
                  <a:cubicBezTo>
                    <a:pt x="15066" y="1027"/>
                    <a:pt x="15066" y="1075"/>
                    <a:pt x="15098" y="1123"/>
                  </a:cubicBezTo>
                  <a:cubicBezTo>
                    <a:pt x="15098" y="1139"/>
                    <a:pt x="15114" y="1171"/>
                    <a:pt x="15114" y="1204"/>
                  </a:cubicBezTo>
                  <a:cubicBezTo>
                    <a:pt x="15194" y="1557"/>
                    <a:pt x="15242" y="1926"/>
                    <a:pt x="15242" y="2295"/>
                  </a:cubicBezTo>
                  <a:cubicBezTo>
                    <a:pt x="15258" y="2615"/>
                    <a:pt x="15210" y="2936"/>
                    <a:pt x="15114" y="3257"/>
                  </a:cubicBezTo>
                  <a:cubicBezTo>
                    <a:pt x="15002" y="3610"/>
                    <a:pt x="14889" y="3915"/>
                    <a:pt x="14793" y="4156"/>
                  </a:cubicBezTo>
                  <a:lnTo>
                    <a:pt x="14633" y="4348"/>
                  </a:lnTo>
                  <a:lnTo>
                    <a:pt x="5616" y="9450"/>
                  </a:lnTo>
                  <a:lnTo>
                    <a:pt x="5616" y="5166"/>
                  </a:lnTo>
                  <a:cubicBezTo>
                    <a:pt x="5616" y="5166"/>
                    <a:pt x="2872" y="5051"/>
                    <a:pt x="1388" y="5051"/>
                  </a:cubicBezTo>
                  <a:cubicBezTo>
                    <a:pt x="874" y="5051"/>
                    <a:pt x="512" y="5065"/>
                    <a:pt x="466" y="5102"/>
                  </a:cubicBezTo>
                  <a:cubicBezTo>
                    <a:pt x="338" y="5198"/>
                    <a:pt x="1" y="9273"/>
                    <a:pt x="450" y="11921"/>
                  </a:cubicBezTo>
                  <a:cubicBezTo>
                    <a:pt x="918" y="14643"/>
                    <a:pt x="3262" y="16315"/>
                    <a:pt x="5686" y="16315"/>
                  </a:cubicBezTo>
                  <a:cubicBezTo>
                    <a:pt x="6918" y="16315"/>
                    <a:pt x="8172" y="15883"/>
                    <a:pt x="9210" y="14937"/>
                  </a:cubicBezTo>
                  <a:lnTo>
                    <a:pt x="16702" y="8134"/>
                  </a:lnTo>
                  <a:lnTo>
                    <a:pt x="16734" y="8166"/>
                  </a:lnTo>
                  <a:lnTo>
                    <a:pt x="17793" y="7284"/>
                  </a:lnTo>
                  <a:lnTo>
                    <a:pt x="18002" y="6947"/>
                  </a:lnTo>
                  <a:lnTo>
                    <a:pt x="18258" y="6722"/>
                  </a:lnTo>
                  <a:cubicBezTo>
                    <a:pt x="19301" y="5920"/>
                    <a:pt x="20521" y="4942"/>
                    <a:pt x="21098" y="4348"/>
                  </a:cubicBezTo>
                  <a:cubicBezTo>
                    <a:pt x="22205" y="3225"/>
                    <a:pt x="22109" y="3129"/>
                    <a:pt x="21948" y="3016"/>
                  </a:cubicBezTo>
                  <a:cubicBezTo>
                    <a:pt x="21922" y="2997"/>
                    <a:pt x="21891" y="2987"/>
                    <a:pt x="21856" y="2987"/>
                  </a:cubicBezTo>
                  <a:cubicBezTo>
                    <a:pt x="21420" y="2987"/>
                    <a:pt x="20336" y="4370"/>
                    <a:pt x="20077" y="4370"/>
                  </a:cubicBezTo>
                  <a:cubicBezTo>
                    <a:pt x="20033" y="4370"/>
                    <a:pt x="20012" y="4330"/>
                    <a:pt x="20023" y="4236"/>
                  </a:cubicBezTo>
                  <a:cubicBezTo>
                    <a:pt x="20087" y="3562"/>
                    <a:pt x="22301" y="1781"/>
                    <a:pt x="21868" y="1492"/>
                  </a:cubicBezTo>
                  <a:cubicBezTo>
                    <a:pt x="21824" y="1463"/>
                    <a:pt x="21775" y="1450"/>
                    <a:pt x="21720" y="1450"/>
                  </a:cubicBezTo>
                  <a:cubicBezTo>
                    <a:pt x="21051" y="1450"/>
                    <a:pt x="19642" y="3463"/>
                    <a:pt x="19494" y="3626"/>
                  </a:cubicBezTo>
                  <a:cubicBezTo>
                    <a:pt x="19454" y="3679"/>
                    <a:pt x="19405" y="3700"/>
                    <a:pt x="19357" y="3700"/>
                  </a:cubicBezTo>
                  <a:cubicBezTo>
                    <a:pt x="19231" y="3700"/>
                    <a:pt x="19116" y="3550"/>
                    <a:pt x="19221" y="3434"/>
                  </a:cubicBezTo>
                  <a:cubicBezTo>
                    <a:pt x="19430" y="3209"/>
                    <a:pt x="21595" y="706"/>
                    <a:pt x="21050" y="337"/>
                  </a:cubicBezTo>
                  <a:cubicBezTo>
                    <a:pt x="21004" y="306"/>
                    <a:pt x="20959" y="293"/>
                    <a:pt x="20913" y="293"/>
                  </a:cubicBezTo>
                  <a:cubicBezTo>
                    <a:pt x="20656" y="293"/>
                    <a:pt x="20424" y="722"/>
                    <a:pt x="20424" y="722"/>
                  </a:cubicBezTo>
                  <a:cubicBezTo>
                    <a:pt x="20424" y="722"/>
                    <a:pt x="18699" y="3027"/>
                    <a:pt x="18342" y="3027"/>
                  </a:cubicBezTo>
                  <a:cubicBezTo>
                    <a:pt x="18328" y="3027"/>
                    <a:pt x="18316" y="3024"/>
                    <a:pt x="18307" y="3016"/>
                  </a:cubicBezTo>
                  <a:cubicBezTo>
                    <a:pt x="18050" y="2824"/>
                    <a:pt x="19093" y="1332"/>
                    <a:pt x="19478" y="851"/>
                  </a:cubicBezTo>
                  <a:cubicBezTo>
                    <a:pt x="19863" y="369"/>
                    <a:pt x="19799" y="0"/>
                    <a:pt x="1944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1"/>
            <p:cNvSpPr/>
            <p:nvPr/>
          </p:nvSpPr>
          <p:spPr>
            <a:xfrm>
              <a:off x="1272434" y="1389245"/>
              <a:ext cx="195561" cy="204678"/>
            </a:xfrm>
            <a:custGeom>
              <a:avLst/>
              <a:gdLst/>
              <a:ahLst/>
              <a:cxnLst/>
              <a:rect l="l" t="t" r="r" b="b"/>
              <a:pathLst>
                <a:path w="5856" h="6129" extrusionOk="0">
                  <a:moveTo>
                    <a:pt x="2952" y="0"/>
                  </a:moveTo>
                  <a:cubicBezTo>
                    <a:pt x="2054" y="0"/>
                    <a:pt x="1348" y="738"/>
                    <a:pt x="1396" y="1636"/>
                  </a:cubicBezTo>
                  <a:cubicBezTo>
                    <a:pt x="1380" y="2294"/>
                    <a:pt x="1781" y="2904"/>
                    <a:pt x="2374" y="3177"/>
                  </a:cubicBezTo>
                  <a:cubicBezTo>
                    <a:pt x="0" y="3530"/>
                    <a:pt x="112" y="6113"/>
                    <a:pt x="112" y="6113"/>
                  </a:cubicBezTo>
                  <a:lnTo>
                    <a:pt x="5728" y="6129"/>
                  </a:lnTo>
                  <a:cubicBezTo>
                    <a:pt x="5728" y="6129"/>
                    <a:pt x="5856" y="3530"/>
                    <a:pt x="3498" y="3177"/>
                  </a:cubicBezTo>
                  <a:lnTo>
                    <a:pt x="3514" y="3177"/>
                  </a:lnTo>
                  <a:cubicBezTo>
                    <a:pt x="4107" y="2904"/>
                    <a:pt x="4492" y="2310"/>
                    <a:pt x="4492" y="1653"/>
                  </a:cubicBezTo>
                  <a:cubicBezTo>
                    <a:pt x="4540" y="754"/>
                    <a:pt x="3834" y="0"/>
                    <a:pt x="295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1"/>
            <p:cNvSpPr/>
            <p:nvPr/>
          </p:nvSpPr>
          <p:spPr>
            <a:xfrm>
              <a:off x="1243748" y="1375419"/>
              <a:ext cx="117651" cy="98716"/>
            </a:xfrm>
            <a:custGeom>
              <a:avLst/>
              <a:gdLst/>
              <a:ahLst/>
              <a:cxnLst/>
              <a:rect l="l" t="t" r="r" b="b"/>
              <a:pathLst>
                <a:path w="3523" h="2956" extrusionOk="0">
                  <a:moveTo>
                    <a:pt x="1760" y="1"/>
                  </a:moveTo>
                  <a:cubicBezTo>
                    <a:pt x="1183" y="1"/>
                    <a:pt x="606" y="322"/>
                    <a:pt x="362" y="976"/>
                  </a:cubicBezTo>
                  <a:cubicBezTo>
                    <a:pt x="169" y="1441"/>
                    <a:pt x="249" y="1986"/>
                    <a:pt x="554" y="2387"/>
                  </a:cubicBezTo>
                  <a:cubicBezTo>
                    <a:pt x="763" y="2660"/>
                    <a:pt x="1052" y="2853"/>
                    <a:pt x="1372" y="2917"/>
                  </a:cubicBezTo>
                  <a:cubicBezTo>
                    <a:pt x="1453" y="2949"/>
                    <a:pt x="1549" y="2949"/>
                    <a:pt x="1645" y="2949"/>
                  </a:cubicBezTo>
                  <a:lnTo>
                    <a:pt x="1725" y="2949"/>
                  </a:lnTo>
                  <a:cubicBezTo>
                    <a:pt x="1725" y="2933"/>
                    <a:pt x="1597" y="2933"/>
                    <a:pt x="1388" y="2869"/>
                  </a:cubicBezTo>
                  <a:cubicBezTo>
                    <a:pt x="1084" y="2772"/>
                    <a:pt x="827" y="2580"/>
                    <a:pt x="650" y="2323"/>
                  </a:cubicBezTo>
                  <a:cubicBezTo>
                    <a:pt x="1" y="1420"/>
                    <a:pt x="650" y="173"/>
                    <a:pt x="1748" y="173"/>
                  </a:cubicBezTo>
                  <a:cubicBezTo>
                    <a:pt x="1762" y="173"/>
                    <a:pt x="1776" y="173"/>
                    <a:pt x="1790" y="173"/>
                  </a:cubicBezTo>
                  <a:cubicBezTo>
                    <a:pt x="2897" y="189"/>
                    <a:pt x="3522" y="1473"/>
                    <a:pt x="2832" y="2371"/>
                  </a:cubicBezTo>
                  <a:cubicBezTo>
                    <a:pt x="2640" y="2612"/>
                    <a:pt x="2383" y="2788"/>
                    <a:pt x="2078" y="2869"/>
                  </a:cubicBezTo>
                  <a:cubicBezTo>
                    <a:pt x="1854" y="2933"/>
                    <a:pt x="1725" y="2933"/>
                    <a:pt x="1725" y="2949"/>
                  </a:cubicBezTo>
                  <a:lnTo>
                    <a:pt x="1822" y="2949"/>
                  </a:lnTo>
                  <a:cubicBezTo>
                    <a:pt x="1850" y="2954"/>
                    <a:pt x="1877" y="2956"/>
                    <a:pt x="1903" y="2956"/>
                  </a:cubicBezTo>
                  <a:cubicBezTo>
                    <a:pt x="1966" y="2956"/>
                    <a:pt x="2026" y="2944"/>
                    <a:pt x="2094" y="2933"/>
                  </a:cubicBezTo>
                  <a:cubicBezTo>
                    <a:pt x="2415" y="2869"/>
                    <a:pt x="2704" y="2692"/>
                    <a:pt x="2929" y="2436"/>
                  </a:cubicBezTo>
                  <a:cubicBezTo>
                    <a:pt x="3250" y="2034"/>
                    <a:pt x="3346" y="1505"/>
                    <a:pt x="3185" y="1024"/>
                  </a:cubicBezTo>
                  <a:cubicBezTo>
                    <a:pt x="2957" y="346"/>
                    <a:pt x="2358" y="1"/>
                    <a:pt x="1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1"/>
            <p:cNvSpPr/>
            <p:nvPr/>
          </p:nvSpPr>
          <p:spPr>
            <a:xfrm>
              <a:off x="1232761" y="1463615"/>
              <a:ext cx="41844" cy="53232"/>
            </a:xfrm>
            <a:custGeom>
              <a:avLst/>
              <a:gdLst/>
              <a:ahLst/>
              <a:cxnLst/>
              <a:rect l="l" t="t" r="r" b="b"/>
              <a:pathLst>
                <a:path w="1253" h="1594" extrusionOk="0">
                  <a:moveTo>
                    <a:pt x="1212" y="1"/>
                  </a:moveTo>
                  <a:cubicBezTo>
                    <a:pt x="1146" y="1"/>
                    <a:pt x="869" y="327"/>
                    <a:pt x="562" y="741"/>
                  </a:cubicBezTo>
                  <a:cubicBezTo>
                    <a:pt x="225" y="1190"/>
                    <a:pt x="1" y="1559"/>
                    <a:pt x="33" y="1591"/>
                  </a:cubicBezTo>
                  <a:cubicBezTo>
                    <a:pt x="34" y="1593"/>
                    <a:pt x="36" y="1593"/>
                    <a:pt x="39" y="1593"/>
                  </a:cubicBezTo>
                  <a:cubicBezTo>
                    <a:pt x="91" y="1593"/>
                    <a:pt x="369" y="1267"/>
                    <a:pt x="691" y="853"/>
                  </a:cubicBezTo>
                  <a:cubicBezTo>
                    <a:pt x="1012" y="404"/>
                    <a:pt x="1252" y="35"/>
                    <a:pt x="1220" y="3"/>
                  </a:cubicBezTo>
                  <a:cubicBezTo>
                    <a:pt x="1218" y="2"/>
                    <a:pt x="1215" y="1"/>
                    <a:pt x="121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1"/>
            <p:cNvSpPr/>
            <p:nvPr/>
          </p:nvSpPr>
          <p:spPr>
            <a:xfrm>
              <a:off x="1036131" y="1230084"/>
              <a:ext cx="588320" cy="515919"/>
            </a:xfrm>
            <a:custGeom>
              <a:avLst/>
              <a:gdLst/>
              <a:ahLst/>
              <a:cxnLst/>
              <a:rect l="l" t="t" r="r" b="b"/>
              <a:pathLst>
                <a:path w="17617" h="15449" extrusionOk="0">
                  <a:moveTo>
                    <a:pt x="8856" y="0"/>
                  </a:moveTo>
                  <a:cubicBezTo>
                    <a:pt x="7493" y="0"/>
                    <a:pt x="6112" y="363"/>
                    <a:pt x="4862" y="1124"/>
                  </a:cubicBezTo>
                  <a:cubicBezTo>
                    <a:pt x="1252" y="3322"/>
                    <a:pt x="97" y="8023"/>
                    <a:pt x="2263" y="11649"/>
                  </a:cubicBezTo>
                  <a:cubicBezTo>
                    <a:pt x="2712" y="12419"/>
                    <a:pt x="3274" y="13093"/>
                    <a:pt x="3964" y="13654"/>
                  </a:cubicBezTo>
                  <a:cubicBezTo>
                    <a:pt x="4605" y="14200"/>
                    <a:pt x="5343" y="14633"/>
                    <a:pt x="6113" y="14938"/>
                  </a:cubicBezTo>
                  <a:cubicBezTo>
                    <a:pt x="7012" y="15277"/>
                    <a:pt x="7961" y="15449"/>
                    <a:pt x="8913" y="15449"/>
                  </a:cubicBezTo>
                  <a:cubicBezTo>
                    <a:pt x="9490" y="15449"/>
                    <a:pt x="10068" y="15386"/>
                    <a:pt x="10638" y="15258"/>
                  </a:cubicBezTo>
                  <a:cubicBezTo>
                    <a:pt x="11905" y="14954"/>
                    <a:pt x="13076" y="14344"/>
                    <a:pt x="14055" y="13462"/>
                  </a:cubicBezTo>
                  <a:lnTo>
                    <a:pt x="17601" y="13462"/>
                  </a:lnTo>
                  <a:cubicBezTo>
                    <a:pt x="17617" y="13446"/>
                    <a:pt x="17617" y="13413"/>
                    <a:pt x="17601" y="13397"/>
                  </a:cubicBezTo>
                  <a:lnTo>
                    <a:pt x="16333" y="11536"/>
                  </a:lnTo>
                  <a:cubicBezTo>
                    <a:pt x="16189" y="11328"/>
                    <a:pt x="16076" y="11167"/>
                    <a:pt x="15996" y="11039"/>
                  </a:cubicBezTo>
                  <a:cubicBezTo>
                    <a:pt x="15916" y="10943"/>
                    <a:pt x="15868" y="10879"/>
                    <a:pt x="15868" y="10879"/>
                  </a:cubicBezTo>
                  <a:lnTo>
                    <a:pt x="15868" y="10879"/>
                  </a:lnTo>
                  <a:cubicBezTo>
                    <a:pt x="15868" y="10879"/>
                    <a:pt x="15900" y="10943"/>
                    <a:pt x="15964" y="11055"/>
                  </a:cubicBezTo>
                  <a:cubicBezTo>
                    <a:pt x="16044" y="11167"/>
                    <a:pt x="16157" y="11328"/>
                    <a:pt x="16285" y="11536"/>
                  </a:cubicBezTo>
                  <a:cubicBezTo>
                    <a:pt x="16582" y="11974"/>
                    <a:pt x="16985" y="12593"/>
                    <a:pt x="17509" y="13381"/>
                  </a:cubicBezTo>
                  <a:lnTo>
                    <a:pt x="17509" y="13381"/>
                  </a:lnTo>
                  <a:lnTo>
                    <a:pt x="15948" y="13365"/>
                  </a:lnTo>
                  <a:lnTo>
                    <a:pt x="14135" y="13365"/>
                  </a:lnTo>
                  <a:cubicBezTo>
                    <a:pt x="14104" y="13365"/>
                    <a:pt x="14065" y="13365"/>
                    <a:pt x="14029" y="13370"/>
                  </a:cubicBezTo>
                  <a:lnTo>
                    <a:pt x="14029" y="13370"/>
                  </a:lnTo>
                  <a:cubicBezTo>
                    <a:pt x="14026" y="13369"/>
                    <a:pt x="14024" y="13369"/>
                    <a:pt x="14021" y="13369"/>
                  </a:cubicBezTo>
                  <a:cubicBezTo>
                    <a:pt x="14007" y="13369"/>
                    <a:pt x="13991" y="13373"/>
                    <a:pt x="13975" y="13381"/>
                  </a:cubicBezTo>
                  <a:cubicBezTo>
                    <a:pt x="13012" y="14248"/>
                    <a:pt x="11857" y="14841"/>
                    <a:pt x="10606" y="15130"/>
                  </a:cubicBezTo>
                  <a:cubicBezTo>
                    <a:pt x="10059" y="15249"/>
                    <a:pt x="9503" y="15308"/>
                    <a:pt x="8949" y="15308"/>
                  </a:cubicBezTo>
                  <a:cubicBezTo>
                    <a:pt x="8006" y="15308"/>
                    <a:pt x="7067" y="15137"/>
                    <a:pt x="6178" y="14793"/>
                  </a:cubicBezTo>
                  <a:cubicBezTo>
                    <a:pt x="5408" y="14488"/>
                    <a:pt x="4686" y="14071"/>
                    <a:pt x="4060" y="13542"/>
                  </a:cubicBezTo>
                  <a:cubicBezTo>
                    <a:pt x="3402" y="12980"/>
                    <a:pt x="2841" y="12322"/>
                    <a:pt x="2391" y="11568"/>
                  </a:cubicBezTo>
                  <a:cubicBezTo>
                    <a:pt x="1" y="7477"/>
                    <a:pt x="1926" y="2215"/>
                    <a:pt x="6386" y="627"/>
                  </a:cubicBezTo>
                  <a:cubicBezTo>
                    <a:pt x="7230" y="327"/>
                    <a:pt x="8087" y="186"/>
                    <a:pt x="8925" y="186"/>
                  </a:cubicBezTo>
                  <a:cubicBezTo>
                    <a:pt x="12532" y="186"/>
                    <a:pt x="15812" y="2794"/>
                    <a:pt x="16397" y="6595"/>
                  </a:cubicBezTo>
                  <a:cubicBezTo>
                    <a:pt x="16413" y="6707"/>
                    <a:pt x="16429" y="6820"/>
                    <a:pt x="16445" y="6932"/>
                  </a:cubicBezTo>
                  <a:cubicBezTo>
                    <a:pt x="16461" y="7044"/>
                    <a:pt x="16461" y="7157"/>
                    <a:pt x="16478" y="7253"/>
                  </a:cubicBezTo>
                  <a:cubicBezTo>
                    <a:pt x="16478" y="7477"/>
                    <a:pt x="16510" y="7670"/>
                    <a:pt x="16494" y="7878"/>
                  </a:cubicBezTo>
                  <a:cubicBezTo>
                    <a:pt x="16494" y="8231"/>
                    <a:pt x="16461" y="8584"/>
                    <a:pt x="16413" y="8953"/>
                  </a:cubicBezTo>
                  <a:cubicBezTo>
                    <a:pt x="16333" y="9435"/>
                    <a:pt x="16221" y="9916"/>
                    <a:pt x="16044" y="10397"/>
                  </a:cubicBezTo>
                  <a:cubicBezTo>
                    <a:pt x="15996" y="10558"/>
                    <a:pt x="15948" y="10670"/>
                    <a:pt x="15916" y="10750"/>
                  </a:cubicBezTo>
                  <a:cubicBezTo>
                    <a:pt x="15900" y="10798"/>
                    <a:pt x="15884" y="10830"/>
                    <a:pt x="15868" y="10879"/>
                  </a:cubicBezTo>
                  <a:cubicBezTo>
                    <a:pt x="15900" y="10846"/>
                    <a:pt x="15916" y="10798"/>
                    <a:pt x="15932" y="10766"/>
                  </a:cubicBezTo>
                  <a:cubicBezTo>
                    <a:pt x="15964" y="10686"/>
                    <a:pt x="16028" y="10558"/>
                    <a:pt x="16076" y="10397"/>
                  </a:cubicBezTo>
                  <a:cubicBezTo>
                    <a:pt x="16269" y="9932"/>
                    <a:pt x="16397" y="9451"/>
                    <a:pt x="16478" y="8953"/>
                  </a:cubicBezTo>
                  <a:cubicBezTo>
                    <a:pt x="16542" y="8600"/>
                    <a:pt x="16574" y="8231"/>
                    <a:pt x="16574" y="7878"/>
                  </a:cubicBezTo>
                  <a:cubicBezTo>
                    <a:pt x="16590" y="7670"/>
                    <a:pt x="16558" y="7461"/>
                    <a:pt x="16558" y="7253"/>
                  </a:cubicBezTo>
                  <a:cubicBezTo>
                    <a:pt x="16542" y="7140"/>
                    <a:pt x="16558" y="7028"/>
                    <a:pt x="16542" y="6916"/>
                  </a:cubicBezTo>
                  <a:cubicBezTo>
                    <a:pt x="16526" y="6820"/>
                    <a:pt x="16510" y="6707"/>
                    <a:pt x="16494" y="6579"/>
                  </a:cubicBezTo>
                  <a:cubicBezTo>
                    <a:pt x="16333" y="5536"/>
                    <a:pt x="15964" y="4541"/>
                    <a:pt x="15403" y="3643"/>
                  </a:cubicBezTo>
                  <a:cubicBezTo>
                    <a:pt x="13945" y="1294"/>
                    <a:pt x="11431" y="0"/>
                    <a:pt x="8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46"/>
          <p:cNvSpPr txBox="1">
            <a:spLocks noGrp="1"/>
          </p:cNvSpPr>
          <p:nvPr>
            <p:ph type="title"/>
          </p:nvPr>
        </p:nvSpPr>
        <p:spPr>
          <a:xfrm>
            <a:off x="1778585" y="598041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Python - </a:t>
            </a:r>
            <a:r>
              <a:rPr lang="en-US" sz="4000" dirty="0">
                <a:solidFill>
                  <a:srgbClr val="FF0000"/>
                </a:solidFill>
              </a:rPr>
              <a:t>Math</a:t>
            </a:r>
            <a:r>
              <a:rPr lang="en-US" sz="4000" dirty="0"/>
              <a:t> Module</a:t>
            </a:r>
          </a:p>
        </p:txBody>
      </p:sp>
      <p:sp>
        <p:nvSpPr>
          <p:cNvPr id="2293" name="Google Shape;2293;p46"/>
          <p:cNvSpPr txBox="1">
            <a:spLocks noGrp="1"/>
          </p:cNvSpPr>
          <p:nvPr>
            <p:ph type="title" idx="8"/>
          </p:nvPr>
        </p:nvSpPr>
        <p:spPr>
          <a:xfrm>
            <a:off x="3757467" y="1983234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27%</a:t>
            </a:r>
            <a:endParaRPr/>
          </a:p>
        </p:txBody>
      </p:sp>
      <p:sp>
        <p:nvSpPr>
          <p:cNvPr id="2294" name="Google Shape;2294;p46"/>
          <p:cNvSpPr/>
          <p:nvPr/>
        </p:nvSpPr>
        <p:spPr>
          <a:xfrm rot="-5400000" flipH="1">
            <a:off x="3265708" y="1398237"/>
            <a:ext cx="1698000" cy="1698000"/>
          </a:xfrm>
          <a:prstGeom prst="blockArc">
            <a:avLst>
              <a:gd name="adj1" fmla="val 5132446"/>
              <a:gd name="adj2" fmla="val 10860307"/>
              <a:gd name="adj3" fmla="val 323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46"/>
          <p:cNvSpPr txBox="1">
            <a:spLocks noGrp="1"/>
          </p:cNvSpPr>
          <p:nvPr>
            <p:ph type="title" idx="9"/>
          </p:nvPr>
        </p:nvSpPr>
        <p:spPr>
          <a:xfrm>
            <a:off x="2840762" y="3167156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52%</a:t>
            </a:r>
            <a:endParaRPr/>
          </a:p>
        </p:txBody>
      </p:sp>
      <p:sp>
        <p:nvSpPr>
          <p:cNvPr id="2296" name="Google Shape;2296;p46"/>
          <p:cNvSpPr/>
          <p:nvPr/>
        </p:nvSpPr>
        <p:spPr>
          <a:xfrm rot="-5400000" flipH="1">
            <a:off x="2587042" y="2820198"/>
            <a:ext cx="1221900" cy="1221900"/>
          </a:xfrm>
          <a:prstGeom prst="blockArc">
            <a:avLst>
              <a:gd name="adj1" fmla="val 21285652"/>
              <a:gd name="adj2" fmla="val 10860307"/>
              <a:gd name="adj3" fmla="val 323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7" name="Google Shape;2297;p46"/>
          <p:cNvSpPr txBox="1">
            <a:spLocks noGrp="1"/>
          </p:cNvSpPr>
          <p:nvPr>
            <p:ph type="title" idx="7"/>
          </p:nvPr>
        </p:nvSpPr>
        <p:spPr>
          <a:xfrm>
            <a:off x="5273301" y="2685897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70%</a:t>
            </a:r>
            <a:endParaRPr/>
          </a:p>
        </p:txBody>
      </p:sp>
      <p:sp>
        <p:nvSpPr>
          <p:cNvPr id="2298" name="Google Shape;2298;p46"/>
          <p:cNvSpPr/>
          <p:nvPr/>
        </p:nvSpPr>
        <p:spPr>
          <a:xfrm rot="-5400000" flipH="1">
            <a:off x="4793135" y="2112335"/>
            <a:ext cx="1674900" cy="1675200"/>
          </a:xfrm>
          <a:prstGeom prst="blockArc">
            <a:avLst>
              <a:gd name="adj1" fmla="val 16821646"/>
              <a:gd name="adj2" fmla="val 10860307"/>
              <a:gd name="adj3" fmla="val 323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46"/>
          <p:cNvSpPr/>
          <p:nvPr/>
        </p:nvSpPr>
        <p:spPr>
          <a:xfrm>
            <a:off x="6859822" y="4077136"/>
            <a:ext cx="13164" cy="199422"/>
          </a:xfrm>
          <a:custGeom>
            <a:avLst/>
            <a:gdLst/>
            <a:ahLst/>
            <a:cxnLst/>
            <a:rect l="l" t="t" r="r" b="b"/>
            <a:pathLst>
              <a:path w="235" h="3560" extrusionOk="0">
                <a:moveTo>
                  <a:pt x="52" y="0"/>
                </a:moveTo>
                <a:cubicBezTo>
                  <a:pt x="51" y="0"/>
                  <a:pt x="51" y="1"/>
                  <a:pt x="50" y="1"/>
                </a:cubicBezTo>
                <a:cubicBezTo>
                  <a:pt x="0" y="1"/>
                  <a:pt x="0" y="803"/>
                  <a:pt x="34" y="1788"/>
                </a:cubicBezTo>
                <a:cubicBezTo>
                  <a:pt x="67" y="2764"/>
                  <a:pt x="132" y="3560"/>
                  <a:pt x="182" y="3560"/>
                </a:cubicBezTo>
                <a:cubicBezTo>
                  <a:pt x="183" y="3560"/>
                  <a:pt x="183" y="3560"/>
                  <a:pt x="184" y="3560"/>
                </a:cubicBezTo>
                <a:cubicBezTo>
                  <a:pt x="234" y="3560"/>
                  <a:pt x="234" y="2758"/>
                  <a:pt x="201" y="1772"/>
                </a:cubicBezTo>
                <a:cubicBezTo>
                  <a:pt x="168" y="796"/>
                  <a:pt x="102" y="0"/>
                  <a:pt x="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0" name="Google Shape;2300;p46"/>
          <p:cNvSpPr/>
          <p:nvPr/>
        </p:nvSpPr>
        <p:spPr>
          <a:xfrm rot="-148560">
            <a:off x="6876842" y="4088373"/>
            <a:ext cx="11315" cy="199366"/>
          </a:xfrm>
          <a:custGeom>
            <a:avLst/>
            <a:gdLst/>
            <a:ahLst/>
            <a:cxnLst/>
            <a:rect l="l" t="t" r="r" b="b"/>
            <a:pathLst>
              <a:path w="202" h="3559" extrusionOk="0">
                <a:moveTo>
                  <a:pt x="68" y="0"/>
                </a:moveTo>
                <a:cubicBezTo>
                  <a:pt x="17" y="0"/>
                  <a:pt x="1" y="802"/>
                  <a:pt x="17" y="1788"/>
                </a:cubicBezTo>
                <a:cubicBezTo>
                  <a:pt x="34" y="2774"/>
                  <a:pt x="84" y="3559"/>
                  <a:pt x="134" y="3559"/>
                </a:cubicBezTo>
                <a:cubicBezTo>
                  <a:pt x="184" y="3559"/>
                  <a:pt x="201" y="2757"/>
                  <a:pt x="184" y="1771"/>
                </a:cubicBezTo>
                <a:cubicBezTo>
                  <a:pt x="168" y="802"/>
                  <a:pt x="101" y="0"/>
                  <a:pt x="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1" name="Google Shape;2301;p46"/>
          <p:cNvGrpSpPr/>
          <p:nvPr/>
        </p:nvGrpSpPr>
        <p:grpSpPr>
          <a:xfrm>
            <a:off x="3378118" y="2711183"/>
            <a:ext cx="2576904" cy="1962927"/>
            <a:chOff x="303700" y="238475"/>
            <a:chExt cx="6849825" cy="5217775"/>
          </a:xfrm>
        </p:grpSpPr>
        <p:sp>
          <p:nvSpPr>
            <p:cNvPr id="2302" name="Google Shape;2302;p46"/>
            <p:cNvSpPr/>
            <p:nvPr/>
          </p:nvSpPr>
          <p:spPr>
            <a:xfrm>
              <a:off x="1082925" y="2507525"/>
              <a:ext cx="2946975" cy="2948725"/>
            </a:xfrm>
            <a:custGeom>
              <a:avLst/>
              <a:gdLst/>
              <a:ahLst/>
              <a:cxnLst/>
              <a:rect l="l" t="t" r="r" b="b"/>
              <a:pathLst>
                <a:path w="117879" h="117949" extrusionOk="0">
                  <a:moveTo>
                    <a:pt x="63315" y="1"/>
                  </a:moveTo>
                  <a:cubicBezTo>
                    <a:pt x="59699" y="1"/>
                    <a:pt x="56080" y="128"/>
                    <a:pt x="52465" y="380"/>
                  </a:cubicBezTo>
                  <a:cubicBezTo>
                    <a:pt x="52465" y="380"/>
                    <a:pt x="52094" y="365"/>
                    <a:pt x="51417" y="365"/>
                  </a:cubicBezTo>
                  <a:cubicBezTo>
                    <a:pt x="46330" y="365"/>
                    <a:pt x="23990" y="1209"/>
                    <a:pt x="12742" y="15598"/>
                  </a:cubicBezTo>
                  <a:lnTo>
                    <a:pt x="0" y="39019"/>
                  </a:lnTo>
                  <a:lnTo>
                    <a:pt x="25381" y="64452"/>
                  </a:lnTo>
                  <a:lnTo>
                    <a:pt x="38846" y="117949"/>
                  </a:lnTo>
                  <a:lnTo>
                    <a:pt x="117878" y="116349"/>
                  </a:lnTo>
                  <a:lnTo>
                    <a:pt x="114783" y="73583"/>
                  </a:lnTo>
                  <a:lnTo>
                    <a:pt x="111894" y="21118"/>
                  </a:lnTo>
                  <a:cubicBezTo>
                    <a:pt x="111894" y="21118"/>
                    <a:pt x="113648" y="6931"/>
                    <a:pt x="92239" y="2753"/>
                  </a:cubicBezTo>
                  <a:cubicBezTo>
                    <a:pt x="82695" y="912"/>
                    <a:pt x="73014" y="1"/>
                    <a:pt x="63315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6"/>
            <p:cNvSpPr/>
            <p:nvPr/>
          </p:nvSpPr>
          <p:spPr>
            <a:xfrm>
              <a:off x="303700" y="3192800"/>
              <a:ext cx="2588675" cy="2223525"/>
            </a:xfrm>
            <a:custGeom>
              <a:avLst/>
              <a:gdLst/>
              <a:ahLst/>
              <a:cxnLst/>
              <a:rect l="l" t="t" r="r" b="b"/>
              <a:pathLst>
                <a:path w="103547" h="88941" extrusionOk="0">
                  <a:moveTo>
                    <a:pt x="37514" y="1"/>
                  </a:moveTo>
                  <a:lnTo>
                    <a:pt x="7232" y="56077"/>
                  </a:lnTo>
                  <a:cubicBezTo>
                    <a:pt x="0" y="71361"/>
                    <a:pt x="11177" y="88940"/>
                    <a:pt x="28037" y="88940"/>
                  </a:cubicBezTo>
                  <a:cubicBezTo>
                    <a:pt x="28135" y="88940"/>
                    <a:pt x="28233" y="88940"/>
                    <a:pt x="28332" y="88938"/>
                  </a:cubicBezTo>
                  <a:lnTo>
                    <a:pt x="99059" y="88061"/>
                  </a:lnTo>
                  <a:lnTo>
                    <a:pt x="103547" y="58656"/>
                  </a:lnTo>
                  <a:lnTo>
                    <a:pt x="46284" y="57625"/>
                  </a:lnTo>
                  <a:lnTo>
                    <a:pt x="65062" y="18624"/>
                  </a:lnTo>
                  <a:lnTo>
                    <a:pt x="3751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6"/>
            <p:cNvSpPr/>
            <p:nvPr/>
          </p:nvSpPr>
          <p:spPr>
            <a:xfrm>
              <a:off x="3817075" y="2821375"/>
              <a:ext cx="1419975" cy="2246675"/>
            </a:xfrm>
            <a:custGeom>
              <a:avLst/>
              <a:gdLst/>
              <a:ahLst/>
              <a:cxnLst/>
              <a:rect l="l" t="t" r="r" b="b"/>
              <a:pathLst>
                <a:path w="56799" h="8986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2"/>
                    <a:pt x="5059" y="59344"/>
                    <a:pt x="4356" y="59344"/>
                  </a:cubicBezTo>
                  <a:cubicBezTo>
                    <a:pt x="4349" y="59344"/>
                    <a:pt x="4342" y="59338"/>
                    <a:pt x="4334" y="59327"/>
                  </a:cubicBezTo>
                  <a:cubicBezTo>
                    <a:pt x="4329" y="59319"/>
                    <a:pt x="4326" y="59316"/>
                    <a:pt x="4326" y="59316"/>
                  </a:cubicBezTo>
                  <a:lnTo>
                    <a:pt x="4326" y="59316"/>
                  </a:lnTo>
                  <a:cubicBezTo>
                    <a:pt x="4288" y="59316"/>
                    <a:pt x="23679" y="89867"/>
                    <a:pt x="23679" y="89867"/>
                  </a:cubicBezTo>
                  <a:lnTo>
                    <a:pt x="56798" y="87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6"/>
            <p:cNvSpPr/>
            <p:nvPr/>
          </p:nvSpPr>
          <p:spPr>
            <a:xfrm>
              <a:off x="1660700" y="2777525"/>
              <a:ext cx="317275" cy="1007275"/>
            </a:xfrm>
            <a:custGeom>
              <a:avLst/>
              <a:gdLst/>
              <a:ahLst/>
              <a:cxnLst/>
              <a:rect l="l" t="t" r="r" b="b"/>
              <a:pathLst>
                <a:path w="12691" h="40291" extrusionOk="0">
                  <a:moveTo>
                    <a:pt x="0" y="1"/>
                  </a:moveTo>
                  <a:cubicBezTo>
                    <a:pt x="413" y="413"/>
                    <a:pt x="877" y="774"/>
                    <a:pt x="1342" y="1135"/>
                  </a:cubicBezTo>
                  <a:cubicBezTo>
                    <a:pt x="2580" y="2167"/>
                    <a:pt x="3715" y="3302"/>
                    <a:pt x="4798" y="4489"/>
                  </a:cubicBezTo>
                  <a:cubicBezTo>
                    <a:pt x="6397" y="6191"/>
                    <a:pt x="7790" y="8100"/>
                    <a:pt x="8977" y="10163"/>
                  </a:cubicBezTo>
                  <a:cubicBezTo>
                    <a:pt x="10473" y="12640"/>
                    <a:pt x="11453" y="15374"/>
                    <a:pt x="11917" y="18211"/>
                  </a:cubicBezTo>
                  <a:cubicBezTo>
                    <a:pt x="12278" y="21100"/>
                    <a:pt x="12227" y="23989"/>
                    <a:pt x="11917" y="26878"/>
                  </a:cubicBezTo>
                  <a:cubicBezTo>
                    <a:pt x="11608" y="29509"/>
                    <a:pt x="11195" y="31882"/>
                    <a:pt x="10782" y="33842"/>
                  </a:cubicBezTo>
                  <a:cubicBezTo>
                    <a:pt x="10370" y="35854"/>
                    <a:pt x="10008" y="37453"/>
                    <a:pt x="9750" y="38537"/>
                  </a:cubicBezTo>
                  <a:cubicBezTo>
                    <a:pt x="9596" y="39053"/>
                    <a:pt x="9544" y="39465"/>
                    <a:pt x="9441" y="39826"/>
                  </a:cubicBezTo>
                  <a:cubicBezTo>
                    <a:pt x="9389" y="39981"/>
                    <a:pt x="9389" y="40136"/>
                    <a:pt x="9338" y="40291"/>
                  </a:cubicBezTo>
                  <a:cubicBezTo>
                    <a:pt x="9441" y="40136"/>
                    <a:pt x="9493" y="39981"/>
                    <a:pt x="9544" y="39826"/>
                  </a:cubicBezTo>
                  <a:cubicBezTo>
                    <a:pt x="9596" y="39568"/>
                    <a:pt x="9750" y="39156"/>
                    <a:pt x="9905" y="38588"/>
                  </a:cubicBezTo>
                  <a:cubicBezTo>
                    <a:pt x="10215" y="37505"/>
                    <a:pt x="10627" y="35906"/>
                    <a:pt x="11092" y="33945"/>
                  </a:cubicBezTo>
                  <a:cubicBezTo>
                    <a:pt x="11608" y="31624"/>
                    <a:pt x="12020" y="29251"/>
                    <a:pt x="12278" y="26878"/>
                  </a:cubicBezTo>
                  <a:cubicBezTo>
                    <a:pt x="12691" y="23989"/>
                    <a:pt x="12691" y="21048"/>
                    <a:pt x="12381" y="18159"/>
                  </a:cubicBezTo>
                  <a:cubicBezTo>
                    <a:pt x="11917" y="15219"/>
                    <a:pt x="10885" y="12433"/>
                    <a:pt x="9338" y="9957"/>
                  </a:cubicBezTo>
                  <a:cubicBezTo>
                    <a:pt x="8100" y="7894"/>
                    <a:pt x="6655" y="5985"/>
                    <a:pt x="5004" y="4231"/>
                  </a:cubicBezTo>
                  <a:cubicBezTo>
                    <a:pt x="3921" y="3096"/>
                    <a:pt x="2735" y="2012"/>
                    <a:pt x="1445" y="981"/>
                  </a:cubicBezTo>
                  <a:cubicBezTo>
                    <a:pt x="1032" y="620"/>
                    <a:pt x="619" y="413"/>
                    <a:pt x="413" y="207"/>
                  </a:cubicBezTo>
                  <a:cubicBezTo>
                    <a:pt x="310" y="104"/>
                    <a:pt x="155" y="5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6"/>
            <p:cNvSpPr/>
            <p:nvPr/>
          </p:nvSpPr>
          <p:spPr>
            <a:xfrm>
              <a:off x="1458225" y="3859575"/>
              <a:ext cx="379175" cy="773850"/>
            </a:xfrm>
            <a:custGeom>
              <a:avLst/>
              <a:gdLst/>
              <a:ahLst/>
              <a:cxnLst/>
              <a:rect l="l" t="t" r="r" b="b"/>
              <a:pathLst>
                <a:path w="15167" h="30954" extrusionOk="0">
                  <a:moveTo>
                    <a:pt x="15167" y="1"/>
                  </a:moveTo>
                  <a:cubicBezTo>
                    <a:pt x="14961" y="413"/>
                    <a:pt x="14703" y="775"/>
                    <a:pt x="14548" y="1187"/>
                  </a:cubicBezTo>
                  <a:cubicBezTo>
                    <a:pt x="14135" y="2064"/>
                    <a:pt x="13568" y="3199"/>
                    <a:pt x="12949" y="4541"/>
                  </a:cubicBezTo>
                  <a:cubicBezTo>
                    <a:pt x="11556" y="7429"/>
                    <a:pt x="9647" y="11247"/>
                    <a:pt x="7635" y="15529"/>
                  </a:cubicBezTo>
                  <a:lnTo>
                    <a:pt x="2167" y="26414"/>
                  </a:lnTo>
                  <a:lnTo>
                    <a:pt x="516" y="29715"/>
                  </a:lnTo>
                  <a:cubicBezTo>
                    <a:pt x="310" y="30128"/>
                    <a:pt x="155" y="30541"/>
                    <a:pt x="0" y="30954"/>
                  </a:cubicBezTo>
                  <a:cubicBezTo>
                    <a:pt x="258" y="30592"/>
                    <a:pt x="464" y="30231"/>
                    <a:pt x="671" y="29819"/>
                  </a:cubicBezTo>
                  <a:cubicBezTo>
                    <a:pt x="1135" y="29045"/>
                    <a:pt x="1702" y="27961"/>
                    <a:pt x="2476" y="26569"/>
                  </a:cubicBezTo>
                  <a:cubicBezTo>
                    <a:pt x="3921" y="23834"/>
                    <a:pt x="5881" y="19965"/>
                    <a:pt x="7996" y="15684"/>
                  </a:cubicBezTo>
                  <a:cubicBezTo>
                    <a:pt x="10111" y="11402"/>
                    <a:pt x="11917" y="7533"/>
                    <a:pt x="13207" y="4644"/>
                  </a:cubicBezTo>
                  <a:cubicBezTo>
                    <a:pt x="13826" y="3251"/>
                    <a:pt x="14342" y="2064"/>
                    <a:pt x="14703" y="1290"/>
                  </a:cubicBezTo>
                  <a:cubicBezTo>
                    <a:pt x="14909" y="878"/>
                    <a:pt x="15064" y="465"/>
                    <a:pt x="15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6"/>
            <p:cNvSpPr/>
            <p:nvPr/>
          </p:nvSpPr>
          <p:spPr>
            <a:xfrm>
              <a:off x="1057125" y="4624375"/>
              <a:ext cx="1819775" cy="769975"/>
            </a:xfrm>
            <a:custGeom>
              <a:avLst/>
              <a:gdLst/>
              <a:ahLst/>
              <a:cxnLst/>
              <a:rect l="l" t="t" r="r" b="b"/>
              <a:pathLst>
                <a:path w="72791" h="30799" extrusionOk="0">
                  <a:moveTo>
                    <a:pt x="51691" y="0"/>
                  </a:moveTo>
                  <a:lnTo>
                    <a:pt x="15116" y="52"/>
                  </a:lnTo>
                  <a:cubicBezTo>
                    <a:pt x="10473" y="104"/>
                    <a:pt x="6707" y="104"/>
                    <a:pt x="4024" y="155"/>
                  </a:cubicBezTo>
                  <a:lnTo>
                    <a:pt x="1032" y="155"/>
                  </a:lnTo>
                  <a:lnTo>
                    <a:pt x="258" y="207"/>
                  </a:lnTo>
                  <a:lnTo>
                    <a:pt x="0" y="207"/>
                  </a:lnTo>
                  <a:cubicBezTo>
                    <a:pt x="52" y="258"/>
                    <a:pt x="155" y="258"/>
                    <a:pt x="258" y="258"/>
                  </a:cubicBezTo>
                  <a:lnTo>
                    <a:pt x="1032" y="258"/>
                  </a:lnTo>
                  <a:cubicBezTo>
                    <a:pt x="1754" y="258"/>
                    <a:pt x="2734" y="310"/>
                    <a:pt x="4024" y="310"/>
                  </a:cubicBezTo>
                  <a:cubicBezTo>
                    <a:pt x="6707" y="310"/>
                    <a:pt x="10473" y="362"/>
                    <a:pt x="15116" y="362"/>
                  </a:cubicBezTo>
                  <a:cubicBezTo>
                    <a:pt x="24504" y="413"/>
                    <a:pt x="37401" y="413"/>
                    <a:pt x="51691" y="413"/>
                  </a:cubicBezTo>
                  <a:lnTo>
                    <a:pt x="72354" y="413"/>
                  </a:lnTo>
                  <a:cubicBezTo>
                    <a:pt x="71333" y="9300"/>
                    <a:pt x="70465" y="16860"/>
                    <a:pt x="69850" y="22286"/>
                  </a:cubicBezTo>
                  <a:cubicBezTo>
                    <a:pt x="69541" y="24917"/>
                    <a:pt x="69283" y="27084"/>
                    <a:pt x="69128" y="28580"/>
                  </a:cubicBezTo>
                  <a:cubicBezTo>
                    <a:pt x="69076" y="29251"/>
                    <a:pt x="69025" y="29818"/>
                    <a:pt x="68973" y="30231"/>
                  </a:cubicBezTo>
                  <a:cubicBezTo>
                    <a:pt x="68973" y="30386"/>
                    <a:pt x="68973" y="30540"/>
                    <a:pt x="68922" y="30644"/>
                  </a:cubicBezTo>
                  <a:cubicBezTo>
                    <a:pt x="68922" y="30695"/>
                    <a:pt x="68922" y="30747"/>
                    <a:pt x="68922" y="30798"/>
                  </a:cubicBezTo>
                  <a:cubicBezTo>
                    <a:pt x="68973" y="30747"/>
                    <a:pt x="68973" y="30695"/>
                    <a:pt x="68973" y="30644"/>
                  </a:cubicBezTo>
                  <a:cubicBezTo>
                    <a:pt x="68973" y="30540"/>
                    <a:pt x="69025" y="30386"/>
                    <a:pt x="69025" y="30231"/>
                  </a:cubicBezTo>
                  <a:cubicBezTo>
                    <a:pt x="69076" y="29818"/>
                    <a:pt x="69180" y="29302"/>
                    <a:pt x="69283" y="28580"/>
                  </a:cubicBezTo>
                  <a:cubicBezTo>
                    <a:pt x="69437" y="27084"/>
                    <a:pt x="69747" y="24969"/>
                    <a:pt x="70057" y="22286"/>
                  </a:cubicBezTo>
                  <a:cubicBezTo>
                    <a:pt x="70727" y="16870"/>
                    <a:pt x="71656" y="9235"/>
                    <a:pt x="72791" y="258"/>
                  </a:cubicBezTo>
                  <a:lnTo>
                    <a:pt x="727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6"/>
            <p:cNvSpPr/>
            <p:nvPr/>
          </p:nvSpPr>
          <p:spPr>
            <a:xfrm>
              <a:off x="1182225" y="4402550"/>
              <a:ext cx="290200" cy="246350"/>
            </a:xfrm>
            <a:custGeom>
              <a:avLst/>
              <a:gdLst/>
              <a:ahLst/>
              <a:cxnLst/>
              <a:rect l="l" t="t" r="r" b="b"/>
              <a:pathLst>
                <a:path w="11608" h="9854" extrusionOk="0">
                  <a:moveTo>
                    <a:pt x="0" y="0"/>
                  </a:moveTo>
                  <a:cubicBezTo>
                    <a:pt x="619" y="413"/>
                    <a:pt x="1290" y="774"/>
                    <a:pt x="1961" y="1135"/>
                  </a:cubicBezTo>
                  <a:cubicBezTo>
                    <a:pt x="3560" y="2012"/>
                    <a:pt x="5056" y="3044"/>
                    <a:pt x="6449" y="4179"/>
                  </a:cubicBezTo>
                  <a:cubicBezTo>
                    <a:pt x="7790" y="5365"/>
                    <a:pt x="9080" y="6655"/>
                    <a:pt x="10215" y="8048"/>
                  </a:cubicBezTo>
                  <a:cubicBezTo>
                    <a:pt x="10627" y="8667"/>
                    <a:pt x="11143" y="9286"/>
                    <a:pt x="11608" y="9854"/>
                  </a:cubicBezTo>
                  <a:cubicBezTo>
                    <a:pt x="11350" y="9131"/>
                    <a:pt x="10937" y="8461"/>
                    <a:pt x="10473" y="7893"/>
                  </a:cubicBezTo>
                  <a:cubicBezTo>
                    <a:pt x="8306" y="4901"/>
                    <a:pt x="5417" y="2477"/>
                    <a:pt x="2115" y="826"/>
                  </a:cubicBezTo>
                  <a:cubicBezTo>
                    <a:pt x="1445" y="465"/>
                    <a:pt x="723" y="20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6"/>
            <p:cNvSpPr/>
            <p:nvPr/>
          </p:nvSpPr>
          <p:spPr>
            <a:xfrm>
              <a:off x="3871225" y="2989025"/>
              <a:ext cx="110950" cy="1797875"/>
            </a:xfrm>
            <a:custGeom>
              <a:avLst/>
              <a:gdLst/>
              <a:ahLst/>
              <a:cxnLst/>
              <a:rect l="l" t="t" r="r" b="b"/>
              <a:pathLst>
                <a:path w="4438" h="71915" extrusionOk="0">
                  <a:moveTo>
                    <a:pt x="53" y="1"/>
                  </a:moveTo>
                  <a:cubicBezTo>
                    <a:pt x="1" y="207"/>
                    <a:pt x="1" y="465"/>
                    <a:pt x="1" y="723"/>
                  </a:cubicBezTo>
                  <a:cubicBezTo>
                    <a:pt x="1" y="1239"/>
                    <a:pt x="53" y="1910"/>
                    <a:pt x="53" y="2787"/>
                  </a:cubicBezTo>
                  <a:cubicBezTo>
                    <a:pt x="104" y="4644"/>
                    <a:pt x="156" y="7275"/>
                    <a:pt x="259" y="10525"/>
                  </a:cubicBezTo>
                  <a:cubicBezTo>
                    <a:pt x="517" y="17077"/>
                    <a:pt x="930" y="26053"/>
                    <a:pt x="1497" y="36009"/>
                  </a:cubicBezTo>
                  <a:cubicBezTo>
                    <a:pt x="2116" y="45914"/>
                    <a:pt x="2787" y="54942"/>
                    <a:pt x="3354" y="61442"/>
                  </a:cubicBezTo>
                  <a:cubicBezTo>
                    <a:pt x="3612" y="64692"/>
                    <a:pt x="3870" y="67323"/>
                    <a:pt x="4076" y="69129"/>
                  </a:cubicBezTo>
                  <a:cubicBezTo>
                    <a:pt x="4180" y="70006"/>
                    <a:pt x="4231" y="70676"/>
                    <a:pt x="4334" y="71192"/>
                  </a:cubicBezTo>
                  <a:cubicBezTo>
                    <a:pt x="4334" y="71450"/>
                    <a:pt x="4386" y="71708"/>
                    <a:pt x="4437" y="71914"/>
                  </a:cubicBezTo>
                  <a:cubicBezTo>
                    <a:pt x="4437" y="71708"/>
                    <a:pt x="4437" y="71450"/>
                    <a:pt x="4386" y="71192"/>
                  </a:cubicBezTo>
                  <a:cubicBezTo>
                    <a:pt x="4386" y="70676"/>
                    <a:pt x="4334" y="70006"/>
                    <a:pt x="4231" y="69129"/>
                  </a:cubicBezTo>
                  <a:cubicBezTo>
                    <a:pt x="4128" y="67220"/>
                    <a:pt x="3922" y="64641"/>
                    <a:pt x="3664" y="61391"/>
                  </a:cubicBezTo>
                  <a:cubicBezTo>
                    <a:pt x="3148" y="54890"/>
                    <a:pt x="2529" y="45914"/>
                    <a:pt x="1961" y="35958"/>
                  </a:cubicBezTo>
                  <a:cubicBezTo>
                    <a:pt x="1342" y="26053"/>
                    <a:pt x="930" y="17025"/>
                    <a:pt x="568" y="10525"/>
                  </a:cubicBezTo>
                  <a:cubicBezTo>
                    <a:pt x="414" y="7275"/>
                    <a:pt x="310" y="4644"/>
                    <a:pt x="207" y="2787"/>
                  </a:cubicBezTo>
                  <a:cubicBezTo>
                    <a:pt x="156" y="1910"/>
                    <a:pt x="104" y="1239"/>
                    <a:pt x="104" y="723"/>
                  </a:cubicBezTo>
                  <a:cubicBezTo>
                    <a:pt x="104" y="465"/>
                    <a:pt x="53" y="207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6"/>
            <p:cNvSpPr/>
            <p:nvPr/>
          </p:nvSpPr>
          <p:spPr>
            <a:xfrm>
              <a:off x="2175275" y="3026450"/>
              <a:ext cx="287650" cy="568775"/>
            </a:xfrm>
            <a:custGeom>
              <a:avLst/>
              <a:gdLst/>
              <a:ahLst/>
              <a:cxnLst/>
              <a:rect l="l" t="t" r="r" b="b"/>
              <a:pathLst>
                <a:path w="11506" h="22751" extrusionOk="0">
                  <a:moveTo>
                    <a:pt x="2477" y="0"/>
                  </a:moveTo>
                  <a:lnTo>
                    <a:pt x="2477" y="0"/>
                  </a:lnTo>
                  <a:cubicBezTo>
                    <a:pt x="2374" y="361"/>
                    <a:pt x="2322" y="722"/>
                    <a:pt x="2271" y="1135"/>
                  </a:cubicBezTo>
                  <a:cubicBezTo>
                    <a:pt x="2116" y="1909"/>
                    <a:pt x="1961" y="2941"/>
                    <a:pt x="1755" y="4230"/>
                  </a:cubicBezTo>
                  <a:cubicBezTo>
                    <a:pt x="1342" y="6964"/>
                    <a:pt x="775" y="10730"/>
                    <a:pt x="104" y="15115"/>
                  </a:cubicBezTo>
                  <a:lnTo>
                    <a:pt x="1" y="15580"/>
                  </a:lnTo>
                  <a:lnTo>
                    <a:pt x="414" y="15322"/>
                  </a:lnTo>
                  <a:cubicBezTo>
                    <a:pt x="2116" y="14084"/>
                    <a:pt x="3973" y="12794"/>
                    <a:pt x="5934" y="11453"/>
                  </a:cubicBezTo>
                  <a:cubicBezTo>
                    <a:pt x="7705" y="10208"/>
                    <a:pt x="9388" y="9007"/>
                    <a:pt x="10982" y="7933"/>
                  </a:cubicBezTo>
                  <a:lnTo>
                    <a:pt x="10982" y="7933"/>
                  </a:lnTo>
                  <a:cubicBezTo>
                    <a:pt x="10438" y="12125"/>
                    <a:pt x="9945" y="15728"/>
                    <a:pt x="9596" y="18417"/>
                  </a:cubicBezTo>
                  <a:cubicBezTo>
                    <a:pt x="9442" y="19707"/>
                    <a:pt x="9287" y="20790"/>
                    <a:pt x="9184" y="21615"/>
                  </a:cubicBezTo>
                  <a:cubicBezTo>
                    <a:pt x="9132" y="21976"/>
                    <a:pt x="9080" y="22338"/>
                    <a:pt x="9132" y="22750"/>
                  </a:cubicBezTo>
                  <a:cubicBezTo>
                    <a:pt x="9235" y="22389"/>
                    <a:pt x="9287" y="21976"/>
                    <a:pt x="9338" y="21615"/>
                  </a:cubicBezTo>
                  <a:cubicBezTo>
                    <a:pt x="9442" y="20790"/>
                    <a:pt x="9648" y="19758"/>
                    <a:pt x="9854" y="18468"/>
                  </a:cubicBezTo>
                  <a:cubicBezTo>
                    <a:pt x="10267" y="15683"/>
                    <a:pt x="10783" y="11917"/>
                    <a:pt x="11453" y="7532"/>
                  </a:cubicBezTo>
                  <a:lnTo>
                    <a:pt x="11505" y="7068"/>
                  </a:lnTo>
                  <a:lnTo>
                    <a:pt x="11505" y="7068"/>
                  </a:lnTo>
                  <a:lnTo>
                    <a:pt x="11144" y="7325"/>
                  </a:lnTo>
                  <a:cubicBezTo>
                    <a:pt x="9442" y="8512"/>
                    <a:pt x="7584" y="9802"/>
                    <a:pt x="5676" y="11091"/>
                  </a:cubicBezTo>
                  <a:lnTo>
                    <a:pt x="582" y="14661"/>
                  </a:lnTo>
                  <a:lnTo>
                    <a:pt x="582" y="14661"/>
                  </a:lnTo>
                  <a:cubicBezTo>
                    <a:pt x="1124" y="10492"/>
                    <a:pt x="1616" y="6910"/>
                    <a:pt x="2013" y="4282"/>
                  </a:cubicBezTo>
                  <a:cubicBezTo>
                    <a:pt x="2168" y="2992"/>
                    <a:pt x="2322" y="1909"/>
                    <a:pt x="2426" y="1135"/>
                  </a:cubicBezTo>
                  <a:cubicBezTo>
                    <a:pt x="2477" y="774"/>
                    <a:pt x="2477" y="361"/>
                    <a:pt x="24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6"/>
            <p:cNvSpPr/>
            <p:nvPr/>
          </p:nvSpPr>
          <p:spPr>
            <a:xfrm>
              <a:off x="2649900" y="3382400"/>
              <a:ext cx="542975" cy="358550"/>
            </a:xfrm>
            <a:custGeom>
              <a:avLst/>
              <a:gdLst/>
              <a:ahLst/>
              <a:cxnLst/>
              <a:rect l="l" t="t" r="r" b="b"/>
              <a:pathLst>
                <a:path w="21719" h="14342" extrusionOk="0">
                  <a:moveTo>
                    <a:pt x="11195" y="0"/>
                  </a:moveTo>
                  <a:lnTo>
                    <a:pt x="11143" y="516"/>
                  </a:lnTo>
                  <a:cubicBezTo>
                    <a:pt x="10937" y="2580"/>
                    <a:pt x="10782" y="4798"/>
                    <a:pt x="10576" y="7119"/>
                  </a:cubicBezTo>
                  <a:cubicBezTo>
                    <a:pt x="10386" y="9257"/>
                    <a:pt x="10196" y="11350"/>
                    <a:pt x="10046" y="13320"/>
                  </a:cubicBezTo>
                  <a:lnTo>
                    <a:pt x="10046" y="13320"/>
                  </a:lnTo>
                  <a:cubicBezTo>
                    <a:pt x="7195" y="10220"/>
                    <a:pt x="4780" y="7561"/>
                    <a:pt x="2941" y="5572"/>
                  </a:cubicBezTo>
                  <a:cubicBezTo>
                    <a:pt x="2064" y="4592"/>
                    <a:pt x="1342" y="3818"/>
                    <a:pt x="774" y="3250"/>
                  </a:cubicBezTo>
                  <a:cubicBezTo>
                    <a:pt x="568" y="2941"/>
                    <a:pt x="258" y="2683"/>
                    <a:pt x="0" y="2425"/>
                  </a:cubicBezTo>
                  <a:lnTo>
                    <a:pt x="0" y="2425"/>
                  </a:lnTo>
                  <a:cubicBezTo>
                    <a:pt x="207" y="2786"/>
                    <a:pt x="413" y="3044"/>
                    <a:pt x="671" y="3353"/>
                  </a:cubicBezTo>
                  <a:cubicBezTo>
                    <a:pt x="1238" y="3973"/>
                    <a:pt x="1909" y="4746"/>
                    <a:pt x="2786" y="5727"/>
                  </a:cubicBezTo>
                  <a:cubicBezTo>
                    <a:pt x="4592" y="7842"/>
                    <a:pt x="7119" y="10679"/>
                    <a:pt x="10060" y="13981"/>
                  </a:cubicBezTo>
                  <a:lnTo>
                    <a:pt x="10369" y="14342"/>
                  </a:lnTo>
                  <a:lnTo>
                    <a:pt x="10421" y="13826"/>
                  </a:lnTo>
                  <a:cubicBezTo>
                    <a:pt x="10627" y="11762"/>
                    <a:pt x="10782" y="9492"/>
                    <a:pt x="10988" y="7119"/>
                  </a:cubicBezTo>
                  <a:cubicBezTo>
                    <a:pt x="11178" y="4986"/>
                    <a:pt x="11368" y="2939"/>
                    <a:pt x="11517" y="1020"/>
                  </a:cubicBezTo>
                  <a:lnTo>
                    <a:pt x="11517" y="1020"/>
                  </a:lnTo>
                  <a:lnTo>
                    <a:pt x="18675" y="8770"/>
                  </a:lnTo>
                  <a:cubicBezTo>
                    <a:pt x="19604" y="9750"/>
                    <a:pt x="20326" y="10524"/>
                    <a:pt x="20893" y="11092"/>
                  </a:cubicBezTo>
                  <a:cubicBezTo>
                    <a:pt x="21151" y="11401"/>
                    <a:pt x="21409" y="11659"/>
                    <a:pt x="21719" y="11917"/>
                  </a:cubicBezTo>
                  <a:cubicBezTo>
                    <a:pt x="21512" y="11608"/>
                    <a:pt x="21254" y="11298"/>
                    <a:pt x="20996" y="10988"/>
                  </a:cubicBezTo>
                  <a:cubicBezTo>
                    <a:pt x="20429" y="10421"/>
                    <a:pt x="19758" y="9596"/>
                    <a:pt x="18881" y="8615"/>
                  </a:cubicBezTo>
                  <a:cubicBezTo>
                    <a:pt x="17024" y="6500"/>
                    <a:pt x="14445" y="3663"/>
                    <a:pt x="11504" y="361"/>
                  </a:cubicBezTo>
                  <a:lnTo>
                    <a:pt x="1119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6"/>
            <p:cNvSpPr/>
            <p:nvPr/>
          </p:nvSpPr>
          <p:spPr>
            <a:xfrm>
              <a:off x="3368250" y="3651950"/>
              <a:ext cx="350825" cy="584250"/>
            </a:xfrm>
            <a:custGeom>
              <a:avLst/>
              <a:gdLst/>
              <a:ahLst/>
              <a:cxnLst/>
              <a:rect l="l" t="t" r="r" b="b"/>
              <a:pathLst>
                <a:path w="14033" h="23370" extrusionOk="0">
                  <a:moveTo>
                    <a:pt x="8874" y="0"/>
                  </a:moveTo>
                  <a:lnTo>
                    <a:pt x="8874" y="0"/>
                  </a:lnTo>
                  <a:cubicBezTo>
                    <a:pt x="8616" y="258"/>
                    <a:pt x="8358" y="568"/>
                    <a:pt x="8152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3"/>
                  </a:lnTo>
                  <a:lnTo>
                    <a:pt x="7017" y="11969"/>
                  </a:lnTo>
                  <a:lnTo>
                    <a:pt x="13160" y="10913"/>
                  </a:lnTo>
                  <a:lnTo>
                    <a:pt x="13160" y="10913"/>
                  </a:lnTo>
                  <a:lnTo>
                    <a:pt x="7429" y="19707"/>
                  </a:lnTo>
                  <a:lnTo>
                    <a:pt x="5727" y="22389"/>
                  </a:lnTo>
                  <a:cubicBezTo>
                    <a:pt x="5521" y="22699"/>
                    <a:pt x="5314" y="23060"/>
                    <a:pt x="5159" y="23369"/>
                  </a:cubicBezTo>
                  <a:cubicBezTo>
                    <a:pt x="5417" y="23112"/>
                    <a:pt x="5624" y="22802"/>
                    <a:pt x="5830" y="22492"/>
                  </a:cubicBezTo>
                  <a:cubicBezTo>
                    <a:pt x="6294" y="21822"/>
                    <a:pt x="6913" y="20945"/>
                    <a:pt x="7636" y="19861"/>
                  </a:cubicBezTo>
                  <a:lnTo>
                    <a:pt x="13775" y="10730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13" y="11556"/>
                  </a:lnTo>
                  <a:lnTo>
                    <a:pt x="868" y="12611"/>
                  </a:lnTo>
                  <a:lnTo>
                    <a:pt x="868" y="12611"/>
                  </a:lnTo>
                  <a:cubicBezTo>
                    <a:pt x="3137" y="9059"/>
                    <a:pt x="5111" y="5955"/>
                    <a:pt x="6604" y="3714"/>
                  </a:cubicBezTo>
                  <a:lnTo>
                    <a:pt x="8306" y="980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6"/>
            <p:cNvSpPr/>
            <p:nvPr/>
          </p:nvSpPr>
          <p:spPr>
            <a:xfrm>
              <a:off x="2839475" y="4058200"/>
              <a:ext cx="350825" cy="585550"/>
            </a:xfrm>
            <a:custGeom>
              <a:avLst/>
              <a:gdLst/>
              <a:ahLst/>
              <a:cxnLst/>
              <a:rect l="l" t="t" r="r" b="b"/>
              <a:pathLst>
                <a:path w="14033" h="23422" extrusionOk="0">
                  <a:moveTo>
                    <a:pt x="8874" y="0"/>
                  </a:moveTo>
                  <a:cubicBezTo>
                    <a:pt x="8616" y="310"/>
                    <a:pt x="8409" y="619"/>
                    <a:pt x="8203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4"/>
                  </a:lnTo>
                  <a:lnTo>
                    <a:pt x="7017" y="11969"/>
                  </a:lnTo>
                  <a:lnTo>
                    <a:pt x="13210" y="10913"/>
                  </a:lnTo>
                  <a:lnTo>
                    <a:pt x="13210" y="10913"/>
                  </a:lnTo>
                  <a:lnTo>
                    <a:pt x="7429" y="19707"/>
                  </a:lnTo>
                  <a:cubicBezTo>
                    <a:pt x="6759" y="20842"/>
                    <a:pt x="6191" y="21719"/>
                    <a:pt x="5727" y="22389"/>
                  </a:cubicBezTo>
                  <a:cubicBezTo>
                    <a:pt x="5521" y="22699"/>
                    <a:pt x="5314" y="23060"/>
                    <a:pt x="5159" y="23421"/>
                  </a:cubicBezTo>
                  <a:cubicBezTo>
                    <a:pt x="5417" y="23112"/>
                    <a:pt x="5675" y="22802"/>
                    <a:pt x="5882" y="22493"/>
                  </a:cubicBezTo>
                  <a:cubicBezTo>
                    <a:pt x="6294" y="21822"/>
                    <a:pt x="6913" y="20945"/>
                    <a:pt x="7636" y="19862"/>
                  </a:cubicBezTo>
                  <a:lnTo>
                    <a:pt x="13775" y="10731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4" y="12611"/>
                  </a:lnTo>
                  <a:lnTo>
                    <a:pt x="874" y="12611"/>
                  </a:lnTo>
                  <a:cubicBezTo>
                    <a:pt x="3189" y="9063"/>
                    <a:pt x="5160" y="6004"/>
                    <a:pt x="6604" y="3715"/>
                  </a:cubicBezTo>
                  <a:lnTo>
                    <a:pt x="8306" y="981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6"/>
            <p:cNvSpPr/>
            <p:nvPr/>
          </p:nvSpPr>
          <p:spPr>
            <a:xfrm>
              <a:off x="3980850" y="3646775"/>
              <a:ext cx="352125" cy="584275"/>
            </a:xfrm>
            <a:custGeom>
              <a:avLst/>
              <a:gdLst/>
              <a:ahLst/>
              <a:cxnLst/>
              <a:rect l="l" t="t" r="r" b="b"/>
              <a:pathLst>
                <a:path w="14085" h="23371" extrusionOk="0">
                  <a:moveTo>
                    <a:pt x="8874" y="1"/>
                  </a:moveTo>
                  <a:cubicBezTo>
                    <a:pt x="8616" y="259"/>
                    <a:pt x="8410" y="568"/>
                    <a:pt x="8203" y="878"/>
                  </a:cubicBezTo>
                  <a:cubicBezTo>
                    <a:pt x="7739" y="1548"/>
                    <a:pt x="7120" y="2477"/>
                    <a:pt x="6398" y="3560"/>
                  </a:cubicBezTo>
                  <a:lnTo>
                    <a:pt x="259" y="12743"/>
                  </a:lnTo>
                  <a:lnTo>
                    <a:pt x="1" y="13156"/>
                  </a:lnTo>
                  <a:lnTo>
                    <a:pt x="1" y="13156"/>
                  </a:lnTo>
                  <a:lnTo>
                    <a:pt x="517" y="13053"/>
                  </a:lnTo>
                  <a:cubicBezTo>
                    <a:pt x="2529" y="12743"/>
                    <a:pt x="4747" y="12330"/>
                    <a:pt x="7017" y="11969"/>
                  </a:cubicBezTo>
                  <a:cubicBezTo>
                    <a:pt x="9153" y="11589"/>
                    <a:pt x="11245" y="11253"/>
                    <a:pt x="13173" y="10921"/>
                  </a:cubicBezTo>
                  <a:lnTo>
                    <a:pt x="13173" y="10921"/>
                  </a:lnTo>
                  <a:lnTo>
                    <a:pt x="7430" y="19707"/>
                  </a:lnTo>
                  <a:cubicBezTo>
                    <a:pt x="6759" y="20791"/>
                    <a:pt x="6191" y="21719"/>
                    <a:pt x="5727" y="22390"/>
                  </a:cubicBezTo>
                  <a:cubicBezTo>
                    <a:pt x="5521" y="22699"/>
                    <a:pt x="5366" y="23009"/>
                    <a:pt x="5160" y="23370"/>
                  </a:cubicBezTo>
                  <a:cubicBezTo>
                    <a:pt x="5418" y="23061"/>
                    <a:pt x="5676" y="22803"/>
                    <a:pt x="5882" y="22442"/>
                  </a:cubicBezTo>
                  <a:lnTo>
                    <a:pt x="7687" y="19862"/>
                  </a:lnTo>
                  <a:cubicBezTo>
                    <a:pt x="9235" y="17541"/>
                    <a:pt x="11350" y="14394"/>
                    <a:pt x="13775" y="10731"/>
                  </a:cubicBezTo>
                  <a:lnTo>
                    <a:pt x="14084" y="10318"/>
                  </a:lnTo>
                  <a:lnTo>
                    <a:pt x="13568" y="10422"/>
                  </a:lnTo>
                  <a:lnTo>
                    <a:pt x="6965" y="11505"/>
                  </a:lnTo>
                  <a:cubicBezTo>
                    <a:pt x="4816" y="11887"/>
                    <a:pt x="2799" y="12225"/>
                    <a:pt x="874" y="12559"/>
                  </a:cubicBezTo>
                  <a:lnTo>
                    <a:pt x="874" y="12559"/>
                  </a:lnTo>
                  <a:cubicBezTo>
                    <a:pt x="3189" y="9011"/>
                    <a:pt x="5161" y="5953"/>
                    <a:pt x="6604" y="3664"/>
                  </a:cubicBezTo>
                  <a:lnTo>
                    <a:pt x="8307" y="981"/>
                  </a:lnTo>
                  <a:cubicBezTo>
                    <a:pt x="8513" y="671"/>
                    <a:pt x="8719" y="310"/>
                    <a:pt x="88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6"/>
            <p:cNvSpPr/>
            <p:nvPr/>
          </p:nvSpPr>
          <p:spPr>
            <a:xfrm>
              <a:off x="1307325" y="3310175"/>
              <a:ext cx="352100" cy="585550"/>
            </a:xfrm>
            <a:custGeom>
              <a:avLst/>
              <a:gdLst/>
              <a:ahLst/>
              <a:cxnLst/>
              <a:rect l="l" t="t" r="r" b="b"/>
              <a:pathLst>
                <a:path w="14084" h="23422" extrusionOk="0">
                  <a:moveTo>
                    <a:pt x="8873" y="0"/>
                  </a:moveTo>
                  <a:cubicBezTo>
                    <a:pt x="8615" y="310"/>
                    <a:pt x="8409" y="619"/>
                    <a:pt x="8203" y="929"/>
                  </a:cubicBezTo>
                  <a:lnTo>
                    <a:pt x="6397" y="3560"/>
                  </a:lnTo>
                  <a:cubicBezTo>
                    <a:pt x="4850" y="5881"/>
                    <a:pt x="2734" y="9080"/>
                    <a:pt x="310" y="12794"/>
                  </a:cubicBezTo>
                  <a:lnTo>
                    <a:pt x="0" y="13155"/>
                  </a:lnTo>
                  <a:lnTo>
                    <a:pt x="516" y="13104"/>
                  </a:lnTo>
                  <a:lnTo>
                    <a:pt x="7016" y="11969"/>
                  </a:lnTo>
                  <a:lnTo>
                    <a:pt x="13212" y="10912"/>
                  </a:lnTo>
                  <a:lnTo>
                    <a:pt x="13212" y="10912"/>
                  </a:lnTo>
                  <a:lnTo>
                    <a:pt x="7481" y="19707"/>
                  </a:lnTo>
                  <a:cubicBezTo>
                    <a:pt x="6758" y="20842"/>
                    <a:pt x="6191" y="21719"/>
                    <a:pt x="5778" y="22389"/>
                  </a:cubicBezTo>
                  <a:cubicBezTo>
                    <a:pt x="5520" y="22699"/>
                    <a:pt x="5365" y="23060"/>
                    <a:pt x="5159" y="23421"/>
                  </a:cubicBezTo>
                  <a:cubicBezTo>
                    <a:pt x="5417" y="23112"/>
                    <a:pt x="5675" y="22802"/>
                    <a:pt x="5881" y="22493"/>
                  </a:cubicBezTo>
                  <a:cubicBezTo>
                    <a:pt x="6346" y="21822"/>
                    <a:pt x="6913" y="20945"/>
                    <a:pt x="7687" y="19862"/>
                  </a:cubicBezTo>
                  <a:cubicBezTo>
                    <a:pt x="9235" y="17592"/>
                    <a:pt x="11350" y="14393"/>
                    <a:pt x="13774" y="10782"/>
                  </a:cubicBezTo>
                  <a:lnTo>
                    <a:pt x="14084" y="10370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3" y="12611"/>
                  </a:lnTo>
                  <a:lnTo>
                    <a:pt x="873" y="12611"/>
                  </a:lnTo>
                  <a:cubicBezTo>
                    <a:pt x="3188" y="9063"/>
                    <a:pt x="5160" y="6004"/>
                    <a:pt x="6604" y="3715"/>
                  </a:cubicBezTo>
                  <a:cubicBezTo>
                    <a:pt x="7326" y="2580"/>
                    <a:pt x="7893" y="1703"/>
                    <a:pt x="8306" y="1032"/>
                  </a:cubicBezTo>
                  <a:cubicBezTo>
                    <a:pt x="8512" y="671"/>
                    <a:pt x="8719" y="361"/>
                    <a:pt x="88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6"/>
            <p:cNvSpPr/>
            <p:nvPr/>
          </p:nvSpPr>
          <p:spPr>
            <a:xfrm>
              <a:off x="699875" y="4835875"/>
              <a:ext cx="527500" cy="356000"/>
            </a:xfrm>
            <a:custGeom>
              <a:avLst/>
              <a:gdLst/>
              <a:ahLst/>
              <a:cxnLst/>
              <a:rect l="l" t="t" r="r" b="b"/>
              <a:pathLst>
                <a:path w="21100" h="14240" extrusionOk="0">
                  <a:moveTo>
                    <a:pt x="11453" y="1"/>
                  </a:moveTo>
                  <a:lnTo>
                    <a:pt x="11401" y="465"/>
                  </a:lnTo>
                  <a:cubicBezTo>
                    <a:pt x="11092" y="2580"/>
                    <a:pt x="10731" y="4799"/>
                    <a:pt x="10421" y="7120"/>
                  </a:cubicBezTo>
                  <a:cubicBezTo>
                    <a:pt x="10087" y="9268"/>
                    <a:pt x="9797" y="11328"/>
                    <a:pt x="9510" y="13258"/>
                  </a:cubicBezTo>
                  <a:lnTo>
                    <a:pt x="9510" y="13258"/>
                  </a:lnTo>
                  <a:cubicBezTo>
                    <a:pt x="6847" y="9955"/>
                    <a:pt x="4530" y="7096"/>
                    <a:pt x="2838" y="5005"/>
                  </a:cubicBezTo>
                  <a:cubicBezTo>
                    <a:pt x="2012" y="4025"/>
                    <a:pt x="1290" y="3199"/>
                    <a:pt x="774" y="2580"/>
                  </a:cubicBezTo>
                  <a:cubicBezTo>
                    <a:pt x="568" y="2271"/>
                    <a:pt x="310" y="1961"/>
                    <a:pt x="0" y="1703"/>
                  </a:cubicBezTo>
                  <a:lnTo>
                    <a:pt x="0" y="1703"/>
                  </a:lnTo>
                  <a:cubicBezTo>
                    <a:pt x="207" y="2064"/>
                    <a:pt x="413" y="2374"/>
                    <a:pt x="671" y="2683"/>
                  </a:cubicBezTo>
                  <a:lnTo>
                    <a:pt x="2631" y="5211"/>
                  </a:lnTo>
                  <a:cubicBezTo>
                    <a:pt x="4385" y="7378"/>
                    <a:pt x="6758" y="10370"/>
                    <a:pt x="9493" y="13878"/>
                  </a:cubicBezTo>
                  <a:lnTo>
                    <a:pt x="9802" y="14239"/>
                  </a:lnTo>
                  <a:lnTo>
                    <a:pt x="9854" y="13775"/>
                  </a:lnTo>
                  <a:lnTo>
                    <a:pt x="10834" y="7223"/>
                  </a:lnTo>
                  <a:lnTo>
                    <a:pt x="11745" y="1036"/>
                  </a:lnTo>
                  <a:lnTo>
                    <a:pt x="18314" y="9235"/>
                  </a:lnTo>
                  <a:cubicBezTo>
                    <a:pt x="19140" y="10215"/>
                    <a:pt x="19810" y="11041"/>
                    <a:pt x="20326" y="11660"/>
                  </a:cubicBezTo>
                  <a:cubicBezTo>
                    <a:pt x="20584" y="11969"/>
                    <a:pt x="20842" y="12227"/>
                    <a:pt x="21100" y="12537"/>
                  </a:cubicBezTo>
                  <a:cubicBezTo>
                    <a:pt x="20894" y="12176"/>
                    <a:pt x="20687" y="11866"/>
                    <a:pt x="20429" y="11557"/>
                  </a:cubicBezTo>
                  <a:lnTo>
                    <a:pt x="18520" y="9029"/>
                  </a:lnTo>
                  <a:lnTo>
                    <a:pt x="11762" y="414"/>
                  </a:lnTo>
                  <a:lnTo>
                    <a:pt x="114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6"/>
            <p:cNvSpPr/>
            <p:nvPr/>
          </p:nvSpPr>
          <p:spPr>
            <a:xfrm>
              <a:off x="2072100" y="3862475"/>
              <a:ext cx="522350" cy="279575"/>
            </a:xfrm>
            <a:custGeom>
              <a:avLst/>
              <a:gdLst/>
              <a:ahLst/>
              <a:cxnLst/>
              <a:rect l="l" t="t" r="r" b="b"/>
              <a:pathLst>
                <a:path w="20894" h="11183" extrusionOk="0">
                  <a:moveTo>
                    <a:pt x="20327" y="1"/>
                  </a:moveTo>
                  <a:cubicBezTo>
                    <a:pt x="20133" y="1"/>
                    <a:pt x="19940" y="14"/>
                    <a:pt x="19759" y="40"/>
                  </a:cubicBezTo>
                  <a:lnTo>
                    <a:pt x="16561" y="194"/>
                  </a:lnTo>
                  <a:cubicBezTo>
                    <a:pt x="13775" y="349"/>
                    <a:pt x="9957" y="607"/>
                    <a:pt x="5521" y="865"/>
                  </a:cubicBezTo>
                  <a:lnTo>
                    <a:pt x="5057" y="865"/>
                  </a:lnTo>
                  <a:lnTo>
                    <a:pt x="5366" y="1226"/>
                  </a:lnTo>
                  <a:lnTo>
                    <a:pt x="10215" y="5766"/>
                  </a:lnTo>
                  <a:lnTo>
                    <a:pt x="14765" y="10028"/>
                  </a:lnTo>
                  <a:lnTo>
                    <a:pt x="14765" y="10028"/>
                  </a:lnTo>
                  <a:cubicBezTo>
                    <a:pt x="10574" y="10323"/>
                    <a:pt x="6972" y="10571"/>
                    <a:pt x="4283" y="10770"/>
                  </a:cubicBezTo>
                  <a:cubicBezTo>
                    <a:pt x="2993" y="10873"/>
                    <a:pt x="1910" y="10976"/>
                    <a:pt x="1136" y="11028"/>
                  </a:cubicBezTo>
                  <a:cubicBezTo>
                    <a:pt x="723" y="11028"/>
                    <a:pt x="362" y="11079"/>
                    <a:pt x="1" y="11183"/>
                  </a:cubicBezTo>
                  <a:lnTo>
                    <a:pt x="1136" y="11183"/>
                  </a:lnTo>
                  <a:cubicBezTo>
                    <a:pt x="1910" y="11131"/>
                    <a:pt x="2993" y="11079"/>
                    <a:pt x="4283" y="11028"/>
                  </a:cubicBezTo>
                  <a:cubicBezTo>
                    <a:pt x="7068" y="10873"/>
                    <a:pt x="10886" y="10667"/>
                    <a:pt x="15271" y="10409"/>
                  </a:cubicBezTo>
                  <a:lnTo>
                    <a:pt x="15735" y="10409"/>
                  </a:lnTo>
                  <a:lnTo>
                    <a:pt x="15374" y="10048"/>
                  </a:lnTo>
                  <a:cubicBezTo>
                    <a:pt x="13878" y="8655"/>
                    <a:pt x="12227" y="7056"/>
                    <a:pt x="10525" y="5456"/>
                  </a:cubicBezTo>
                  <a:lnTo>
                    <a:pt x="6021" y="1240"/>
                  </a:lnTo>
                  <a:lnTo>
                    <a:pt x="6021" y="1240"/>
                  </a:lnTo>
                  <a:lnTo>
                    <a:pt x="16561" y="452"/>
                  </a:lnTo>
                  <a:lnTo>
                    <a:pt x="19759" y="194"/>
                  </a:lnTo>
                  <a:cubicBezTo>
                    <a:pt x="20120" y="143"/>
                    <a:pt x="20533" y="91"/>
                    <a:pt x="20894" y="40"/>
                  </a:cubicBezTo>
                  <a:cubicBezTo>
                    <a:pt x="20713" y="14"/>
                    <a:pt x="20520" y="1"/>
                    <a:pt x="203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6"/>
            <p:cNvSpPr/>
            <p:nvPr/>
          </p:nvSpPr>
          <p:spPr>
            <a:xfrm>
              <a:off x="2128850" y="4872000"/>
              <a:ext cx="532675" cy="357275"/>
            </a:xfrm>
            <a:custGeom>
              <a:avLst/>
              <a:gdLst/>
              <a:ahLst/>
              <a:cxnLst/>
              <a:rect l="l" t="t" r="r" b="b"/>
              <a:pathLst>
                <a:path w="21307" h="14291" extrusionOk="0">
                  <a:moveTo>
                    <a:pt x="1" y="1961"/>
                  </a:moveTo>
                  <a:cubicBezTo>
                    <a:pt x="32" y="1987"/>
                    <a:pt x="63" y="2013"/>
                    <a:pt x="94" y="2040"/>
                  </a:cubicBezTo>
                  <a:lnTo>
                    <a:pt x="94" y="2040"/>
                  </a:lnTo>
                  <a:cubicBezTo>
                    <a:pt x="79" y="2013"/>
                    <a:pt x="66" y="1987"/>
                    <a:pt x="52" y="1961"/>
                  </a:cubicBezTo>
                  <a:close/>
                  <a:moveTo>
                    <a:pt x="11453" y="0"/>
                  </a:moveTo>
                  <a:lnTo>
                    <a:pt x="11350" y="516"/>
                  </a:lnTo>
                  <a:cubicBezTo>
                    <a:pt x="11092" y="2580"/>
                    <a:pt x="10834" y="4798"/>
                    <a:pt x="10525" y="7171"/>
                  </a:cubicBezTo>
                  <a:cubicBezTo>
                    <a:pt x="10238" y="9318"/>
                    <a:pt x="9996" y="11376"/>
                    <a:pt x="9758" y="13264"/>
                  </a:cubicBezTo>
                  <a:lnTo>
                    <a:pt x="9758" y="13264"/>
                  </a:lnTo>
                  <a:lnTo>
                    <a:pt x="2890" y="5211"/>
                  </a:lnTo>
                  <a:cubicBezTo>
                    <a:pt x="2064" y="4179"/>
                    <a:pt x="1342" y="3405"/>
                    <a:pt x="826" y="2786"/>
                  </a:cubicBezTo>
                  <a:cubicBezTo>
                    <a:pt x="595" y="2508"/>
                    <a:pt x="363" y="2272"/>
                    <a:pt x="94" y="2040"/>
                  </a:cubicBezTo>
                  <a:lnTo>
                    <a:pt x="94" y="2040"/>
                  </a:lnTo>
                  <a:cubicBezTo>
                    <a:pt x="251" y="2323"/>
                    <a:pt x="487" y="2606"/>
                    <a:pt x="723" y="2889"/>
                  </a:cubicBezTo>
                  <a:cubicBezTo>
                    <a:pt x="1239" y="3508"/>
                    <a:pt x="1910" y="4334"/>
                    <a:pt x="2735" y="5365"/>
                  </a:cubicBezTo>
                  <a:cubicBezTo>
                    <a:pt x="4489" y="7532"/>
                    <a:pt x="6914" y="10473"/>
                    <a:pt x="9751" y="13877"/>
                  </a:cubicBezTo>
                  <a:lnTo>
                    <a:pt x="10009" y="14290"/>
                  </a:lnTo>
                  <a:lnTo>
                    <a:pt x="10112" y="13774"/>
                  </a:lnTo>
                  <a:cubicBezTo>
                    <a:pt x="10370" y="11762"/>
                    <a:pt x="10628" y="9544"/>
                    <a:pt x="10937" y="7223"/>
                  </a:cubicBezTo>
                  <a:cubicBezTo>
                    <a:pt x="11222" y="5041"/>
                    <a:pt x="11463" y="2991"/>
                    <a:pt x="11740" y="1071"/>
                  </a:cubicBezTo>
                  <a:lnTo>
                    <a:pt x="11740" y="1071"/>
                  </a:lnTo>
                  <a:cubicBezTo>
                    <a:pt x="14436" y="4258"/>
                    <a:pt x="16785" y="7049"/>
                    <a:pt x="18469" y="9080"/>
                  </a:cubicBezTo>
                  <a:lnTo>
                    <a:pt x="20533" y="11504"/>
                  </a:lnTo>
                  <a:cubicBezTo>
                    <a:pt x="20791" y="11762"/>
                    <a:pt x="21049" y="12072"/>
                    <a:pt x="21307" y="12330"/>
                  </a:cubicBezTo>
                  <a:cubicBezTo>
                    <a:pt x="21100" y="11969"/>
                    <a:pt x="20894" y="11711"/>
                    <a:pt x="20636" y="11401"/>
                  </a:cubicBezTo>
                  <a:lnTo>
                    <a:pt x="18676" y="8925"/>
                  </a:lnTo>
                  <a:cubicBezTo>
                    <a:pt x="16922" y="6758"/>
                    <a:pt x="14497" y="3818"/>
                    <a:pt x="11763" y="361"/>
                  </a:cubicBezTo>
                  <a:lnTo>
                    <a:pt x="1145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6"/>
            <p:cNvSpPr/>
            <p:nvPr/>
          </p:nvSpPr>
          <p:spPr>
            <a:xfrm>
              <a:off x="775975" y="4144600"/>
              <a:ext cx="522350" cy="279575"/>
            </a:xfrm>
            <a:custGeom>
              <a:avLst/>
              <a:gdLst/>
              <a:ahLst/>
              <a:cxnLst/>
              <a:rect l="l" t="t" r="r" b="b"/>
              <a:pathLst>
                <a:path w="20894" h="11183" extrusionOk="0">
                  <a:moveTo>
                    <a:pt x="20893" y="1"/>
                  </a:moveTo>
                  <a:cubicBezTo>
                    <a:pt x="20532" y="1"/>
                    <a:pt x="20171" y="1"/>
                    <a:pt x="19758" y="52"/>
                  </a:cubicBezTo>
                  <a:lnTo>
                    <a:pt x="16560" y="207"/>
                  </a:lnTo>
                  <a:lnTo>
                    <a:pt x="5520" y="826"/>
                  </a:lnTo>
                  <a:lnTo>
                    <a:pt x="5056" y="878"/>
                  </a:lnTo>
                  <a:lnTo>
                    <a:pt x="5417" y="1187"/>
                  </a:lnTo>
                  <a:cubicBezTo>
                    <a:pt x="6913" y="2632"/>
                    <a:pt x="8564" y="4179"/>
                    <a:pt x="10215" y="5779"/>
                  </a:cubicBezTo>
                  <a:lnTo>
                    <a:pt x="14768" y="10044"/>
                  </a:lnTo>
                  <a:lnTo>
                    <a:pt x="14768" y="10044"/>
                  </a:lnTo>
                  <a:lnTo>
                    <a:pt x="4282" y="10783"/>
                  </a:lnTo>
                  <a:cubicBezTo>
                    <a:pt x="2992" y="10886"/>
                    <a:pt x="1960" y="10937"/>
                    <a:pt x="1135" y="11041"/>
                  </a:cubicBezTo>
                  <a:cubicBezTo>
                    <a:pt x="774" y="11041"/>
                    <a:pt x="361" y="11092"/>
                    <a:pt x="0" y="11144"/>
                  </a:cubicBezTo>
                  <a:cubicBezTo>
                    <a:pt x="206" y="11169"/>
                    <a:pt x="400" y="11182"/>
                    <a:pt x="587" y="11182"/>
                  </a:cubicBezTo>
                  <a:cubicBezTo>
                    <a:pt x="774" y="11182"/>
                    <a:pt x="955" y="11169"/>
                    <a:pt x="1135" y="11144"/>
                  </a:cubicBezTo>
                  <a:lnTo>
                    <a:pt x="4334" y="11041"/>
                  </a:lnTo>
                  <a:lnTo>
                    <a:pt x="15270" y="10421"/>
                  </a:lnTo>
                  <a:lnTo>
                    <a:pt x="15786" y="10370"/>
                  </a:lnTo>
                  <a:lnTo>
                    <a:pt x="15425" y="10060"/>
                  </a:lnTo>
                  <a:cubicBezTo>
                    <a:pt x="13877" y="8616"/>
                    <a:pt x="12226" y="7068"/>
                    <a:pt x="10524" y="5417"/>
                  </a:cubicBezTo>
                  <a:lnTo>
                    <a:pt x="6028" y="1256"/>
                  </a:lnTo>
                  <a:lnTo>
                    <a:pt x="6028" y="1256"/>
                  </a:lnTo>
                  <a:lnTo>
                    <a:pt x="16611" y="465"/>
                  </a:lnTo>
                  <a:lnTo>
                    <a:pt x="19758" y="155"/>
                  </a:lnTo>
                  <a:cubicBezTo>
                    <a:pt x="20171" y="155"/>
                    <a:pt x="20532" y="104"/>
                    <a:pt x="208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6"/>
            <p:cNvSpPr/>
            <p:nvPr/>
          </p:nvSpPr>
          <p:spPr>
            <a:xfrm>
              <a:off x="1490450" y="4896500"/>
              <a:ext cx="522350" cy="279575"/>
            </a:xfrm>
            <a:custGeom>
              <a:avLst/>
              <a:gdLst/>
              <a:ahLst/>
              <a:cxnLst/>
              <a:rect l="l" t="t" r="r" b="b"/>
              <a:pathLst>
                <a:path w="20894" h="11183" extrusionOk="0">
                  <a:moveTo>
                    <a:pt x="19759" y="0"/>
                  </a:moveTo>
                  <a:lnTo>
                    <a:pt x="16560" y="155"/>
                  </a:lnTo>
                  <a:cubicBezTo>
                    <a:pt x="13775" y="362"/>
                    <a:pt x="9957" y="568"/>
                    <a:pt x="5521" y="826"/>
                  </a:cubicBezTo>
                  <a:lnTo>
                    <a:pt x="5056" y="877"/>
                  </a:lnTo>
                  <a:lnTo>
                    <a:pt x="5366" y="1187"/>
                  </a:lnTo>
                  <a:lnTo>
                    <a:pt x="10215" y="5727"/>
                  </a:lnTo>
                  <a:lnTo>
                    <a:pt x="14763" y="10035"/>
                  </a:lnTo>
                  <a:lnTo>
                    <a:pt x="14763" y="10035"/>
                  </a:lnTo>
                  <a:cubicBezTo>
                    <a:pt x="10573" y="10284"/>
                    <a:pt x="6971" y="10532"/>
                    <a:pt x="4283" y="10731"/>
                  </a:cubicBezTo>
                  <a:cubicBezTo>
                    <a:pt x="2993" y="10834"/>
                    <a:pt x="1910" y="10937"/>
                    <a:pt x="1136" y="10989"/>
                  </a:cubicBezTo>
                  <a:cubicBezTo>
                    <a:pt x="723" y="11040"/>
                    <a:pt x="362" y="11040"/>
                    <a:pt x="1" y="11143"/>
                  </a:cubicBezTo>
                  <a:cubicBezTo>
                    <a:pt x="181" y="11169"/>
                    <a:pt x="362" y="11182"/>
                    <a:pt x="549" y="11182"/>
                  </a:cubicBezTo>
                  <a:cubicBezTo>
                    <a:pt x="736" y="11182"/>
                    <a:pt x="929" y="11169"/>
                    <a:pt x="1136" y="11143"/>
                  </a:cubicBezTo>
                  <a:cubicBezTo>
                    <a:pt x="1910" y="11092"/>
                    <a:pt x="2993" y="11040"/>
                    <a:pt x="4283" y="10989"/>
                  </a:cubicBezTo>
                  <a:cubicBezTo>
                    <a:pt x="7068" y="10834"/>
                    <a:pt x="10834" y="10628"/>
                    <a:pt x="15271" y="10421"/>
                  </a:cubicBezTo>
                  <a:lnTo>
                    <a:pt x="15735" y="10370"/>
                  </a:lnTo>
                  <a:lnTo>
                    <a:pt x="15374" y="10060"/>
                  </a:lnTo>
                  <a:cubicBezTo>
                    <a:pt x="13878" y="8616"/>
                    <a:pt x="12227" y="7068"/>
                    <a:pt x="10473" y="5417"/>
                  </a:cubicBezTo>
                  <a:cubicBezTo>
                    <a:pt x="8946" y="3937"/>
                    <a:pt x="7418" y="2546"/>
                    <a:pt x="6013" y="1202"/>
                  </a:cubicBezTo>
                  <a:lnTo>
                    <a:pt x="6013" y="1202"/>
                  </a:lnTo>
                  <a:lnTo>
                    <a:pt x="16560" y="413"/>
                  </a:lnTo>
                  <a:lnTo>
                    <a:pt x="19759" y="155"/>
                  </a:lnTo>
                  <a:cubicBezTo>
                    <a:pt x="20120" y="155"/>
                    <a:pt x="20481" y="104"/>
                    <a:pt x="208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6"/>
            <p:cNvSpPr/>
            <p:nvPr/>
          </p:nvSpPr>
          <p:spPr>
            <a:xfrm>
              <a:off x="3101275" y="2983875"/>
              <a:ext cx="522375" cy="279575"/>
            </a:xfrm>
            <a:custGeom>
              <a:avLst/>
              <a:gdLst/>
              <a:ahLst/>
              <a:cxnLst/>
              <a:rect l="l" t="t" r="r" b="b"/>
              <a:pathLst>
                <a:path w="20895" h="11183" extrusionOk="0">
                  <a:moveTo>
                    <a:pt x="20894" y="1"/>
                  </a:moveTo>
                  <a:cubicBezTo>
                    <a:pt x="20533" y="1"/>
                    <a:pt x="20120" y="1"/>
                    <a:pt x="19759" y="52"/>
                  </a:cubicBezTo>
                  <a:lnTo>
                    <a:pt x="16561" y="207"/>
                  </a:lnTo>
                  <a:cubicBezTo>
                    <a:pt x="13775" y="362"/>
                    <a:pt x="9957" y="568"/>
                    <a:pt x="5521" y="878"/>
                  </a:cubicBezTo>
                  <a:lnTo>
                    <a:pt x="5057" y="878"/>
                  </a:lnTo>
                  <a:lnTo>
                    <a:pt x="5418" y="1187"/>
                  </a:lnTo>
                  <a:lnTo>
                    <a:pt x="10215" y="5778"/>
                  </a:lnTo>
                  <a:lnTo>
                    <a:pt x="14768" y="10044"/>
                  </a:lnTo>
                  <a:lnTo>
                    <a:pt x="14768" y="10044"/>
                  </a:lnTo>
                  <a:cubicBezTo>
                    <a:pt x="10550" y="10338"/>
                    <a:pt x="6963" y="10584"/>
                    <a:pt x="4283" y="10782"/>
                  </a:cubicBezTo>
                  <a:cubicBezTo>
                    <a:pt x="2993" y="10886"/>
                    <a:pt x="1910" y="10937"/>
                    <a:pt x="1136" y="11040"/>
                  </a:cubicBezTo>
                  <a:cubicBezTo>
                    <a:pt x="723" y="11040"/>
                    <a:pt x="362" y="11092"/>
                    <a:pt x="1" y="11144"/>
                  </a:cubicBezTo>
                  <a:cubicBezTo>
                    <a:pt x="182" y="11169"/>
                    <a:pt x="375" y="11182"/>
                    <a:pt x="568" y="11182"/>
                  </a:cubicBezTo>
                  <a:cubicBezTo>
                    <a:pt x="762" y="11182"/>
                    <a:pt x="955" y="11169"/>
                    <a:pt x="1136" y="11144"/>
                  </a:cubicBezTo>
                  <a:cubicBezTo>
                    <a:pt x="1910" y="11144"/>
                    <a:pt x="2993" y="11092"/>
                    <a:pt x="4283" y="11040"/>
                  </a:cubicBezTo>
                  <a:cubicBezTo>
                    <a:pt x="7069" y="10886"/>
                    <a:pt x="10886" y="10679"/>
                    <a:pt x="15271" y="10421"/>
                  </a:cubicBezTo>
                  <a:lnTo>
                    <a:pt x="15735" y="10370"/>
                  </a:lnTo>
                  <a:lnTo>
                    <a:pt x="15426" y="10060"/>
                  </a:lnTo>
                  <a:cubicBezTo>
                    <a:pt x="13878" y="8616"/>
                    <a:pt x="12227" y="7068"/>
                    <a:pt x="10525" y="5469"/>
                  </a:cubicBezTo>
                  <a:lnTo>
                    <a:pt x="6025" y="1256"/>
                  </a:lnTo>
                  <a:lnTo>
                    <a:pt x="6025" y="1256"/>
                  </a:lnTo>
                  <a:lnTo>
                    <a:pt x="16561" y="465"/>
                  </a:lnTo>
                  <a:lnTo>
                    <a:pt x="19759" y="155"/>
                  </a:lnTo>
                  <a:cubicBezTo>
                    <a:pt x="20120" y="155"/>
                    <a:pt x="20533" y="104"/>
                    <a:pt x="20894" y="52"/>
                  </a:cubicBezTo>
                  <a:lnTo>
                    <a:pt x="208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6"/>
            <p:cNvSpPr/>
            <p:nvPr/>
          </p:nvSpPr>
          <p:spPr>
            <a:xfrm>
              <a:off x="2791750" y="4764050"/>
              <a:ext cx="1078225" cy="567300"/>
            </a:xfrm>
            <a:custGeom>
              <a:avLst/>
              <a:gdLst/>
              <a:ahLst/>
              <a:cxnLst/>
              <a:rect l="l" t="t" r="r" b="b"/>
              <a:pathLst>
                <a:path w="43129" h="22692" extrusionOk="0">
                  <a:moveTo>
                    <a:pt x="21069" y="1"/>
                  </a:moveTo>
                  <a:cubicBezTo>
                    <a:pt x="20944" y="1"/>
                    <a:pt x="20833" y="12"/>
                    <a:pt x="20739" y="36"/>
                  </a:cubicBezTo>
                  <a:cubicBezTo>
                    <a:pt x="16045" y="1223"/>
                    <a:pt x="1910" y="5298"/>
                    <a:pt x="1910" y="5298"/>
                  </a:cubicBezTo>
                  <a:lnTo>
                    <a:pt x="1" y="22168"/>
                  </a:lnTo>
                  <a:cubicBezTo>
                    <a:pt x="1" y="22168"/>
                    <a:pt x="4560" y="22691"/>
                    <a:pt x="8155" y="22691"/>
                  </a:cubicBezTo>
                  <a:cubicBezTo>
                    <a:pt x="9213" y="22691"/>
                    <a:pt x="10187" y="22646"/>
                    <a:pt x="10938" y="22529"/>
                  </a:cubicBezTo>
                  <a:cubicBezTo>
                    <a:pt x="14239" y="22065"/>
                    <a:pt x="18469" y="14997"/>
                    <a:pt x="18469" y="14997"/>
                  </a:cubicBezTo>
                  <a:cubicBezTo>
                    <a:pt x="18469" y="14997"/>
                    <a:pt x="23577" y="15358"/>
                    <a:pt x="26053" y="15668"/>
                  </a:cubicBezTo>
                  <a:cubicBezTo>
                    <a:pt x="28429" y="15965"/>
                    <a:pt x="29143" y="21631"/>
                    <a:pt x="31659" y="21631"/>
                  </a:cubicBezTo>
                  <a:cubicBezTo>
                    <a:pt x="31764" y="21631"/>
                    <a:pt x="31873" y="21621"/>
                    <a:pt x="31985" y="21600"/>
                  </a:cubicBezTo>
                  <a:cubicBezTo>
                    <a:pt x="34823" y="21084"/>
                    <a:pt x="33327" y="16338"/>
                    <a:pt x="33327" y="16338"/>
                  </a:cubicBezTo>
                  <a:lnTo>
                    <a:pt x="33327" y="16338"/>
                  </a:lnTo>
                  <a:cubicBezTo>
                    <a:pt x="33361" y="16339"/>
                    <a:pt x="33395" y="16340"/>
                    <a:pt x="33428" y="16340"/>
                  </a:cubicBezTo>
                  <a:cubicBezTo>
                    <a:pt x="36283" y="16340"/>
                    <a:pt x="34771" y="12005"/>
                    <a:pt x="34771" y="12005"/>
                  </a:cubicBezTo>
                  <a:lnTo>
                    <a:pt x="34771" y="12005"/>
                  </a:lnTo>
                  <a:cubicBezTo>
                    <a:pt x="37329" y="13208"/>
                    <a:pt x="39324" y="13815"/>
                    <a:pt x="40677" y="13815"/>
                  </a:cubicBezTo>
                  <a:cubicBezTo>
                    <a:pt x="41643" y="13815"/>
                    <a:pt x="42281" y="13505"/>
                    <a:pt x="42561" y="12882"/>
                  </a:cubicBezTo>
                  <a:cubicBezTo>
                    <a:pt x="43128" y="11489"/>
                    <a:pt x="35700" y="7104"/>
                    <a:pt x="35700" y="7104"/>
                  </a:cubicBezTo>
                  <a:cubicBezTo>
                    <a:pt x="30614" y="3877"/>
                    <a:pt x="23350" y="1"/>
                    <a:pt x="2106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6"/>
            <p:cNvSpPr/>
            <p:nvPr/>
          </p:nvSpPr>
          <p:spPr>
            <a:xfrm>
              <a:off x="3440475" y="4920825"/>
              <a:ext cx="194775" cy="121600"/>
            </a:xfrm>
            <a:custGeom>
              <a:avLst/>
              <a:gdLst/>
              <a:ahLst/>
              <a:cxnLst/>
              <a:rect l="l" t="t" r="r" b="b"/>
              <a:pathLst>
                <a:path w="7791" h="4864" extrusionOk="0">
                  <a:moveTo>
                    <a:pt x="79" y="0"/>
                  </a:moveTo>
                  <a:cubicBezTo>
                    <a:pt x="66" y="0"/>
                    <a:pt x="57" y="3"/>
                    <a:pt x="52" y="8"/>
                  </a:cubicBezTo>
                  <a:cubicBezTo>
                    <a:pt x="1" y="111"/>
                    <a:pt x="1651" y="1297"/>
                    <a:pt x="3767" y="2587"/>
                  </a:cubicBezTo>
                  <a:cubicBezTo>
                    <a:pt x="5784" y="3866"/>
                    <a:pt x="7473" y="4864"/>
                    <a:pt x="7714" y="4864"/>
                  </a:cubicBezTo>
                  <a:cubicBezTo>
                    <a:pt x="7726" y="4864"/>
                    <a:pt x="7734" y="4862"/>
                    <a:pt x="7739" y="4857"/>
                  </a:cubicBezTo>
                  <a:cubicBezTo>
                    <a:pt x="7790" y="4754"/>
                    <a:pt x="6140" y="3567"/>
                    <a:pt x="4024" y="2226"/>
                  </a:cubicBezTo>
                  <a:cubicBezTo>
                    <a:pt x="2012" y="950"/>
                    <a:pt x="326" y="0"/>
                    <a:pt x="7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6"/>
            <p:cNvSpPr/>
            <p:nvPr/>
          </p:nvSpPr>
          <p:spPr>
            <a:xfrm>
              <a:off x="3419850" y="4989150"/>
              <a:ext cx="232150" cy="106200"/>
            </a:xfrm>
            <a:custGeom>
              <a:avLst/>
              <a:gdLst/>
              <a:ahLst/>
              <a:cxnLst/>
              <a:rect l="l" t="t" r="r" b="b"/>
              <a:pathLst>
                <a:path w="9286" h="4248" extrusionOk="0">
                  <a:moveTo>
                    <a:pt x="80" y="0"/>
                  </a:moveTo>
                  <a:cubicBezTo>
                    <a:pt x="64" y="0"/>
                    <a:pt x="55" y="3"/>
                    <a:pt x="52" y="9"/>
                  </a:cubicBezTo>
                  <a:cubicBezTo>
                    <a:pt x="0" y="112"/>
                    <a:pt x="2012" y="1144"/>
                    <a:pt x="4540" y="2330"/>
                  </a:cubicBezTo>
                  <a:cubicBezTo>
                    <a:pt x="6981" y="3404"/>
                    <a:pt x="8960" y="4247"/>
                    <a:pt x="9209" y="4247"/>
                  </a:cubicBezTo>
                  <a:cubicBezTo>
                    <a:pt x="9223" y="4247"/>
                    <a:pt x="9232" y="4245"/>
                    <a:pt x="9234" y="4239"/>
                  </a:cubicBezTo>
                  <a:cubicBezTo>
                    <a:pt x="9286" y="4136"/>
                    <a:pt x="7274" y="3104"/>
                    <a:pt x="4746" y="1918"/>
                  </a:cubicBezTo>
                  <a:cubicBezTo>
                    <a:pt x="2361" y="798"/>
                    <a:pt x="344" y="0"/>
                    <a:pt x="8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6"/>
            <p:cNvSpPr/>
            <p:nvPr/>
          </p:nvSpPr>
          <p:spPr>
            <a:xfrm>
              <a:off x="3458525" y="5152125"/>
              <a:ext cx="158675" cy="23975"/>
            </a:xfrm>
            <a:custGeom>
              <a:avLst/>
              <a:gdLst/>
              <a:ahLst/>
              <a:cxnLst/>
              <a:rect l="l" t="t" r="r" b="b"/>
              <a:pathLst>
                <a:path w="6347" h="959" extrusionOk="0">
                  <a:moveTo>
                    <a:pt x="333" y="1"/>
                  </a:moveTo>
                  <a:cubicBezTo>
                    <a:pt x="152" y="1"/>
                    <a:pt x="52" y="14"/>
                    <a:pt x="52" y="41"/>
                  </a:cubicBezTo>
                  <a:cubicBezTo>
                    <a:pt x="1" y="196"/>
                    <a:pt x="1394" y="454"/>
                    <a:pt x="3148" y="712"/>
                  </a:cubicBezTo>
                  <a:cubicBezTo>
                    <a:pt x="4432" y="863"/>
                    <a:pt x="5550" y="959"/>
                    <a:pt x="6057" y="959"/>
                  </a:cubicBezTo>
                  <a:cubicBezTo>
                    <a:pt x="6242" y="959"/>
                    <a:pt x="6346" y="946"/>
                    <a:pt x="6346" y="918"/>
                  </a:cubicBezTo>
                  <a:cubicBezTo>
                    <a:pt x="6346" y="815"/>
                    <a:pt x="4953" y="506"/>
                    <a:pt x="3199" y="248"/>
                  </a:cubicBezTo>
                  <a:cubicBezTo>
                    <a:pt x="1915" y="97"/>
                    <a:pt x="825" y="1"/>
                    <a:pt x="33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6"/>
            <p:cNvSpPr/>
            <p:nvPr/>
          </p:nvSpPr>
          <p:spPr>
            <a:xfrm>
              <a:off x="2082425" y="238475"/>
              <a:ext cx="1609575" cy="1111500"/>
            </a:xfrm>
            <a:custGeom>
              <a:avLst/>
              <a:gdLst/>
              <a:ahLst/>
              <a:cxnLst/>
              <a:rect l="l" t="t" r="r" b="b"/>
              <a:pathLst>
                <a:path w="64383" h="44460" extrusionOk="0">
                  <a:moveTo>
                    <a:pt x="48824" y="1"/>
                  </a:moveTo>
                  <a:cubicBezTo>
                    <a:pt x="46836" y="1"/>
                    <a:pt x="44828" y="402"/>
                    <a:pt x="42922" y="1224"/>
                  </a:cubicBezTo>
                  <a:cubicBezTo>
                    <a:pt x="40445" y="2359"/>
                    <a:pt x="38279" y="4216"/>
                    <a:pt x="35596" y="4887"/>
                  </a:cubicBezTo>
                  <a:cubicBezTo>
                    <a:pt x="34771" y="5087"/>
                    <a:pt x="33939" y="5166"/>
                    <a:pt x="33102" y="5166"/>
                  </a:cubicBezTo>
                  <a:cubicBezTo>
                    <a:pt x="30697" y="5166"/>
                    <a:pt x="28257" y="4509"/>
                    <a:pt x="25846" y="4165"/>
                  </a:cubicBezTo>
                  <a:cubicBezTo>
                    <a:pt x="25164" y="4078"/>
                    <a:pt x="24454" y="4028"/>
                    <a:pt x="23741" y="4028"/>
                  </a:cubicBezTo>
                  <a:cubicBezTo>
                    <a:pt x="21062" y="4028"/>
                    <a:pt x="18348" y="4739"/>
                    <a:pt x="16921" y="6899"/>
                  </a:cubicBezTo>
                  <a:cubicBezTo>
                    <a:pt x="15735" y="8653"/>
                    <a:pt x="15632" y="11077"/>
                    <a:pt x="14136" y="12573"/>
                  </a:cubicBezTo>
                  <a:cubicBezTo>
                    <a:pt x="12021" y="14585"/>
                    <a:pt x="8564" y="13708"/>
                    <a:pt x="5778" y="14534"/>
                  </a:cubicBezTo>
                  <a:cubicBezTo>
                    <a:pt x="2993" y="15359"/>
                    <a:pt x="929" y="17732"/>
                    <a:pt x="413" y="20621"/>
                  </a:cubicBezTo>
                  <a:cubicBezTo>
                    <a:pt x="1" y="23510"/>
                    <a:pt x="929" y="26399"/>
                    <a:pt x="2993" y="28463"/>
                  </a:cubicBezTo>
                  <a:cubicBezTo>
                    <a:pt x="4128" y="29649"/>
                    <a:pt x="5624" y="30629"/>
                    <a:pt x="6294" y="32125"/>
                  </a:cubicBezTo>
                  <a:cubicBezTo>
                    <a:pt x="7171" y="34034"/>
                    <a:pt x="6449" y="36304"/>
                    <a:pt x="6088" y="38419"/>
                  </a:cubicBezTo>
                  <a:cubicBezTo>
                    <a:pt x="5675" y="40534"/>
                    <a:pt x="5933" y="43165"/>
                    <a:pt x="7842" y="44145"/>
                  </a:cubicBezTo>
                  <a:cubicBezTo>
                    <a:pt x="8275" y="44362"/>
                    <a:pt x="8719" y="44460"/>
                    <a:pt x="9149" y="44460"/>
                  </a:cubicBezTo>
                  <a:cubicBezTo>
                    <a:pt x="10974" y="44460"/>
                    <a:pt x="12544" y="42693"/>
                    <a:pt x="11917" y="40689"/>
                  </a:cubicBezTo>
                  <a:lnTo>
                    <a:pt x="57212" y="25367"/>
                  </a:lnTo>
                  <a:cubicBezTo>
                    <a:pt x="59172" y="24439"/>
                    <a:pt x="60719" y="22891"/>
                    <a:pt x="61648" y="20931"/>
                  </a:cubicBezTo>
                  <a:cubicBezTo>
                    <a:pt x="64382" y="15462"/>
                    <a:pt x="63454" y="8911"/>
                    <a:pt x="59327" y="4423"/>
                  </a:cubicBezTo>
                  <a:cubicBezTo>
                    <a:pt x="56497" y="1524"/>
                    <a:pt x="52698" y="1"/>
                    <a:pt x="488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6"/>
            <p:cNvSpPr/>
            <p:nvPr/>
          </p:nvSpPr>
          <p:spPr>
            <a:xfrm>
              <a:off x="2357125" y="661875"/>
              <a:ext cx="1194300" cy="2327175"/>
            </a:xfrm>
            <a:custGeom>
              <a:avLst/>
              <a:gdLst/>
              <a:ahLst/>
              <a:cxnLst/>
              <a:rect l="l" t="t" r="r" b="b"/>
              <a:pathLst>
                <a:path w="47772" h="93087" extrusionOk="0">
                  <a:moveTo>
                    <a:pt x="27279" y="0"/>
                  </a:moveTo>
                  <a:cubicBezTo>
                    <a:pt x="18388" y="0"/>
                    <a:pt x="9543" y="2653"/>
                    <a:pt x="1961" y="7864"/>
                  </a:cubicBezTo>
                  <a:lnTo>
                    <a:pt x="1" y="9205"/>
                  </a:lnTo>
                  <a:lnTo>
                    <a:pt x="929" y="77146"/>
                  </a:lnTo>
                  <a:cubicBezTo>
                    <a:pt x="1084" y="85968"/>
                    <a:pt x="8306" y="93087"/>
                    <a:pt x="17128" y="93087"/>
                  </a:cubicBezTo>
                  <a:cubicBezTo>
                    <a:pt x="26156" y="93087"/>
                    <a:pt x="33430" y="85710"/>
                    <a:pt x="33275" y="76682"/>
                  </a:cubicBezTo>
                  <a:lnTo>
                    <a:pt x="33069" y="61257"/>
                  </a:lnTo>
                  <a:cubicBezTo>
                    <a:pt x="33069" y="61257"/>
                    <a:pt x="46069" y="59968"/>
                    <a:pt x="46894" y="47122"/>
                  </a:cubicBezTo>
                  <a:cubicBezTo>
                    <a:pt x="47771" y="34277"/>
                    <a:pt x="47152" y="4665"/>
                    <a:pt x="47152" y="4665"/>
                  </a:cubicBezTo>
                  <a:cubicBezTo>
                    <a:pt x="40860" y="1541"/>
                    <a:pt x="34056" y="0"/>
                    <a:pt x="2727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6"/>
            <p:cNvSpPr/>
            <p:nvPr/>
          </p:nvSpPr>
          <p:spPr>
            <a:xfrm>
              <a:off x="3394050" y="1263750"/>
              <a:ext cx="121250" cy="96425"/>
            </a:xfrm>
            <a:custGeom>
              <a:avLst/>
              <a:gdLst/>
              <a:ahLst/>
              <a:cxnLst/>
              <a:rect l="l" t="t" r="r" b="b"/>
              <a:pathLst>
                <a:path w="4850" h="3857" extrusionOk="0">
                  <a:moveTo>
                    <a:pt x="2425" y="0"/>
                  </a:moveTo>
                  <a:cubicBezTo>
                    <a:pt x="2373" y="0"/>
                    <a:pt x="2322" y="13"/>
                    <a:pt x="2270" y="39"/>
                  </a:cubicBezTo>
                  <a:cubicBezTo>
                    <a:pt x="0" y="245"/>
                    <a:pt x="0" y="3547"/>
                    <a:pt x="2270" y="3856"/>
                  </a:cubicBezTo>
                  <a:lnTo>
                    <a:pt x="2580" y="3856"/>
                  </a:lnTo>
                  <a:cubicBezTo>
                    <a:pt x="4850" y="3599"/>
                    <a:pt x="4850" y="297"/>
                    <a:pt x="2580" y="39"/>
                  </a:cubicBezTo>
                  <a:cubicBezTo>
                    <a:pt x="2528" y="13"/>
                    <a:pt x="2477" y="0"/>
                    <a:pt x="2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6"/>
            <p:cNvSpPr/>
            <p:nvPr/>
          </p:nvSpPr>
          <p:spPr>
            <a:xfrm>
              <a:off x="3348900" y="1207150"/>
              <a:ext cx="167700" cy="50525"/>
            </a:xfrm>
            <a:custGeom>
              <a:avLst/>
              <a:gdLst/>
              <a:ahLst/>
              <a:cxnLst/>
              <a:rect l="l" t="t" r="r" b="b"/>
              <a:pathLst>
                <a:path w="6708" h="2021" extrusionOk="0">
                  <a:moveTo>
                    <a:pt x="3215" y="0"/>
                  </a:moveTo>
                  <a:cubicBezTo>
                    <a:pt x="2387" y="0"/>
                    <a:pt x="1553" y="235"/>
                    <a:pt x="826" y="704"/>
                  </a:cubicBezTo>
                  <a:cubicBezTo>
                    <a:pt x="207" y="1065"/>
                    <a:pt x="1" y="1478"/>
                    <a:pt x="104" y="1581"/>
                  </a:cubicBezTo>
                  <a:cubicBezTo>
                    <a:pt x="127" y="1604"/>
                    <a:pt x="164" y="1614"/>
                    <a:pt x="213" y="1614"/>
                  </a:cubicBezTo>
                  <a:cubicBezTo>
                    <a:pt x="579" y="1614"/>
                    <a:pt x="1646" y="1056"/>
                    <a:pt x="3090" y="1056"/>
                  </a:cubicBezTo>
                  <a:cubicBezTo>
                    <a:pt x="3193" y="1056"/>
                    <a:pt x="3299" y="1059"/>
                    <a:pt x="3406" y="1065"/>
                  </a:cubicBezTo>
                  <a:cubicBezTo>
                    <a:pt x="5001" y="1159"/>
                    <a:pt x="6127" y="2021"/>
                    <a:pt x="6512" y="2021"/>
                  </a:cubicBezTo>
                  <a:cubicBezTo>
                    <a:pt x="6550" y="2021"/>
                    <a:pt x="6581" y="2012"/>
                    <a:pt x="6604" y="1993"/>
                  </a:cubicBezTo>
                  <a:cubicBezTo>
                    <a:pt x="6707" y="1890"/>
                    <a:pt x="6501" y="1478"/>
                    <a:pt x="5985" y="1013"/>
                  </a:cubicBezTo>
                  <a:cubicBezTo>
                    <a:pt x="5197" y="338"/>
                    <a:pt x="4210" y="0"/>
                    <a:pt x="3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6"/>
            <p:cNvSpPr/>
            <p:nvPr/>
          </p:nvSpPr>
          <p:spPr>
            <a:xfrm>
              <a:off x="2914725" y="1259650"/>
              <a:ext cx="120825" cy="93650"/>
            </a:xfrm>
            <a:custGeom>
              <a:avLst/>
              <a:gdLst/>
              <a:ahLst/>
              <a:cxnLst/>
              <a:rect l="l" t="t" r="r" b="b"/>
              <a:pathLst>
                <a:path w="4833" h="3746" extrusionOk="0">
                  <a:moveTo>
                    <a:pt x="2395" y="1"/>
                  </a:moveTo>
                  <a:cubicBezTo>
                    <a:pt x="1808" y="1"/>
                    <a:pt x="1238" y="286"/>
                    <a:pt x="860" y="822"/>
                  </a:cubicBezTo>
                  <a:cubicBezTo>
                    <a:pt x="1" y="2063"/>
                    <a:pt x="952" y="3745"/>
                    <a:pt x="2406" y="3745"/>
                  </a:cubicBezTo>
                  <a:cubicBezTo>
                    <a:pt x="2524" y="3745"/>
                    <a:pt x="2645" y="3734"/>
                    <a:pt x="2768" y="3711"/>
                  </a:cubicBezTo>
                  <a:cubicBezTo>
                    <a:pt x="4368" y="3401"/>
                    <a:pt x="4832" y="1286"/>
                    <a:pt x="3491" y="358"/>
                  </a:cubicBezTo>
                  <a:cubicBezTo>
                    <a:pt x="3149" y="117"/>
                    <a:pt x="2769" y="1"/>
                    <a:pt x="2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6"/>
            <p:cNvSpPr/>
            <p:nvPr/>
          </p:nvSpPr>
          <p:spPr>
            <a:xfrm>
              <a:off x="2866575" y="1219300"/>
              <a:ext cx="166375" cy="51275"/>
            </a:xfrm>
            <a:custGeom>
              <a:avLst/>
              <a:gdLst/>
              <a:ahLst/>
              <a:cxnLst/>
              <a:rect l="l" t="t" r="r" b="b"/>
              <a:pathLst>
                <a:path w="6655" h="2051" extrusionOk="0">
                  <a:moveTo>
                    <a:pt x="3153" y="0"/>
                  </a:moveTo>
                  <a:cubicBezTo>
                    <a:pt x="2345" y="0"/>
                    <a:pt x="1534" y="225"/>
                    <a:pt x="825" y="682"/>
                  </a:cubicBezTo>
                  <a:cubicBezTo>
                    <a:pt x="206" y="1095"/>
                    <a:pt x="0" y="1507"/>
                    <a:pt x="103" y="1611"/>
                  </a:cubicBezTo>
                  <a:cubicBezTo>
                    <a:pt x="120" y="1634"/>
                    <a:pt x="153" y="1644"/>
                    <a:pt x="199" y="1644"/>
                  </a:cubicBezTo>
                  <a:cubicBezTo>
                    <a:pt x="540" y="1644"/>
                    <a:pt x="1640" y="1086"/>
                    <a:pt x="3089" y="1086"/>
                  </a:cubicBezTo>
                  <a:cubicBezTo>
                    <a:pt x="3192" y="1086"/>
                    <a:pt x="3298" y="1089"/>
                    <a:pt x="3405" y="1095"/>
                  </a:cubicBezTo>
                  <a:cubicBezTo>
                    <a:pt x="5000" y="1189"/>
                    <a:pt x="6126" y="2051"/>
                    <a:pt x="6472" y="2051"/>
                  </a:cubicBezTo>
                  <a:cubicBezTo>
                    <a:pt x="6506" y="2051"/>
                    <a:pt x="6533" y="2042"/>
                    <a:pt x="6552" y="2023"/>
                  </a:cubicBezTo>
                  <a:cubicBezTo>
                    <a:pt x="6655" y="1920"/>
                    <a:pt x="6500" y="1507"/>
                    <a:pt x="5984" y="1043"/>
                  </a:cubicBezTo>
                  <a:cubicBezTo>
                    <a:pt x="5180" y="354"/>
                    <a:pt x="4168" y="0"/>
                    <a:pt x="3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6"/>
            <p:cNvSpPr/>
            <p:nvPr/>
          </p:nvSpPr>
          <p:spPr>
            <a:xfrm>
              <a:off x="3176100" y="1258250"/>
              <a:ext cx="130275" cy="393400"/>
            </a:xfrm>
            <a:custGeom>
              <a:avLst/>
              <a:gdLst/>
              <a:ahLst/>
              <a:cxnLst/>
              <a:rect l="l" t="t" r="r" b="b"/>
              <a:pathLst>
                <a:path w="5211" h="15736" extrusionOk="0">
                  <a:moveTo>
                    <a:pt x="464" y="15426"/>
                  </a:moveTo>
                  <a:lnTo>
                    <a:pt x="464" y="15477"/>
                  </a:lnTo>
                  <a:cubicBezTo>
                    <a:pt x="464" y="15467"/>
                    <a:pt x="469" y="15457"/>
                    <a:pt x="479" y="15447"/>
                  </a:cubicBezTo>
                  <a:lnTo>
                    <a:pt x="479" y="15447"/>
                  </a:lnTo>
                  <a:cubicBezTo>
                    <a:pt x="472" y="15440"/>
                    <a:pt x="467" y="15433"/>
                    <a:pt x="464" y="15426"/>
                  </a:cubicBezTo>
                  <a:close/>
                  <a:moveTo>
                    <a:pt x="315" y="1"/>
                  </a:moveTo>
                  <a:cubicBezTo>
                    <a:pt x="313" y="1"/>
                    <a:pt x="311" y="1"/>
                    <a:pt x="310" y="1"/>
                  </a:cubicBezTo>
                  <a:cubicBezTo>
                    <a:pt x="0" y="104"/>
                    <a:pt x="1135" y="4386"/>
                    <a:pt x="2786" y="9648"/>
                  </a:cubicBezTo>
                  <a:cubicBezTo>
                    <a:pt x="3199" y="10886"/>
                    <a:pt x="3611" y="12124"/>
                    <a:pt x="4024" y="13311"/>
                  </a:cubicBezTo>
                  <a:cubicBezTo>
                    <a:pt x="4230" y="13723"/>
                    <a:pt x="4282" y="14188"/>
                    <a:pt x="4282" y="14652"/>
                  </a:cubicBezTo>
                  <a:cubicBezTo>
                    <a:pt x="4230" y="14910"/>
                    <a:pt x="3869" y="14962"/>
                    <a:pt x="3405" y="15013"/>
                  </a:cubicBezTo>
                  <a:cubicBezTo>
                    <a:pt x="1716" y="15158"/>
                    <a:pt x="614" y="15303"/>
                    <a:pt x="479" y="15447"/>
                  </a:cubicBezTo>
                  <a:lnTo>
                    <a:pt x="479" y="15447"/>
                  </a:lnTo>
                  <a:cubicBezTo>
                    <a:pt x="620" y="15590"/>
                    <a:pt x="1684" y="15686"/>
                    <a:pt x="3405" y="15735"/>
                  </a:cubicBezTo>
                  <a:cubicBezTo>
                    <a:pt x="3663" y="15735"/>
                    <a:pt x="3921" y="15684"/>
                    <a:pt x="4179" y="15632"/>
                  </a:cubicBezTo>
                  <a:cubicBezTo>
                    <a:pt x="4591" y="15581"/>
                    <a:pt x="4901" y="15323"/>
                    <a:pt x="5056" y="14962"/>
                  </a:cubicBezTo>
                  <a:cubicBezTo>
                    <a:pt x="5210" y="14291"/>
                    <a:pt x="5159" y="13620"/>
                    <a:pt x="4901" y="13001"/>
                  </a:cubicBezTo>
                  <a:cubicBezTo>
                    <a:pt x="4540" y="11815"/>
                    <a:pt x="4127" y="10577"/>
                    <a:pt x="3766" y="9338"/>
                  </a:cubicBezTo>
                  <a:cubicBezTo>
                    <a:pt x="2125" y="4109"/>
                    <a:pt x="587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6"/>
            <p:cNvSpPr/>
            <p:nvPr/>
          </p:nvSpPr>
          <p:spPr>
            <a:xfrm>
              <a:off x="3014875" y="1685150"/>
              <a:ext cx="241200" cy="126675"/>
            </a:xfrm>
            <a:custGeom>
              <a:avLst/>
              <a:gdLst/>
              <a:ahLst/>
              <a:cxnLst/>
              <a:rect l="l" t="t" r="r" b="b"/>
              <a:pathLst>
                <a:path w="9648" h="5067" extrusionOk="0">
                  <a:moveTo>
                    <a:pt x="1084" y="1"/>
                  </a:moveTo>
                  <a:cubicBezTo>
                    <a:pt x="1084" y="1"/>
                    <a:pt x="1" y="3044"/>
                    <a:pt x="3767" y="4644"/>
                  </a:cubicBezTo>
                  <a:cubicBezTo>
                    <a:pt x="4470" y="4945"/>
                    <a:pt x="5123" y="5066"/>
                    <a:pt x="5717" y="5066"/>
                  </a:cubicBezTo>
                  <a:cubicBezTo>
                    <a:pt x="8176" y="5066"/>
                    <a:pt x="9648" y="2993"/>
                    <a:pt x="9648" y="2993"/>
                  </a:cubicBezTo>
                  <a:cubicBezTo>
                    <a:pt x="6655" y="2425"/>
                    <a:pt x="3767" y="1393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6"/>
            <p:cNvSpPr/>
            <p:nvPr/>
          </p:nvSpPr>
          <p:spPr>
            <a:xfrm>
              <a:off x="2772425" y="2046275"/>
              <a:ext cx="412725" cy="226125"/>
            </a:xfrm>
            <a:custGeom>
              <a:avLst/>
              <a:gdLst/>
              <a:ahLst/>
              <a:cxnLst/>
              <a:rect l="l" t="t" r="r" b="b"/>
              <a:pathLst>
                <a:path w="16509" h="904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3294" y="9045"/>
                    <a:pt x="15446" y="9045"/>
                  </a:cubicBezTo>
                  <a:cubicBezTo>
                    <a:pt x="15743" y="9045"/>
                    <a:pt x="16046" y="9039"/>
                    <a:pt x="16353" y="9028"/>
                  </a:cubicBezTo>
                  <a:lnTo>
                    <a:pt x="16508" y="5675"/>
                  </a:lnTo>
                  <a:lnTo>
                    <a:pt x="16508" y="5675"/>
                  </a:lnTo>
                  <a:cubicBezTo>
                    <a:pt x="16508" y="5675"/>
                    <a:pt x="16456" y="5677"/>
                    <a:pt x="16356" y="5677"/>
                  </a:cubicBezTo>
                  <a:cubicBezTo>
                    <a:pt x="15203" y="5677"/>
                    <a:pt x="7689" y="5458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6"/>
            <p:cNvSpPr/>
            <p:nvPr/>
          </p:nvSpPr>
          <p:spPr>
            <a:xfrm>
              <a:off x="2223000" y="577300"/>
              <a:ext cx="1324550" cy="755975"/>
            </a:xfrm>
            <a:custGeom>
              <a:avLst/>
              <a:gdLst/>
              <a:ahLst/>
              <a:cxnLst/>
              <a:rect l="l" t="t" r="r" b="b"/>
              <a:pathLst>
                <a:path w="52982" h="30239" extrusionOk="0">
                  <a:moveTo>
                    <a:pt x="29509" y="1"/>
                  </a:moveTo>
                  <a:lnTo>
                    <a:pt x="15580" y="2941"/>
                  </a:lnTo>
                  <a:lnTo>
                    <a:pt x="2890" y="9441"/>
                  </a:lnTo>
                  <a:cubicBezTo>
                    <a:pt x="2890" y="9441"/>
                    <a:pt x="1" y="29870"/>
                    <a:pt x="5263" y="30231"/>
                  </a:cubicBezTo>
                  <a:cubicBezTo>
                    <a:pt x="5333" y="30236"/>
                    <a:pt x="5403" y="30238"/>
                    <a:pt x="5471" y="30238"/>
                  </a:cubicBezTo>
                  <a:cubicBezTo>
                    <a:pt x="10455" y="30238"/>
                    <a:pt x="9802" y="17437"/>
                    <a:pt x="9802" y="17437"/>
                  </a:cubicBezTo>
                  <a:cubicBezTo>
                    <a:pt x="16354" y="15322"/>
                    <a:pt x="16612" y="8409"/>
                    <a:pt x="18314" y="7017"/>
                  </a:cubicBezTo>
                  <a:cubicBezTo>
                    <a:pt x="18730" y="6679"/>
                    <a:pt x="19539" y="6518"/>
                    <a:pt x="20624" y="6518"/>
                  </a:cubicBezTo>
                  <a:cubicBezTo>
                    <a:pt x="23847" y="6518"/>
                    <a:pt x="29509" y="7938"/>
                    <a:pt x="34565" y="10370"/>
                  </a:cubicBezTo>
                  <a:cubicBezTo>
                    <a:pt x="38487" y="12223"/>
                    <a:pt x="42041" y="12795"/>
                    <a:pt x="44935" y="12795"/>
                  </a:cubicBezTo>
                  <a:cubicBezTo>
                    <a:pt x="49614" y="12795"/>
                    <a:pt x="52569" y="11298"/>
                    <a:pt x="52569" y="11298"/>
                  </a:cubicBezTo>
                  <a:lnTo>
                    <a:pt x="52981" y="4231"/>
                  </a:lnTo>
                  <a:lnTo>
                    <a:pt x="42715" y="1600"/>
                  </a:lnTo>
                  <a:lnTo>
                    <a:pt x="295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6"/>
            <p:cNvSpPr/>
            <p:nvPr/>
          </p:nvSpPr>
          <p:spPr>
            <a:xfrm>
              <a:off x="2152325" y="1212950"/>
              <a:ext cx="225475" cy="337275"/>
            </a:xfrm>
            <a:custGeom>
              <a:avLst/>
              <a:gdLst/>
              <a:ahLst/>
              <a:cxnLst/>
              <a:rect l="l" t="t" r="r" b="b"/>
              <a:pathLst>
                <a:path w="9019" h="13491" extrusionOk="0">
                  <a:moveTo>
                    <a:pt x="5721" y="1"/>
                  </a:moveTo>
                  <a:cubicBezTo>
                    <a:pt x="3247" y="1"/>
                    <a:pt x="267" y="1088"/>
                    <a:pt x="145" y="6250"/>
                  </a:cubicBezTo>
                  <a:cubicBezTo>
                    <a:pt x="1" y="12416"/>
                    <a:pt x="4294" y="13491"/>
                    <a:pt x="6908" y="13491"/>
                  </a:cubicBezTo>
                  <a:cubicBezTo>
                    <a:pt x="8033" y="13491"/>
                    <a:pt x="8848" y="13292"/>
                    <a:pt x="8863" y="13214"/>
                  </a:cubicBezTo>
                  <a:cubicBezTo>
                    <a:pt x="8863" y="12956"/>
                    <a:pt x="9018" y="575"/>
                    <a:pt x="9018" y="575"/>
                  </a:cubicBezTo>
                  <a:cubicBezTo>
                    <a:pt x="8933" y="532"/>
                    <a:pt x="7451" y="1"/>
                    <a:pt x="57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6"/>
            <p:cNvSpPr/>
            <p:nvPr/>
          </p:nvSpPr>
          <p:spPr>
            <a:xfrm>
              <a:off x="2211400" y="1282775"/>
              <a:ext cx="98050" cy="193000"/>
            </a:xfrm>
            <a:custGeom>
              <a:avLst/>
              <a:gdLst/>
              <a:ahLst/>
              <a:cxnLst/>
              <a:rect l="l" t="t" r="r" b="b"/>
              <a:pathLst>
                <a:path w="3922" h="7720" extrusionOk="0">
                  <a:moveTo>
                    <a:pt x="2219" y="0"/>
                  </a:moveTo>
                  <a:cubicBezTo>
                    <a:pt x="1496" y="155"/>
                    <a:pt x="877" y="671"/>
                    <a:pt x="619" y="1341"/>
                  </a:cubicBezTo>
                  <a:cubicBezTo>
                    <a:pt x="207" y="2115"/>
                    <a:pt x="0" y="2941"/>
                    <a:pt x="0" y="3818"/>
                  </a:cubicBezTo>
                  <a:cubicBezTo>
                    <a:pt x="52" y="5572"/>
                    <a:pt x="929" y="7222"/>
                    <a:pt x="2167" y="7635"/>
                  </a:cubicBezTo>
                  <a:cubicBezTo>
                    <a:pt x="2334" y="7691"/>
                    <a:pt x="2507" y="7720"/>
                    <a:pt x="2680" y="7720"/>
                  </a:cubicBezTo>
                  <a:cubicBezTo>
                    <a:pt x="2988" y="7720"/>
                    <a:pt x="3295" y="7627"/>
                    <a:pt x="3560" y="7429"/>
                  </a:cubicBezTo>
                  <a:cubicBezTo>
                    <a:pt x="3869" y="7222"/>
                    <a:pt x="3921" y="7016"/>
                    <a:pt x="3869" y="7016"/>
                  </a:cubicBezTo>
                  <a:cubicBezTo>
                    <a:pt x="3862" y="7009"/>
                    <a:pt x="3854" y="7006"/>
                    <a:pt x="3845" y="7006"/>
                  </a:cubicBezTo>
                  <a:cubicBezTo>
                    <a:pt x="3787" y="7006"/>
                    <a:pt x="3679" y="7133"/>
                    <a:pt x="3457" y="7222"/>
                  </a:cubicBezTo>
                  <a:cubicBezTo>
                    <a:pt x="3276" y="7300"/>
                    <a:pt x="3083" y="7339"/>
                    <a:pt x="2889" y="7339"/>
                  </a:cubicBezTo>
                  <a:cubicBezTo>
                    <a:pt x="2696" y="7339"/>
                    <a:pt x="2502" y="7300"/>
                    <a:pt x="2322" y="7222"/>
                  </a:cubicBezTo>
                  <a:cubicBezTo>
                    <a:pt x="1393" y="6861"/>
                    <a:pt x="619" y="5365"/>
                    <a:pt x="619" y="3818"/>
                  </a:cubicBezTo>
                  <a:cubicBezTo>
                    <a:pt x="619" y="3044"/>
                    <a:pt x="774" y="2270"/>
                    <a:pt x="1135" y="1599"/>
                  </a:cubicBezTo>
                  <a:cubicBezTo>
                    <a:pt x="1290" y="1032"/>
                    <a:pt x="1754" y="619"/>
                    <a:pt x="2270" y="464"/>
                  </a:cubicBezTo>
                  <a:cubicBezTo>
                    <a:pt x="2334" y="446"/>
                    <a:pt x="2400" y="438"/>
                    <a:pt x="2465" y="438"/>
                  </a:cubicBezTo>
                  <a:cubicBezTo>
                    <a:pt x="2769" y="438"/>
                    <a:pt x="3071" y="622"/>
                    <a:pt x="3199" y="877"/>
                  </a:cubicBezTo>
                  <a:cubicBezTo>
                    <a:pt x="3302" y="1135"/>
                    <a:pt x="3250" y="1341"/>
                    <a:pt x="3302" y="1341"/>
                  </a:cubicBezTo>
                  <a:cubicBezTo>
                    <a:pt x="3302" y="1341"/>
                    <a:pt x="3457" y="1187"/>
                    <a:pt x="3405" y="826"/>
                  </a:cubicBezTo>
                  <a:cubicBezTo>
                    <a:pt x="3354" y="619"/>
                    <a:pt x="3250" y="413"/>
                    <a:pt x="3096" y="258"/>
                  </a:cubicBezTo>
                  <a:cubicBezTo>
                    <a:pt x="2838" y="103"/>
                    <a:pt x="2528" y="0"/>
                    <a:pt x="221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6"/>
            <p:cNvSpPr/>
            <p:nvPr/>
          </p:nvSpPr>
          <p:spPr>
            <a:xfrm>
              <a:off x="2265575" y="532850"/>
              <a:ext cx="139300" cy="56275"/>
            </a:xfrm>
            <a:custGeom>
              <a:avLst/>
              <a:gdLst/>
              <a:ahLst/>
              <a:cxnLst/>
              <a:rect l="l" t="t" r="r" b="b"/>
              <a:pathLst>
                <a:path w="5572" h="2251" extrusionOk="0">
                  <a:moveTo>
                    <a:pt x="1260" y="1"/>
                  </a:moveTo>
                  <a:cubicBezTo>
                    <a:pt x="506" y="1"/>
                    <a:pt x="0" y="170"/>
                    <a:pt x="0" y="231"/>
                  </a:cubicBezTo>
                  <a:cubicBezTo>
                    <a:pt x="52" y="334"/>
                    <a:pt x="1393" y="179"/>
                    <a:pt x="2941" y="747"/>
                  </a:cubicBezTo>
                  <a:cubicBezTo>
                    <a:pt x="4366" y="1288"/>
                    <a:pt x="5277" y="2250"/>
                    <a:pt x="5448" y="2250"/>
                  </a:cubicBezTo>
                  <a:cubicBezTo>
                    <a:pt x="5457" y="2250"/>
                    <a:pt x="5464" y="2248"/>
                    <a:pt x="5468" y="2243"/>
                  </a:cubicBezTo>
                  <a:cubicBezTo>
                    <a:pt x="5572" y="2191"/>
                    <a:pt x="4746" y="953"/>
                    <a:pt x="3095" y="334"/>
                  </a:cubicBezTo>
                  <a:cubicBezTo>
                    <a:pt x="2421" y="81"/>
                    <a:pt x="1781" y="1"/>
                    <a:pt x="1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6"/>
            <p:cNvSpPr/>
            <p:nvPr/>
          </p:nvSpPr>
          <p:spPr>
            <a:xfrm>
              <a:off x="2386800" y="407075"/>
              <a:ext cx="50325" cy="197325"/>
            </a:xfrm>
            <a:custGeom>
              <a:avLst/>
              <a:gdLst/>
              <a:ahLst/>
              <a:cxnLst/>
              <a:rect l="l" t="t" r="r" b="b"/>
              <a:pathLst>
                <a:path w="2013" h="7893" extrusionOk="0">
                  <a:moveTo>
                    <a:pt x="465" y="0"/>
                  </a:moveTo>
                  <a:cubicBezTo>
                    <a:pt x="104" y="1341"/>
                    <a:pt x="0" y="2734"/>
                    <a:pt x="258" y="4127"/>
                  </a:cubicBezTo>
                  <a:cubicBezTo>
                    <a:pt x="413" y="5107"/>
                    <a:pt x="723" y="6036"/>
                    <a:pt x="1187" y="6913"/>
                  </a:cubicBezTo>
                  <a:cubicBezTo>
                    <a:pt x="1548" y="7583"/>
                    <a:pt x="1857" y="7893"/>
                    <a:pt x="1909" y="7893"/>
                  </a:cubicBezTo>
                  <a:cubicBezTo>
                    <a:pt x="2012" y="7790"/>
                    <a:pt x="981" y="6242"/>
                    <a:pt x="671" y="4024"/>
                  </a:cubicBezTo>
                  <a:cubicBezTo>
                    <a:pt x="361" y="1857"/>
                    <a:pt x="619" y="0"/>
                    <a:pt x="4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6"/>
            <p:cNvSpPr/>
            <p:nvPr/>
          </p:nvSpPr>
          <p:spPr>
            <a:xfrm>
              <a:off x="3301200" y="1121075"/>
              <a:ext cx="201200" cy="33800"/>
            </a:xfrm>
            <a:custGeom>
              <a:avLst/>
              <a:gdLst/>
              <a:ahLst/>
              <a:cxnLst/>
              <a:rect l="l" t="t" r="r" b="b"/>
              <a:pathLst>
                <a:path w="8048" h="1352" extrusionOk="0">
                  <a:moveTo>
                    <a:pt x="3992" y="0"/>
                  </a:moveTo>
                  <a:cubicBezTo>
                    <a:pt x="3009" y="0"/>
                    <a:pt x="2021" y="181"/>
                    <a:pt x="1083" y="536"/>
                  </a:cubicBezTo>
                  <a:cubicBezTo>
                    <a:pt x="361" y="794"/>
                    <a:pt x="0" y="1103"/>
                    <a:pt x="52" y="1206"/>
                  </a:cubicBezTo>
                  <a:cubicBezTo>
                    <a:pt x="69" y="1251"/>
                    <a:pt x="135" y="1269"/>
                    <a:pt x="242" y="1269"/>
                  </a:cubicBezTo>
                  <a:cubicBezTo>
                    <a:pt x="756" y="1269"/>
                    <a:pt x="2231" y="845"/>
                    <a:pt x="4024" y="845"/>
                  </a:cubicBezTo>
                  <a:cubicBezTo>
                    <a:pt x="5883" y="889"/>
                    <a:pt x="7400" y="1351"/>
                    <a:pt x="7859" y="1351"/>
                  </a:cubicBezTo>
                  <a:cubicBezTo>
                    <a:pt x="7935" y="1351"/>
                    <a:pt x="7982" y="1339"/>
                    <a:pt x="7996" y="1309"/>
                  </a:cubicBezTo>
                  <a:cubicBezTo>
                    <a:pt x="8048" y="1206"/>
                    <a:pt x="7687" y="897"/>
                    <a:pt x="6964" y="587"/>
                  </a:cubicBezTo>
                  <a:cubicBezTo>
                    <a:pt x="6020" y="194"/>
                    <a:pt x="5009" y="0"/>
                    <a:pt x="39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6"/>
            <p:cNvSpPr/>
            <p:nvPr/>
          </p:nvSpPr>
          <p:spPr>
            <a:xfrm>
              <a:off x="2811100" y="1074650"/>
              <a:ext cx="201225" cy="33800"/>
            </a:xfrm>
            <a:custGeom>
              <a:avLst/>
              <a:gdLst/>
              <a:ahLst/>
              <a:cxnLst/>
              <a:rect l="l" t="t" r="r" b="b"/>
              <a:pathLst>
                <a:path w="8049" h="1352" extrusionOk="0">
                  <a:moveTo>
                    <a:pt x="3973" y="0"/>
                  </a:moveTo>
                  <a:cubicBezTo>
                    <a:pt x="2997" y="0"/>
                    <a:pt x="2022" y="181"/>
                    <a:pt x="1084" y="535"/>
                  </a:cubicBezTo>
                  <a:cubicBezTo>
                    <a:pt x="362" y="845"/>
                    <a:pt x="1" y="1103"/>
                    <a:pt x="52" y="1206"/>
                  </a:cubicBezTo>
                  <a:cubicBezTo>
                    <a:pt x="70" y="1251"/>
                    <a:pt x="136" y="1269"/>
                    <a:pt x="245" y="1269"/>
                  </a:cubicBezTo>
                  <a:cubicBezTo>
                    <a:pt x="736" y="1269"/>
                    <a:pt x="2093" y="893"/>
                    <a:pt x="3765" y="893"/>
                  </a:cubicBezTo>
                  <a:cubicBezTo>
                    <a:pt x="3851" y="893"/>
                    <a:pt x="3937" y="894"/>
                    <a:pt x="4025" y="897"/>
                  </a:cubicBezTo>
                  <a:cubicBezTo>
                    <a:pt x="5882" y="897"/>
                    <a:pt x="7398" y="1351"/>
                    <a:pt x="7858" y="1351"/>
                  </a:cubicBezTo>
                  <a:cubicBezTo>
                    <a:pt x="7935" y="1351"/>
                    <a:pt x="7982" y="1339"/>
                    <a:pt x="7997" y="1309"/>
                  </a:cubicBezTo>
                  <a:cubicBezTo>
                    <a:pt x="8048" y="1206"/>
                    <a:pt x="7687" y="897"/>
                    <a:pt x="6965" y="587"/>
                  </a:cubicBezTo>
                  <a:cubicBezTo>
                    <a:pt x="5994" y="193"/>
                    <a:pt x="4983" y="0"/>
                    <a:pt x="3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6"/>
            <p:cNvSpPr/>
            <p:nvPr/>
          </p:nvSpPr>
          <p:spPr>
            <a:xfrm>
              <a:off x="3259925" y="1180875"/>
              <a:ext cx="392075" cy="316475"/>
            </a:xfrm>
            <a:custGeom>
              <a:avLst/>
              <a:gdLst/>
              <a:ahLst/>
              <a:cxnLst/>
              <a:rect l="l" t="t" r="r" b="b"/>
              <a:pathLst>
                <a:path w="15683" h="12659" extrusionOk="0">
                  <a:moveTo>
                    <a:pt x="15373" y="1"/>
                  </a:moveTo>
                  <a:lnTo>
                    <a:pt x="4385" y="104"/>
                  </a:lnTo>
                  <a:lnTo>
                    <a:pt x="1238" y="156"/>
                  </a:lnTo>
                  <a:cubicBezTo>
                    <a:pt x="877" y="156"/>
                    <a:pt x="516" y="156"/>
                    <a:pt x="207" y="207"/>
                  </a:cubicBezTo>
                  <a:cubicBezTo>
                    <a:pt x="310" y="207"/>
                    <a:pt x="413" y="259"/>
                    <a:pt x="516" y="259"/>
                  </a:cubicBezTo>
                  <a:lnTo>
                    <a:pt x="1342" y="259"/>
                  </a:lnTo>
                  <a:lnTo>
                    <a:pt x="4488" y="310"/>
                  </a:lnTo>
                  <a:lnTo>
                    <a:pt x="15212" y="412"/>
                  </a:lnTo>
                  <a:lnTo>
                    <a:pt x="15212" y="412"/>
                  </a:lnTo>
                  <a:cubicBezTo>
                    <a:pt x="15167" y="1741"/>
                    <a:pt x="15167" y="3118"/>
                    <a:pt x="15167" y="4540"/>
                  </a:cubicBezTo>
                  <a:cubicBezTo>
                    <a:pt x="15219" y="6088"/>
                    <a:pt x="14806" y="7584"/>
                    <a:pt x="13981" y="8822"/>
                  </a:cubicBezTo>
                  <a:cubicBezTo>
                    <a:pt x="13155" y="10164"/>
                    <a:pt x="11865" y="11195"/>
                    <a:pt x="10369" y="11763"/>
                  </a:cubicBezTo>
                  <a:cubicBezTo>
                    <a:pt x="9699" y="12021"/>
                    <a:pt x="8925" y="12175"/>
                    <a:pt x="8203" y="12227"/>
                  </a:cubicBezTo>
                  <a:cubicBezTo>
                    <a:pt x="8032" y="12239"/>
                    <a:pt x="7862" y="12246"/>
                    <a:pt x="7691" y="12246"/>
                  </a:cubicBezTo>
                  <a:cubicBezTo>
                    <a:pt x="7140" y="12246"/>
                    <a:pt x="6588" y="12178"/>
                    <a:pt x="6036" y="12021"/>
                  </a:cubicBezTo>
                  <a:cubicBezTo>
                    <a:pt x="4746" y="11711"/>
                    <a:pt x="3560" y="11092"/>
                    <a:pt x="2580" y="10164"/>
                  </a:cubicBezTo>
                  <a:cubicBezTo>
                    <a:pt x="1754" y="9338"/>
                    <a:pt x="1084" y="8306"/>
                    <a:pt x="723" y="7223"/>
                  </a:cubicBezTo>
                  <a:cubicBezTo>
                    <a:pt x="413" y="6294"/>
                    <a:pt x="258" y="5314"/>
                    <a:pt x="310" y="4334"/>
                  </a:cubicBezTo>
                  <a:cubicBezTo>
                    <a:pt x="258" y="3509"/>
                    <a:pt x="258" y="2786"/>
                    <a:pt x="258" y="2167"/>
                  </a:cubicBezTo>
                  <a:cubicBezTo>
                    <a:pt x="258" y="1600"/>
                    <a:pt x="207" y="1084"/>
                    <a:pt x="207" y="723"/>
                  </a:cubicBezTo>
                  <a:cubicBezTo>
                    <a:pt x="207" y="568"/>
                    <a:pt x="207" y="362"/>
                    <a:pt x="155" y="207"/>
                  </a:cubicBezTo>
                  <a:cubicBezTo>
                    <a:pt x="155" y="362"/>
                    <a:pt x="155" y="517"/>
                    <a:pt x="155" y="671"/>
                  </a:cubicBezTo>
                  <a:cubicBezTo>
                    <a:pt x="155" y="1033"/>
                    <a:pt x="103" y="1497"/>
                    <a:pt x="103" y="2064"/>
                  </a:cubicBezTo>
                  <a:cubicBezTo>
                    <a:pt x="103" y="2735"/>
                    <a:pt x="52" y="3457"/>
                    <a:pt x="52" y="4334"/>
                  </a:cubicBezTo>
                  <a:cubicBezTo>
                    <a:pt x="0" y="5314"/>
                    <a:pt x="103" y="6346"/>
                    <a:pt x="413" y="7326"/>
                  </a:cubicBezTo>
                  <a:cubicBezTo>
                    <a:pt x="826" y="8461"/>
                    <a:pt x="1445" y="9545"/>
                    <a:pt x="2322" y="10370"/>
                  </a:cubicBezTo>
                  <a:cubicBezTo>
                    <a:pt x="3302" y="11402"/>
                    <a:pt x="4592" y="12072"/>
                    <a:pt x="5933" y="12433"/>
                  </a:cubicBezTo>
                  <a:cubicBezTo>
                    <a:pt x="6524" y="12591"/>
                    <a:pt x="7085" y="12658"/>
                    <a:pt x="7662" y="12658"/>
                  </a:cubicBezTo>
                  <a:cubicBezTo>
                    <a:pt x="7840" y="12658"/>
                    <a:pt x="8020" y="12652"/>
                    <a:pt x="8203" y="12640"/>
                  </a:cubicBezTo>
                  <a:cubicBezTo>
                    <a:pt x="9028" y="12640"/>
                    <a:pt x="9802" y="12433"/>
                    <a:pt x="10524" y="12175"/>
                  </a:cubicBezTo>
                  <a:cubicBezTo>
                    <a:pt x="12123" y="11556"/>
                    <a:pt x="13465" y="10473"/>
                    <a:pt x="14393" y="9080"/>
                  </a:cubicBezTo>
                  <a:cubicBezTo>
                    <a:pt x="15219" y="7739"/>
                    <a:pt x="15683" y="6140"/>
                    <a:pt x="15631" y="4540"/>
                  </a:cubicBezTo>
                  <a:cubicBezTo>
                    <a:pt x="15631" y="3044"/>
                    <a:pt x="15580" y="1600"/>
                    <a:pt x="15580" y="207"/>
                  </a:cubicBezTo>
                  <a:lnTo>
                    <a:pt x="155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6"/>
            <p:cNvSpPr/>
            <p:nvPr/>
          </p:nvSpPr>
          <p:spPr>
            <a:xfrm>
              <a:off x="2745325" y="1170575"/>
              <a:ext cx="392100" cy="316325"/>
            </a:xfrm>
            <a:custGeom>
              <a:avLst/>
              <a:gdLst/>
              <a:ahLst/>
              <a:cxnLst/>
              <a:rect l="l" t="t" r="r" b="b"/>
              <a:pathLst>
                <a:path w="15684" h="12653" extrusionOk="0">
                  <a:moveTo>
                    <a:pt x="15426" y="0"/>
                  </a:moveTo>
                  <a:lnTo>
                    <a:pt x="4386" y="103"/>
                  </a:lnTo>
                  <a:lnTo>
                    <a:pt x="1290" y="155"/>
                  </a:lnTo>
                  <a:cubicBezTo>
                    <a:pt x="929" y="155"/>
                    <a:pt x="568" y="155"/>
                    <a:pt x="207" y="206"/>
                  </a:cubicBezTo>
                  <a:lnTo>
                    <a:pt x="517" y="206"/>
                  </a:lnTo>
                  <a:lnTo>
                    <a:pt x="1342" y="258"/>
                  </a:lnTo>
                  <a:lnTo>
                    <a:pt x="4540" y="310"/>
                  </a:lnTo>
                  <a:lnTo>
                    <a:pt x="15219" y="411"/>
                  </a:lnTo>
                  <a:lnTo>
                    <a:pt x="15219" y="411"/>
                  </a:lnTo>
                  <a:cubicBezTo>
                    <a:pt x="15219" y="1699"/>
                    <a:pt x="15219" y="3119"/>
                    <a:pt x="15219" y="4540"/>
                  </a:cubicBezTo>
                  <a:cubicBezTo>
                    <a:pt x="15219" y="6036"/>
                    <a:pt x="14858" y="7532"/>
                    <a:pt x="14033" y="8822"/>
                  </a:cubicBezTo>
                  <a:cubicBezTo>
                    <a:pt x="13156" y="10163"/>
                    <a:pt x="11866" y="11195"/>
                    <a:pt x="10421" y="11762"/>
                  </a:cubicBezTo>
                  <a:cubicBezTo>
                    <a:pt x="9699" y="12020"/>
                    <a:pt x="8977" y="12175"/>
                    <a:pt x="8203" y="12226"/>
                  </a:cubicBezTo>
                  <a:cubicBezTo>
                    <a:pt x="8075" y="12236"/>
                    <a:pt x="7947" y="12240"/>
                    <a:pt x="7819" y="12240"/>
                  </a:cubicBezTo>
                  <a:cubicBezTo>
                    <a:pt x="7225" y="12240"/>
                    <a:pt x="6631" y="12147"/>
                    <a:pt x="6037" y="12020"/>
                  </a:cubicBezTo>
                  <a:cubicBezTo>
                    <a:pt x="4747" y="11710"/>
                    <a:pt x="3560" y="11040"/>
                    <a:pt x="2580" y="10111"/>
                  </a:cubicBezTo>
                  <a:cubicBezTo>
                    <a:pt x="1755" y="9286"/>
                    <a:pt x="1136" y="8306"/>
                    <a:pt x="723" y="7171"/>
                  </a:cubicBezTo>
                  <a:cubicBezTo>
                    <a:pt x="413" y="6242"/>
                    <a:pt x="310" y="5314"/>
                    <a:pt x="310" y="4333"/>
                  </a:cubicBezTo>
                  <a:cubicBezTo>
                    <a:pt x="310" y="3508"/>
                    <a:pt x="259" y="2734"/>
                    <a:pt x="259" y="2115"/>
                  </a:cubicBezTo>
                  <a:cubicBezTo>
                    <a:pt x="259" y="1548"/>
                    <a:pt x="259" y="1083"/>
                    <a:pt x="207" y="722"/>
                  </a:cubicBezTo>
                  <a:cubicBezTo>
                    <a:pt x="207" y="516"/>
                    <a:pt x="207" y="361"/>
                    <a:pt x="207" y="206"/>
                  </a:cubicBezTo>
                  <a:cubicBezTo>
                    <a:pt x="156" y="361"/>
                    <a:pt x="156" y="516"/>
                    <a:pt x="156" y="671"/>
                  </a:cubicBezTo>
                  <a:cubicBezTo>
                    <a:pt x="156" y="1032"/>
                    <a:pt x="156" y="1496"/>
                    <a:pt x="104" y="2064"/>
                  </a:cubicBezTo>
                  <a:cubicBezTo>
                    <a:pt x="104" y="2683"/>
                    <a:pt x="104" y="3456"/>
                    <a:pt x="52" y="4333"/>
                  </a:cubicBezTo>
                  <a:cubicBezTo>
                    <a:pt x="1" y="5314"/>
                    <a:pt x="156" y="6345"/>
                    <a:pt x="465" y="7274"/>
                  </a:cubicBezTo>
                  <a:cubicBezTo>
                    <a:pt x="826" y="8460"/>
                    <a:pt x="1497" y="9492"/>
                    <a:pt x="2322" y="10369"/>
                  </a:cubicBezTo>
                  <a:cubicBezTo>
                    <a:pt x="3354" y="11349"/>
                    <a:pt x="4592" y="12072"/>
                    <a:pt x="5985" y="12433"/>
                  </a:cubicBezTo>
                  <a:cubicBezTo>
                    <a:pt x="6579" y="12560"/>
                    <a:pt x="7208" y="12652"/>
                    <a:pt x="7815" y="12652"/>
                  </a:cubicBezTo>
                  <a:cubicBezTo>
                    <a:pt x="7946" y="12652"/>
                    <a:pt x="8075" y="12648"/>
                    <a:pt x="8203" y="12639"/>
                  </a:cubicBezTo>
                  <a:cubicBezTo>
                    <a:pt x="9029" y="12587"/>
                    <a:pt x="9802" y="12433"/>
                    <a:pt x="10525" y="12175"/>
                  </a:cubicBezTo>
                  <a:cubicBezTo>
                    <a:pt x="12124" y="11556"/>
                    <a:pt x="13465" y="10472"/>
                    <a:pt x="14394" y="9080"/>
                  </a:cubicBezTo>
                  <a:cubicBezTo>
                    <a:pt x="15271" y="7687"/>
                    <a:pt x="15683" y="6139"/>
                    <a:pt x="15632" y="4540"/>
                  </a:cubicBezTo>
                  <a:cubicBezTo>
                    <a:pt x="15632" y="3044"/>
                    <a:pt x="15632" y="1599"/>
                    <a:pt x="15632" y="206"/>
                  </a:cubicBezTo>
                  <a:lnTo>
                    <a:pt x="156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6"/>
            <p:cNvSpPr/>
            <p:nvPr/>
          </p:nvSpPr>
          <p:spPr>
            <a:xfrm>
              <a:off x="3124500" y="1196350"/>
              <a:ext cx="144475" cy="10350"/>
            </a:xfrm>
            <a:custGeom>
              <a:avLst/>
              <a:gdLst/>
              <a:ahLst/>
              <a:cxnLst/>
              <a:rect l="l" t="t" r="r" b="b"/>
              <a:pathLst>
                <a:path w="5779" h="414" extrusionOk="0">
                  <a:moveTo>
                    <a:pt x="2889" y="1"/>
                  </a:moveTo>
                  <a:cubicBezTo>
                    <a:pt x="1290" y="1"/>
                    <a:pt x="1" y="104"/>
                    <a:pt x="1" y="207"/>
                  </a:cubicBezTo>
                  <a:cubicBezTo>
                    <a:pt x="1" y="310"/>
                    <a:pt x="1290" y="414"/>
                    <a:pt x="2889" y="414"/>
                  </a:cubicBezTo>
                  <a:cubicBezTo>
                    <a:pt x="4489" y="414"/>
                    <a:pt x="5778" y="310"/>
                    <a:pt x="5778" y="207"/>
                  </a:cubicBezTo>
                  <a:cubicBezTo>
                    <a:pt x="5778" y="104"/>
                    <a:pt x="4489" y="1"/>
                    <a:pt x="28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6"/>
            <p:cNvSpPr/>
            <p:nvPr/>
          </p:nvSpPr>
          <p:spPr>
            <a:xfrm>
              <a:off x="2349400" y="1197650"/>
              <a:ext cx="401125" cy="11625"/>
            </a:xfrm>
            <a:custGeom>
              <a:avLst/>
              <a:gdLst/>
              <a:ahLst/>
              <a:cxnLst/>
              <a:rect l="l" t="t" r="r" b="b"/>
              <a:pathLst>
                <a:path w="16045" h="465" extrusionOk="0">
                  <a:moveTo>
                    <a:pt x="7996" y="0"/>
                  </a:moveTo>
                  <a:cubicBezTo>
                    <a:pt x="3560" y="52"/>
                    <a:pt x="0" y="155"/>
                    <a:pt x="0" y="258"/>
                  </a:cubicBezTo>
                  <a:cubicBezTo>
                    <a:pt x="0" y="362"/>
                    <a:pt x="3560" y="465"/>
                    <a:pt x="7996" y="465"/>
                  </a:cubicBezTo>
                  <a:cubicBezTo>
                    <a:pt x="12433" y="465"/>
                    <a:pt x="16044" y="362"/>
                    <a:pt x="16044" y="207"/>
                  </a:cubicBezTo>
                  <a:cubicBezTo>
                    <a:pt x="16044" y="104"/>
                    <a:pt x="12433" y="0"/>
                    <a:pt x="79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6"/>
            <p:cNvSpPr/>
            <p:nvPr/>
          </p:nvSpPr>
          <p:spPr>
            <a:xfrm>
              <a:off x="2649900" y="3651950"/>
              <a:ext cx="4503625" cy="1799150"/>
            </a:xfrm>
            <a:custGeom>
              <a:avLst/>
              <a:gdLst/>
              <a:ahLst/>
              <a:cxnLst/>
              <a:rect l="l" t="t" r="r" b="b"/>
              <a:pathLst>
                <a:path w="180145" h="71966" extrusionOk="0">
                  <a:moveTo>
                    <a:pt x="78053" y="0"/>
                  </a:moveTo>
                  <a:lnTo>
                    <a:pt x="50195" y="68870"/>
                  </a:lnTo>
                  <a:lnTo>
                    <a:pt x="0" y="68870"/>
                  </a:lnTo>
                  <a:lnTo>
                    <a:pt x="0" y="71965"/>
                  </a:lnTo>
                  <a:lnTo>
                    <a:pt x="149553" y="71965"/>
                  </a:lnTo>
                  <a:lnTo>
                    <a:pt x="1801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6"/>
            <p:cNvSpPr/>
            <p:nvPr/>
          </p:nvSpPr>
          <p:spPr>
            <a:xfrm>
              <a:off x="5403400" y="4473500"/>
              <a:ext cx="287625" cy="321125"/>
            </a:xfrm>
            <a:custGeom>
              <a:avLst/>
              <a:gdLst/>
              <a:ahLst/>
              <a:cxnLst/>
              <a:rect l="l" t="t" r="r" b="b"/>
              <a:pathLst>
                <a:path w="11505" h="12845" extrusionOk="0">
                  <a:moveTo>
                    <a:pt x="6510" y="0"/>
                  </a:moveTo>
                  <a:cubicBezTo>
                    <a:pt x="4197" y="0"/>
                    <a:pt x="1880" y="2064"/>
                    <a:pt x="1032" y="5055"/>
                  </a:cubicBezTo>
                  <a:cubicBezTo>
                    <a:pt x="0" y="8512"/>
                    <a:pt x="1290" y="11916"/>
                    <a:pt x="3921" y="12690"/>
                  </a:cubicBezTo>
                  <a:cubicBezTo>
                    <a:pt x="4275" y="12794"/>
                    <a:pt x="4635" y="12844"/>
                    <a:pt x="4995" y="12844"/>
                  </a:cubicBezTo>
                  <a:cubicBezTo>
                    <a:pt x="7308" y="12844"/>
                    <a:pt x="9624" y="10780"/>
                    <a:pt x="10473" y="7789"/>
                  </a:cubicBezTo>
                  <a:cubicBezTo>
                    <a:pt x="11504" y="4333"/>
                    <a:pt x="10215" y="928"/>
                    <a:pt x="7584" y="154"/>
                  </a:cubicBezTo>
                  <a:cubicBezTo>
                    <a:pt x="7229" y="50"/>
                    <a:pt x="6870" y="0"/>
                    <a:pt x="651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7" name="Google Shape;3047;p56"/>
          <p:cNvGrpSpPr/>
          <p:nvPr/>
        </p:nvGrpSpPr>
        <p:grpSpPr>
          <a:xfrm>
            <a:off x="1955652" y="1227876"/>
            <a:ext cx="5863868" cy="3448163"/>
            <a:chOff x="1955652" y="1227876"/>
            <a:chExt cx="5863868" cy="3448163"/>
          </a:xfrm>
        </p:grpSpPr>
        <p:sp>
          <p:nvSpPr>
            <p:cNvPr id="3048" name="Google Shape;3048;p56"/>
            <p:cNvSpPr/>
            <p:nvPr/>
          </p:nvSpPr>
          <p:spPr>
            <a:xfrm>
              <a:off x="1976003" y="1819070"/>
              <a:ext cx="5723008" cy="2856969"/>
            </a:xfrm>
            <a:custGeom>
              <a:avLst/>
              <a:gdLst/>
              <a:ahLst/>
              <a:cxnLst/>
              <a:rect l="l" t="t" r="r" b="b"/>
              <a:pathLst>
                <a:path w="178565" h="89141" extrusionOk="0">
                  <a:moveTo>
                    <a:pt x="165047" y="1"/>
                  </a:moveTo>
                  <a:lnTo>
                    <a:pt x="2690" y="1722"/>
                  </a:lnTo>
                  <a:lnTo>
                    <a:pt x="2690" y="1722"/>
                  </a:lnTo>
                  <a:cubicBezTo>
                    <a:pt x="2690" y="1722"/>
                    <a:pt x="0" y="68890"/>
                    <a:pt x="7101" y="88940"/>
                  </a:cubicBezTo>
                  <a:lnTo>
                    <a:pt x="178565" y="89141"/>
                  </a:lnTo>
                  <a:cubicBezTo>
                    <a:pt x="178565" y="89141"/>
                    <a:pt x="163427" y="33151"/>
                    <a:pt x="1650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6"/>
            <p:cNvSpPr/>
            <p:nvPr/>
          </p:nvSpPr>
          <p:spPr>
            <a:xfrm>
              <a:off x="1955652" y="1874228"/>
              <a:ext cx="5837074" cy="2701687"/>
            </a:xfrm>
            <a:custGeom>
              <a:avLst/>
              <a:gdLst/>
              <a:ahLst/>
              <a:cxnLst/>
              <a:rect l="l" t="t" r="r" b="b"/>
              <a:pathLst>
                <a:path w="182124" h="84296" extrusionOk="0">
                  <a:moveTo>
                    <a:pt x="3325" y="1"/>
                  </a:moveTo>
                  <a:cubicBezTo>
                    <a:pt x="3325" y="1"/>
                    <a:pt x="0" y="67587"/>
                    <a:pt x="10243" y="84295"/>
                  </a:cubicBezTo>
                  <a:lnTo>
                    <a:pt x="182124" y="83660"/>
                  </a:lnTo>
                  <a:cubicBezTo>
                    <a:pt x="182124" y="83660"/>
                    <a:pt x="167921" y="49508"/>
                    <a:pt x="16638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6"/>
            <p:cNvSpPr/>
            <p:nvPr/>
          </p:nvSpPr>
          <p:spPr>
            <a:xfrm>
              <a:off x="2044526" y="1362838"/>
              <a:ext cx="5294628" cy="547863"/>
            </a:xfrm>
            <a:custGeom>
              <a:avLst/>
              <a:gdLst/>
              <a:ahLst/>
              <a:cxnLst/>
              <a:rect l="l" t="t" r="r" b="b"/>
              <a:pathLst>
                <a:path w="165199" h="17094" extrusionOk="0">
                  <a:moveTo>
                    <a:pt x="1" y="0"/>
                  </a:moveTo>
                  <a:lnTo>
                    <a:pt x="1" y="17093"/>
                  </a:lnTo>
                  <a:lnTo>
                    <a:pt x="165199" y="17093"/>
                  </a:lnTo>
                  <a:lnTo>
                    <a:pt x="1651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6"/>
            <p:cNvSpPr/>
            <p:nvPr/>
          </p:nvSpPr>
          <p:spPr>
            <a:xfrm>
              <a:off x="2044526" y="1896182"/>
              <a:ext cx="5774993" cy="2559225"/>
            </a:xfrm>
            <a:custGeom>
              <a:avLst/>
              <a:gdLst/>
              <a:ahLst/>
              <a:cxnLst/>
              <a:rect l="l" t="t" r="r" b="b"/>
              <a:pathLst>
                <a:path w="180187" h="79851" extrusionOk="0">
                  <a:moveTo>
                    <a:pt x="1" y="1"/>
                  </a:moveTo>
                  <a:cubicBezTo>
                    <a:pt x="1" y="1"/>
                    <a:pt x="987" y="74621"/>
                    <a:pt x="9976" y="79851"/>
                  </a:cubicBezTo>
                  <a:lnTo>
                    <a:pt x="180186" y="79016"/>
                  </a:lnTo>
                  <a:cubicBezTo>
                    <a:pt x="180186" y="79016"/>
                    <a:pt x="169560" y="61321"/>
                    <a:pt x="16526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6"/>
            <p:cNvSpPr/>
            <p:nvPr/>
          </p:nvSpPr>
          <p:spPr>
            <a:xfrm>
              <a:off x="2283363" y="1227876"/>
              <a:ext cx="350819" cy="364184"/>
            </a:xfrm>
            <a:custGeom>
              <a:avLst/>
              <a:gdLst/>
              <a:ahLst/>
              <a:cxnLst/>
              <a:rect l="l" t="t" r="r" b="b"/>
              <a:pathLst>
                <a:path w="10946" h="11363" extrusionOk="0">
                  <a:moveTo>
                    <a:pt x="5465" y="1"/>
                  </a:moveTo>
                  <a:cubicBezTo>
                    <a:pt x="1237" y="1"/>
                    <a:pt x="34" y="4161"/>
                    <a:pt x="1" y="4211"/>
                  </a:cubicBezTo>
                  <a:lnTo>
                    <a:pt x="1037" y="4211"/>
                  </a:lnTo>
                  <a:cubicBezTo>
                    <a:pt x="1354" y="3393"/>
                    <a:pt x="2507" y="986"/>
                    <a:pt x="5465" y="986"/>
                  </a:cubicBezTo>
                  <a:cubicBezTo>
                    <a:pt x="7804" y="986"/>
                    <a:pt x="9274" y="2457"/>
                    <a:pt x="9775" y="4211"/>
                  </a:cubicBezTo>
                  <a:cubicBezTo>
                    <a:pt x="9892" y="4679"/>
                    <a:pt x="9959" y="5147"/>
                    <a:pt x="9959" y="5631"/>
                  </a:cubicBezTo>
                  <a:cubicBezTo>
                    <a:pt x="9959" y="7703"/>
                    <a:pt x="8773" y="10193"/>
                    <a:pt x="5448" y="10377"/>
                  </a:cubicBezTo>
                  <a:cubicBezTo>
                    <a:pt x="4785" y="10393"/>
                    <a:pt x="4812" y="11363"/>
                    <a:pt x="5448" y="11363"/>
                  </a:cubicBezTo>
                  <a:cubicBezTo>
                    <a:pt x="5454" y="11363"/>
                    <a:pt x="5459" y="11363"/>
                    <a:pt x="5465" y="11362"/>
                  </a:cubicBezTo>
                  <a:lnTo>
                    <a:pt x="5498" y="11362"/>
                  </a:lnTo>
                  <a:cubicBezTo>
                    <a:pt x="9257" y="11145"/>
                    <a:pt x="10945" y="8338"/>
                    <a:pt x="10945" y="5631"/>
                  </a:cubicBezTo>
                  <a:cubicBezTo>
                    <a:pt x="10945" y="5147"/>
                    <a:pt x="10895" y="4679"/>
                    <a:pt x="10778" y="4211"/>
                  </a:cubicBezTo>
                  <a:cubicBezTo>
                    <a:pt x="10260" y="1956"/>
                    <a:pt x="8455" y="1"/>
                    <a:pt x="54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6"/>
            <p:cNvSpPr/>
            <p:nvPr/>
          </p:nvSpPr>
          <p:spPr>
            <a:xfrm>
              <a:off x="2932952" y="1227876"/>
              <a:ext cx="350787" cy="364184"/>
            </a:xfrm>
            <a:custGeom>
              <a:avLst/>
              <a:gdLst/>
              <a:ahLst/>
              <a:cxnLst/>
              <a:rect l="l" t="t" r="r" b="b"/>
              <a:pathLst>
                <a:path w="10945" h="11363" extrusionOk="0">
                  <a:moveTo>
                    <a:pt x="5464" y="1"/>
                  </a:moveTo>
                  <a:cubicBezTo>
                    <a:pt x="1237" y="1"/>
                    <a:pt x="17" y="4161"/>
                    <a:pt x="0" y="4211"/>
                  </a:cubicBezTo>
                  <a:lnTo>
                    <a:pt x="1036" y="4211"/>
                  </a:lnTo>
                  <a:cubicBezTo>
                    <a:pt x="1354" y="3393"/>
                    <a:pt x="2507" y="986"/>
                    <a:pt x="5464" y="986"/>
                  </a:cubicBezTo>
                  <a:cubicBezTo>
                    <a:pt x="7803" y="986"/>
                    <a:pt x="9257" y="2457"/>
                    <a:pt x="9758" y="4211"/>
                  </a:cubicBezTo>
                  <a:cubicBezTo>
                    <a:pt x="9892" y="4679"/>
                    <a:pt x="9959" y="5147"/>
                    <a:pt x="9959" y="5631"/>
                  </a:cubicBezTo>
                  <a:cubicBezTo>
                    <a:pt x="9959" y="7703"/>
                    <a:pt x="8772" y="10193"/>
                    <a:pt x="5431" y="10377"/>
                  </a:cubicBezTo>
                  <a:cubicBezTo>
                    <a:pt x="4785" y="10393"/>
                    <a:pt x="4812" y="11363"/>
                    <a:pt x="5448" y="11363"/>
                  </a:cubicBezTo>
                  <a:cubicBezTo>
                    <a:pt x="5453" y="11363"/>
                    <a:pt x="5459" y="11363"/>
                    <a:pt x="5464" y="11362"/>
                  </a:cubicBezTo>
                  <a:lnTo>
                    <a:pt x="5481" y="11362"/>
                  </a:lnTo>
                  <a:cubicBezTo>
                    <a:pt x="9257" y="11145"/>
                    <a:pt x="10945" y="8338"/>
                    <a:pt x="10945" y="5631"/>
                  </a:cubicBezTo>
                  <a:cubicBezTo>
                    <a:pt x="10945" y="5147"/>
                    <a:pt x="10878" y="4679"/>
                    <a:pt x="10777" y="4211"/>
                  </a:cubicBezTo>
                  <a:cubicBezTo>
                    <a:pt x="10259" y="1956"/>
                    <a:pt x="8455" y="1"/>
                    <a:pt x="54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6"/>
            <p:cNvSpPr/>
            <p:nvPr/>
          </p:nvSpPr>
          <p:spPr>
            <a:xfrm>
              <a:off x="3582510" y="1227876"/>
              <a:ext cx="350274" cy="364184"/>
            </a:xfrm>
            <a:custGeom>
              <a:avLst/>
              <a:gdLst/>
              <a:ahLst/>
              <a:cxnLst/>
              <a:rect l="l" t="t" r="r" b="b"/>
              <a:pathLst>
                <a:path w="10929" h="11363" extrusionOk="0">
                  <a:moveTo>
                    <a:pt x="5448" y="1"/>
                  </a:moveTo>
                  <a:cubicBezTo>
                    <a:pt x="1237" y="1"/>
                    <a:pt x="18" y="4161"/>
                    <a:pt x="1" y="4211"/>
                  </a:cubicBezTo>
                  <a:lnTo>
                    <a:pt x="1037" y="4211"/>
                  </a:lnTo>
                  <a:cubicBezTo>
                    <a:pt x="1338" y="3393"/>
                    <a:pt x="2507" y="986"/>
                    <a:pt x="5448" y="986"/>
                  </a:cubicBezTo>
                  <a:cubicBezTo>
                    <a:pt x="7804" y="986"/>
                    <a:pt x="9257" y="2457"/>
                    <a:pt x="9759" y="4211"/>
                  </a:cubicBezTo>
                  <a:cubicBezTo>
                    <a:pt x="9892" y="4679"/>
                    <a:pt x="9959" y="5147"/>
                    <a:pt x="9959" y="5631"/>
                  </a:cubicBezTo>
                  <a:cubicBezTo>
                    <a:pt x="9959" y="7703"/>
                    <a:pt x="8773" y="10193"/>
                    <a:pt x="5431" y="10377"/>
                  </a:cubicBezTo>
                  <a:cubicBezTo>
                    <a:pt x="4785" y="10393"/>
                    <a:pt x="4796" y="11363"/>
                    <a:pt x="5432" y="11363"/>
                  </a:cubicBezTo>
                  <a:cubicBezTo>
                    <a:pt x="5437" y="11363"/>
                    <a:pt x="5442" y="11363"/>
                    <a:pt x="5448" y="11362"/>
                  </a:cubicBezTo>
                  <a:lnTo>
                    <a:pt x="5481" y="11362"/>
                  </a:lnTo>
                  <a:cubicBezTo>
                    <a:pt x="9241" y="11145"/>
                    <a:pt x="10928" y="8338"/>
                    <a:pt x="10928" y="5631"/>
                  </a:cubicBezTo>
                  <a:cubicBezTo>
                    <a:pt x="10928" y="5147"/>
                    <a:pt x="10878" y="4679"/>
                    <a:pt x="10778" y="4211"/>
                  </a:cubicBezTo>
                  <a:cubicBezTo>
                    <a:pt x="10243" y="1956"/>
                    <a:pt x="8439" y="1"/>
                    <a:pt x="54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6"/>
            <p:cNvSpPr/>
            <p:nvPr/>
          </p:nvSpPr>
          <p:spPr>
            <a:xfrm>
              <a:off x="4231554" y="1227876"/>
              <a:ext cx="350787" cy="364184"/>
            </a:xfrm>
            <a:custGeom>
              <a:avLst/>
              <a:gdLst/>
              <a:ahLst/>
              <a:cxnLst/>
              <a:rect l="l" t="t" r="r" b="b"/>
              <a:pathLst>
                <a:path w="10945" h="11363" extrusionOk="0">
                  <a:moveTo>
                    <a:pt x="5464" y="1"/>
                  </a:moveTo>
                  <a:cubicBezTo>
                    <a:pt x="1237" y="1"/>
                    <a:pt x="17" y="4161"/>
                    <a:pt x="1" y="4211"/>
                  </a:cubicBezTo>
                  <a:lnTo>
                    <a:pt x="1037" y="4211"/>
                  </a:lnTo>
                  <a:cubicBezTo>
                    <a:pt x="1354" y="3393"/>
                    <a:pt x="2507" y="986"/>
                    <a:pt x="5464" y="986"/>
                  </a:cubicBezTo>
                  <a:cubicBezTo>
                    <a:pt x="7804" y="986"/>
                    <a:pt x="9257" y="2457"/>
                    <a:pt x="9759" y="4211"/>
                  </a:cubicBezTo>
                  <a:cubicBezTo>
                    <a:pt x="9892" y="4679"/>
                    <a:pt x="9959" y="5147"/>
                    <a:pt x="9959" y="5631"/>
                  </a:cubicBezTo>
                  <a:cubicBezTo>
                    <a:pt x="9959" y="7703"/>
                    <a:pt x="8773" y="10193"/>
                    <a:pt x="5448" y="10377"/>
                  </a:cubicBezTo>
                  <a:cubicBezTo>
                    <a:pt x="4785" y="10393"/>
                    <a:pt x="4812" y="11363"/>
                    <a:pt x="5448" y="11363"/>
                  </a:cubicBezTo>
                  <a:cubicBezTo>
                    <a:pt x="5454" y="11363"/>
                    <a:pt x="5459" y="11363"/>
                    <a:pt x="5464" y="11362"/>
                  </a:cubicBezTo>
                  <a:lnTo>
                    <a:pt x="5498" y="11362"/>
                  </a:lnTo>
                  <a:cubicBezTo>
                    <a:pt x="9257" y="11145"/>
                    <a:pt x="10945" y="8338"/>
                    <a:pt x="10945" y="5631"/>
                  </a:cubicBezTo>
                  <a:cubicBezTo>
                    <a:pt x="10945" y="5147"/>
                    <a:pt x="10895" y="4679"/>
                    <a:pt x="10778" y="4211"/>
                  </a:cubicBezTo>
                  <a:cubicBezTo>
                    <a:pt x="10260" y="1956"/>
                    <a:pt x="8455" y="1"/>
                    <a:pt x="54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6"/>
            <p:cNvSpPr/>
            <p:nvPr/>
          </p:nvSpPr>
          <p:spPr>
            <a:xfrm>
              <a:off x="4881144" y="1227876"/>
              <a:ext cx="350787" cy="364184"/>
            </a:xfrm>
            <a:custGeom>
              <a:avLst/>
              <a:gdLst/>
              <a:ahLst/>
              <a:cxnLst/>
              <a:rect l="l" t="t" r="r" b="b"/>
              <a:pathLst>
                <a:path w="10945" h="11363" extrusionOk="0">
                  <a:moveTo>
                    <a:pt x="5464" y="1"/>
                  </a:moveTo>
                  <a:cubicBezTo>
                    <a:pt x="1237" y="1"/>
                    <a:pt x="17" y="4161"/>
                    <a:pt x="0" y="4211"/>
                  </a:cubicBezTo>
                  <a:lnTo>
                    <a:pt x="1036" y="4211"/>
                  </a:lnTo>
                  <a:cubicBezTo>
                    <a:pt x="1354" y="3393"/>
                    <a:pt x="2507" y="986"/>
                    <a:pt x="5464" y="986"/>
                  </a:cubicBezTo>
                  <a:cubicBezTo>
                    <a:pt x="7803" y="986"/>
                    <a:pt x="9257" y="2457"/>
                    <a:pt x="9758" y="4211"/>
                  </a:cubicBezTo>
                  <a:cubicBezTo>
                    <a:pt x="9892" y="4679"/>
                    <a:pt x="9959" y="5147"/>
                    <a:pt x="9959" y="5631"/>
                  </a:cubicBezTo>
                  <a:cubicBezTo>
                    <a:pt x="9959" y="7703"/>
                    <a:pt x="8772" y="10193"/>
                    <a:pt x="5431" y="10377"/>
                  </a:cubicBezTo>
                  <a:cubicBezTo>
                    <a:pt x="4784" y="10393"/>
                    <a:pt x="4812" y="11363"/>
                    <a:pt x="5448" y="11363"/>
                  </a:cubicBezTo>
                  <a:cubicBezTo>
                    <a:pt x="5453" y="11363"/>
                    <a:pt x="5458" y="11363"/>
                    <a:pt x="5464" y="11362"/>
                  </a:cubicBezTo>
                  <a:lnTo>
                    <a:pt x="5481" y="11362"/>
                  </a:lnTo>
                  <a:cubicBezTo>
                    <a:pt x="9257" y="11145"/>
                    <a:pt x="10944" y="8338"/>
                    <a:pt x="10944" y="5631"/>
                  </a:cubicBezTo>
                  <a:cubicBezTo>
                    <a:pt x="10944" y="5147"/>
                    <a:pt x="10878" y="4679"/>
                    <a:pt x="10777" y="4211"/>
                  </a:cubicBezTo>
                  <a:cubicBezTo>
                    <a:pt x="10243" y="1956"/>
                    <a:pt x="8455" y="1"/>
                    <a:pt x="54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6"/>
            <p:cNvSpPr/>
            <p:nvPr/>
          </p:nvSpPr>
          <p:spPr>
            <a:xfrm>
              <a:off x="5530701" y="1228965"/>
              <a:ext cx="350274" cy="364184"/>
            </a:xfrm>
            <a:custGeom>
              <a:avLst/>
              <a:gdLst/>
              <a:ahLst/>
              <a:cxnLst/>
              <a:rect l="l" t="t" r="r" b="b"/>
              <a:pathLst>
                <a:path w="10929" h="11363" extrusionOk="0">
                  <a:moveTo>
                    <a:pt x="5448" y="0"/>
                  </a:moveTo>
                  <a:cubicBezTo>
                    <a:pt x="1220" y="0"/>
                    <a:pt x="17" y="4161"/>
                    <a:pt x="1" y="4211"/>
                  </a:cubicBezTo>
                  <a:lnTo>
                    <a:pt x="1037" y="4211"/>
                  </a:lnTo>
                  <a:cubicBezTo>
                    <a:pt x="1337" y="3392"/>
                    <a:pt x="2507" y="986"/>
                    <a:pt x="5448" y="986"/>
                  </a:cubicBezTo>
                  <a:cubicBezTo>
                    <a:pt x="7804" y="986"/>
                    <a:pt x="9257" y="2456"/>
                    <a:pt x="9759" y="4211"/>
                  </a:cubicBezTo>
                  <a:cubicBezTo>
                    <a:pt x="9892" y="4678"/>
                    <a:pt x="9942" y="5146"/>
                    <a:pt x="9942" y="5631"/>
                  </a:cubicBezTo>
                  <a:cubicBezTo>
                    <a:pt x="9942" y="7703"/>
                    <a:pt x="8773" y="10192"/>
                    <a:pt x="5431" y="10376"/>
                  </a:cubicBezTo>
                  <a:cubicBezTo>
                    <a:pt x="4785" y="10393"/>
                    <a:pt x="4796" y="11362"/>
                    <a:pt x="5431" y="11362"/>
                  </a:cubicBezTo>
                  <a:cubicBezTo>
                    <a:pt x="5437" y="11362"/>
                    <a:pt x="5442" y="11362"/>
                    <a:pt x="5448" y="11362"/>
                  </a:cubicBezTo>
                  <a:lnTo>
                    <a:pt x="5481" y="11362"/>
                  </a:lnTo>
                  <a:cubicBezTo>
                    <a:pt x="9241" y="11145"/>
                    <a:pt x="10928" y="8338"/>
                    <a:pt x="10928" y="5631"/>
                  </a:cubicBezTo>
                  <a:cubicBezTo>
                    <a:pt x="10928" y="5146"/>
                    <a:pt x="10878" y="4678"/>
                    <a:pt x="10778" y="4211"/>
                  </a:cubicBezTo>
                  <a:cubicBezTo>
                    <a:pt x="10243" y="1955"/>
                    <a:pt x="8439" y="0"/>
                    <a:pt x="5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6"/>
            <p:cNvSpPr/>
            <p:nvPr/>
          </p:nvSpPr>
          <p:spPr>
            <a:xfrm>
              <a:off x="6179745" y="1228965"/>
              <a:ext cx="350787" cy="364184"/>
            </a:xfrm>
            <a:custGeom>
              <a:avLst/>
              <a:gdLst/>
              <a:ahLst/>
              <a:cxnLst/>
              <a:rect l="l" t="t" r="r" b="b"/>
              <a:pathLst>
                <a:path w="10945" h="11363" extrusionOk="0">
                  <a:moveTo>
                    <a:pt x="5464" y="0"/>
                  </a:moveTo>
                  <a:cubicBezTo>
                    <a:pt x="1237" y="0"/>
                    <a:pt x="17" y="4161"/>
                    <a:pt x="1" y="4211"/>
                  </a:cubicBezTo>
                  <a:lnTo>
                    <a:pt x="1036" y="4211"/>
                  </a:lnTo>
                  <a:cubicBezTo>
                    <a:pt x="1354" y="3392"/>
                    <a:pt x="2507" y="986"/>
                    <a:pt x="5464" y="986"/>
                  </a:cubicBezTo>
                  <a:cubicBezTo>
                    <a:pt x="7803" y="986"/>
                    <a:pt x="9257" y="2456"/>
                    <a:pt x="9758" y="4211"/>
                  </a:cubicBezTo>
                  <a:cubicBezTo>
                    <a:pt x="9892" y="4678"/>
                    <a:pt x="9959" y="5146"/>
                    <a:pt x="9959" y="5631"/>
                  </a:cubicBezTo>
                  <a:cubicBezTo>
                    <a:pt x="9959" y="7703"/>
                    <a:pt x="8773" y="10192"/>
                    <a:pt x="5431" y="10376"/>
                  </a:cubicBezTo>
                  <a:cubicBezTo>
                    <a:pt x="4785" y="10393"/>
                    <a:pt x="4812" y="11362"/>
                    <a:pt x="5448" y="11362"/>
                  </a:cubicBezTo>
                  <a:cubicBezTo>
                    <a:pt x="5453" y="11362"/>
                    <a:pt x="5459" y="11362"/>
                    <a:pt x="5464" y="11362"/>
                  </a:cubicBezTo>
                  <a:lnTo>
                    <a:pt x="5498" y="11362"/>
                  </a:lnTo>
                  <a:cubicBezTo>
                    <a:pt x="9257" y="11145"/>
                    <a:pt x="10945" y="8338"/>
                    <a:pt x="10945" y="5631"/>
                  </a:cubicBezTo>
                  <a:cubicBezTo>
                    <a:pt x="10945" y="5146"/>
                    <a:pt x="10895" y="4678"/>
                    <a:pt x="10778" y="4211"/>
                  </a:cubicBezTo>
                  <a:cubicBezTo>
                    <a:pt x="10260" y="1955"/>
                    <a:pt x="8455" y="0"/>
                    <a:pt x="54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6"/>
            <p:cNvSpPr/>
            <p:nvPr/>
          </p:nvSpPr>
          <p:spPr>
            <a:xfrm>
              <a:off x="6829335" y="1228965"/>
              <a:ext cx="350787" cy="364184"/>
            </a:xfrm>
            <a:custGeom>
              <a:avLst/>
              <a:gdLst/>
              <a:ahLst/>
              <a:cxnLst/>
              <a:rect l="l" t="t" r="r" b="b"/>
              <a:pathLst>
                <a:path w="10945" h="11363" extrusionOk="0">
                  <a:moveTo>
                    <a:pt x="5464" y="0"/>
                  </a:moveTo>
                  <a:cubicBezTo>
                    <a:pt x="1236" y="0"/>
                    <a:pt x="17" y="4161"/>
                    <a:pt x="0" y="4211"/>
                  </a:cubicBezTo>
                  <a:lnTo>
                    <a:pt x="1036" y="4211"/>
                  </a:lnTo>
                  <a:cubicBezTo>
                    <a:pt x="1337" y="3392"/>
                    <a:pt x="2506" y="986"/>
                    <a:pt x="5464" y="986"/>
                  </a:cubicBezTo>
                  <a:cubicBezTo>
                    <a:pt x="7803" y="986"/>
                    <a:pt x="9257" y="2456"/>
                    <a:pt x="9758" y="4211"/>
                  </a:cubicBezTo>
                  <a:cubicBezTo>
                    <a:pt x="9891" y="4678"/>
                    <a:pt x="9958" y="5146"/>
                    <a:pt x="9958" y="5631"/>
                  </a:cubicBezTo>
                  <a:cubicBezTo>
                    <a:pt x="9958" y="7703"/>
                    <a:pt x="8772" y="10192"/>
                    <a:pt x="5430" y="10376"/>
                  </a:cubicBezTo>
                  <a:cubicBezTo>
                    <a:pt x="4784" y="10393"/>
                    <a:pt x="4795" y="11362"/>
                    <a:pt x="5447" y="11362"/>
                  </a:cubicBezTo>
                  <a:cubicBezTo>
                    <a:pt x="5453" y="11362"/>
                    <a:pt x="5458" y="11362"/>
                    <a:pt x="5464" y="11362"/>
                  </a:cubicBezTo>
                  <a:lnTo>
                    <a:pt x="5480" y="11362"/>
                  </a:lnTo>
                  <a:cubicBezTo>
                    <a:pt x="9257" y="11145"/>
                    <a:pt x="10944" y="8338"/>
                    <a:pt x="10944" y="5631"/>
                  </a:cubicBezTo>
                  <a:cubicBezTo>
                    <a:pt x="10927" y="5146"/>
                    <a:pt x="10877" y="4678"/>
                    <a:pt x="10777" y="4211"/>
                  </a:cubicBezTo>
                  <a:cubicBezTo>
                    <a:pt x="10242" y="1955"/>
                    <a:pt x="8438" y="0"/>
                    <a:pt x="54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060" name="Google Shape;3060;p56"/>
          <p:cNvGraphicFramePr/>
          <p:nvPr/>
        </p:nvGraphicFramePr>
        <p:xfrm>
          <a:off x="2638325" y="2157000"/>
          <a:ext cx="4224500" cy="1965890"/>
        </p:xfrm>
        <a:graphic>
          <a:graphicData uri="http://schemas.openxmlformats.org/drawingml/2006/table">
            <a:tbl>
              <a:tblPr>
                <a:noFill/>
                <a:tableStyleId>{E8E02399-9271-4B7F-BEF6-7F7E71867822}</a:tableStyleId>
              </a:tblPr>
              <a:tblGrid>
                <a:gridCol w="60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S</a:t>
                      </a:r>
                      <a:endParaRPr sz="1600">
                        <a:solidFill>
                          <a:schemeClr val="dk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M</a:t>
                      </a:r>
                      <a:endParaRPr sz="1600">
                        <a:solidFill>
                          <a:schemeClr val="dk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T</a:t>
                      </a:r>
                      <a:endParaRPr sz="1600">
                        <a:solidFill>
                          <a:schemeClr val="dk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W</a:t>
                      </a:r>
                      <a:endParaRPr sz="1600">
                        <a:solidFill>
                          <a:schemeClr val="dk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T</a:t>
                      </a:r>
                      <a:endParaRPr sz="1600">
                        <a:solidFill>
                          <a:schemeClr val="dk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F</a:t>
                      </a:r>
                      <a:endParaRPr sz="1600">
                        <a:solidFill>
                          <a:schemeClr val="dk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S</a:t>
                      </a:r>
                      <a:endParaRPr sz="1600">
                        <a:solidFill>
                          <a:schemeClr val="dk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Start</a:t>
                      </a: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End</a:t>
                      </a: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61" name="Google Shape;3061;p56"/>
          <p:cNvSpPr txBox="1">
            <a:spLocks noGrp="1"/>
          </p:cNvSpPr>
          <p:nvPr>
            <p:ph type="title"/>
          </p:nvPr>
        </p:nvSpPr>
        <p:spPr>
          <a:xfrm>
            <a:off x="1880632" y="248228"/>
            <a:ext cx="5227144" cy="759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Python – </a:t>
            </a:r>
            <a:r>
              <a:rPr lang="en-US" sz="4000" dirty="0">
                <a:solidFill>
                  <a:srgbClr val="FF0000"/>
                </a:solidFill>
              </a:rPr>
              <a:t>Date</a:t>
            </a:r>
            <a:r>
              <a:rPr lang="en-US" sz="4000" dirty="0"/>
              <a:t> Module</a:t>
            </a:r>
          </a:p>
        </p:txBody>
      </p:sp>
      <p:grpSp>
        <p:nvGrpSpPr>
          <p:cNvPr id="3062" name="Google Shape;3062;p56"/>
          <p:cNvGrpSpPr/>
          <p:nvPr/>
        </p:nvGrpSpPr>
        <p:grpSpPr>
          <a:xfrm>
            <a:off x="5236192" y="2667604"/>
            <a:ext cx="289177" cy="224404"/>
            <a:chOff x="8171300" y="428452"/>
            <a:chExt cx="472898" cy="366973"/>
          </a:xfrm>
        </p:grpSpPr>
        <p:sp>
          <p:nvSpPr>
            <p:cNvPr id="3063" name="Google Shape;3063;p56"/>
            <p:cNvSpPr/>
            <p:nvPr/>
          </p:nvSpPr>
          <p:spPr>
            <a:xfrm>
              <a:off x="8209344" y="428452"/>
              <a:ext cx="345948" cy="366973"/>
            </a:xfrm>
            <a:custGeom>
              <a:avLst/>
              <a:gdLst/>
              <a:ahLst/>
              <a:cxnLst/>
              <a:rect l="l" t="t" r="r" b="b"/>
              <a:pathLst>
                <a:path w="10794" h="11450" extrusionOk="0">
                  <a:moveTo>
                    <a:pt x="10587" y="1"/>
                  </a:moveTo>
                  <a:cubicBezTo>
                    <a:pt x="10190" y="1"/>
                    <a:pt x="7683" y="2335"/>
                    <a:pt x="4962" y="5328"/>
                  </a:cubicBezTo>
                  <a:cubicBezTo>
                    <a:pt x="2055" y="8486"/>
                    <a:pt x="0" y="11293"/>
                    <a:pt x="184" y="11443"/>
                  </a:cubicBezTo>
                  <a:cubicBezTo>
                    <a:pt x="189" y="11447"/>
                    <a:pt x="196" y="11450"/>
                    <a:pt x="204" y="11450"/>
                  </a:cubicBezTo>
                  <a:cubicBezTo>
                    <a:pt x="499" y="11450"/>
                    <a:pt x="2788" y="8949"/>
                    <a:pt x="5581" y="5896"/>
                  </a:cubicBezTo>
                  <a:cubicBezTo>
                    <a:pt x="8455" y="2738"/>
                    <a:pt x="10794" y="182"/>
                    <a:pt x="10627" y="15"/>
                  </a:cubicBezTo>
                  <a:cubicBezTo>
                    <a:pt x="10618" y="5"/>
                    <a:pt x="10604" y="1"/>
                    <a:pt x="105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6"/>
            <p:cNvSpPr/>
            <p:nvPr/>
          </p:nvSpPr>
          <p:spPr>
            <a:xfrm>
              <a:off x="8171300" y="464316"/>
              <a:ext cx="472898" cy="288546"/>
            </a:xfrm>
            <a:custGeom>
              <a:avLst/>
              <a:gdLst/>
              <a:ahLst/>
              <a:cxnLst/>
              <a:rect l="l" t="t" r="r" b="b"/>
              <a:pathLst>
                <a:path w="14755" h="9003" extrusionOk="0">
                  <a:moveTo>
                    <a:pt x="175" y="0"/>
                  </a:moveTo>
                  <a:cubicBezTo>
                    <a:pt x="154" y="0"/>
                    <a:pt x="140" y="5"/>
                    <a:pt x="134" y="15"/>
                  </a:cubicBezTo>
                  <a:cubicBezTo>
                    <a:pt x="1" y="216"/>
                    <a:pt x="3159" y="2388"/>
                    <a:pt x="7152" y="4861"/>
                  </a:cubicBezTo>
                  <a:cubicBezTo>
                    <a:pt x="10963" y="7211"/>
                    <a:pt x="14185" y="9002"/>
                    <a:pt x="14596" y="9002"/>
                  </a:cubicBezTo>
                  <a:cubicBezTo>
                    <a:pt x="14618" y="9002"/>
                    <a:pt x="14632" y="8997"/>
                    <a:pt x="14637" y="8988"/>
                  </a:cubicBezTo>
                  <a:cubicBezTo>
                    <a:pt x="14754" y="8787"/>
                    <a:pt x="11580" y="6615"/>
                    <a:pt x="7570" y="4142"/>
                  </a:cubicBezTo>
                  <a:cubicBezTo>
                    <a:pt x="3759" y="1792"/>
                    <a:pt x="582" y="0"/>
                    <a:pt x="17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5" name="Google Shape;3065;p56"/>
          <p:cNvSpPr/>
          <p:nvPr/>
        </p:nvSpPr>
        <p:spPr>
          <a:xfrm>
            <a:off x="7451468" y="3818279"/>
            <a:ext cx="775450" cy="224414"/>
          </a:xfrm>
          <a:custGeom>
            <a:avLst/>
            <a:gdLst/>
            <a:ahLst/>
            <a:cxnLst/>
            <a:rect l="l" t="t" r="r" b="b"/>
            <a:pathLst>
              <a:path w="24195" h="7002" extrusionOk="0">
                <a:moveTo>
                  <a:pt x="1" y="0"/>
                </a:moveTo>
                <a:lnTo>
                  <a:pt x="1354" y="6984"/>
                </a:lnTo>
                <a:lnTo>
                  <a:pt x="20068" y="7001"/>
                </a:lnTo>
                <a:lnTo>
                  <a:pt x="24195" y="3626"/>
                </a:lnTo>
                <a:lnTo>
                  <a:pt x="19516" y="0"/>
                </a:lnTo>
                <a:close/>
              </a:path>
            </a:pathLst>
          </a:custGeom>
          <a:solidFill>
            <a:srgbClr val="045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6" name="Google Shape;3066;p56"/>
          <p:cNvGrpSpPr/>
          <p:nvPr/>
        </p:nvGrpSpPr>
        <p:grpSpPr>
          <a:xfrm>
            <a:off x="3996898" y="3013073"/>
            <a:ext cx="347629" cy="320389"/>
            <a:chOff x="8128482" y="1118265"/>
            <a:chExt cx="534979" cy="493057"/>
          </a:xfrm>
        </p:grpSpPr>
        <p:sp>
          <p:nvSpPr>
            <p:cNvPr id="3067" name="Google Shape;3067;p56"/>
            <p:cNvSpPr/>
            <p:nvPr/>
          </p:nvSpPr>
          <p:spPr>
            <a:xfrm>
              <a:off x="8236650" y="1214703"/>
              <a:ext cx="303129" cy="292392"/>
            </a:xfrm>
            <a:custGeom>
              <a:avLst/>
              <a:gdLst/>
              <a:ahLst/>
              <a:cxnLst/>
              <a:rect l="l" t="t" r="r" b="b"/>
              <a:pathLst>
                <a:path w="9458" h="9123" extrusionOk="0">
                  <a:moveTo>
                    <a:pt x="4284" y="0"/>
                  </a:moveTo>
                  <a:cubicBezTo>
                    <a:pt x="4055" y="0"/>
                    <a:pt x="3828" y="138"/>
                    <a:pt x="3743" y="395"/>
                  </a:cubicBezTo>
                  <a:lnTo>
                    <a:pt x="3075" y="2517"/>
                  </a:lnTo>
                  <a:cubicBezTo>
                    <a:pt x="3008" y="2701"/>
                    <a:pt x="2874" y="2834"/>
                    <a:pt x="2690" y="2885"/>
                  </a:cubicBezTo>
                  <a:lnTo>
                    <a:pt x="552" y="3536"/>
                  </a:lnTo>
                  <a:cubicBezTo>
                    <a:pt x="100" y="3670"/>
                    <a:pt x="0" y="4271"/>
                    <a:pt x="384" y="4539"/>
                  </a:cubicBezTo>
                  <a:lnTo>
                    <a:pt x="2206" y="5842"/>
                  </a:lnTo>
                  <a:cubicBezTo>
                    <a:pt x="2356" y="5959"/>
                    <a:pt x="2440" y="6126"/>
                    <a:pt x="2440" y="6310"/>
                  </a:cubicBezTo>
                  <a:lnTo>
                    <a:pt x="2389" y="8549"/>
                  </a:lnTo>
                  <a:cubicBezTo>
                    <a:pt x="2389" y="8889"/>
                    <a:pt x="2672" y="9123"/>
                    <a:pt x="2967" y="9123"/>
                  </a:cubicBezTo>
                  <a:cubicBezTo>
                    <a:pt x="3078" y="9123"/>
                    <a:pt x="3191" y="9090"/>
                    <a:pt x="3292" y="9017"/>
                  </a:cubicBezTo>
                  <a:lnTo>
                    <a:pt x="5096" y="7697"/>
                  </a:lnTo>
                  <a:cubicBezTo>
                    <a:pt x="5195" y="7620"/>
                    <a:pt x="5315" y="7579"/>
                    <a:pt x="5434" y="7579"/>
                  </a:cubicBezTo>
                  <a:cubicBezTo>
                    <a:pt x="5496" y="7579"/>
                    <a:pt x="5557" y="7590"/>
                    <a:pt x="5614" y="7613"/>
                  </a:cubicBezTo>
                  <a:lnTo>
                    <a:pt x="7736" y="8348"/>
                  </a:lnTo>
                  <a:cubicBezTo>
                    <a:pt x="7798" y="8370"/>
                    <a:pt x="7859" y="8379"/>
                    <a:pt x="7919" y="8379"/>
                  </a:cubicBezTo>
                  <a:cubicBezTo>
                    <a:pt x="8282" y="8379"/>
                    <a:pt x="8584" y="8017"/>
                    <a:pt x="8455" y="7630"/>
                  </a:cubicBezTo>
                  <a:lnTo>
                    <a:pt x="7753" y="5508"/>
                  </a:lnTo>
                  <a:cubicBezTo>
                    <a:pt x="7686" y="5341"/>
                    <a:pt x="7720" y="5140"/>
                    <a:pt x="7836" y="4990"/>
                  </a:cubicBezTo>
                  <a:lnTo>
                    <a:pt x="9190" y="3202"/>
                  </a:lnTo>
                  <a:cubicBezTo>
                    <a:pt x="9457" y="2834"/>
                    <a:pt x="9190" y="2300"/>
                    <a:pt x="8722" y="2300"/>
                  </a:cubicBezTo>
                  <a:lnTo>
                    <a:pt x="6500" y="2316"/>
                  </a:lnTo>
                  <a:cubicBezTo>
                    <a:pt x="6299" y="2316"/>
                    <a:pt x="6132" y="2233"/>
                    <a:pt x="6032" y="2083"/>
                  </a:cubicBezTo>
                  <a:lnTo>
                    <a:pt x="4745" y="245"/>
                  </a:lnTo>
                  <a:cubicBezTo>
                    <a:pt x="4630" y="79"/>
                    <a:pt x="4456" y="0"/>
                    <a:pt x="428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6"/>
            <p:cNvSpPr/>
            <p:nvPr/>
          </p:nvSpPr>
          <p:spPr>
            <a:xfrm>
              <a:off x="8128482" y="1118265"/>
              <a:ext cx="534979" cy="493057"/>
            </a:xfrm>
            <a:custGeom>
              <a:avLst/>
              <a:gdLst/>
              <a:ahLst/>
              <a:cxnLst/>
              <a:rect l="l" t="t" r="r" b="b"/>
              <a:pathLst>
                <a:path w="16692" h="15384" extrusionOk="0">
                  <a:moveTo>
                    <a:pt x="7253" y="1"/>
                  </a:moveTo>
                  <a:cubicBezTo>
                    <a:pt x="6697" y="1"/>
                    <a:pt x="6143" y="67"/>
                    <a:pt x="5597" y="213"/>
                  </a:cubicBezTo>
                  <a:cubicBezTo>
                    <a:pt x="4612" y="463"/>
                    <a:pt x="3676" y="914"/>
                    <a:pt x="2857" y="1549"/>
                  </a:cubicBezTo>
                  <a:cubicBezTo>
                    <a:pt x="1855" y="2318"/>
                    <a:pt x="1086" y="3354"/>
                    <a:pt x="635" y="4523"/>
                  </a:cubicBezTo>
                  <a:cubicBezTo>
                    <a:pt x="134" y="5877"/>
                    <a:pt x="0" y="7347"/>
                    <a:pt x="251" y="8784"/>
                  </a:cubicBezTo>
                  <a:cubicBezTo>
                    <a:pt x="518" y="10371"/>
                    <a:pt x="1287" y="11825"/>
                    <a:pt x="2439" y="12961"/>
                  </a:cubicBezTo>
                  <a:cubicBezTo>
                    <a:pt x="3676" y="14164"/>
                    <a:pt x="5247" y="14966"/>
                    <a:pt x="6951" y="15250"/>
                  </a:cubicBezTo>
                  <a:cubicBezTo>
                    <a:pt x="7450" y="15340"/>
                    <a:pt x="7950" y="15383"/>
                    <a:pt x="8445" y="15383"/>
                  </a:cubicBezTo>
                  <a:cubicBezTo>
                    <a:pt x="11279" y="15383"/>
                    <a:pt x="13958" y="13954"/>
                    <a:pt x="15522" y="11508"/>
                  </a:cubicBezTo>
                  <a:cubicBezTo>
                    <a:pt x="15923" y="10889"/>
                    <a:pt x="16224" y="10204"/>
                    <a:pt x="16425" y="9486"/>
                  </a:cubicBezTo>
                  <a:cubicBezTo>
                    <a:pt x="16608" y="8801"/>
                    <a:pt x="16692" y="8099"/>
                    <a:pt x="16675" y="7397"/>
                  </a:cubicBezTo>
                  <a:cubicBezTo>
                    <a:pt x="16675" y="6144"/>
                    <a:pt x="16341" y="4908"/>
                    <a:pt x="15723" y="3822"/>
                  </a:cubicBezTo>
                  <a:cubicBezTo>
                    <a:pt x="15188" y="2919"/>
                    <a:pt x="14470" y="2168"/>
                    <a:pt x="13601" y="1616"/>
                  </a:cubicBezTo>
                  <a:cubicBezTo>
                    <a:pt x="12966" y="1182"/>
                    <a:pt x="12247" y="881"/>
                    <a:pt x="11496" y="714"/>
                  </a:cubicBezTo>
                  <a:cubicBezTo>
                    <a:pt x="11086" y="612"/>
                    <a:pt x="10664" y="560"/>
                    <a:pt x="10240" y="560"/>
                  </a:cubicBezTo>
                  <a:cubicBezTo>
                    <a:pt x="10180" y="560"/>
                    <a:pt x="10119" y="561"/>
                    <a:pt x="10059" y="564"/>
                  </a:cubicBezTo>
                  <a:cubicBezTo>
                    <a:pt x="9741" y="580"/>
                    <a:pt x="9557" y="630"/>
                    <a:pt x="9574" y="647"/>
                  </a:cubicBezTo>
                  <a:cubicBezTo>
                    <a:pt x="9574" y="731"/>
                    <a:pt x="10259" y="664"/>
                    <a:pt x="11412" y="1031"/>
                  </a:cubicBezTo>
                  <a:cubicBezTo>
                    <a:pt x="12097" y="1249"/>
                    <a:pt x="12749" y="1583"/>
                    <a:pt x="13333" y="2000"/>
                  </a:cubicBezTo>
                  <a:cubicBezTo>
                    <a:pt x="14102" y="2552"/>
                    <a:pt x="14737" y="3287"/>
                    <a:pt x="15188" y="4106"/>
                  </a:cubicBezTo>
                  <a:cubicBezTo>
                    <a:pt x="15739" y="5125"/>
                    <a:pt x="16007" y="6261"/>
                    <a:pt x="15973" y="7397"/>
                  </a:cubicBezTo>
                  <a:cubicBezTo>
                    <a:pt x="15973" y="8032"/>
                    <a:pt x="15873" y="8667"/>
                    <a:pt x="15706" y="9269"/>
                  </a:cubicBezTo>
                  <a:cubicBezTo>
                    <a:pt x="15506" y="9920"/>
                    <a:pt x="15222" y="10522"/>
                    <a:pt x="14871" y="11090"/>
                  </a:cubicBezTo>
                  <a:cubicBezTo>
                    <a:pt x="13420" y="13265"/>
                    <a:pt x="11002" y="14533"/>
                    <a:pt x="8450" y="14533"/>
                  </a:cubicBezTo>
                  <a:cubicBezTo>
                    <a:pt x="8003" y="14533"/>
                    <a:pt x="7552" y="14495"/>
                    <a:pt x="7101" y="14415"/>
                  </a:cubicBezTo>
                  <a:cubicBezTo>
                    <a:pt x="5564" y="14148"/>
                    <a:pt x="4144" y="13446"/>
                    <a:pt x="3024" y="12376"/>
                  </a:cubicBezTo>
                  <a:cubicBezTo>
                    <a:pt x="1988" y="11357"/>
                    <a:pt x="1287" y="10054"/>
                    <a:pt x="1019" y="8634"/>
                  </a:cubicBezTo>
                  <a:cubicBezTo>
                    <a:pt x="769" y="7347"/>
                    <a:pt x="869" y="6010"/>
                    <a:pt x="1303" y="4774"/>
                  </a:cubicBezTo>
                  <a:cubicBezTo>
                    <a:pt x="1504" y="4223"/>
                    <a:pt x="1771" y="3688"/>
                    <a:pt x="2122" y="3203"/>
                  </a:cubicBezTo>
                  <a:cubicBezTo>
                    <a:pt x="2439" y="2769"/>
                    <a:pt x="2824" y="2368"/>
                    <a:pt x="3241" y="2017"/>
                  </a:cubicBezTo>
                  <a:cubicBezTo>
                    <a:pt x="3977" y="1399"/>
                    <a:pt x="4812" y="948"/>
                    <a:pt x="5731" y="664"/>
                  </a:cubicBezTo>
                  <a:cubicBezTo>
                    <a:pt x="6416" y="463"/>
                    <a:pt x="7151" y="346"/>
                    <a:pt x="7870" y="346"/>
                  </a:cubicBezTo>
                  <a:cubicBezTo>
                    <a:pt x="8911" y="361"/>
                    <a:pt x="9539" y="563"/>
                    <a:pt x="9700" y="563"/>
                  </a:cubicBezTo>
                  <a:cubicBezTo>
                    <a:pt x="9725" y="563"/>
                    <a:pt x="9739" y="558"/>
                    <a:pt x="9741" y="547"/>
                  </a:cubicBezTo>
                  <a:cubicBezTo>
                    <a:pt x="9758" y="530"/>
                    <a:pt x="9591" y="447"/>
                    <a:pt x="9290" y="313"/>
                  </a:cubicBezTo>
                  <a:cubicBezTo>
                    <a:pt x="9140" y="263"/>
                    <a:pt x="8939" y="213"/>
                    <a:pt x="8705" y="146"/>
                  </a:cubicBezTo>
                  <a:cubicBezTo>
                    <a:pt x="8588" y="112"/>
                    <a:pt x="8471" y="96"/>
                    <a:pt x="8321" y="79"/>
                  </a:cubicBezTo>
                  <a:cubicBezTo>
                    <a:pt x="8187" y="46"/>
                    <a:pt x="8037" y="29"/>
                    <a:pt x="7886" y="29"/>
                  </a:cubicBezTo>
                  <a:cubicBezTo>
                    <a:pt x="7675" y="10"/>
                    <a:pt x="7464" y="1"/>
                    <a:pt x="7253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9" name="Google Shape;3069;p56"/>
          <p:cNvGrpSpPr/>
          <p:nvPr/>
        </p:nvGrpSpPr>
        <p:grpSpPr>
          <a:xfrm>
            <a:off x="1248446" y="1478958"/>
            <a:ext cx="1048548" cy="3200898"/>
            <a:chOff x="1207540" y="1469757"/>
            <a:chExt cx="1048548" cy="3200898"/>
          </a:xfrm>
        </p:grpSpPr>
        <p:sp>
          <p:nvSpPr>
            <p:cNvPr id="3070" name="Google Shape;3070;p56"/>
            <p:cNvSpPr/>
            <p:nvPr/>
          </p:nvSpPr>
          <p:spPr>
            <a:xfrm>
              <a:off x="1294813" y="2636794"/>
              <a:ext cx="486295" cy="1962678"/>
            </a:xfrm>
            <a:custGeom>
              <a:avLst/>
              <a:gdLst/>
              <a:ahLst/>
              <a:cxnLst/>
              <a:rect l="l" t="t" r="r" b="b"/>
              <a:pathLst>
                <a:path w="15173" h="61238" extrusionOk="0">
                  <a:moveTo>
                    <a:pt x="13284" y="1"/>
                  </a:moveTo>
                  <a:lnTo>
                    <a:pt x="3409" y="251"/>
                  </a:lnTo>
                  <a:cubicBezTo>
                    <a:pt x="3409" y="251"/>
                    <a:pt x="3408" y="251"/>
                    <a:pt x="3408" y="251"/>
                  </a:cubicBezTo>
                  <a:cubicBezTo>
                    <a:pt x="3236" y="251"/>
                    <a:pt x="118" y="4844"/>
                    <a:pt x="18" y="8789"/>
                  </a:cubicBezTo>
                  <a:cubicBezTo>
                    <a:pt x="1" y="9190"/>
                    <a:pt x="18" y="9575"/>
                    <a:pt x="51" y="9959"/>
                  </a:cubicBezTo>
                  <a:cubicBezTo>
                    <a:pt x="185" y="11346"/>
                    <a:pt x="519" y="12716"/>
                    <a:pt x="1037" y="14003"/>
                  </a:cubicBezTo>
                  <a:cubicBezTo>
                    <a:pt x="3694" y="20703"/>
                    <a:pt x="6434" y="28656"/>
                    <a:pt x="6484" y="30477"/>
                  </a:cubicBezTo>
                  <a:cubicBezTo>
                    <a:pt x="6618" y="36058"/>
                    <a:pt x="9040" y="61104"/>
                    <a:pt x="9040" y="61104"/>
                  </a:cubicBezTo>
                  <a:lnTo>
                    <a:pt x="14320" y="61238"/>
                  </a:lnTo>
                  <a:lnTo>
                    <a:pt x="15172" y="30477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6"/>
            <p:cNvSpPr/>
            <p:nvPr/>
          </p:nvSpPr>
          <p:spPr>
            <a:xfrm>
              <a:off x="1728577" y="2771756"/>
              <a:ext cx="229254" cy="1824510"/>
            </a:xfrm>
            <a:custGeom>
              <a:avLst/>
              <a:gdLst/>
              <a:ahLst/>
              <a:cxnLst/>
              <a:rect l="l" t="t" r="r" b="b"/>
              <a:pathLst>
                <a:path w="7153" h="56927" extrusionOk="0">
                  <a:moveTo>
                    <a:pt x="1" y="0"/>
                  </a:moveTo>
                  <a:lnTo>
                    <a:pt x="803" y="56926"/>
                  </a:lnTo>
                  <a:cubicBezTo>
                    <a:pt x="803" y="56926"/>
                    <a:pt x="6250" y="38263"/>
                    <a:pt x="6701" y="30744"/>
                  </a:cubicBezTo>
                  <a:cubicBezTo>
                    <a:pt x="7152" y="2324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6"/>
            <p:cNvSpPr/>
            <p:nvPr/>
          </p:nvSpPr>
          <p:spPr>
            <a:xfrm>
              <a:off x="1207540" y="2645896"/>
              <a:ext cx="892721" cy="1011851"/>
            </a:xfrm>
            <a:custGeom>
              <a:avLst/>
              <a:gdLst/>
              <a:ahLst/>
              <a:cxnLst/>
              <a:rect l="l" t="t" r="r" b="b"/>
              <a:pathLst>
                <a:path w="27854" h="31571" extrusionOk="0">
                  <a:moveTo>
                    <a:pt x="3994" y="1"/>
                  </a:moveTo>
                  <a:cubicBezTo>
                    <a:pt x="3994" y="1"/>
                    <a:pt x="0" y="5147"/>
                    <a:pt x="2791" y="13217"/>
                  </a:cubicBezTo>
                  <a:cubicBezTo>
                    <a:pt x="5548" y="21237"/>
                    <a:pt x="3576" y="31029"/>
                    <a:pt x="3576" y="31029"/>
                  </a:cubicBezTo>
                  <a:cubicBezTo>
                    <a:pt x="3576" y="31029"/>
                    <a:pt x="5939" y="29259"/>
                    <a:pt x="8171" y="29259"/>
                  </a:cubicBezTo>
                  <a:cubicBezTo>
                    <a:pt x="8665" y="29259"/>
                    <a:pt x="9153" y="29346"/>
                    <a:pt x="9608" y="29558"/>
                  </a:cubicBezTo>
                  <a:cubicBezTo>
                    <a:pt x="11613" y="30502"/>
                    <a:pt x="13144" y="31570"/>
                    <a:pt x="15117" y="31570"/>
                  </a:cubicBezTo>
                  <a:cubicBezTo>
                    <a:pt x="15939" y="31570"/>
                    <a:pt x="16837" y="31385"/>
                    <a:pt x="17879" y="30928"/>
                  </a:cubicBezTo>
                  <a:cubicBezTo>
                    <a:pt x="19768" y="30104"/>
                    <a:pt x="21463" y="29465"/>
                    <a:pt x="23120" y="29465"/>
                  </a:cubicBezTo>
                  <a:cubicBezTo>
                    <a:pt x="24688" y="29465"/>
                    <a:pt x="26221" y="30036"/>
                    <a:pt x="27854" y="31563"/>
                  </a:cubicBezTo>
                  <a:lnTo>
                    <a:pt x="22641" y="13401"/>
                  </a:lnTo>
                  <a:lnTo>
                    <a:pt x="19633" y="183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6"/>
            <p:cNvSpPr/>
            <p:nvPr/>
          </p:nvSpPr>
          <p:spPr>
            <a:xfrm>
              <a:off x="1713610" y="2193927"/>
              <a:ext cx="291335" cy="482192"/>
            </a:xfrm>
            <a:custGeom>
              <a:avLst/>
              <a:gdLst/>
              <a:ahLst/>
              <a:cxnLst/>
              <a:rect l="l" t="t" r="r" b="b"/>
              <a:pathLst>
                <a:path w="9090" h="15045" extrusionOk="0">
                  <a:moveTo>
                    <a:pt x="6650" y="1"/>
                  </a:moveTo>
                  <a:lnTo>
                    <a:pt x="201" y="2156"/>
                  </a:lnTo>
                  <a:cubicBezTo>
                    <a:pt x="201" y="2156"/>
                    <a:pt x="0" y="3376"/>
                    <a:pt x="3893" y="11162"/>
                  </a:cubicBezTo>
                  <a:cubicBezTo>
                    <a:pt x="3893" y="11162"/>
                    <a:pt x="6082" y="15045"/>
                    <a:pt x="8850" y="15045"/>
                  </a:cubicBezTo>
                  <a:cubicBezTo>
                    <a:pt x="8913" y="15045"/>
                    <a:pt x="8976" y="15043"/>
                    <a:pt x="9039" y="15039"/>
                  </a:cubicBezTo>
                  <a:lnTo>
                    <a:pt x="9089" y="8104"/>
                  </a:lnTo>
                  <a:cubicBezTo>
                    <a:pt x="8221" y="8021"/>
                    <a:pt x="6650" y="1"/>
                    <a:pt x="665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6"/>
            <p:cNvSpPr/>
            <p:nvPr/>
          </p:nvSpPr>
          <p:spPr>
            <a:xfrm>
              <a:off x="1246097" y="1934706"/>
              <a:ext cx="756700" cy="820480"/>
            </a:xfrm>
            <a:custGeom>
              <a:avLst/>
              <a:gdLst/>
              <a:ahLst/>
              <a:cxnLst/>
              <a:rect l="l" t="t" r="r" b="b"/>
              <a:pathLst>
                <a:path w="23610" h="25600" extrusionOk="0">
                  <a:moveTo>
                    <a:pt x="7842" y="0"/>
                  </a:moveTo>
                  <a:cubicBezTo>
                    <a:pt x="3990" y="0"/>
                    <a:pt x="720" y="2936"/>
                    <a:pt x="368" y="6819"/>
                  </a:cubicBezTo>
                  <a:cubicBezTo>
                    <a:pt x="351" y="6886"/>
                    <a:pt x="351" y="6953"/>
                    <a:pt x="351" y="7003"/>
                  </a:cubicBezTo>
                  <a:cubicBezTo>
                    <a:pt x="0" y="11380"/>
                    <a:pt x="1571" y="14472"/>
                    <a:pt x="1571" y="14472"/>
                  </a:cubicBezTo>
                  <a:lnTo>
                    <a:pt x="3843" y="13302"/>
                  </a:lnTo>
                  <a:lnTo>
                    <a:pt x="4010" y="14020"/>
                  </a:lnTo>
                  <a:cubicBezTo>
                    <a:pt x="4545" y="16176"/>
                    <a:pt x="4846" y="18699"/>
                    <a:pt x="3543" y="20487"/>
                  </a:cubicBezTo>
                  <a:lnTo>
                    <a:pt x="2189" y="22425"/>
                  </a:lnTo>
                  <a:lnTo>
                    <a:pt x="18915" y="25599"/>
                  </a:lnTo>
                  <a:lnTo>
                    <a:pt x="18346" y="14839"/>
                  </a:lnTo>
                  <a:lnTo>
                    <a:pt x="18363" y="14254"/>
                  </a:lnTo>
                  <a:lnTo>
                    <a:pt x="23610" y="11631"/>
                  </a:lnTo>
                  <a:lnTo>
                    <a:pt x="21705" y="6284"/>
                  </a:lnTo>
                  <a:cubicBezTo>
                    <a:pt x="21655" y="6167"/>
                    <a:pt x="21621" y="6050"/>
                    <a:pt x="21571" y="5933"/>
                  </a:cubicBezTo>
                  <a:lnTo>
                    <a:pt x="21554" y="5883"/>
                  </a:lnTo>
                  <a:cubicBezTo>
                    <a:pt x="19600" y="768"/>
                    <a:pt x="15707" y="410"/>
                    <a:pt x="14654" y="410"/>
                  </a:cubicBezTo>
                  <a:cubicBezTo>
                    <a:pt x="14483" y="410"/>
                    <a:pt x="14387" y="420"/>
                    <a:pt x="14387" y="420"/>
                  </a:cubicBezTo>
                  <a:lnTo>
                    <a:pt x="8371" y="19"/>
                  </a:lnTo>
                  <a:cubicBezTo>
                    <a:pt x="8194" y="6"/>
                    <a:pt x="8017" y="0"/>
                    <a:pt x="784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6"/>
            <p:cNvSpPr/>
            <p:nvPr/>
          </p:nvSpPr>
          <p:spPr>
            <a:xfrm>
              <a:off x="1450127" y="2146813"/>
              <a:ext cx="170859" cy="341172"/>
            </a:xfrm>
            <a:custGeom>
              <a:avLst/>
              <a:gdLst/>
              <a:ahLst/>
              <a:cxnLst/>
              <a:rect l="l" t="t" r="r" b="b"/>
              <a:pathLst>
                <a:path w="5331" h="10645" extrusionOk="0">
                  <a:moveTo>
                    <a:pt x="0" y="0"/>
                  </a:moveTo>
                  <a:cubicBezTo>
                    <a:pt x="919" y="3493"/>
                    <a:pt x="2624" y="6968"/>
                    <a:pt x="4345" y="10143"/>
                  </a:cubicBezTo>
                  <a:cubicBezTo>
                    <a:pt x="4475" y="10378"/>
                    <a:pt x="4719" y="10644"/>
                    <a:pt x="4947" y="10644"/>
                  </a:cubicBezTo>
                  <a:cubicBezTo>
                    <a:pt x="5010" y="10644"/>
                    <a:pt x="5072" y="10624"/>
                    <a:pt x="5130" y="10577"/>
                  </a:cubicBezTo>
                  <a:cubicBezTo>
                    <a:pt x="5330" y="10393"/>
                    <a:pt x="5230" y="10076"/>
                    <a:pt x="5113" y="98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6"/>
            <p:cNvSpPr/>
            <p:nvPr/>
          </p:nvSpPr>
          <p:spPr>
            <a:xfrm>
              <a:off x="1820689" y="2207868"/>
              <a:ext cx="38075" cy="182108"/>
            </a:xfrm>
            <a:custGeom>
              <a:avLst/>
              <a:gdLst/>
              <a:ahLst/>
              <a:cxnLst/>
              <a:rect l="l" t="t" r="r" b="b"/>
              <a:pathLst>
                <a:path w="1188" h="5682" extrusionOk="0">
                  <a:moveTo>
                    <a:pt x="1" y="0"/>
                  </a:moveTo>
                  <a:cubicBezTo>
                    <a:pt x="51" y="284"/>
                    <a:pt x="118" y="568"/>
                    <a:pt x="218" y="852"/>
                  </a:cubicBezTo>
                  <a:lnTo>
                    <a:pt x="853" y="2874"/>
                  </a:lnTo>
                  <a:cubicBezTo>
                    <a:pt x="1087" y="3526"/>
                    <a:pt x="1037" y="4244"/>
                    <a:pt x="736" y="4879"/>
                  </a:cubicBezTo>
                  <a:cubicBezTo>
                    <a:pt x="602" y="5146"/>
                    <a:pt x="485" y="5414"/>
                    <a:pt x="385" y="5681"/>
                  </a:cubicBezTo>
                  <a:cubicBezTo>
                    <a:pt x="586" y="5447"/>
                    <a:pt x="736" y="5197"/>
                    <a:pt x="853" y="4929"/>
                  </a:cubicBezTo>
                  <a:cubicBezTo>
                    <a:pt x="1003" y="4645"/>
                    <a:pt x="1103" y="4328"/>
                    <a:pt x="1154" y="4010"/>
                  </a:cubicBezTo>
                  <a:cubicBezTo>
                    <a:pt x="1187" y="3609"/>
                    <a:pt x="1154" y="3208"/>
                    <a:pt x="1020" y="2824"/>
                  </a:cubicBezTo>
                  <a:cubicBezTo>
                    <a:pt x="786" y="2022"/>
                    <a:pt x="519" y="1320"/>
                    <a:pt x="335" y="802"/>
                  </a:cubicBezTo>
                  <a:cubicBezTo>
                    <a:pt x="251" y="535"/>
                    <a:pt x="151" y="2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6"/>
            <p:cNvSpPr/>
            <p:nvPr/>
          </p:nvSpPr>
          <p:spPr>
            <a:xfrm>
              <a:off x="1557238" y="1637539"/>
              <a:ext cx="329346" cy="342230"/>
            </a:xfrm>
            <a:custGeom>
              <a:avLst/>
              <a:gdLst/>
              <a:ahLst/>
              <a:cxnLst/>
              <a:rect l="l" t="t" r="r" b="b"/>
              <a:pathLst>
                <a:path w="10276" h="10678" extrusionOk="0">
                  <a:moveTo>
                    <a:pt x="6851" y="1"/>
                  </a:moveTo>
                  <a:lnTo>
                    <a:pt x="0" y="7352"/>
                  </a:lnTo>
                  <a:cubicBezTo>
                    <a:pt x="435" y="8372"/>
                    <a:pt x="1120" y="9257"/>
                    <a:pt x="1988" y="9926"/>
                  </a:cubicBezTo>
                  <a:cubicBezTo>
                    <a:pt x="2639" y="10392"/>
                    <a:pt x="3442" y="10678"/>
                    <a:pt x="4240" y="10678"/>
                  </a:cubicBezTo>
                  <a:cubicBezTo>
                    <a:pt x="4529" y="10678"/>
                    <a:pt x="4817" y="10640"/>
                    <a:pt x="5096" y="10560"/>
                  </a:cubicBezTo>
                  <a:cubicBezTo>
                    <a:pt x="6149" y="10260"/>
                    <a:pt x="7018" y="9291"/>
                    <a:pt x="7051" y="8205"/>
                  </a:cubicBezTo>
                  <a:cubicBezTo>
                    <a:pt x="7335" y="8533"/>
                    <a:pt x="7742" y="8701"/>
                    <a:pt x="8149" y="8701"/>
                  </a:cubicBezTo>
                  <a:cubicBezTo>
                    <a:pt x="8508" y="8701"/>
                    <a:pt x="8866" y="8571"/>
                    <a:pt x="9140" y="8305"/>
                  </a:cubicBezTo>
                  <a:cubicBezTo>
                    <a:pt x="9741" y="7720"/>
                    <a:pt x="9741" y="6768"/>
                    <a:pt x="9140" y="6200"/>
                  </a:cubicBezTo>
                  <a:cubicBezTo>
                    <a:pt x="9658" y="5932"/>
                    <a:pt x="10242" y="5565"/>
                    <a:pt x="10276" y="4980"/>
                  </a:cubicBezTo>
                  <a:cubicBezTo>
                    <a:pt x="10259" y="4596"/>
                    <a:pt x="10059" y="4245"/>
                    <a:pt x="9758" y="4027"/>
                  </a:cubicBezTo>
                  <a:cubicBezTo>
                    <a:pt x="9440" y="3827"/>
                    <a:pt x="9123" y="3626"/>
                    <a:pt x="8789" y="3459"/>
                  </a:cubicBezTo>
                  <a:cubicBezTo>
                    <a:pt x="7586" y="2724"/>
                    <a:pt x="6851" y="1404"/>
                    <a:pt x="6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6"/>
            <p:cNvSpPr/>
            <p:nvPr/>
          </p:nvSpPr>
          <p:spPr>
            <a:xfrm>
              <a:off x="1770371" y="1607027"/>
              <a:ext cx="99611" cy="134097"/>
            </a:xfrm>
            <a:custGeom>
              <a:avLst/>
              <a:gdLst/>
              <a:ahLst/>
              <a:cxnLst/>
              <a:rect l="l" t="t" r="r" b="b"/>
              <a:pathLst>
                <a:path w="3108" h="4184" extrusionOk="0">
                  <a:moveTo>
                    <a:pt x="50" y="0"/>
                  </a:moveTo>
                  <a:cubicBezTo>
                    <a:pt x="0" y="318"/>
                    <a:pt x="0" y="635"/>
                    <a:pt x="67" y="953"/>
                  </a:cubicBezTo>
                  <a:cubicBezTo>
                    <a:pt x="151" y="1721"/>
                    <a:pt x="401" y="2456"/>
                    <a:pt x="802" y="3125"/>
                  </a:cubicBezTo>
                  <a:cubicBezTo>
                    <a:pt x="1003" y="3509"/>
                    <a:pt x="1303" y="3843"/>
                    <a:pt x="1688" y="4060"/>
                  </a:cubicBezTo>
                  <a:cubicBezTo>
                    <a:pt x="1851" y="4142"/>
                    <a:pt x="2030" y="4184"/>
                    <a:pt x="2207" y="4184"/>
                  </a:cubicBezTo>
                  <a:cubicBezTo>
                    <a:pt x="2393" y="4184"/>
                    <a:pt x="2578" y="4138"/>
                    <a:pt x="2740" y="4044"/>
                  </a:cubicBezTo>
                  <a:cubicBezTo>
                    <a:pt x="2958" y="3910"/>
                    <a:pt x="3091" y="3676"/>
                    <a:pt x="3091" y="3426"/>
                  </a:cubicBezTo>
                  <a:cubicBezTo>
                    <a:pt x="3108" y="3258"/>
                    <a:pt x="3041" y="3175"/>
                    <a:pt x="3024" y="3175"/>
                  </a:cubicBezTo>
                  <a:cubicBezTo>
                    <a:pt x="3008" y="3175"/>
                    <a:pt x="3041" y="3258"/>
                    <a:pt x="3024" y="3426"/>
                  </a:cubicBezTo>
                  <a:cubicBezTo>
                    <a:pt x="2991" y="3626"/>
                    <a:pt x="2857" y="3827"/>
                    <a:pt x="2673" y="3927"/>
                  </a:cubicBezTo>
                  <a:cubicBezTo>
                    <a:pt x="2543" y="3996"/>
                    <a:pt x="2398" y="4030"/>
                    <a:pt x="2252" y="4030"/>
                  </a:cubicBezTo>
                  <a:cubicBezTo>
                    <a:pt x="2080" y="4030"/>
                    <a:pt x="1908" y="3984"/>
                    <a:pt x="1755" y="3893"/>
                  </a:cubicBezTo>
                  <a:cubicBezTo>
                    <a:pt x="1420" y="3693"/>
                    <a:pt x="1136" y="3392"/>
                    <a:pt x="953" y="3025"/>
                  </a:cubicBezTo>
                  <a:cubicBezTo>
                    <a:pt x="585" y="2390"/>
                    <a:pt x="318" y="1671"/>
                    <a:pt x="184" y="936"/>
                  </a:cubicBezTo>
                  <a:cubicBezTo>
                    <a:pt x="84" y="368"/>
                    <a:pt x="84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6"/>
            <p:cNvSpPr/>
            <p:nvPr/>
          </p:nvSpPr>
          <p:spPr>
            <a:xfrm>
              <a:off x="1507945" y="1514915"/>
              <a:ext cx="264060" cy="521614"/>
            </a:xfrm>
            <a:custGeom>
              <a:avLst/>
              <a:gdLst/>
              <a:ahLst/>
              <a:cxnLst/>
              <a:rect l="l" t="t" r="r" b="b"/>
              <a:pathLst>
                <a:path w="8239" h="16275" extrusionOk="0">
                  <a:moveTo>
                    <a:pt x="4245" y="0"/>
                  </a:moveTo>
                  <a:lnTo>
                    <a:pt x="1" y="3208"/>
                  </a:lnTo>
                  <a:lnTo>
                    <a:pt x="435" y="13768"/>
                  </a:lnTo>
                  <a:cubicBezTo>
                    <a:pt x="502" y="15155"/>
                    <a:pt x="1655" y="16258"/>
                    <a:pt x="3042" y="16275"/>
                  </a:cubicBezTo>
                  <a:cubicBezTo>
                    <a:pt x="3053" y="16275"/>
                    <a:pt x="3063" y="16275"/>
                    <a:pt x="3074" y="16275"/>
                  </a:cubicBezTo>
                  <a:cubicBezTo>
                    <a:pt x="4463" y="16275"/>
                    <a:pt x="5616" y="15195"/>
                    <a:pt x="5699" y="13802"/>
                  </a:cubicBezTo>
                  <a:cubicBezTo>
                    <a:pt x="5765" y="12482"/>
                    <a:pt x="5866" y="11162"/>
                    <a:pt x="5866" y="11162"/>
                  </a:cubicBezTo>
                  <a:cubicBezTo>
                    <a:pt x="5866" y="11162"/>
                    <a:pt x="7988" y="10928"/>
                    <a:pt x="8105" y="8839"/>
                  </a:cubicBezTo>
                  <a:cubicBezTo>
                    <a:pt x="8238" y="6734"/>
                    <a:pt x="8105" y="1889"/>
                    <a:pt x="8105" y="1889"/>
                  </a:cubicBezTo>
                  <a:lnTo>
                    <a:pt x="424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6"/>
            <p:cNvSpPr/>
            <p:nvPr/>
          </p:nvSpPr>
          <p:spPr>
            <a:xfrm>
              <a:off x="1734475" y="1679845"/>
              <a:ext cx="19839" cy="17531"/>
            </a:xfrm>
            <a:custGeom>
              <a:avLst/>
              <a:gdLst/>
              <a:ahLst/>
              <a:cxnLst/>
              <a:rect l="l" t="t" r="r" b="b"/>
              <a:pathLst>
                <a:path w="619" h="547" extrusionOk="0">
                  <a:moveTo>
                    <a:pt x="352" y="1"/>
                  </a:moveTo>
                  <a:cubicBezTo>
                    <a:pt x="118" y="1"/>
                    <a:pt x="1" y="285"/>
                    <a:pt x="168" y="469"/>
                  </a:cubicBezTo>
                  <a:cubicBezTo>
                    <a:pt x="221" y="522"/>
                    <a:pt x="287" y="547"/>
                    <a:pt x="352" y="547"/>
                  </a:cubicBezTo>
                  <a:cubicBezTo>
                    <a:pt x="488" y="547"/>
                    <a:pt x="619" y="438"/>
                    <a:pt x="619" y="268"/>
                  </a:cubicBezTo>
                  <a:cubicBezTo>
                    <a:pt x="619" y="118"/>
                    <a:pt x="502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6"/>
            <p:cNvSpPr/>
            <p:nvPr/>
          </p:nvSpPr>
          <p:spPr>
            <a:xfrm>
              <a:off x="1728065" y="1668691"/>
              <a:ext cx="35351" cy="10801"/>
            </a:xfrm>
            <a:custGeom>
              <a:avLst/>
              <a:gdLst/>
              <a:ahLst/>
              <a:cxnLst/>
              <a:rect l="l" t="t" r="r" b="b"/>
              <a:pathLst>
                <a:path w="1103" h="337" extrusionOk="0">
                  <a:moveTo>
                    <a:pt x="531" y="1"/>
                  </a:moveTo>
                  <a:cubicBezTo>
                    <a:pt x="394" y="1"/>
                    <a:pt x="255" y="39"/>
                    <a:pt x="134" y="115"/>
                  </a:cubicBezTo>
                  <a:cubicBezTo>
                    <a:pt x="50" y="182"/>
                    <a:pt x="0" y="248"/>
                    <a:pt x="17" y="265"/>
                  </a:cubicBezTo>
                  <a:cubicBezTo>
                    <a:pt x="21" y="269"/>
                    <a:pt x="27" y="271"/>
                    <a:pt x="35" y="271"/>
                  </a:cubicBezTo>
                  <a:cubicBezTo>
                    <a:pt x="96" y="271"/>
                    <a:pt x="275" y="180"/>
                    <a:pt x="516" y="180"/>
                  </a:cubicBezTo>
                  <a:cubicBezTo>
                    <a:pt x="533" y="180"/>
                    <a:pt x="550" y="181"/>
                    <a:pt x="568" y="182"/>
                  </a:cubicBezTo>
                  <a:cubicBezTo>
                    <a:pt x="827" y="197"/>
                    <a:pt x="1016" y="336"/>
                    <a:pt x="1073" y="336"/>
                  </a:cubicBezTo>
                  <a:cubicBezTo>
                    <a:pt x="1079" y="336"/>
                    <a:pt x="1083" y="335"/>
                    <a:pt x="1086" y="332"/>
                  </a:cubicBezTo>
                  <a:cubicBezTo>
                    <a:pt x="1103" y="315"/>
                    <a:pt x="1069" y="248"/>
                    <a:pt x="986" y="165"/>
                  </a:cubicBezTo>
                  <a:cubicBezTo>
                    <a:pt x="858" y="56"/>
                    <a:pt x="696" y="1"/>
                    <a:pt x="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6"/>
            <p:cNvSpPr/>
            <p:nvPr/>
          </p:nvSpPr>
          <p:spPr>
            <a:xfrm>
              <a:off x="1634350" y="1679845"/>
              <a:ext cx="20384" cy="17531"/>
            </a:xfrm>
            <a:custGeom>
              <a:avLst/>
              <a:gdLst/>
              <a:ahLst/>
              <a:cxnLst/>
              <a:rect l="l" t="t" r="r" b="b"/>
              <a:pathLst>
                <a:path w="636" h="547" extrusionOk="0">
                  <a:moveTo>
                    <a:pt x="368" y="1"/>
                  </a:moveTo>
                  <a:cubicBezTo>
                    <a:pt x="117" y="1"/>
                    <a:pt x="0" y="285"/>
                    <a:pt x="167" y="469"/>
                  </a:cubicBezTo>
                  <a:cubicBezTo>
                    <a:pt x="221" y="522"/>
                    <a:pt x="288" y="547"/>
                    <a:pt x="355" y="547"/>
                  </a:cubicBezTo>
                  <a:cubicBezTo>
                    <a:pt x="497" y="547"/>
                    <a:pt x="635" y="438"/>
                    <a:pt x="635" y="268"/>
                  </a:cubicBezTo>
                  <a:cubicBezTo>
                    <a:pt x="635" y="118"/>
                    <a:pt x="501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6"/>
            <p:cNvSpPr/>
            <p:nvPr/>
          </p:nvSpPr>
          <p:spPr>
            <a:xfrm>
              <a:off x="1625248" y="1668691"/>
              <a:ext cx="35351" cy="10801"/>
            </a:xfrm>
            <a:custGeom>
              <a:avLst/>
              <a:gdLst/>
              <a:ahLst/>
              <a:cxnLst/>
              <a:rect l="l" t="t" r="r" b="b"/>
              <a:pathLst>
                <a:path w="1103" h="337" extrusionOk="0">
                  <a:moveTo>
                    <a:pt x="526" y="1"/>
                  </a:moveTo>
                  <a:cubicBezTo>
                    <a:pt x="391" y="1"/>
                    <a:pt x="255" y="39"/>
                    <a:pt x="134" y="115"/>
                  </a:cubicBezTo>
                  <a:cubicBezTo>
                    <a:pt x="50" y="182"/>
                    <a:pt x="0" y="248"/>
                    <a:pt x="17" y="265"/>
                  </a:cubicBezTo>
                  <a:cubicBezTo>
                    <a:pt x="21" y="269"/>
                    <a:pt x="27" y="271"/>
                    <a:pt x="35" y="271"/>
                  </a:cubicBezTo>
                  <a:cubicBezTo>
                    <a:pt x="95" y="271"/>
                    <a:pt x="273" y="180"/>
                    <a:pt x="502" y="180"/>
                  </a:cubicBezTo>
                  <a:cubicBezTo>
                    <a:pt x="518" y="180"/>
                    <a:pt x="535" y="181"/>
                    <a:pt x="551" y="182"/>
                  </a:cubicBezTo>
                  <a:cubicBezTo>
                    <a:pt x="825" y="197"/>
                    <a:pt x="1016" y="336"/>
                    <a:pt x="1073" y="336"/>
                  </a:cubicBezTo>
                  <a:cubicBezTo>
                    <a:pt x="1079" y="336"/>
                    <a:pt x="1083" y="335"/>
                    <a:pt x="1086" y="332"/>
                  </a:cubicBezTo>
                  <a:cubicBezTo>
                    <a:pt x="1103" y="315"/>
                    <a:pt x="1069" y="248"/>
                    <a:pt x="986" y="165"/>
                  </a:cubicBezTo>
                  <a:cubicBezTo>
                    <a:pt x="849" y="56"/>
                    <a:pt x="688" y="1"/>
                    <a:pt x="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6"/>
            <p:cNvSpPr/>
            <p:nvPr/>
          </p:nvSpPr>
          <p:spPr>
            <a:xfrm>
              <a:off x="1691624" y="1676640"/>
              <a:ext cx="25736" cy="81247"/>
            </a:xfrm>
            <a:custGeom>
              <a:avLst/>
              <a:gdLst/>
              <a:ahLst/>
              <a:cxnLst/>
              <a:rect l="l" t="t" r="r" b="b"/>
              <a:pathLst>
                <a:path w="803" h="2535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51"/>
                    <a:pt x="68" y="318"/>
                    <a:pt x="118" y="468"/>
                  </a:cubicBezTo>
                  <a:cubicBezTo>
                    <a:pt x="201" y="736"/>
                    <a:pt x="318" y="1120"/>
                    <a:pt x="452" y="1554"/>
                  </a:cubicBezTo>
                  <a:cubicBezTo>
                    <a:pt x="519" y="1755"/>
                    <a:pt x="586" y="1955"/>
                    <a:pt x="653" y="2156"/>
                  </a:cubicBezTo>
                  <a:cubicBezTo>
                    <a:pt x="686" y="2223"/>
                    <a:pt x="703" y="2306"/>
                    <a:pt x="686" y="2390"/>
                  </a:cubicBezTo>
                  <a:cubicBezTo>
                    <a:pt x="669" y="2440"/>
                    <a:pt x="602" y="2440"/>
                    <a:pt x="519" y="2457"/>
                  </a:cubicBezTo>
                  <a:cubicBezTo>
                    <a:pt x="369" y="2457"/>
                    <a:pt x="201" y="2473"/>
                    <a:pt x="51" y="2507"/>
                  </a:cubicBezTo>
                  <a:cubicBezTo>
                    <a:pt x="149" y="2526"/>
                    <a:pt x="241" y="2534"/>
                    <a:pt x="334" y="2534"/>
                  </a:cubicBezTo>
                  <a:cubicBezTo>
                    <a:pt x="400" y="2534"/>
                    <a:pt x="466" y="2530"/>
                    <a:pt x="536" y="2523"/>
                  </a:cubicBezTo>
                  <a:cubicBezTo>
                    <a:pt x="550" y="2526"/>
                    <a:pt x="564" y="2528"/>
                    <a:pt x="578" y="2528"/>
                  </a:cubicBezTo>
                  <a:cubicBezTo>
                    <a:pt x="651" y="2528"/>
                    <a:pt x="728" y="2493"/>
                    <a:pt x="770" y="2423"/>
                  </a:cubicBezTo>
                  <a:cubicBezTo>
                    <a:pt x="803" y="2323"/>
                    <a:pt x="786" y="2206"/>
                    <a:pt x="753" y="2122"/>
                  </a:cubicBezTo>
                  <a:cubicBezTo>
                    <a:pt x="686" y="1922"/>
                    <a:pt x="619" y="1721"/>
                    <a:pt x="552" y="1521"/>
                  </a:cubicBezTo>
                  <a:cubicBezTo>
                    <a:pt x="419" y="1086"/>
                    <a:pt x="285" y="719"/>
                    <a:pt x="185" y="435"/>
                  </a:cubicBezTo>
                  <a:cubicBezTo>
                    <a:pt x="151" y="284"/>
                    <a:pt x="85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6"/>
            <p:cNvSpPr/>
            <p:nvPr/>
          </p:nvSpPr>
          <p:spPr>
            <a:xfrm>
              <a:off x="1656817" y="1765034"/>
              <a:ext cx="50927" cy="27467"/>
            </a:xfrm>
            <a:custGeom>
              <a:avLst/>
              <a:gdLst/>
              <a:ahLst/>
              <a:cxnLst/>
              <a:rect l="l" t="t" r="r" b="b"/>
              <a:pathLst>
                <a:path w="1589" h="857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32" y="1"/>
                    <a:pt x="148" y="11"/>
                    <a:pt x="185" y="33"/>
                  </a:cubicBezTo>
                  <a:cubicBezTo>
                    <a:pt x="185" y="33"/>
                    <a:pt x="1" y="534"/>
                    <a:pt x="619" y="801"/>
                  </a:cubicBezTo>
                  <a:cubicBezTo>
                    <a:pt x="716" y="838"/>
                    <a:pt x="817" y="856"/>
                    <a:pt x="917" y="856"/>
                  </a:cubicBezTo>
                  <a:cubicBezTo>
                    <a:pt x="1178" y="856"/>
                    <a:pt x="1431" y="735"/>
                    <a:pt x="1588" y="517"/>
                  </a:cubicBezTo>
                  <a:cubicBezTo>
                    <a:pt x="1059" y="517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6"/>
            <p:cNvSpPr/>
            <p:nvPr/>
          </p:nvSpPr>
          <p:spPr>
            <a:xfrm>
              <a:off x="1606499" y="1842659"/>
              <a:ext cx="89452" cy="46697"/>
            </a:xfrm>
            <a:custGeom>
              <a:avLst/>
              <a:gdLst/>
              <a:ahLst/>
              <a:cxnLst/>
              <a:rect l="l" t="t" r="r" b="b"/>
              <a:pathLst>
                <a:path w="2791" h="1457" extrusionOk="0">
                  <a:moveTo>
                    <a:pt x="0" y="0"/>
                  </a:moveTo>
                  <a:cubicBezTo>
                    <a:pt x="0" y="0"/>
                    <a:pt x="602" y="1457"/>
                    <a:pt x="2576" y="1457"/>
                  </a:cubicBezTo>
                  <a:cubicBezTo>
                    <a:pt x="2630" y="1457"/>
                    <a:pt x="2685" y="1456"/>
                    <a:pt x="2741" y="1454"/>
                  </a:cubicBezTo>
                  <a:lnTo>
                    <a:pt x="2791" y="936"/>
                  </a:lnTo>
                  <a:cubicBezTo>
                    <a:pt x="1788" y="886"/>
                    <a:pt x="819" y="568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6"/>
            <p:cNvSpPr/>
            <p:nvPr/>
          </p:nvSpPr>
          <p:spPr>
            <a:xfrm>
              <a:off x="1345708" y="1469757"/>
              <a:ext cx="460558" cy="490205"/>
            </a:xfrm>
            <a:custGeom>
              <a:avLst/>
              <a:gdLst/>
              <a:ahLst/>
              <a:cxnLst/>
              <a:rect l="l" t="t" r="r" b="b"/>
              <a:pathLst>
                <a:path w="14370" h="15295" extrusionOk="0">
                  <a:moveTo>
                    <a:pt x="8834" y="0"/>
                  </a:moveTo>
                  <a:cubicBezTo>
                    <a:pt x="8487" y="0"/>
                    <a:pt x="8194" y="39"/>
                    <a:pt x="7954" y="39"/>
                  </a:cubicBezTo>
                  <a:cubicBezTo>
                    <a:pt x="7385" y="39"/>
                    <a:pt x="5013" y="507"/>
                    <a:pt x="3409" y="2663"/>
                  </a:cubicBezTo>
                  <a:cubicBezTo>
                    <a:pt x="2824" y="3264"/>
                    <a:pt x="1989" y="5236"/>
                    <a:pt x="1905" y="5937"/>
                  </a:cubicBezTo>
                  <a:cubicBezTo>
                    <a:pt x="1805" y="6623"/>
                    <a:pt x="1922" y="7341"/>
                    <a:pt x="1922" y="8043"/>
                  </a:cubicBezTo>
                  <a:cubicBezTo>
                    <a:pt x="1922" y="8744"/>
                    <a:pt x="1755" y="9496"/>
                    <a:pt x="1237" y="9964"/>
                  </a:cubicBezTo>
                  <a:cubicBezTo>
                    <a:pt x="902" y="10248"/>
                    <a:pt x="435" y="10432"/>
                    <a:pt x="234" y="10816"/>
                  </a:cubicBezTo>
                  <a:cubicBezTo>
                    <a:pt x="0" y="11284"/>
                    <a:pt x="268" y="11886"/>
                    <a:pt x="685" y="12170"/>
                  </a:cubicBezTo>
                  <a:cubicBezTo>
                    <a:pt x="1045" y="12405"/>
                    <a:pt x="1484" y="12480"/>
                    <a:pt x="1918" y="12480"/>
                  </a:cubicBezTo>
                  <a:cubicBezTo>
                    <a:pt x="2009" y="12480"/>
                    <a:pt x="2099" y="12476"/>
                    <a:pt x="2189" y="12470"/>
                  </a:cubicBezTo>
                  <a:lnTo>
                    <a:pt x="2189" y="12470"/>
                  </a:lnTo>
                  <a:cubicBezTo>
                    <a:pt x="2106" y="13557"/>
                    <a:pt x="2841" y="14526"/>
                    <a:pt x="3910" y="14726"/>
                  </a:cubicBezTo>
                  <a:cubicBezTo>
                    <a:pt x="4008" y="14741"/>
                    <a:pt x="4106" y="14749"/>
                    <a:pt x="4204" y="14749"/>
                  </a:cubicBezTo>
                  <a:cubicBezTo>
                    <a:pt x="4637" y="14749"/>
                    <a:pt x="5059" y="14601"/>
                    <a:pt x="5414" y="14342"/>
                  </a:cubicBezTo>
                  <a:cubicBezTo>
                    <a:pt x="5765" y="14676"/>
                    <a:pt x="6132" y="15010"/>
                    <a:pt x="6533" y="15294"/>
                  </a:cubicBezTo>
                  <a:cubicBezTo>
                    <a:pt x="6617" y="12237"/>
                    <a:pt x="6550" y="9179"/>
                    <a:pt x="6333" y="6121"/>
                  </a:cubicBezTo>
                  <a:cubicBezTo>
                    <a:pt x="7736" y="5887"/>
                    <a:pt x="10259" y="5119"/>
                    <a:pt x="10694" y="2880"/>
                  </a:cubicBezTo>
                  <a:cubicBezTo>
                    <a:pt x="11245" y="4150"/>
                    <a:pt x="12097" y="4851"/>
                    <a:pt x="13233" y="5820"/>
                  </a:cubicBezTo>
                  <a:cubicBezTo>
                    <a:pt x="13233" y="5820"/>
                    <a:pt x="14370" y="3916"/>
                    <a:pt x="12281" y="1760"/>
                  </a:cubicBezTo>
                  <a:cubicBezTo>
                    <a:pt x="10817" y="226"/>
                    <a:pt x="9670" y="0"/>
                    <a:pt x="88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6"/>
            <p:cNvSpPr/>
            <p:nvPr/>
          </p:nvSpPr>
          <p:spPr>
            <a:xfrm>
              <a:off x="1553488" y="1557766"/>
              <a:ext cx="134963" cy="88298"/>
            </a:xfrm>
            <a:custGeom>
              <a:avLst/>
              <a:gdLst/>
              <a:ahLst/>
              <a:cxnLst/>
              <a:rect l="l" t="t" r="r" b="b"/>
              <a:pathLst>
                <a:path w="4211" h="2755" extrusionOk="0">
                  <a:moveTo>
                    <a:pt x="4110" y="0"/>
                  </a:moveTo>
                  <a:cubicBezTo>
                    <a:pt x="4077" y="0"/>
                    <a:pt x="4127" y="334"/>
                    <a:pt x="4027" y="836"/>
                  </a:cubicBezTo>
                  <a:cubicBezTo>
                    <a:pt x="3977" y="1136"/>
                    <a:pt x="3860" y="1404"/>
                    <a:pt x="3693" y="1671"/>
                  </a:cubicBezTo>
                  <a:cubicBezTo>
                    <a:pt x="3492" y="1972"/>
                    <a:pt x="3191" y="2206"/>
                    <a:pt x="2857" y="2339"/>
                  </a:cubicBezTo>
                  <a:cubicBezTo>
                    <a:pt x="2364" y="2546"/>
                    <a:pt x="1854" y="2587"/>
                    <a:pt x="1416" y="2587"/>
                  </a:cubicBezTo>
                  <a:cubicBezTo>
                    <a:pt x="1216" y="2587"/>
                    <a:pt x="1031" y="2578"/>
                    <a:pt x="869" y="2573"/>
                  </a:cubicBezTo>
                  <a:cubicBezTo>
                    <a:pt x="727" y="2557"/>
                    <a:pt x="585" y="2548"/>
                    <a:pt x="441" y="2548"/>
                  </a:cubicBezTo>
                  <a:cubicBezTo>
                    <a:pt x="297" y="2548"/>
                    <a:pt x="151" y="2557"/>
                    <a:pt x="0" y="2573"/>
                  </a:cubicBezTo>
                  <a:lnTo>
                    <a:pt x="17" y="2573"/>
                  </a:lnTo>
                  <a:cubicBezTo>
                    <a:pt x="284" y="2640"/>
                    <a:pt x="568" y="2690"/>
                    <a:pt x="852" y="2707"/>
                  </a:cubicBezTo>
                  <a:cubicBezTo>
                    <a:pt x="1068" y="2728"/>
                    <a:pt x="1329" y="2754"/>
                    <a:pt x="1617" y="2754"/>
                  </a:cubicBezTo>
                  <a:cubicBezTo>
                    <a:pt x="2023" y="2754"/>
                    <a:pt x="2482" y="2702"/>
                    <a:pt x="2941" y="2506"/>
                  </a:cubicBezTo>
                  <a:cubicBezTo>
                    <a:pt x="3308" y="2356"/>
                    <a:pt x="3626" y="2089"/>
                    <a:pt x="3843" y="1755"/>
                  </a:cubicBezTo>
                  <a:cubicBezTo>
                    <a:pt x="4010" y="1487"/>
                    <a:pt x="4110" y="1170"/>
                    <a:pt x="4161" y="852"/>
                  </a:cubicBezTo>
                  <a:cubicBezTo>
                    <a:pt x="4211" y="568"/>
                    <a:pt x="4194" y="267"/>
                    <a:pt x="41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6"/>
            <p:cNvSpPr/>
            <p:nvPr/>
          </p:nvSpPr>
          <p:spPr>
            <a:xfrm>
              <a:off x="1378367" y="1563631"/>
              <a:ext cx="93746" cy="242843"/>
            </a:xfrm>
            <a:custGeom>
              <a:avLst/>
              <a:gdLst/>
              <a:ahLst/>
              <a:cxnLst/>
              <a:rect l="l" t="t" r="r" b="b"/>
              <a:pathLst>
                <a:path w="2925" h="7577" extrusionOk="0">
                  <a:moveTo>
                    <a:pt x="2908" y="1"/>
                  </a:moveTo>
                  <a:lnTo>
                    <a:pt x="2908" y="1"/>
                  </a:lnTo>
                  <a:cubicBezTo>
                    <a:pt x="2807" y="68"/>
                    <a:pt x="2707" y="135"/>
                    <a:pt x="2607" y="218"/>
                  </a:cubicBezTo>
                  <a:cubicBezTo>
                    <a:pt x="2440" y="369"/>
                    <a:pt x="2173" y="586"/>
                    <a:pt x="1872" y="870"/>
                  </a:cubicBezTo>
                  <a:cubicBezTo>
                    <a:pt x="1521" y="1204"/>
                    <a:pt x="1203" y="1572"/>
                    <a:pt x="919" y="1989"/>
                  </a:cubicBezTo>
                  <a:cubicBezTo>
                    <a:pt x="585" y="2490"/>
                    <a:pt x="368" y="3075"/>
                    <a:pt x="301" y="3677"/>
                  </a:cubicBezTo>
                  <a:cubicBezTo>
                    <a:pt x="268" y="3994"/>
                    <a:pt x="284" y="4312"/>
                    <a:pt x="351" y="4629"/>
                  </a:cubicBezTo>
                  <a:cubicBezTo>
                    <a:pt x="435" y="4897"/>
                    <a:pt x="535" y="5181"/>
                    <a:pt x="652" y="5448"/>
                  </a:cubicBezTo>
                  <a:cubicBezTo>
                    <a:pt x="869" y="5932"/>
                    <a:pt x="1003" y="6417"/>
                    <a:pt x="919" y="6801"/>
                  </a:cubicBezTo>
                  <a:cubicBezTo>
                    <a:pt x="853" y="7102"/>
                    <a:pt x="635" y="7369"/>
                    <a:pt x="351" y="7486"/>
                  </a:cubicBezTo>
                  <a:cubicBezTo>
                    <a:pt x="234" y="7520"/>
                    <a:pt x="117" y="7536"/>
                    <a:pt x="0" y="7536"/>
                  </a:cubicBezTo>
                  <a:cubicBezTo>
                    <a:pt x="0" y="7536"/>
                    <a:pt x="34" y="7553"/>
                    <a:pt x="84" y="7570"/>
                  </a:cubicBezTo>
                  <a:cubicBezTo>
                    <a:pt x="113" y="7575"/>
                    <a:pt x="141" y="7577"/>
                    <a:pt x="169" y="7577"/>
                  </a:cubicBezTo>
                  <a:cubicBezTo>
                    <a:pt x="235" y="7577"/>
                    <a:pt x="297" y="7565"/>
                    <a:pt x="368" y="7553"/>
                  </a:cubicBezTo>
                  <a:cubicBezTo>
                    <a:pt x="702" y="7453"/>
                    <a:pt x="953" y="7169"/>
                    <a:pt x="1036" y="6835"/>
                  </a:cubicBezTo>
                  <a:cubicBezTo>
                    <a:pt x="1153" y="6400"/>
                    <a:pt x="1020" y="5882"/>
                    <a:pt x="819" y="5381"/>
                  </a:cubicBezTo>
                  <a:cubicBezTo>
                    <a:pt x="702" y="5114"/>
                    <a:pt x="602" y="4846"/>
                    <a:pt x="535" y="4579"/>
                  </a:cubicBezTo>
                  <a:cubicBezTo>
                    <a:pt x="468" y="4295"/>
                    <a:pt x="452" y="3994"/>
                    <a:pt x="485" y="3694"/>
                  </a:cubicBezTo>
                  <a:cubicBezTo>
                    <a:pt x="552" y="3125"/>
                    <a:pt x="752" y="2557"/>
                    <a:pt x="1070" y="2073"/>
                  </a:cubicBezTo>
                  <a:cubicBezTo>
                    <a:pt x="1337" y="1672"/>
                    <a:pt x="1638" y="1304"/>
                    <a:pt x="1972" y="953"/>
                  </a:cubicBezTo>
                  <a:cubicBezTo>
                    <a:pt x="2540" y="369"/>
                    <a:pt x="2924" y="34"/>
                    <a:pt x="29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6"/>
            <p:cNvSpPr/>
            <p:nvPr/>
          </p:nvSpPr>
          <p:spPr>
            <a:xfrm>
              <a:off x="1572750" y="4596234"/>
              <a:ext cx="324026" cy="74420"/>
            </a:xfrm>
            <a:custGeom>
              <a:avLst/>
              <a:gdLst/>
              <a:ahLst/>
              <a:cxnLst/>
              <a:rect l="l" t="t" r="r" b="b"/>
              <a:pathLst>
                <a:path w="10110" h="2322" extrusionOk="0">
                  <a:moveTo>
                    <a:pt x="17" y="0"/>
                  </a:moveTo>
                  <a:lnTo>
                    <a:pt x="1" y="2139"/>
                  </a:lnTo>
                  <a:lnTo>
                    <a:pt x="335" y="2156"/>
                  </a:lnTo>
                  <a:cubicBezTo>
                    <a:pt x="1285" y="2208"/>
                    <a:pt x="4091" y="2321"/>
                    <a:pt x="6280" y="2321"/>
                  </a:cubicBezTo>
                  <a:cubicBezTo>
                    <a:pt x="7555" y="2321"/>
                    <a:pt x="8621" y="2283"/>
                    <a:pt x="8990" y="2172"/>
                  </a:cubicBezTo>
                  <a:cubicBezTo>
                    <a:pt x="10109" y="1838"/>
                    <a:pt x="5481" y="786"/>
                    <a:pt x="5481" y="786"/>
                  </a:cubicBezTo>
                  <a:lnTo>
                    <a:pt x="5481" y="10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6"/>
            <p:cNvSpPr/>
            <p:nvPr/>
          </p:nvSpPr>
          <p:spPr>
            <a:xfrm>
              <a:off x="1572750" y="4615368"/>
              <a:ext cx="63235" cy="49966"/>
            </a:xfrm>
            <a:custGeom>
              <a:avLst/>
              <a:gdLst/>
              <a:ahLst/>
              <a:cxnLst/>
              <a:rect l="l" t="t" r="r" b="b"/>
              <a:pathLst>
                <a:path w="1973" h="1559" extrusionOk="0">
                  <a:moveTo>
                    <a:pt x="129" y="0"/>
                  </a:moveTo>
                  <a:cubicBezTo>
                    <a:pt x="87" y="0"/>
                    <a:pt x="44" y="2"/>
                    <a:pt x="1" y="5"/>
                  </a:cubicBezTo>
                  <a:lnTo>
                    <a:pt x="1" y="1525"/>
                  </a:lnTo>
                  <a:lnTo>
                    <a:pt x="1972" y="1559"/>
                  </a:lnTo>
                  <a:cubicBezTo>
                    <a:pt x="1889" y="1108"/>
                    <a:pt x="1638" y="690"/>
                    <a:pt x="1271" y="406"/>
                  </a:cubicBezTo>
                  <a:cubicBezTo>
                    <a:pt x="952" y="148"/>
                    <a:pt x="55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6"/>
            <p:cNvSpPr/>
            <p:nvPr/>
          </p:nvSpPr>
          <p:spPr>
            <a:xfrm>
              <a:off x="1572205" y="4640688"/>
              <a:ext cx="300469" cy="29871"/>
            </a:xfrm>
            <a:custGeom>
              <a:avLst/>
              <a:gdLst/>
              <a:ahLst/>
              <a:cxnLst/>
              <a:rect l="l" t="t" r="r" b="b"/>
              <a:pathLst>
                <a:path w="9375" h="932" extrusionOk="0">
                  <a:moveTo>
                    <a:pt x="7754" y="0"/>
                  </a:moveTo>
                  <a:cubicBezTo>
                    <a:pt x="7436" y="0"/>
                    <a:pt x="7269" y="702"/>
                    <a:pt x="7269" y="702"/>
                  </a:cubicBezTo>
                  <a:lnTo>
                    <a:pt x="18" y="618"/>
                  </a:lnTo>
                  <a:lnTo>
                    <a:pt x="1" y="752"/>
                  </a:lnTo>
                  <a:cubicBezTo>
                    <a:pt x="1379" y="869"/>
                    <a:pt x="3623" y="932"/>
                    <a:pt x="5546" y="932"/>
                  </a:cubicBezTo>
                  <a:cubicBezTo>
                    <a:pt x="7470" y="932"/>
                    <a:pt x="9074" y="869"/>
                    <a:pt x="9174" y="735"/>
                  </a:cubicBezTo>
                  <a:cubicBezTo>
                    <a:pt x="9374" y="468"/>
                    <a:pt x="7754" y="0"/>
                    <a:pt x="7754" y="0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6"/>
            <p:cNvSpPr/>
            <p:nvPr/>
          </p:nvSpPr>
          <p:spPr>
            <a:xfrm>
              <a:off x="1571693" y="4659181"/>
              <a:ext cx="296174" cy="4551"/>
            </a:xfrm>
            <a:custGeom>
              <a:avLst/>
              <a:gdLst/>
              <a:ahLst/>
              <a:cxnLst/>
              <a:rect l="l" t="t" r="r" b="b"/>
              <a:pathLst>
                <a:path w="9241" h="142" extrusionOk="0">
                  <a:moveTo>
                    <a:pt x="55" y="0"/>
                  </a:moveTo>
                  <a:cubicBezTo>
                    <a:pt x="37" y="0"/>
                    <a:pt x="23" y="8"/>
                    <a:pt x="0" y="8"/>
                  </a:cubicBezTo>
                  <a:lnTo>
                    <a:pt x="84" y="8"/>
                  </a:lnTo>
                  <a:cubicBezTo>
                    <a:pt x="73" y="2"/>
                    <a:pt x="63" y="0"/>
                    <a:pt x="55" y="0"/>
                  </a:cubicBezTo>
                  <a:close/>
                  <a:moveTo>
                    <a:pt x="84" y="8"/>
                  </a:moveTo>
                  <a:lnTo>
                    <a:pt x="351" y="25"/>
                  </a:lnTo>
                  <a:cubicBezTo>
                    <a:pt x="618" y="41"/>
                    <a:pt x="953" y="58"/>
                    <a:pt x="1354" y="75"/>
                  </a:cubicBezTo>
                  <a:cubicBezTo>
                    <a:pt x="2189" y="108"/>
                    <a:pt x="3342" y="142"/>
                    <a:pt x="4612" y="142"/>
                  </a:cubicBezTo>
                  <a:cubicBezTo>
                    <a:pt x="5882" y="142"/>
                    <a:pt x="7051" y="108"/>
                    <a:pt x="7887" y="91"/>
                  </a:cubicBezTo>
                  <a:lnTo>
                    <a:pt x="8872" y="41"/>
                  </a:lnTo>
                  <a:lnTo>
                    <a:pt x="9140" y="41"/>
                  </a:lnTo>
                  <a:cubicBezTo>
                    <a:pt x="9173" y="41"/>
                    <a:pt x="9207" y="25"/>
                    <a:pt x="9240" y="25"/>
                  </a:cubicBezTo>
                  <a:lnTo>
                    <a:pt x="8872" y="25"/>
                  </a:lnTo>
                  <a:cubicBezTo>
                    <a:pt x="8605" y="25"/>
                    <a:pt x="8271" y="41"/>
                    <a:pt x="7887" y="41"/>
                  </a:cubicBezTo>
                  <a:cubicBezTo>
                    <a:pt x="7051" y="58"/>
                    <a:pt x="5882" y="75"/>
                    <a:pt x="4612" y="75"/>
                  </a:cubicBezTo>
                  <a:cubicBezTo>
                    <a:pt x="3342" y="75"/>
                    <a:pt x="2189" y="41"/>
                    <a:pt x="1354" y="25"/>
                  </a:cubicBezTo>
                  <a:lnTo>
                    <a:pt x="351" y="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6"/>
            <p:cNvSpPr/>
            <p:nvPr/>
          </p:nvSpPr>
          <p:spPr>
            <a:xfrm>
              <a:off x="1804632" y="4639053"/>
              <a:ext cx="17179" cy="27371"/>
            </a:xfrm>
            <a:custGeom>
              <a:avLst/>
              <a:gdLst/>
              <a:ahLst/>
              <a:cxnLst/>
              <a:rect l="l" t="t" r="r" b="b"/>
              <a:pathLst>
                <a:path w="536" h="854" extrusionOk="0">
                  <a:moveTo>
                    <a:pt x="535" y="1"/>
                  </a:moveTo>
                  <a:cubicBezTo>
                    <a:pt x="201" y="151"/>
                    <a:pt x="0" y="485"/>
                    <a:pt x="17" y="853"/>
                  </a:cubicBezTo>
                  <a:cubicBezTo>
                    <a:pt x="67" y="686"/>
                    <a:pt x="117" y="519"/>
                    <a:pt x="201" y="385"/>
                  </a:cubicBezTo>
                  <a:cubicBezTo>
                    <a:pt x="301" y="235"/>
                    <a:pt x="418" y="118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6"/>
            <p:cNvSpPr/>
            <p:nvPr/>
          </p:nvSpPr>
          <p:spPr>
            <a:xfrm>
              <a:off x="1750019" y="4621394"/>
              <a:ext cx="10192" cy="14551"/>
            </a:xfrm>
            <a:custGeom>
              <a:avLst/>
              <a:gdLst/>
              <a:ahLst/>
              <a:cxnLst/>
              <a:rect l="l" t="t" r="r" b="b"/>
              <a:pathLst>
                <a:path w="318" h="454" extrusionOk="0">
                  <a:moveTo>
                    <a:pt x="301" y="1"/>
                  </a:moveTo>
                  <a:cubicBezTo>
                    <a:pt x="284" y="1"/>
                    <a:pt x="201" y="84"/>
                    <a:pt x="134" y="218"/>
                  </a:cubicBezTo>
                  <a:cubicBezTo>
                    <a:pt x="50" y="335"/>
                    <a:pt x="0" y="452"/>
                    <a:pt x="17" y="452"/>
                  </a:cubicBezTo>
                  <a:cubicBezTo>
                    <a:pt x="18" y="453"/>
                    <a:pt x="20" y="454"/>
                    <a:pt x="21" y="454"/>
                  </a:cubicBezTo>
                  <a:cubicBezTo>
                    <a:pt x="44" y="454"/>
                    <a:pt x="107" y="360"/>
                    <a:pt x="184" y="251"/>
                  </a:cubicBezTo>
                  <a:cubicBezTo>
                    <a:pt x="268" y="118"/>
                    <a:pt x="318" y="17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6"/>
            <p:cNvSpPr/>
            <p:nvPr/>
          </p:nvSpPr>
          <p:spPr>
            <a:xfrm>
              <a:off x="1736077" y="4618637"/>
              <a:ext cx="11282" cy="9839"/>
            </a:xfrm>
            <a:custGeom>
              <a:avLst/>
              <a:gdLst/>
              <a:ahLst/>
              <a:cxnLst/>
              <a:rect l="l" t="t" r="r" b="b"/>
              <a:pathLst>
                <a:path w="352" h="307" extrusionOk="0">
                  <a:moveTo>
                    <a:pt x="344" y="0"/>
                  </a:moveTo>
                  <a:cubicBezTo>
                    <a:pt x="317" y="0"/>
                    <a:pt x="241" y="62"/>
                    <a:pt x="151" y="137"/>
                  </a:cubicBezTo>
                  <a:cubicBezTo>
                    <a:pt x="68" y="220"/>
                    <a:pt x="1" y="287"/>
                    <a:pt x="1" y="304"/>
                  </a:cubicBezTo>
                  <a:cubicBezTo>
                    <a:pt x="3" y="306"/>
                    <a:pt x="6" y="307"/>
                    <a:pt x="10" y="307"/>
                  </a:cubicBezTo>
                  <a:cubicBezTo>
                    <a:pt x="39" y="307"/>
                    <a:pt x="114" y="260"/>
                    <a:pt x="201" y="187"/>
                  </a:cubicBezTo>
                  <a:cubicBezTo>
                    <a:pt x="285" y="103"/>
                    <a:pt x="352" y="20"/>
                    <a:pt x="352" y="3"/>
                  </a:cubicBezTo>
                  <a:cubicBezTo>
                    <a:pt x="350" y="1"/>
                    <a:pt x="347" y="0"/>
                    <a:pt x="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6"/>
            <p:cNvSpPr/>
            <p:nvPr/>
          </p:nvSpPr>
          <p:spPr>
            <a:xfrm>
              <a:off x="1727520" y="4611009"/>
              <a:ext cx="18236" cy="2372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197" y="0"/>
                  </a:moveTo>
                  <a:cubicBezTo>
                    <a:pt x="127" y="0"/>
                    <a:pt x="60" y="12"/>
                    <a:pt x="0" y="24"/>
                  </a:cubicBezTo>
                  <a:cubicBezTo>
                    <a:pt x="84" y="74"/>
                    <a:pt x="184" y="74"/>
                    <a:pt x="284" y="74"/>
                  </a:cubicBezTo>
                  <a:cubicBezTo>
                    <a:pt x="368" y="74"/>
                    <a:pt x="468" y="74"/>
                    <a:pt x="569" y="41"/>
                  </a:cubicBezTo>
                  <a:cubicBezTo>
                    <a:pt x="495" y="16"/>
                    <a:pt x="422" y="1"/>
                    <a:pt x="355" y="1"/>
                  </a:cubicBezTo>
                  <a:cubicBezTo>
                    <a:pt x="330" y="1"/>
                    <a:pt x="307" y="3"/>
                    <a:pt x="284" y="7"/>
                  </a:cubicBezTo>
                  <a:cubicBezTo>
                    <a:pt x="255" y="2"/>
                    <a:pt x="226" y="0"/>
                    <a:pt x="1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6"/>
            <p:cNvSpPr/>
            <p:nvPr/>
          </p:nvSpPr>
          <p:spPr>
            <a:xfrm>
              <a:off x="1724315" y="4600497"/>
              <a:ext cx="20897" cy="2949"/>
            </a:xfrm>
            <a:custGeom>
              <a:avLst/>
              <a:gdLst/>
              <a:ahLst/>
              <a:cxnLst/>
              <a:rect l="l" t="t" r="r" b="b"/>
              <a:pathLst>
                <a:path w="652" h="92" extrusionOk="0">
                  <a:moveTo>
                    <a:pt x="0" y="1"/>
                  </a:moveTo>
                  <a:lnTo>
                    <a:pt x="0" y="1"/>
                  </a:lnTo>
                  <a:cubicBezTo>
                    <a:pt x="120" y="61"/>
                    <a:pt x="253" y="91"/>
                    <a:pt x="386" y="91"/>
                  </a:cubicBezTo>
                  <a:cubicBezTo>
                    <a:pt x="475" y="91"/>
                    <a:pt x="565" y="78"/>
                    <a:pt x="652" y="51"/>
                  </a:cubicBezTo>
                  <a:cubicBezTo>
                    <a:pt x="435" y="34"/>
                    <a:pt x="217" y="1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6"/>
            <p:cNvSpPr/>
            <p:nvPr/>
          </p:nvSpPr>
          <p:spPr>
            <a:xfrm>
              <a:off x="1756429" y="4605272"/>
              <a:ext cx="33236" cy="18845"/>
            </a:xfrm>
            <a:custGeom>
              <a:avLst/>
              <a:gdLst/>
              <a:ahLst/>
              <a:cxnLst/>
              <a:rect l="l" t="t" r="r" b="b"/>
              <a:pathLst>
                <a:path w="1037" h="588" extrusionOk="0">
                  <a:moveTo>
                    <a:pt x="678" y="57"/>
                  </a:moveTo>
                  <a:cubicBezTo>
                    <a:pt x="766" y="57"/>
                    <a:pt x="849" y="79"/>
                    <a:pt x="920" y="119"/>
                  </a:cubicBezTo>
                  <a:cubicBezTo>
                    <a:pt x="987" y="153"/>
                    <a:pt x="953" y="220"/>
                    <a:pt x="903" y="253"/>
                  </a:cubicBezTo>
                  <a:cubicBezTo>
                    <a:pt x="836" y="286"/>
                    <a:pt x="769" y="320"/>
                    <a:pt x="702" y="336"/>
                  </a:cubicBezTo>
                  <a:cubicBezTo>
                    <a:pt x="586" y="387"/>
                    <a:pt x="469" y="420"/>
                    <a:pt x="335" y="437"/>
                  </a:cubicBezTo>
                  <a:cubicBezTo>
                    <a:pt x="235" y="453"/>
                    <a:pt x="152" y="462"/>
                    <a:pt x="93" y="468"/>
                  </a:cubicBezTo>
                  <a:lnTo>
                    <a:pt x="93" y="468"/>
                  </a:lnTo>
                  <a:cubicBezTo>
                    <a:pt x="122" y="401"/>
                    <a:pt x="158" y="340"/>
                    <a:pt x="201" y="286"/>
                  </a:cubicBezTo>
                  <a:cubicBezTo>
                    <a:pt x="285" y="186"/>
                    <a:pt x="385" y="119"/>
                    <a:pt x="502" y="86"/>
                  </a:cubicBezTo>
                  <a:cubicBezTo>
                    <a:pt x="561" y="66"/>
                    <a:pt x="621" y="57"/>
                    <a:pt x="678" y="57"/>
                  </a:cubicBezTo>
                  <a:close/>
                  <a:moveTo>
                    <a:pt x="682" y="0"/>
                  </a:moveTo>
                  <a:cubicBezTo>
                    <a:pt x="406" y="0"/>
                    <a:pt x="147" y="182"/>
                    <a:pt x="55" y="472"/>
                  </a:cubicBezTo>
                  <a:lnTo>
                    <a:pt x="55" y="472"/>
                  </a:lnTo>
                  <a:cubicBezTo>
                    <a:pt x="20" y="477"/>
                    <a:pt x="1" y="480"/>
                    <a:pt x="1" y="487"/>
                  </a:cubicBezTo>
                  <a:cubicBezTo>
                    <a:pt x="17" y="489"/>
                    <a:pt x="34" y="491"/>
                    <a:pt x="51" y="493"/>
                  </a:cubicBezTo>
                  <a:lnTo>
                    <a:pt x="51" y="493"/>
                  </a:lnTo>
                  <a:cubicBezTo>
                    <a:pt x="51" y="524"/>
                    <a:pt x="51" y="556"/>
                    <a:pt x="51" y="587"/>
                  </a:cubicBezTo>
                  <a:cubicBezTo>
                    <a:pt x="60" y="555"/>
                    <a:pt x="70" y="525"/>
                    <a:pt x="82" y="496"/>
                  </a:cubicBezTo>
                  <a:lnTo>
                    <a:pt x="82" y="496"/>
                  </a:lnTo>
                  <a:cubicBezTo>
                    <a:pt x="113" y="498"/>
                    <a:pt x="145" y="499"/>
                    <a:pt x="176" y="499"/>
                  </a:cubicBezTo>
                  <a:cubicBezTo>
                    <a:pt x="235" y="499"/>
                    <a:pt x="293" y="495"/>
                    <a:pt x="352" y="487"/>
                  </a:cubicBezTo>
                  <a:cubicBezTo>
                    <a:pt x="469" y="470"/>
                    <a:pt x="602" y="437"/>
                    <a:pt x="719" y="403"/>
                  </a:cubicBezTo>
                  <a:cubicBezTo>
                    <a:pt x="786" y="387"/>
                    <a:pt x="870" y="353"/>
                    <a:pt x="936" y="320"/>
                  </a:cubicBezTo>
                  <a:cubicBezTo>
                    <a:pt x="970" y="286"/>
                    <a:pt x="1003" y="253"/>
                    <a:pt x="1020" y="203"/>
                  </a:cubicBezTo>
                  <a:cubicBezTo>
                    <a:pt x="1037" y="153"/>
                    <a:pt x="1003" y="103"/>
                    <a:pt x="970" y="69"/>
                  </a:cubicBezTo>
                  <a:cubicBezTo>
                    <a:pt x="876" y="22"/>
                    <a:pt x="778" y="0"/>
                    <a:pt x="6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6"/>
            <p:cNvSpPr/>
            <p:nvPr/>
          </p:nvSpPr>
          <p:spPr>
            <a:xfrm>
              <a:off x="1744122" y="4599439"/>
              <a:ext cx="17179" cy="21986"/>
            </a:xfrm>
            <a:custGeom>
              <a:avLst/>
              <a:gdLst/>
              <a:ahLst/>
              <a:cxnLst/>
              <a:rect l="l" t="t" r="r" b="b"/>
              <a:pathLst>
                <a:path w="536" h="686" extrusionOk="0">
                  <a:moveTo>
                    <a:pt x="134" y="1"/>
                  </a:moveTo>
                  <a:cubicBezTo>
                    <a:pt x="51" y="17"/>
                    <a:pt x="0" y="101"/>
                    <a:pt x="17" y="168"/>
                  </a:cubicBezTo>
                  <a:cubicBezTo>
                    <a:pt x="34" y="218"/>
                    <a:pt x="51" y="285"/>
                    <a:pt x="84" y="318"/>
                  </a:cubicBezTo>
                  <a:cubicBezTo>
                    <a:pt x="117" y="402"/>
                    <a:pt x="184" y="468"/>
                    <a:pt x="251" y="535"/>
                  </a:cubicBezTo>
                  <a:cubicBezTo>
                    <a:pt x="301" y="602"/>
                    <a:pt x="368" y="652"/>
                    <a:pt x="435" y="686"/>
                  </a:cubicBezTo>
                  <a:cubicBezTo>
                    <a:pt x="452" y="669"/>
                    <a:pt x="368" y="619"/>
                    <a:pt x="284" y="502"/>
                  </a:cubicBezTo>
                  <a:cubicBezTo>
                    <a:pt x="218" y="435"/>
                    <a:pt x="167" y="368"/>
                    <a:pt x="134" y="301"/>
                  </a:cubicBezTo>
                  <a:cubicBezTo>
                    <a:pt x="84" y="218"/>
                    <a:pt x="51" y="84"/>
                    <a:pt x="134" y="67"/>
                  </a:cubicBezTo>
                  <a:cubicBezTo>
                    <a:pt x="234" y="67"/>
                    <a:pt x="318" y="151"/>
                    <a:pt x="368" y="218"/>
                  </a:cubicBezTo>
                  <a:cubicBezTo>
                    <a:pt x="418" y="285"/>
                    <a:pt x="452" y="368"/>
                    <a:pt x="468" y="452"/>
                  </a:cubicBezTo>
                  <a:cubicBezTo>
                    <a:pt x="468" y="518"/>
                    <a:pt x="485" y="602"/>
                    <a:pt x="468" y="686"/>
                  </a:cubicBezTo>
                  <a:cubicBezTo>
                    <a:pt x="518" y="619"/>
                    <a:pt x="535" y="518"/>
                    <a:pt x="518" y="435"/>
                  </a:cubicBezTo>
                  <a:cubicBezTo>
                    <a:pt x="502" y="351"/>
                    <a:pt x="468" y="268"/>
                    <a:pt x="418" y="184"/>
                  </a:cubicBezTo>
                  <a:cubicBezTo>
                    <a:pt x="351" y="84"/>
                    <a:pt x="251" y="17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6"/>
            <p:cNvSpPr/>
            <p:nvPr/>
          </p:nvSpPr>
          <p:spPr>
            <a:xfrm>
              <a:off x="1570090" y="4613670"/>
              <a:ext cx="62145" cy="50607"/>
            </a:xfrm>
            <a:custGeom>
              <a:avLst/>
              <a:gdLst/>
              <a:ahLst/>
              <a:cxnLst/>
              <a:rect l="l" t="t" r="r" b="b"/>
              <a:pathLst>
                <a:path w="1939" h="1579" extrusionOk="0">
                  <a:moveTo>
                    <a:pt x="318" y="0"/>
                  </a:moveTo>
                  <a:cubicBezTo>
                    <a:pt x="251" y="0"/>
                    <a:pt x="184" y="8"/>
                    <a:pt x="117" y="8"/>
                  </a:cubicBezTo>
                  <a:cubicBezTo>
                    <a:pt x="84" y="8"/>
                    <a:pt x="50" y="24"/>
                    <a:pt x="0" y="41"/>
                  </a:cubicBezTo>
                  <a:lnTo>
                    <a:pt x="17" y="41"/>
                  </a:lnTo>
                  <a:cubicBezTo>
                    <a:pt x="17" y="41"/>
                    <a:pt x="54" y="37"/>
                    <a:pt x="123" y="37"/>
                  </a:cubicBezTo>
                  <a:cubicBezTo>
                    <a:pt x="192" y="37"/>
                    <a:pt x="293" y="41"/>
                    <a:pt x="418" y="58"/>
                  </a:cubicBezTo>
                  <a:cubicBezTo>
                    <a:pt x="1069" y="125"/>
                    <a:pt x="1621" y="559"/>
                    <a:pt x="1838" y="1194"/>
                  </a:cubicBezTo>
                  <a:cubicBezTo>
                    <a:pt x="1922" y="1428"/>
                    <a:pt x="1922" y="1578"/>
                    <a:pt x="1938" y="1578"/>
                  </a:cubicBezTo>
                  <a:cubicBezTo>
                    <a:pt x="1938" y="1545"/>
                    <a:pt x="1938" y="1511"/>
                    <a:pt x="1938" y="1461"/>
                  </a:cubicBezTo>
                  <a:cubicBezTo>
                    <a:pt x="1922" y="1361"/>
                    <a:pt x="1905" y="1277"/>
                    <a:pt x="1871" y="1177"/>
                  </a:cubicBezTo>
                  <a:cubicBezTo>
                    <a:pt x="1688" y="526"/>
                    <a:pt x="1103" y="58"/>
                    <a:pt x="418" y="8"/>
                  </a:cubicBezTo>
                  <a:cubicBezTo>
                    <a:pt x="384" y="2"/>
                    <a:pt x="351" y="0"/>
                    <a:pt x="3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6"/>
            <p:cNvSpPr/>
            <p:nvPr/>
          </p:nvSpPr>
          <p:spPr>
            <a:xfrm>
              <a:off x="1654702" y="4642579"/>
              <a:ext cx="50895" cy="2756"/>
            </a:xfrm>
            <a:custGeom>
              <a:avLst/>
              <a:gdLst/>
              <a:ahLst/>
              <a:cxnLst/>
              <a:rect l="l" t="t" r="r" b="b"/>
              <a:pathLst>
                <a:path w="1588" h="86" extrusionOk="0">
                  <a:moveTo>
                    <a:pt x="84" y="1"/>
                  </a:moveTo>
                  <a:cubicBezTo>
                    <a:pt x="30" y="1"/>
                    <a:pt x="0" y="3"/>
                    <a:pt x="0" y="8"/>
                  </a:cubicBezTo>
                  <a:cubicBezTo>
                    <a:pt x="271" y="60"/>
                    <a:pt x="546" y="85"/>
                    <a:pt x="824" y="85"/>
                  </a:cubicBezTo>
                  <a:cubicBezTo>
                    <a:pt x="1077" y="85"/>
                    <a:pt x="1332" y="64"/>
                    <a:pt x="1587" y="25"/>
                  </a:cubicBezTo>
                  <a:cubicBezTo>
                    <a:pt x="1587" y="19"/>
                    <a:pt x="1547" y="17"/>
                    <a:pt x="1476" y="17"/>
                  </a:cubicBezTo>
                  <a:cubicBezTo>
                    <a:pt x="1335" y="17"/>
                    <a:pt x="1075" y="25"/>
                    <a:pt x="785" y="25"/>
                  </a:cubicBezTo>
                  <a:cubicBezTo>
                    <a:pt x="478" y="13"/>
                    <a:pt x="21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6"/>
            <p:cNvSpPr/>
            <p:nvPr/>
          </p:nvSpPr>
          <p:spPr>
            <a:xfrm>
              <a:off x="1619896" y="4642707"/>
              <a:ext cx="5897" cy="977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20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3" y="71"/>
                    <a:pt x="84" y="154"/>
                  </a:cubicBezTo>
                  <a:cubicBezTo>
                    <a:pt x="117" y="238"/>
                    <a:pt x="134" y="305"/>
                    <a:pt x="150" y="305"/>
                  </a:cubicBezTo>
                  <a:cubicBezTo>
                    <a:pt x="167" y="305"/>
                    <a:pt x="184" y="221"/>
                    <a:pt x="134" y="138"/>
                  </a:cubicBezTo>
                  <a:cubicBezTo>
                    <a:pt x="105" y="50"/>
                    <a:pt x="37" y="1"/>
                    <a:pt x="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6"/>
            <p:cNvSpPr/>
            <p:nvPr/>
          </p:nvSpPr>
          <p:spPr>
            <a:xfrm>
              <a:off x="1607044" y="4626618"/>
              <a:ext cx="7500" cy="6731"/>
            </a:xfrm>
            <a:custGeom>
              <a:avLst/>
              <a:gdLst/>
              <a:ahLst/>
              <a:cxnLst/>
              <a:rect l="l" t="t" r="r" b="b"/>
              <a:pathLst>
                <a:path w="234" h="210" extrusionOk="0">
                  <a:moveTo>
                    <a:pt x="22" y="0"/>
                  </a:moveTo>
                  <a:cubicBezTo>
                    <a:pt x="19" y="0"/>
                    <a:pt x="17" y="2"/>
                    <a:pt x="17" y="5"/>
                  </a:cubicBezTo>
                  <a:cubicBezTo>
                    <a:pt x="0" y="21"/>
                    <a:pt x="33" y="71"/>
                    <a:pt x="84" y="122"/>
                  </a:cubicBezTo>
                  <a:cubicBezTo>
                    <a:pt x="139" y="177"/>
                    <a:pt x="183" y="209"/>
                    <a:pt x="206" y="209"/>
                  </a:cubicBezTo>
                  <a:cubicBezTo>
                    <a:pt x="211" y="209"/>
                    <a:pt x="214" y="208"/>
                    <a:pt x="217" y="205"/>
                  </a:cubicBezTo>
                  <a:cubicBezTo>
                    <a:pt x="234" y="188"/>
                    <a:pt x="184" y="138"/>
                    <a:pt x="134" y="88"/>
                  </a:cubicBezTo>
                  <a:cubicBezTo>
                    <a:pt x="92" y="33"/>
                    <a:pt x="39" y="0"/>
                    <a:pt x="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6"/>
            <p:cNvSpPr/>
            <p:nvPr/>
          </p:nvSpPr>
          <p:spPr>
            <a:xfrm>
              <a:off x="1588807" y="4618253"/>
              <a:ext cx="10769" cy="4391"/>
            </a:xfrm>
            <a:custGeom>
              <a:avLst/>
              <a:gdLst/>
              <a:ahLst/>
              <a:cxnLst/>
              <a:rect l="l" t="t" r="r" b="b"/>
              <a:pathLst>
                <a:path w="336" h="137" extrusionOk="0">
                  <a:moveTo>
                    <a:pt x="98" y="1"/>
                  </a:moveTo>
                  <a:cubicBezTo>
                    <a:pt x="41" y="1"/>
                    <a:pt x="1" y="20"/>
                    <a:pt x="1" y="32"/>
                  </a:cubicBezTo>
                  <a:cubicBezTo>
                    <a:pt x="1" y="48"/>
                    <a:pt x="84" y="48"/>
                    <a:pt x="168" y="82"/>
                  </a:cubicBezTo>
                  <a:cubicBezTo>
                    <a:pt x="223" y="109"/>
                    <a:pt x="277" y="136"/>
                    <a:pt x="304" y="136"/>
                  </a:cubicBezTo>
                  <a:cubicBezTo>
                    <a:pt x="311" y="136"/>
                    <a:pt x="315" y="135"/>
                    <a:pt x="318" y="132"/>
                  </a:cubicBezTo>
                  <a:cubicBezTo>
                    <a:pt x="335" y="132"/>
                    <a:pt x="285" y="48"/>
                    <a:pt x="185" y="15"/>
                  </a:cubicBezTo>
                  <a:cubicBezTo>
                    <a:pt x="154" y="5"/>
                    <a:pt x="124" y="1"/>
                    <a:pt x="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6"/>
            <p:cNvSpPr/>
            <p:nvPr/>
          </p:nvSpPr>
          <p:spPr>
            <a:xfrm>
              <a:off x="1575442" y="4615625"/>
              <a:ext cx="5897" cy="2468"/>
            </a:xfrm>
            <a:custGeom>
              <a:avLst/>
              <a:gdLst/>
              <a:ahLst/>
              <a:cxnLst/>
              <a:rect l="l" t="t" r="r" b="b"/>
              <a:pathLst>
                <a:path w="184" h="77" extrusionOk="0">
                  <a:moveTo>
                    <a:pt x="46" y="1"/>
                  </a:moveTo>
                  <a:cubicBezTo>
                    <a:pt x="29" y="1"/>
                    <a:pt x="17" y="5"/>
                    <a:pt x="17" y="13"/>
                  </a:cubicBezTo>
                  <a:cubicBezTo>
                    <a:pt x="0" y="30"/>
                    <a:pt x="34" y="47"/>
                    <a:pt x="84" y="64"/>
                  </a:cubicBezTo>
                  <a:cubicBezTo>
                    <a:pt x="109" y="72"/>
                    <a:pt x="130" y="76"/>
                    <a:pt x="144" y="76"/>
                  </a:cubicBezTo>
                  <a:cubicBezTo>
                    <a:pt x="159" y="76"/>
                    <a:pt x="167" y="72"/>
                    <a:pt x="167" y="64"/>
                  </a:cubicBezTo>
                  <a:cubicBezTo>
                    <a:pt x="184" y="47"/>
                    <a:pt x="151" y="30"/>
                    <a:pt x="100" y="13"/>
                  </a:cubicBezTo>
                  <a:cubicBezTo>
                    <a:pt x="84" y="5"/>
                    <a:pt x="63" y="1"/>
                    <a:pt x="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6"/>
            <p:cNvSpPr/>
            <p:nvPr/>
          </p:nvSpPr>
          <p:spPr>
            <a:xfrm>
              <a:off x="1380514" y="2549521"/>
              <a:ext cx="467001" cy="148488"/>
            </a:xfrm>
            <a:custGeom>
              <a:avLst/>
              <a:gdLst/>
              <a:ahLst/>
              <a:cxnLst/>
              <a:rect l="l" t="t" r="r" b="b"/>
              <a:pathLst>
                <a:path w="14571" h="4633" extrusionOk="0">
                  <a:moveTo>
                    <a:pt x="0" y="0"/>
                  </a:moveTo>
                  <a:cubicBezTo>
                    <a:pt x="0" y="0"/>
                    <a:pt x="598" y="4633"/>
                    <a:pt x="5044" y="4633"/>
                  </a:cubicBezTo>
                  <a:cubicBezTo>
                    <a:pt x="5122" y="4633"/>
                    <a:pt x="5200" y="4631"/>
                    <a:pt x="5280" y="4629"/>
                  </a:cubicBezTo>
                  <a:cubicBezTo>
                    <a:pt x="8388" y="4478"/>
                    <a:pt x="11496" y="4127"/>
                    <a:pt x="14570" y="3576"/>
                  </a:cubicBezTo>
                  <a:lnTo>
                    <a:pt x="14520" y="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6"/>
            <p:cNvSpPr/>
            <p:nvPr/>
          </p:nvSpPr>
          <p:spPr>
            <a:xfrm>
              <a:off x="1305005" y="2292480"/>
              <a:ext cx="951084" cy="383286"/>
            </a:xfrm>
            <a:custGeom>
              <a:avLst/>
              <a:gdLst/>
              <a:ahLst/>
              <a:cxnLst/>
              <a:rect l="l" t="t" r="r" b="b"/>
              <a:pathLst>
                <a:path w="29675" h="11959" extrusionOk="0">
                  <a:moveTo>
                    <a:pt x="6132" y="0"/>
                  </a:moveTo>
                  <a:lnTo>
                    <a:pt x="101" y="3108"/>
                  </a:lnTo>
                  <a:cubicBezTo>
                    <a:pt x="101" y="3108"/>
                    <a:pt x="0" y="3442"/>
                    <a:pt x="2741" y="8789"/>
                  </a:cubicBezTo>
                  <a:cubicBezTo>
                    <a:pt x="3958" y="11159"/>
                    <a:pt x="6570" y="11959"/>
                    <a:pt x="9540" y="11959"/>
                  </a:cubicBezTo>
                  <a:cubicBezTo>
                    <a:pt x="15697" y="11959"/>
                    <a:pt x="23392" y="8522"/>
                    <a:pt x="23392" y="8522"/>
                  </a:cubicBezTo>
                  <a:lnTo>
                    <a:pt x="23392" y="8505"/>
                  </a:lnTo>
                  <a:cubicBezTo>
                    <a:pt x="24679" y="8254"/>
                    <a:pt x="25932" y="7920"/>
                    <a:pt x="27185" y="7536"/>
                  </a:cubicBezTo>
                  <a:cubicBezTo>
                    <a:pt x="28889" y="6918"/>
                    <a:pt x="28839" y="6767"/>
                    <a:pt x="28722" y="6583"/>
                  </a:cubicBezTo>
                  <a:cubicBezTo>
                    <a:pt x="28680" y="6508"/>
                    <a:pt x="28581" y="6477"/>
                    <a:pt x="28445" y="6477"/>
                  </a:cubicBezTo>
                  <a:cubicBezTo>
                    <a:pt x="27855" y="6477"/>
                    <a:pt x="26568" y="7062"/>
                    <a:pt x="26175" y="7062"/>
                  </a:cubicBezTo>
                  <a:cubicBezTo>
                    <a:pt x="26061" y="7062"/>
                    <a:pt x="26022" y="7012"/>
                    <a:pt x="26099" y="6884"/>
                  </a:cubicBezTo>
                  <a:cubicBezTo>
                    <a:pt x="26517" y="6232"/>
                    <a:pt x="29675" y="5497"/>
                    <a:pt x="29357" y="4979"/>
                  </a:cubicBezTo>
                  <a:cubicBezTo>
                    <a:pt x="29285" y="4864"/>
                    <a:pt x="29141" y="4816"/>
                    <a:pt x="28950" y="4816"/>
                  </a:cubicBezTo>
                  <a:cubicBezTo>
                    <a:pt x="28035" y="4816"/>
                    <a:pt x="26056" y="5919"/>
                    <a:pt x="25849" y="6015"/>
                  </a:cubicBezTo>
                  <a:cubicBezTo>
                    <a:pt x="25813" y="6032"/>
                    <a:pt x="25780" y="6039"/>
                    <a:pt x="25748" y="6039"/>
                  </a:cubicBezTo>
                  <a:cubicBezTo>
                    <a:pt x="25555" y="6039"/>
                    <a:pt x="25447" y="5767"/>
                    <a:pt x="25648" y="5681"/>
                  </a:cubicBezTo>
                  <a:cubicBezTo>
                    <a:pt x="25982" y="5547"/>
                    <a:pt x="29458" y="4060"/>
                    <a:pt x="29057" y="3409"/>
                  </a:cubicBezTo>
                  <a:cubicBezTo>
                    <a:pt x="28994" y="3302"/>
                    <a:pt x="28897" y="3265"/>
                    <a:pt x="28792" y="3265"/>
                  </a:cubicBezTo>
                  <a:cubicBezTo>
                    <a:pt x="28533" y="3265"/>
                    <a:pt x="28221" y="3492"/>
                    <a:pt x="28221" y="3492"/>
                  </a:cubicBezTo>
                  <a:cubicBezTo>
                    <a:pt x="28221" y="3492"/>
                    <a:pt x="25597" y="4853"/>
                    <a:pt x="25006" y="4853"/>
                  </a:cubicBezTo>
                  <a:cubicBezTo>
                    <a:pt x="24949" y="4853"/>
                    <a:pt x="24911" y="4840"/>
                    <a:pt x="24896" y="4812"/>
                  </a:cubicBezTo>
                  <a:cubicBezTo>
                    <a:pt x="24712" y="4495"/>
                    <a:pt x="26534" y="3476"/>
                    <a:pt x="27169" y="3175"/>
                  </a:cubicBezTo>
                  <a:cubicBezTo>
                    <a:pt x="27787" y="2874"/>
                    <a:pt x="27904" y="2456"/>
                    <a:pt x="27536" y="2289"/>
                  </a:cubicBezTo>
                  <a:cubicBezTo>
                    <a:pt x="27522" y="2282"/>
                    <a:pt x="27500" y="2279"/>
                    <a:pt x="27473" y="2279"/>
                  </a:cubicBezTo>
                  <a:cubicBezTo>
                    <a:pt x="27062" y="2279"/>
                    <a:pt x="25291" y="3061"/>
                    <a:pt x="24696" y="3359"/>
                  </a:cubicBezTo>
                  <a:cubicBezTo>
                    <a:pt x="24303" y="3560"/>
                    <a:pt x="23478" y="3992"/>
                    <a:pt x="23049" y="3992"/>
                  </a:cubicBezTo>
                  <a:cubicBezTo>
                    <a:pt x="22803" y="3992"/>
                    <a:pt x="22687" y="3850"/>
                    <a:pt x="22858" y="3442"/>
                  </a:cubicBezTo>
                  <a:cubicBezTo>
                    <a:pt x="23342" y="2323"/>
                    <a:pt x="23292" y="1287"/>
                    <a:pt x="23075" y="1019"/>
                  </a:cubicBezTo>
                  <a:cubicBezTo>
                    <a:pt x="23010" y="932"/>
                    <a:pt x="22916" y="893"/>
                    <a:pt x="22820" y="893"/>
                  </a:cubicBezTo>
                  <a:cubicBezTo>
                    <a:pt x="22621" y="893"/>
                    <a:pt x="22412" y="1061"/>
                    <a:pt x="22423" y="1320"/>
                  </a:cubicBezTo>
                  <a:cubicBezTo>
                    <a:pt x="22390" y="1721"/>
                    <a:pt x="22306" y="2122"/>
                    <a:pt x="22173" y="2506"/>
                  </a:cubicBezTo>
                  <a:cubicBezTo>
                    <a:pt x="22072" y="2824"/>
                    <a:pt x="21905" y="3125"/>
                    <a:pt x="21705" y="3375"/>
                  </a:cubicBezTo>
                  <a:cubicBezTo>
                    <a:pt x="21471" y="3693"/>
                    <a:pt x="21270" y="3943"/>
                    <a:pt x="21087" y="4144"/>
                  </a:cubicBezTo>
                  <a:cubicBezTo>
                    <a:pt x="19478" y="4705"/>
                    <a:pt x="15248" y="6022"/>
                    <a:pt x="10943" y="6022"/>
                  </a:cubicBezTo>
                  <a:cubicBezTo>
                    <a:pt x="10375" y="6022"/>
                    <a:pt x="9805" y="5999"/>
                    <a:pt x="9240" y="5948"/>
                  </a:cubicBezTo>
                  <a:cubicBezTo>
                    <a:pt x="8355" y="5865"/>
                    <a:pt x="6132" y="0"/>
                    <a:pt x="613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9" name="Google Shape;3109;p56"/>
          <p:cNvGrpSpPr/>
          <p:nvPr/>
        </p:nvGrpSpPr>
        <p:grpSpPr>
          <a:xfrm rot="304540">
            <a:off x="2779422" y="3441172"/>
            <a:ext cx="289176" cy="224403"/>
            <a:chOff x="8171300" y="428452"/>
            <a:chExt cx="472898" cy="366973"/>
          </a:xfrm>
        </p:grpSpPr>
        <p:sp>
          <p:nvSpPr>
            <p:cNvPr id="3110" name="Google Shape;3110;p56"/>
            <p:cNvSpPr/>
            <p:nvPr/>
          </p:nvSpPr>
          <p:spPr>
            <a:xfrm>
              <a:off x="8209344" y="428452"/>
              <a:ext cx="345948" cy="366973"/>
            </a:xfrm>
            <a:custGeom>
              <a:avLst/>
              <a:gdLst/>
              <a:ahLst/>
              <a:cxnLst/>
              <a:rect l="l" t="t" r="r" b="b"/>
              <a:pathLst>
                <a:path w="10794" h="11450" extrusionOk="0">
                  <a:moveTo>
                    <a:pt x="10587" y="1"/>
                  </a:moveTo>
                  <a:cubicBezTo>
                    <a:pt x="10190" y="1"/>
                    <a:pt x="7683" y="2335"/>
                    <a:pt x="4962" y="5328"/>
                  </a:cubicBezTo>
                  <a:cubicBezTo>
                    <a:pt x="2055" y="8486"/>
                    <a:pt x="0" y="11293"/>
                    <a:pt x="184" y="11443"/>
                  </a:cubicBezTo>
                  <a:cubicBezTo>
                    <a:pt x="189" y="11447"/>
                    <a:pt x="196" y="11450"/>
                    <a:pt x="204" y="11450"/>
                  </a:cubicBezTo>
                  <a:cubicBezTo>
                    <a:pt x="499" y="11450"/>
                    <a:pt x="2788" y="8949"/>
                    <a:pt x="5581" y="5896"/>
                  </a:cubicBezTo>
                  <a:cubicBezTo>
                    <a:pt x="8455" y="2738"/>
                    <a:pt x="10794" y="182"/>
                    <a:pt x="10627" y="15"/>
                  </a:cubicBezTo>
                  <a:cubicBezTo>
                    <a:pt x="10618" y="5"/>
                    <a:pt x="10604" y="1"/>
                    <a:pt x="105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6"/>
            <p:cNvSpPr/>
            <p:nvPr/>
          </p:nvSpPr>
          <p:spPr>
            <a:xfrm>
              <a:off x="8171300" y="464316"/>
              <a:ext cx="472898" cy="288546"/>
            </a:xfrm>
            <a:custGeom>
              <a:avLst/>
              <a:gdLst/>
              <a:ahLst/>
              <a:cxnLst/>
              <a:rect l="l" t="t" r="r" b="b"/>
              <a:pathLst>
                <a:path w="14755" h="9003" extrusionOk="0">
                  <a:moveTo>
                    <a:pt x="175" y="0"/>
                  </a:moveTo>
                  <a:cubicBezTo>
                    <a:pt x="154" y="0"/>
                    <a:pt x="140" y="5"/>
                    <a:pt x="134" y="15"/>
                  </a:cubicBezTo>
                  <a:cubicBezTo>
                    <a:pt x="1" y="216"/>
                    <a:pt x="3159" y="2388"/>
                    <a:pt x="7152" y="4861"/>
                  </a:cubicBezTo>
                  <a:cubicBezTo>
                    <a:pt x="10963" y="7211"/>
                    <a:pt x="14185" y="9002"/>
                    <a:pt x="14596" y="9002"/>
                  </a:cubicBezTo>
                  <a:cubicBezTo>
                    <a:pt x="14618" y="9002"/>
                    <a:pt x="14632" y="8997"/>
                    <a:pt x="14637" y="8988"/>
                  </a:cubicBezTo>
                  <a:cubicBezTo>
                    <a:pt x="14754" y="8787"/>
                    <a:pt x="11580" y="6615"/>
                    <a:pt x="7570" y="4142"/>
                  </a:cubicBezTo>
                  <a:cubicBezTo>
                    <a:pt x="3759" y="1792"/>
                    <a:pt x="582" y="0"/>
                    <a:pt x="17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2" name="Google Shape;3112;p56"/>
          <p:cNvGrpSpPr/>
          <p:nvPr/>
        </p:nvGrpSpPr>
        <p:grpSpPr>
          <a:xfrm rot="-10520858">
            <a:off x="5298430" y="3818295"/>
            <a:ext cx="289184" cy="224409"/>
            <a:chOff x="8171300" y="428452"/>
            <a:chExt cx="472898" cy="366973"/>
          </a:xfrm>
        </p:grpSpPr>
        <p:sp>
          <p:nvSpPr>
            <p:cNvPr id="3113" name="Google Shape;3113;p56"/>
            <p:cNvSpPr/>
            <p:nvPr/>
          </p:nvSpPr>
          <p:spPr>
            <a:xfrm>
              <a:off x="8209344" y="428452"/>
              <a:ext cx="345948" cy="366973"/>
            </a:xfrm>
            <a:custGeom>
              <a:avLst/>
              <a:gdLst/>
              <a:ahLst/>
              <a:cxnLst/>
              <a:rect l="l" t="t" r="r" b="b"/>
              <a:pathLst>
                <a:path w="10794" h="11450" extrusionOk="0">
                  <a:moveTo>
                    <a:pt x="10587" y="1"/>
                  </a:moveTo>
                  <a:cubicBezTo>
                    <a:pt x="10190" y="1"/>
                    <a:pt x="7683" y="2335"/>
                    <a:pt x="4962" y="5328"/>
                  </a:cubicBezTo>
                  <a:cubicBezTo>
                    <a:pt x="2055" y="8486"/>
                    <a:pt x="0" y="11293"/>
                    <a:pt x="184" y="11443"/>
                  </a:cubicBezTo>
                  <a:cubicBezTo>
                    <a:pt x="189" y="11447"/>
                    <a:pt x="196" y="11450"/>
                    <a:pt x="204" y="11450"/>
                  </a:cubicBezTo>
                  <a:cubicBezTo>
                    <a:pt x="499" y="11450"/>
                    <a:pt x="2788" y="8949"/>
                    <a:pt x="5581" y="5896"/>
                  </a:cubicBezTo>
                  <a:cubicBezTo>
                    <a:pt x="8455" y="2738"/>
                    <a:pt x="10794" y="182"/>
                    <a:pt x="10627" y="15"/>
                  </a:cubicBezTo>
                  <a:cubicBezTo>
                    <a:pt x="10618" y="5"/>
                    <a:pt x="10604" y="1"/>
                    <a:pt x="105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6"/>
            <p:cNvSpPr/>
            <p:nvPr/>
          </p:nvSpPr>
          <p:spPr>
            <a:xfrm>
              <a:off x="8171300" y="464316"/>
              <a:ext cx="472898" cy="288546"/>
            </a:xfrm>
            <a:custGeom>
              <a:avLst/>
              <a:gdLst/>
              <a:ahLst/>
              <a:cxnLst/>
              <a:rect l="l" t="t" r="r" b="b"/>
              <a:pathLst>
                <a:path w="14755" h="9003" extrusionOk="0">
                  <a:moveTo>
                    <a:pt x="175" y="0"/>
                  </a:moveTo>
                  <a:cubicBezTo>
                    <a:pt x="154" y="0"/>
                    <a:pt x="140" y="5"/>
                    <a:pt x="134" y="15"/>
                  </a:cubicBezTo>
                  <a:cubicBezTo>
                    <a:pt x="1" y="216"/>
                    <a:pt x="3159" y="2388"/>
                    <a:pt x="7152" y="4861"/>
                  </a:cubicBezTo>
                  <a:cubicBezTo>
                    <a:pt x="10963" y="7211"/>
                    <a:pt x="14185" y="9002"/>
                    <a:pt x="14596" y="9002"/>
                  </a:cubicBezTo>
                  <a:cubicBezTo>
                    <a:pt x="14618" y="9002"/>
                    <a:pt x="14632" y="8997"/>
                    <a:pt x="14637" y="8988"/>
                  </a:cubicBezTo>
                  <a:cubicBezTo>
                    <a:pt x="14754" y="8787"/>
                    <a:pt x="11580" y="6615"/>
                    <a:pt x="7570" y="4142"/>
                  </a:cubicBezTo>
                  <a:cubicBezTo>
                    <a:pt x="3759" y="1792"/>
                    <a:pt x="582" y="0"/>
                    <a:pt x="17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5" name="Google Shape;3115;p56"/>
          <p:cNvSpPr/>
          <p:nvPr/>
        </p:nvSpPr>
        <p:spPr>
          <a:xfrm>
            <a:off x="7377843" y="3441167"/>
            <a:ext cx="775450" cy="224414"/>
          </a:xfrm>
          <a:custGeom>
            <a:avLst/>
            <a:gdLst/>
            <a:ahLst/>
            <a:cxnLst/>
            <a:rect l="l" t="t" r="r" b="b"/>
            <a:pathLst>
              <a:path w="24195" h="7002" extrusionOk="0">
                <a:moveTo>
                  <a:pt x="1" y="0"/>
                </a:moveTo>
                <a:lnTo>
                  <a:pt x="1354" y="6984"/>
                </a:lnTo>
                <a:lnTo>
                  <a:pt x="20068" y="7001"/>
                </a:lnTo>
                <a:lnTo>
                  <a:pt x="24195" y="3626"/>
                </a:lnTo>
                <a:lnTo>
                  <a:pt x="195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6" name="Google Shape;3116;p56"/>
          <p:cNvGrpSpPr/>
          <p:nvPr/>
        </p:nvGrpSpPr>
        <p:grpSpPr>
          <a:xfrm rot="10671236">
            <a:off x="6439321" y="3440530"/>
            <a:ext cx="289191" cy="224414"/>
            <a:chOff x="8171300" y="428452"/>
            <a:chExt cx="472898" cy="366973"/>
          </a:xfrm>
        </p:grpSpPr>
        <p:sp>
          <p:nvSpPr>
            <p:cNvPr id="3117" name="Google Shape;3117;p56"/>
            <p:cNvSpPr/>
            <p:nvPr/>
          </p:nvSpPr>
          <p:spPr>
            <a:xfrm>
              <a:off x="8209344" y="428452"/>
              <a:ext cx="345948" cy="366973"/>
            </a:xfrm>
            <a:custGeom>
              <a:avLst/>
              <a:gdLst/>
              <a:ahLst/>
              <a:cxnLst/>
              <a:rect l="l" t="t" r="r" b="b"/>
              <a:pathLst>
                <a:path w="10794" h="11450" extrusionOk="0">
                  <a:moveTo>
                    <a:pt x="10587" y="1"/>
                  </a:moveTo>
                  <a:cubicBezTo>
                    <a:pt x="10190" y="1"/>
                    <a:pt x="7683" y="2335"/>
                    <a:pt x="4962" y="5328"/>
                  </a:cubicBezTo>
                  <a:cubicBezTo>
                    <a:pt x="2055" y="8486"/>
                    <a:pt x="0" y="11293"/>
                    <a:pt x="184" y="11443"/>
                  </a:cubicBezTo>
                  <a:cubicBezTo>
                    <a:pt x="189" y="11447"/>
                    <a:pt x="196" y="11450"/>
                    <a:pt x="204" y="11450"/>
                  </a:cubicBezTo>
                  <a:cubicBezTo>
                    <a:pt x="499" y="11450"/>
                    <a:pt x="2788" y="8949"/>
                    <a:pt x="5581" y="5896"/>
                  </a:cubicBezTo>
                  <a:cubicBezTo>
                    <a:pt x="8455" y="2738"/>
                    <a:pt x="10794" y="182"/>
                    <a:pt x="10627" y="15"/>
                  </a:cubicBezTo>
                  <a:cubicBezTo>
                    <a:pt x="10618" y="5"/>
                    <a:pt x="10604" y="1"/>
                    <a:pt x="105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6"/>
            <p:cNvSpPr/>
            <p:nvPr/>
          </p:nvSpPr>
          <p:spPr>
            <a:xfrm>
              <a:off x="8171300" y="464316"/>
              <a:ext cx="472898" cy="288546"/>
            </a:xfrm>
            <a:custGeom>
              <a:avLst/>
              <a:gdLst/>
              <a:ahLst/>
              <a:cxnLst/>
              <a:rect l="l" t="t" r="r" b="b"/>
              <a:pathLst>
                <a:path w="14755" h="9003" extrusionOk="0">
                  <a:moveTo>
                    <a:pt x="175" y="0"/>
                  </a:moveTo>
                  <a:cubicBezTo>
                    <a:pt x="154" y="0"/>
                    <a:pt x="140" y="5"/>
                    <a:pt x="134" y="15"/>
                  </a:cubicBezTo>
                  <a:cubicBezTo>
                    <a:pt x="1" y="216"/>
                    <a:pt x="3159" y="2388"/>
                    <a:pt x="7152" y="4861"/>
                  </a:cubicBezTo>
                  <a:cubicBezTo>
                    <a:pt x="10963" y="7211"/>
                    <a:pt x="14185" y="9002"/>
                    <a:pt x="14596" y="9002"/>
                  </a:cubicBezTo>
                  <a:cubicBezTo>
                    <a:pt x="14618" y="9002"/>
                    <a:pt x="14632" y="8997"/>
                    <a:pt x="14637" y="8988"/>
                  </a:cubicBezTo>
                  <a:cubicBezTo>
                    <a:pt x="14754" y="8787"/>
                    <a:pt x="11580" y="6615"/>
                    <a:pt x="7570" y="4142"/>
                  </a:cubicBezTo>
                  <a:cubicBezTo>
                    <a:pt x="3759" y="1792"/>
                    <a:pt x="582" y="0"/>
                    <a:pt x="17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3312" name="Google Shape;3312;p59"/>
          <p:cNvGrpSpPr/>
          <p:nvPr/>
        </p:nvGrpSpPr>
        <p:grpSpPr>
          <a:xfrm>
            <a:off x="4087120" y="2021335"/>
            <a:ext cx="2123889" cy="2650247"/>
            <a:chOff x="4087120" y="2021335"/>
            <a:chExt cx="2123889" cy="2650247"/>
          </a:xfrm>
        </p:grpSpPr>
        <p:sp>
          <p:nvSpPr>
            <p:cNvPr id="3313" name="Google Shape;3313;p59"/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9"/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9"/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9"/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9"/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9"/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9"/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9"/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9"/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9"/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9"/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9"/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9"/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9"/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9"/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9"/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9"/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9"/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9"/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9"/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9"/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9"/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9"/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9"/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9"/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9"/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9"/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9"/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9"/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9"/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9"/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9"/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9"/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9"/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9"/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9"/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9"/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9"/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9"/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9"/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9"/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9"/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9"/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9"/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9"/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9"/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9"/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9"/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9"/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9"/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9"/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9"/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9"/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9"/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9"/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9"/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9"/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9"/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9"/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9"/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9"/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9"/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9"/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9"/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9"/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9"/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9"/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9"/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9"/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9"/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9"/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9"/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9"/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9"/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9"/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9"/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9"/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9"/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9"/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9"/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9"/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9"/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9"/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59"/>
          <p:cNvGrpSpPr/>
          <p:nvPr/>
        </p:nvGrpSpPr>
        <p:grpSpPr>
          <a:xfrm>
            <a:off x="5897114" y="2028923"/>
            <a:ext cx="2294716" cy="2635055"/>
            <a:chOff x="5882689" y="2014348"/>
            <a:chExt cx="2294716" cy="2635055"/>
          </a:xfrm>
        </p:grpSpPr>
        <p:sp>
          <p:nvSpPr>
            <p:cNvPr id="3409" name="Google Shape;3409;p59"/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9"/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9"/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9"/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9"/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9"/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9"/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9"/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9"/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9"/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9"/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9"/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9"/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2" name="Google Shape;3422;p59"/>
          <p:cNvSpPr txBox="1">
            <a:spLocks noGrp="1"/>
          </p:cNvSpPr>
          <p:nvPr>
            <p:ph type="subTitle" idx="1"/>
          </p:nvPr>
        </p:nvSpPr>
        <p:spPr>
          <a:xfrm>
            <a:off x="706149" y="1701504"/>
            <a:ext cx="2974091" cy="119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Krishna Nimbalkar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kgn272000@gmail.com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+91  7020390678</a:t>
            </a:r>
            <a:endParaRPr dirty="0"/>
          </a:p>
        </p:txBody>
      </p:sp>
      <p:sp>
        <p:nvSpPr>
          <p:cNvPr id="3423" name="Google Shape;3423;p59"/>
          <p:cNvSpPr/>
          <p:nvPr/>
        </p:nvSpPr>
        <p:spPr>
          <a:xfrm>
            <a:off x="1563016" y="3060992"/>
            <a:ext cx="213662" cy="204048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4" name="Google Shape;3424;p59"/>
          <p:cNvSpPr/>
          <p:nvPr/>
        </p:nvSpPr>
        <p:spPr>
          <a:xfrm>
            <a:off x="1128600" y="3101222"/>
            <a:ext cx="237467" cy="163888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5" name="Google Shape;3425;p59"/>
          <p:cNvSpPr/>
          <p:nvPr/>
        </p:nvSpPr>
        <p:spPr>
          <a:xfrm>
            <a:off x="821226" y="3027589"/>
            <a:ext cx="110424" cy="237565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6" name="Google Shape;3426;p59"/>
          <p:cNvSpPr txBox="1">
            <a:spLocks noGrp="1"/>
          </p:cNvSpPr>
          <p:nvPr>
            <p:ph type="subTitle" idx="1"/>
          </p:nvPr>
        </p:nvSpPr>
        <p:spPr>
          <a:xfrm>
            <a:off x="720000" y="4326050"/>
            <a:ext cx="30060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Please keep this slide for attribution.</a:t>
            </a:r>
            <a:endParaRPr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What is a Module?</a:t>
            </a:r>
            <a:endParaRPr dirty="0"/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6336836" y="1327277"/>
            <a:ext cx="2445259" cy="3352887"/>
            <a:chOff x="5213500" y="1896950"/>
            <a:chExt cx="1894375" cy="2597325"/>
          </a:xfrm>
        </p:grpSpPr>
        <p:sp>
          <p:nvSpPr>
            <p:cNvPr id="1148" name="Google Shape;1148;p35"/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E086DB4E-D188-4312-A1D7-52BE3C91C7B6}"/>
              </a:ext>
            </a:extLst>
          </p:cNvPr>
          <p:cNvSpPr/>
          <p:nvPr/>
        </p:nvSpPr>
        <p:spPr>
          <a:xfrm>
            <a:off x="252230" y="1254717"/>
            <a:ext cx="5693171" cy="1390528"/>
          </a:xfrm>
          <a:prstGeom prst="round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dk1"/>
              </a:buClr>
              <a:buSzPts val="2800"/>
            </a:pPr>
            <a:r>
              <a:rPr lang="en-US" sz="2200" dirty="0">
                <a:solidFill>
                  <a:schemeClr val="dk1"/>
                </a:solidFill>
                <a:latin typeface="Lilita One"/>
                <a:sym typeface="Lilita One"/>
              </a:rPr>
              <a:t>&gt;&gt; Consider a module to be the same as a code library.</a:t>
            </a:r>
          </a:p>
        </p:txBody>
      </p:sp>
      <p:sp>
        <p:nvSpPr>
          <p:cNvPr id="117" name="Rectangle: Single Corner Rounded 116">
            <a:extLst>
              <a:ext uri="{FF2B5EF4-FFF2-40B4-BE49-F238E27FC236}">
                <a16:creationId xmlns:a16="http://schemas.microsoft.com/office/drawing/2014/main" id="{E6A3EACD-A5A5-4EC5-BBB4-8FF502F2342A}"/>
              </a:ext>
            </a:extLst>
          </p:cNvPr>
          <p:cNvSpPr/>
          <p:nvPr/>
        </p:nvSpPr>
        <p:spPr>
          <a:xfrm>
            <a:off x="252231" y="2789920"/>
            <a:ext cx="5693170" cy="1390528"/>
          </a:xfrm>
          <a:prstGeom prst="round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dk1"/>
              </a:buClr>
              <a:buSzPts val="2800"/>
            </a:pPr>
            <a:r>
              <a:rPr lang="en-US" sz="2200" dirty="0">
                <a:solidFill>
                  <a:schemeClr val="dk1"/>
                </a:solidFill>
                <a:latin typeface="Lilita One"/>
                <a:sym typeface="Lilita One"/>
              </a:rPr>
              <a:t>&gt;&gt; A file containing a set of functions you want to include in your application.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" name="Google Shape;1332;p37"/>
          <p:cNvGrpSpPr/>
          <p:nvPr/>
        </p:nvGrpSpPr>
        <p:grpSpPr>
          <a:xfrm>
            <a:off x="2589580" y="1060212"/>
            <a:ext cx="2027467" cy="2207568"/>
            <a:chOff x="2560680" y="1060212"/>
            <a:chExt cx="2027467" cy="2207568"/>
          </a:xfrm>
        </p:grpSpPr>
        <p:sp>
          <p:nvSpPr>
            <p:cNvPr id="1333" name="Google Shape;1333;p37"/>
            <p:cNvSpPr/>
            <p:nvPr/>
          </p:nvSpPr>
          <p:spPr>
            <a:xfrm>
              <a:off x="2611598" y="3127317"/>
              <a:ext cx="1965303" cy="45017"/>
            </a:xfrm>
            <a:custGeom>
              <a:avLst/>
              <a:gdLst/>
              <a:ahLst/>
              <a:cxnLst/>
              <a:rect l="l" t="t" r="r" b="b"/>
              <a:pathLst>
                <a:path w="60290" h="1381" extrusionOk="0">
                  <a:moveTo>
                    <a:pt x="60290" y="0"/>
                  </a:moveTo>
                  <a:lnTo>
                    <a:pt x="0" y="427"/>
                  </a:lnTo>
                  <a:lnTo>
                    <a:pt x="0" y="1381"/>
                  </a:lnTo>
                  <a:lnTo>
                    <a:pt x="60290" y="838"/>
                  </a:lnTo>
                  <a:lnTo>
                    <a:pt x="602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7"/>
            <p:cNvSpPr/>
            <p:nvPr/>
          </p:nvSpPr>
          <p:spPr>
            <a:xfrm>
              <a:off x="2568732" y="1108978"/>
              <a:ext cx="2008169" cy="2048916"/>
            </a:xfrm>
            <a:custGeom>
              <a:avLst/>
              <a:gdLst/>
              <a:ahLst/>
              <a:cxnLst/>
              <a:rect l="l" t="t" r="r" b="b"/>
              <a:pathLst>
                <a:path w="61605" h="62855" extrusionOk="0">
                  <a:moveTo>
                    <a:pt x="61605" y="1"/>
                  </a:moveTo>
                  <a:lnTo>
                    <a:pt x="0" y="1053"/>
                  </a:lnTo>
                  <a:lnTo>
                    <a:pt x="1365" y="62854"/>
                  </a:lnTo>
                  <a:lnTo>
                    <a:pt x="61605" y="62377"/>
                  </a:lnTo>
                  <a:lnTo>
                    <a:pt x="616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7"/>
            <p:cNvSpPr/>
            <p:nvPr/>
          </p:nvSpPr>
          <p:spPr>
            <a:xfrm>
              <a:off x="2568732" y="1106827"/>
              <a:ext cx="2010842" cy="2053186"/>
            </a:xfrm>
            <a:custGeom>
              <a:avLst/>
              <a:gdLst/>
              <a:ahLst/>
              <a:cxnLst/>
              <a:rect l="l" t="t" r="r" b="b"/>
              <a:pathLst>
                <a:path w="61687" h="62986" extrusionOk="0">
                  <a:moveTo>
                    <a:pt x="61539" y="150"/>
                  </a:moveTo>
                  <a:cubicBezTo>
                    <a:pt x="61523" y="17999"/>
                    <a:pt x="61523" y="39040"/>
                    <a:pt x="61523" y="61474"/>
                  </a:cubicBezTo>
                  <a:lnTo>
                    <a:pt x="61523" y="62362"/>
                  </a:lnTo>
                  <a:lnTo>
                    <a:pt x="61523" y="62362"/>
                  </a:lnTo>
                  <a:lnTo>
                    <a:pt x="1445" y="62837"/>
                  </a:lnTo>
                  <a:lnTo>
                    <a:pt x="1445" y="62837"/>
                  </a:lnTo>
                  <a:cubicBezTo>
                    <a:pt x="581" y="26089"/>
                    <a:pt x="25" y="2073"/>
                    <a:pt x="1" y="1119"/>
                  </a:cubicBezTo>
                  <a:lnTo>
                    <a:pt x="1" y="1119"/>
                  </a:lnTo>
                  <a:lnTo>
                    <a:pt x="61539" y="150"/>
                  </a:lnTo>
                  <a:close/>
                  <a:moveTo>
                    <a:pt x="61605" y="1"/>
                  </a:moveTo>
                  <a:lnTo>
                    <a:pt x="1" y="1119"/>
                  </a:lnTo>
                  <a:lnTo>
                    <a:pt x="1" y="1119"/>
                  </a:lnTo>
                  <a:cubicBezTo>
                    <a:pt x="1" y="1112"/>
                    <a:pt x="1" y="1107"/>
                    <a:pt x="0" y="1103"/>
                  </a:cubicBezTo>
                  <a:lnTo>
                    <a:pt x="0" y="1103"/>
                  </a:lnTo>
                  <a:cubicBezTo>
                    <a:pt x="1" y="1107"/>
                    <a:pt x="1" y="1112"/>
                    <a:pt x="1" y="1119"/>
                  </a:cubicBezTo>
                  <a:lnTo>
                    <a:pt x="1" y="1119"/>
                  </a:lnTo>
                  <a:lnTo>
                    <a:pt x="0" y="1119"/>
                  </a:lnTo>
                  <a:lnTo>
                    <a:pt x="0" y="1119"/>
                  </a:lnTo>
                  <a:lnTo>
                    <a:pt x="1" y="1119"/>
                  </a:lnTo>
                  <a:lnTo>
                    <a:pt x="1" y="1119"/>
                  </a:lnTo>
                  <a:cubicBezTo>
                    <a:pt x="24" y="2074"/>
                    <a:pt x="515" y="26125"/>
                    <a:pt x="1299" y="62920"/>
                  </a:cubicBezTo>
                  <a:lnTo>
                    <a:pt x="1299" y="62986"/>
                  </a:lnTo>
                  <a:lnTo>
                    <a:pt x="1365" y="62986"/>
                  </a:lnTo>
                  <a:lnTo>
                    <a:pt x="61605" y="62526"/>
                  </a:lnTo>
                  <a:lnTo>
                    <a:pt x="61687" y="62526"/>
                  </a:lnTo>
                  <a:lnTo>
                    <a:pt x="61687" y="61474"/>
                  </a:lnTo>
                  <a:cubicBezTo>
                    <a:pt x="61687" y="39005"/>
                    <a:pt x="61687" y="17933"/>
                    <a:pt x="61687" y="67"/>
                  </a:cubicBezTo>
                  <a:lnTo>
                    <a:pt x="6168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7"/>
            <p:cNvSpPr/>
            <p:nvPr/>
          </p:nvSpPr>
          <p:spPr>
            <a:xfrm>
              <a:off x="2560680" y="1060212"/>
              <a:ext cx="2027467" cy="96489"/>
            </a:xfrm>
            <a:custGeom>
              <a:avLst/>
              <a:gdLst/>
              <a:ahLst/>
              <a:cxnLst/>
              <a:rect l="l" t="t" r="r" b="b"/>
              <a:pathLst>
                <a:path w="62197" h="2960" extrusionOk="0">
                  <a:moveTo>
                    <a:pt x="62197" y="1"/>
                  </a:moveTo>
                  <a:lnTo>
                    <a:pt x="1" y="379"/>
                  </a:lnTo>
                  <a:lnTo>
                    <a:pt x="1" y="2960"/>
                  </a:lnTo>
                  <a:lnTo>
                    <a:pt x="62115" y="2598"/>
                  </a:lnTo>
                  <a:lnTo>
                    <a:pt x="621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>
              <a:off x="3521361" y="3140715"/>
              <a:ext cx="13984" cy="71812"/>
            </a:xfrm>
            <a:custGeom>
              <a:avLst/>
              <a:gdLst/>
              <a:ahLst/>
              <a:cxnLst/>
              <a:rect l="l" t="t" r="r" b="b"/>
              <a:pathLst>
                <a:path w="429" h="2203" extrusionOk="0">
                  <a:moveTo>
                    <a:pt x="165" y="0"/>
                  </a:moveTo>
                  <a:cubicBezTo>
                    <a:pt x="50" y="16"/>
                    <a:pt x="1" y="510"/>
                    <a:pt x="17" y="1118"/>
                  </a:cubicBezTo>
                  <a:cubicBezTo>
                    <a:pt x="50" y="1709"/>
                    <a:pt x="165" y="2203"/>
                    <a:pt x="264" y="2203"/>
                  </a:cubicBezTo>
                  <a:cubicBezTo>
                    <a:pt x="379" y="2186"/>
                    <a:pt x="428" y="1693"/>
                    <a:pt x="412" y="1085"/>
                  </a:cubicBezTo>
                  <a:cubicBezTo>
                    <a:pt x="379" y="493"/>
                    <a:pt x="264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7"/>
            <p:cNvSpPr/>
            <p:nvPr/>
          </p:nvSpPr>
          <p:spPr>
            <a:xfrm>
              <a:off x="3490817" y="3196392"/>
              <a:ext cx="71845" cy="71389"/>
            </a:xfrm>
            <a:custGeom>
              <a:avLst/>
              <a:gdLst/>
              <a:ahLst/>
              <a:cxnLst/>
              <a:rect l="l" t="t" r="r" b="b"/>
              <a:pathLst>
                <a:path w="2204" h="2190" extrusionOk="0">
                  <a:moveTo>
                    <a:pt x="1321" y="232"/>
                  </a:moveTo>
                  <a:cubicBezTo>
                    <a:pt x="1349" y="232"/>
                    <a:pt x="1377" y="232"/>
                    <a:pt x="1405" y="234"/>
                  </a:cubicBezTo>
                  <a:lnTo>
                    <a:pt x="1405" y="234"/>
                  </a:lnTo>
                  <a:cubicBezTo>
                    <a:pt x="1558" y="363"/>
                    <a:pt x="1682" y="520"/>
                    <a:pt x="1776" y="708"/>
                  </a:cubicBezTo>
                  <a:cubicBezTo>
                    <a:pt x="1792" y="758"/>
                    <a:pt x="1809" y="823"/>
                    <a:pt x="1825" y="889"/>
                  </a:cubicBezTo>
                  <a:cubicBezTo>
                    <a:pt x="1858" y="1103"/>
                    <a:pt x="1809" y="1333"/>
                    <a:pt x="1694" y="1514"/>
                  </a:cubicBezTo>
                  <a:cubicBezTo>
                    <a:pt x="1595" y="1645"/>
                    <a:pt x="1464" y="1744"/>
                    <a:pt x="1316" y="1777"/>
                  </a:cubicBezTo>
                  <a:cubicBezTo>
                    <a:pt x="1251" y="1796"/>
                    <a:pt x="1184" y="1805"/>
                    <a:pt x="1117" y="1805"/>
                  </a:cubicBezTo>
                  <a:cubicBezTo>
                    <a:pt x="1014" y="1805"/>
                    <a:pt x="912" y="1784"/>
                    <a:pt x="823" y="1744"/>
                  </a:cubicBezTo>
                  <a:cubicBezTo>
                    <a:pt x="658" y="1678"/>
                    <a:pt x="527" y="1546"/>
                    <a:pt x="461" y="1399"/>
                  </a:cubicBezTo>
                  <a:cubicBezTo>
                    <a:pt x="346" y="1103"/>
                    <a:pt x="395" y="774"/>
                    <a:pt x="593" y="527"/>
                  </a:cubicBezTo>
                  <a:cubicBezTo>
                    <a:pt x="691" y="429"/>
                    <a:pt x="790" y="347"/>
                    <a:pt x="921" y="297"/>
                  </a:cubicBezTo>
                  <a:cubicBezTo>
                    <a:pt x="1053" y="253"/>
                    <a:pt x="1184" y="232"/>
                    <a:pt x="1321" y="232"/>
                  </a:cubicBezTo>
                  <a:close/>
                  <a:moveTo>
                    <a:pt x="1105" y="0"/>
                  </a:moveTo>
                  <a:cubicBezTo>
                    <a:pt x="1016" y="0"/>
                    <a:pt x="926" y="11"/>
                    <a:pt x="839" y="34"/>
                  </a:cubicBezTo>
                  <a:cubicBezTo>
                    <a:pt x="658" y="84"/>
                    <a:pt x="494" y="182"/>
                    <a:pt x="362" y="297"/>
                  </a:cubicBezTo>
                  <a:cubicBezTo>
                    <a:pt x="215" y="462"/>
                    <a:pt x="99" y="642"/>
                    <a:pt x="67" y="856"/>
                  </a:cubicBezTo>
                  <a:cubicBezTo>
                    <a:pt x="1" y="1086"/>
                    <a:pt x="34" y="1333"/>
                    <a:pt x="116" y="1546"/>
                  </a:cubicBezTo>
                  <a:cubicBezTo>
                    <a:pt x="165" y="1678"/>
                    <a:pt x="247" y="1777"/>
                    <a:pt x="330" y="1875"/>
                  </a:cubicBezTo>
                  <a:cubicBezTo>
                    <a:pt x="428" y="1957"/>
                    <a:pt x="543" y="2040"/>
                    <a:pt x="658" y="2089"/>
                  </a:cubicBezTo>
                  <a:cubicBezTo>
                    <a:pt x="802" y="2156"/>
                    <a:pt x="952" y="2190"/>
                    <a:pt x="1100" y="2190"/>
                  </a:cubicBezTo>
                  <a:cubicBezTo>
                    <a:pt x="1206" y="2190"/>
                    <a:pt x="1312" y="2172"/>
                    <a:pt x="1414" y="2138"/>
                  </a:cubicBezTo>
                  <a:cubicBezTo>
                    <a:pt x="1546" y="2105"/>
                    <a:pt x="1661" y="2056"/>
                    <a:pt x="1743" y="1974"/>
                  </a:cubicBezTo>
                  <a:cubicBezTo>
                    <a:pt x="1842" y="1892"/>
                    <a:pt x="1924" y="1809"/>
                    <a:pt x="1990" y="1711"/>
                  </a:cubicBezTo>
                  <a:cubicBezTo>
                    <a:pt x="2203" y="1366"/>
                    <a:pt x="2203" y="938"/>
                    <a:pt x="2006" y="577"/>
                  </a:cubicBezTo>
                  <a:cubicBezTo>
                    <a:pt x="1949" y="477"/>
                    <a:pt x="1867" y="377"/>
                    <a:pt x="1771" y="287"/>
                  </a:cubicBezTo>
                  <a:lnTo>
                    <a:pt x="1771" y="287"/>
                  </a:lnTo>
                  <a:cubicBezTo>
                    <a:pt x="1773" y="286"/>
                    <a:pt x="1775" y="283"/>
                    <a:pt x="1776" y="281"/>
                  </a:cubicBezTo>
                  <a:cubicBezTo>
                    <a:pt x="1792" y="264"/>
                    <a:pt x="1727" y="182"/>
                    <a:pt x="1579" y="100"/>
                  </a:cubicBezTo>
                  <a:cubicBezTo>
                    <a:pt x="1430" y="36"/>
                    <a:pt x="1268" y="0"/>
                    <a:pt x="11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37"/>
          <p:cNvGrpSpPr/>
          <p:nvPr/>
        </p:nvGrpSpPr>
        <p:grpSpPr>
          <a:xfrm>
            <a:off x="1461283" y="1233545"/>
            <a:ext cx="1510405" cy="3426812"/>
            <a:chOff x="1418399" y="1248430"/>
            <a:chExt cx="1510405" cy="3426812"/>
          </a:xfrm>
        </p:grpSpPr>
        <p:sp>
          <p:nvSpPr>
            <p:cNvPr id="1340" name="Google Shape;1340;p37"/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4" name="Google Shape;1404;p37"/>
          <p:cNvSpPr txBox="1">
            <a:spLocks noGrp="1"/>
          </p:cNvSpPr>
          <p:nvPr>
            <p:ph type="title"/>
          </p:nvPr>
        </p:nvSpPr>
        <p:spPr>
          <a:xfrm>
            <a:off x="2663722" y="1271612"/>
            <a:ext cx="1875988" cy="1664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500" dirty="0"/>
              <a:t>How to </a:t>
            </a:r>
            <a:r>
              <a:rPr lang="en-IN" sz="2500" dirty="0"/>
              <a:t>Create a Module ?</a:t>
            </a:r>
            <a:br>
              <a:rPr lang="en-IN" sz="25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F57B2-F03A-4892-895C-634BE08AA094}"/>
              </a:ext>
            </a:extLst>
          </p:cNvPr>
          <p:cNvSpPr txBox="1"/>
          <p:nvPr/>
        </p:nvSpPr>
        <p:spPr>
          <a:xfrm>
            <a:off x="4781750" y="366510"/>
            <a:ext cx="4048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000" dirty="0">
                <a:solidFill>
                  <a:srgbClr val="FF0000"/>
                </a:solidFill>
                <a:latin typeface="Lilita One"/>
                <a:sym typeface="Lilita One"/>
              </a:rPr>
              <a:t>Step 1:</a:t>
            </a:r>
            <a:r>
              <a:rPr lang="en-US" sz="2000" dirty="0">
                <a:solidFill>
                  <a:schemeClr val="dk1"/>
                </a:solidFill>
                <a:latin typeface="Lilita One"/>
                <a:sym typeface="Lilita One"/>
              </a:rPr>
              <a:t> To create a module just save the code you want in a file with the file extension .py</a:t>
            </a:r>
            <a:endParaRPr lang="en-IN" sz="2000" dirty="0">
              <a:solidFill>
                <a:schemeClr val="dk1"/>
              </a:solidFill>
              <a:latin typeface="Lilita One"/>
              <a:sym typeface="Lilita On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948DCF-8E89-440C-96CC-378419734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95" t="23011" r="14108" b="21145"/>
          <a:stretch/>
        </p:blipFill>
        <p:spPr>
          <a:xfrm>
            <a:off x="4925059" y="2351069"/>
            <a:ext cx="3761996" cy="1797525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A2D9A3C-8339-4CBE-885B-8B15968578D5}"/>
              </a:ext>
            </a:extLst>
          </p:cNvPr>
          <p:cNvSpPr txBox="1"/>
          <p:nvPr/>
        </p:nvSpPr>
        <p:spPr>
          <a:xfrm>
            <a:off x="4781749" y="1461522"/>
            <a:ext cx="4048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000" dirty="0">
                <a:solidFill>
                  <a:srgbClr val="FF0000"/>
                </a:solidFill>
                <a:latin typeface="Lilita One"/>
                <a:sym typeface="Lilita One"/>
              </a:rPr>
              <a:t>Step 2:</a:t>
            </a:r>
            <a:r>
              <a:rPr lang="en-US" sz="2000" dirty="0">
                <a:solidFill>
                  <a:schemeClr val="dk1"/>
                </a:solidFill>
                <a:latin typeface="Lilita One"/>
                <a:sym typeface="Lilita One"/>
              </a:rPr>
              <a:t> Save this code in a file named mymodule.py</a:t>
            </a:r>
            <a:endParaRPr lang="en-IN" sz="2000" dirty="0">
              <a:solidFill>
                <a:schemeClr val="dk1"/>
              </a:solidFill>
              <a:latin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" name="Google Shape;1332;p37"/>
          <p:cNvGrpSpPr/>
          <p:nvPr/>
        </p:nvGrpSpPr>
        <p:grpSpPr>
          <a:xfrm>
            <a:off x="2589580" y="1060212"/>
            <a:ext cx="2027467" cy="2207568"/>
            <a:chOff x="2560680" y="1060212"/>
            <a:chExt cx="2027467" cy="2207568"/>
          </a:xfrm>
        </p:grpSpPr>
        <p:sp>
          <p:nvSpPr>
            <p:cNvPr id="1333" name="Google Shape;1333;p37"/>
            <p:cNvSpPr/>
            <p:nvPr/>
          </p:nvSpPr>
          <p:spPr>
            <a:xfrm>
              <a:off x="2611598" y="3127317"/>
              <a:ext cx="1965303" cy="45017"/>
            </a:xfrm>
            <a:custGeom>
              <a:avLst/>
              <a:gdLst/>
              <a:ahLst/>
              <a:cxnLst/>
              <a:rect l="l" t="t" r="r" b="b"/>
              <a:pathLst>
                <a:path w="60290" h="1381" extrusionOk="0">
                  <a:moveTo>
                    <a:pt x="60290" y="0"/>
                  </a:moveTo>
                  <a:lnTo>
                    <a:pt x="0" y="427"/>
                  </a:lnTo>
                  <a:lnTo>
                    <a:pt x="0" y="1381"/>
                  </a:lnTo>
                  <a:lnTo>
                    <a:pt x="60290" y="838"/>
                  </a:lnTo>
                  <a:lnTo>
                    <a:pt x="602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7"/>
            <p:cNvSpPr/>
            <p:nvPr/>
          </p:nvSpPr>
          <p:spPr>
            <a:xfrm>
              <a:off x="2568732" y="1108978"/>
              <a:ext cx="2008169" cy="2048916"/>
            </a:xfrm>
            <a:custGeom>
              <a:avLst/>
              <a:gdLst/>
              <a:ahLst/>
              <a:cxnLst/>
              <a:rect l="l" t="t" r="r" b="b"/>
              <a:pathLst>
                <a:path w="61605" h="62855" extrusionOk="0">
                  <a:moveTo>
                    <a:pt x="61605" y="1"/>
                  </a:moveTo>
                  <a:lnTo>
                    <a:pt x="0" y="1053"/>
                  </a:lnTo>
                  <a:lnTo>
                    <a:pt x="1365" y="62854"/>
                  </a:lnTo>
                  <a:lnTo>
                    <a:pt x="61605" y="62377"/>
                  </a:lnTo>
                  <a:lnTo>
                    <a:pt x="616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7"/>
            <p:cNvSpPr/>
            <p:nvPr/>
          </p:nvSpPr>
          <p:spPr>
            <a:xfrm>
              <a:off x="2568732" y="1106827"/>
              <a:ext cx="2010842" cy="2053186"/>
            </a:xfrm>
            <a:custGeom>
              <a:avLst/>
              <a:gdLst/>
              <a:ahLst/>
              <a:cxnLst/>
              <a:rect l="l" t="t" r="r" b="b"/>
              <a:pathLst>
                <a:path w="61687" h="62986" extrusionOk="0">
                  <a:moveTo>
                    <a:pt x="61539" y="150"/>
                  </a:moveTo>
                  <a:cubicBezTo>
                    <a:pt x="61523" y="17999"/>
                    <a:pt x="61523" y="39040"/>
                    <a:pt x="61523" y="61474"/>
                  </a:cubicBezTo>
                  <a:lnTo>
                    <a:pt x="61523" y="62362"/>
                  </a:lnTo>
                  <a:lnTo>
                    <a:pt x="61523" y="62362"/>
                  </a:lnTo>
                  <a:lnTo>
                    <a:pt x="1445" y="62837"/>
                  </a:lnTo>
                  <a:lnTo>
                    <a:pt x="1445" y="62837"/>
                  </a:lnTo>
                  <a:cubicBezTo>
                    <a:pt x="581" y="26089"/>
                    <a:pt x="25" y="2073"/>
                    <a:pt x="1" y="1119"/>
                  </a:cubicBezTo>
                  <a:lnTo>
                    <a:pt x="1" y="1119"/>
                  </a:lnTo>
                  <a:lnTo>
                    <a:pt x="61539" y="150"/>
                  </a:lnTo>
                  <a:close/>
                  <a:moveTo>
                    <a:pt x="61605" y="1"/>
                  </a:moveTo>
                  <a:lnTo>
                    <a:pt x="1" y="1119"/>
                  </a:lnTo>
                  <a:lnTo>
                    <a:pt x="1" y="1119"/>
                  </a:lnTo>
                  <a:cubicBezTo>
                    <a:pt x="1" y="1112"/>
                    <a:pt x="1" y="1107"/>
                    <a:pt x="0" y="1103"/>
                  </a:cubicBezTo>
                  <a:lnTo>
                    <a:pt x="0" y="1103"/>
                  </a:lnTo>
                  <a:cubicBezTo>
                    <a:pt x="1" y="1107"/>
                    <a:pt x="1" y="1112"/>
                    <a:pt x="1" y="1119"/>
                  </a:cubicBezTo>
                  <a:lnTo>
                    <a:pt x="1" y="1119"/>
                  </a:lnTo>
                  <a:lnTo>
                    <a:pt x="0" y="1119"/>
                  </a:lnTo>
                  <a:lnTo>
                    <a:pt x="0" y="1119"/>
                  </a:lnTo>
                  <a:lnTo>
                    <a:pt x="1" y="1119"/>
                  </a:lnTo>
                  <a:lnTo>
                    <a:pt x="1" y="1119"/>
                  </a:lnTo>
                  <a:cubicBezTo>
                    <a:pt x="24" y="2074"/>
                    <a:pt x="515" y="26125"/>
                    <a:pt x="1299" y="62920"/>
                  </a:cubicBezTo>
                  <a:lnTo>
                    <a:pt x="1299" y="62986"/>
                  </a:lnTo>
                  <a:lnTo>
                    <a:pt x="1365" y="62986"/>
                  </a:lnTo>
                  <a:lnTo>
                    <a:pt x="61605" y="62526"/>
                  </a:lnTo>
                  <a:lnTo>
                    <a:pt x="61687" y="62526"/>
                  </a:lnTo>
                  <a:lnTo>
                    <a:pt x="61687" y="61474"/>
                  </a:lnTo>
                  <a:cubicBezTo>
                    <a:pt x="61687" y="39005"/>
                    <a:pt x="61687" y="17933"/>
                    <a:pt x="61687" y="67"/>
                  </a:cubicBezTo>
                  <a:lnTo>
                    <a:pt x="6168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7"/>
            <p:cNvSpPr/>
            <p:nvPr/>
          </p:nvSpPr>
          <p:spPr>
            <a:xfrm>
              <a:off x="2560680" y="1060212"/>
              <a:ext cx="2027467" cy="96489"/>
            </a:xfrm>
            <a:custGeom>
              <a:avLst/>
              <a:gdLst/>
              <a:ahLst/>
              <a:cxnLst/>
              <a:rect l="l" t="t" r="r" b="b"/>
              <a:pathLst>
                <a:path w="62197" h="2960" extrusionOk="0">
                  <a:moveTo>
                    <a:pt x="62197" y="1"/>
                  </a:moveTo>
                  <a:lnTo>
                    <a:pt x="1" y="379"/>
                  </a:lnTo>
                  <a:lnTo>
                    <a:pt x="1" y="2960"/>
                  </a:lnTo>
                  <a:lnTo>
                    <a:pt x="62115" y="2598"/>
                  </a:lnTo>
                  <a:lnTo>
                    <a:pt x="621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>
              <a:off x="3521361" y="3140715"/>
              <a:ext cx="13984" cy="71812"/>
            </a:xfrm>
            <a:custGeom>
              <a:avLst/>
              <a:gdLst/>
              <a:ahLst/>
              <a:cxnLst/>
              <a:rect l="l" t="t" r="r" b="b"/>
              <a:pathLst>
                <a:path w="429" h="2203" extrusionOk="0">
                  <a:moveTo>
                    <a:pt x="165" y="0"/>
                  </a:moveTo>
                  <a:cubicBezTo>
                    <a:pt x="50" y="16"/>
                    <a:pt x="1" y="510"/>
                    <a:pt x="17" y="1118"/>
                  </a:cubicBezTo>
                  <a:cubicBezTo>
                    <a:pt x="50" y="1709"/>
                    <a:pt x="165" y="2203"/>
                    <a:pt x="264" y="2203"/>
                  </a:cubicBezTo>
                  <a:cubicBezTo>
                    <a:pt x="379" y="2186"/>
                    <a:pt x="428" y="1693"/>
                    <a:pt x="412" y="1085"/>
                  </a:cubicBezTo>
                  <a:cubicBezTo>
                    <a:pt x="379" y="493"/>
                    <a:pt x="264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7"/>
            <p:cNvSpPr/>
            <p:nvPr/>
          </p:nvSpPr>
          <p:spPr>
            <a:xfrm>
              <a:off x="3490817" y="3196392"/>
              <a:ext cx="71845" cy="71389"/>
            </a:xfrm>
            <a:custGeom>
              <a:avLst/>
              <a:gdLst/>
              <a:ahLst/>
              <a:cxnLst/>
              <a:rect l="l" t="t" r="r" b="b"/>
              <a:pathLst>
                <a:path w="2204" h="2190" extrusionOk="0">
                  <a:moveTo>
                    <a:pt x="1321" y="232"/>
                  </a:moveTo>
                  <a:cubicBezTo>
                    <a:pt x="1349" y="232"/>
                    <a:pt x="1377" y="232"/>
                    <a:pt x="1405" y="234"/>
                  </a:cubicBezTo>
                  <a:lnTo>
                    <a:pt x="1405" y="234"/>
                  </a:lnTo>
                  <a:cubicBezTo>
                    <a:pt x="1558" y="363"/>
                    <a:pt x="1682" y="520"/>
                    <a:pt x="1776" y="708"/>
                  </a:cubicBezTo>
                  <a:cubicBezTo>
                    <a:pt x="1792" y="758"/>
                    <a:pt x="1809" y="823"/>
                    <a:pt x="1825" y="889"/>
                  </a:cubicBezTo>
                  <a:cubicBezTo>
                    <a:pt x="1858" y="1103"/>
                    <a:pt x="1809" y="1333"/>
                    <a:pt x="1694" y="1514"/>
                  </a:cubicBezTo>
                  <a:cubicBezTo>
                    <a:pt x="1595" y="1645"/>
                    <a:pt x="1464" y="1744"/>
                    <a:pt x="1316" y="1777"/>
                  </a:cubicBezTo>
                  <a:cubicBezTo>
                    <a:pt x="1251" y="1796"/>
                    <a:pt x="1184" y="1805"/>
                    <a:pt x="1117" y="1805"/>
                  </a:cubicBezTo>
                  <a:cubicBezTo>
                    <a:pt x="1014" y="1805"/>
                    <a:pt x="912" y="1784"/>
                    <a:pt x="823" y="1744"/>
                  </a:cubicBezTo>
                  <a:cubicBezTo>
                    <a:pt x="658" y="1678"/>
                    <a:pt x="527" y="1546"/>
                    <a:pt x="461" y="1399"/>
                  </a:cubicBezTo>
                  <a:cubicBezTo>
                    <a:pt x="346" y="1103"/>
                    <a:pt x="395" y="774"/>
                    <a:pt x="593" y="527"/>
                  </a:cubicBezTo>
                  <a:cubicBezTo>
                    <a:pt x="691" y="429"/>
                    <a:pt x="790" y="347"/>
                    <a:pt x="921" y="297"/>
                  </a:cubicBezTo>
                  <a:cubicBezTo>
                    <a:pt x="1053" y="253"/>
                    <a:pt x="1184" y="232"/>
                    <a:pt x="1321" y="232"/>
                  </a:cubicBezTo>
                  <a:close/>
                  <a:moveTo>
                    <a:pt x="1105" y="0"/>
                  </a:moveTo>
                  <a:cubicBezTo>
                    <a:pt x="1016" y="0"/>
                    <a:pt x="926" y="11"/>
                    <a:pt x="839" y="34"/>
                  </a:cubicBezTo>
                  <a:cubicBezTo>
                    <a:pt x="658" y="84"/>
                    <a:pt x="494" y="182"/>
                    <a:pt x="362" y="297"/>
                  </a:cubicBezTo>
                  <a:cubicBezTo>
                    <a:pt x="215" y="462"/>
                    <a:pt x="99" y="642"/>
                    <a:pt x="67" y="856"/>
                  </a:cubicBezTo>
                  <a:cubicBezTo>
                    <a:pt x="1" y="1086"/>
                    <a:pt x="34" y="1333"/>
                    <a:pt x="116" y="1546"/>
                  </a:cubicBezTo>
                  <a:cubicBezTo>
                    <a:pt x="165" y="1678"/>
                    <a:pt x="247" y="1777"/>
                    <a:pt x="330" y="1875"/>
                  </a:cubicBezTo>
                  <a:cubicBezTo>
                    <a:pt x="428" y="1957"/>
                    <a:pt x="543" y="2040"/>
                    <a:pt x="658" y="2089"/>
                  </a:cubicBezTo>
                  <a:cubicBezTo>
                    <a:pt x="802" y="2156"/>
                    <a:pt x="952" y="2190"/>
                    <a:pt x="1100" y="2190"/>
                  </a:cubicBezTo>
                  <a:cubicBezTo>
                    <a:pt x="1206" y="2190"/>
                    <a:pt x="1312" y="2172"/>
                    <a:pt x="1414" y="2138"/>
                  </a:cubicBezTo>
                  <a:cubicBezTo>
                    <a:pt x="1546" y="2105"/>
                    <a:pt x="1661" y="2056"/>
                    <a:pt x="1743" y="1974"/>
                  </a:cubicBezTo>
                  <a:cubicBezTo>
                    <a:pt x="1842" y="1892"/>
                    <a:pt x="1924" y="1809"/>
                    <a:pt x="1990" y="1711"/>
                  </a:cubicBezTo>
                  <a:cubicBezTo>
                    <a:pt x="2203" y="1366"/>
                    <a:pt x="2203" y="938"/>
                    <a:pt x="2006" y="577"/>
                  </a:cubicBezTo>
                  <a:cubicBezTo>
                    <a:pt x="1949" y="477"/>
                    <a:pt x="1867" y="377"/>
                    <a:pt x="1771" y="287"/>
                  </a:cubicBezTo>
                  <a:lnTo>
                    <a:pt x="1771" y="287"/>
                  </a:lnTo>
                  <a:cubicBezTo>
                    <a:pt x="1773" y="286"/>
                    <a:pt x="1775" y="283"/>
                    <a:pt x="1776" y="281"/>
                  </a:cubicBezTo>
                  <a:cubicBezTo>
                    <a:pt x="1792" y="264"/>
                    <a:pt x="1727" y="182"/>
                    <a:pt x="1579" y="100"/>
                  </a:cubicBezTo>
                  <a:cubicBezTo>
                    <a:pt x="1430" y="36"/>
                    <a:pt x="1268" y="0"/>
                    <a:pt x="11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37"/>
          <p:cNvGrpSpPr/>
          <p:nvPr/>
        </p:nvGrpSpPr>
        <p:grpSpPr>
          <a:xfrm>
            <a:off x="1461283" y="1233545"/>
            <a:ext cx="1510405" cy="3426812"/>
            <a:chOff x="1418399" y="1248430"/>
            <a:chExt cx="1510405" cy="3426812"/>
          </a:xfrm>
        </p:grpSpPr>
        <p:sp>
          <p:nvSpPr>
            <p:cNvPr id="1340" name="Google Shape;1340;p37"/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4" name="Google Shape;1404;p37"/>
          <p:cNvSpPr txBox="1">
            <a:spLocks noGrp="1"/>
          </p:cNvSpPr>
          <p:nvPr>
            <p:ph type="title"/>
          </p:nvPr>
        </p:nvSpPr>
        <p:spPr>
          <a:xfrm>
            <a:off x="2784414" y="1315720"/>
            <a:ext cx="1674362" cy="1664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500" dirty="0"/>
              <a:t>How to </a:t>
            </a:r>
            <a:r>
              <a:rPr lang="en-IN" sz="2500" dirty="0"/>
              <a:t>Use a Module</a:t>
            </a:r>
            <a:r>
              <a:rPr lang="en-IN" sz="16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IN" sz="2500" dirty="0"/>
              <a:t>?</a:t>
            </a:r>
            <a:endParaRPr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F57B2-F03A-4892-895C-634BE08AA094}"/>
              </a:ext>
            </a:extLst>
          </p:cNvPr>
          <p:cNvSpPr txBox="1"/>
          <p:nvPr/>
        </p:nvSpPr>
        <p:spPr>
          <a:xfrm>
            <a:off x="4813005" y="354419"/>
            <a:ext cx="4048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000" dirty="0">
                <a:solidFill>
                  <a:srgbClr val="FF0000"/>
                </a:solidFill>
                <a:latin typeface="Lilita One"/>
                <a:sym typeface="Lilita One"/>
              </a:rPr>
              <a:t>Stepp 3: </a:t>
            </a:r>
            <a:r>
              <a:rPr lang="en-US" sz="2000" dirty="0">
                <a:solidFill>
                  <a:schemeClr val="dk1"/>
                </a:solidFill>
                <a:latin typeface="Lilita One"/>
                <a:sym typeface="Lilita One"/>
              </a:rPr>
              <a:t>We can use the module we just created, by using the </a:t>
            </a:r>
            <a:r>
              <a:rPr lang="en-US" sz="2000" dirty="0">
                <a:solidFill>
                  <a:srgbClr val="FF0000"/>
                </a:solidFill>
                <a:latin typeface="Lilita One"/>
                <a:sym typeface="Lilita One"/>
              </a:rPr>
              <a:t>import</a:t>
            </a:r>
            <a:r>
              <a:rPr lang="en-US" sz="2000" dirty="0">
                <a:solidFill>
                  <a:schemeClr val="dk1"/>
                </a:solidFill>
                <a:latin typeface="Lilita One"/>
                <a:sym typeface="Lilita One"/>
              </a:rPr>
              <a:t> statement:</a:t>
            </a:r>
            <a:endParaRPr lang="en-IN" sz="2000" dirty="0">
              <a:solidFill>
                <a:schemeClr val="dk1"/>
              </a:solidFill>
              <a:latin typeface="Lilita One"/>
              <a:sym typeface="Lilita O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3DAAC-6287-4E2B-A1EB-12BB01942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827" y="1475549"/>
            <a:ext cx="3946795" cy="190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7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9"/>
          <p:cNvSpPr txBox="1">
            <a:spLocks noGrp="1"/>
          </p:cNvSpPr>
          <p:nvPr>
            <p:ph type="title"/>
          </p:nvPr>
        </p:nvSpPr>
        <p:spPr>
          <a:xfrm>
            <a:off x="780087" y="2276519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Variables in Module</a:t>
            </a:r>
          </a:p>
        </p:txBody>
      </p:sp>
      <p:sp>
        <p:nvSpPr>
          <p:cNvPr id="1479" name="Google Shape;1479;p39"/>
          <p:cNvSpPr txBox="1">
            <a:spLocks noGrp="1"/>
          </p:cNvSpPr>
          <p:nvPr>
            <p:ph type="body" idx="1"/>
          </p:nvPr>
        </p:nvSpPr>
        <p:spPr>
          <a:xfrm>
            <a:off x="1355490" y="2984826"/>
            <a:ext cx="3800400" cy="13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spcAft>
                <a:spcPts val="1600"/>
              </a:spcAft>
            </a:pPr>
            <a:r>
              <a:rPr lang="en-US" sz="1800" dirty="0">
                <a:solidFill>
                  <a:srgbClr val="FF0000"/>
                </a:solidFill>
                <a:latin typeface="Lilita One"/>
              </a:rPr>
              <a:t>The module can contain functions, as already </a:t>
            </a:r>
            <a:r>
              <a:rPr lang="en-US" sz="1800" dirty="0">
                <a:solidFill>
                  <a:srgbClr val="FF0000"/>
                </a:solidFill>
                <a:latin typeface="Lilita One"/>
                <a:sym typeface="Lilita One"/>
              </a:rPr>
              <a:t>described</a:t>
            </a:r>
            <a:r>
              <a:rPr lang="en-US" sz="1800" dirty="0">
                <a:solidFill>
                  <a:srgbClr val="FF0000"/>
                </a:solidFill>
                <a:latin typeface="Lilita One"/>
              </a:rPr>
              <a:t>, but also variables of all types (arrays, dictionaries, objects </a:t>
            </a:r>
            <a:r>
              <a:rPr lang="en-US" sz="1800" dirty="0" err="1">
                <a:solidFill>
                  <a:srgbClr val="FF0000"/>
                </a:solidFill>
                <a:latin typeface="Lilita One"/>
              </a:rPr>
              <a:t>etc</a:t>
            </a:r>
            <a:r>
              <a:rPr lang="en-US" sz="1800" dirty="0">
                <a:solidFill>
                  <a:srgbClr val="FF0000"/>
                </a:solidFill>
                <a:latin typeface="Lilita One"/>
              </a:rPr>
              <a:t>).</a:t>
            </a:r>
            <a:endParaRPr sz="1800" dirty="0">
              <a:solidFill>
                <a:srgbClr val="FF0000"/>
              </a:solidFill>
              <a:latin typeface="Lilita One"/>
            </a:endParaRPr>
          </a:p>
        </p:txBody>
      </p:sp>
      <p:grpSp>
        <p:nvGrpSpPr>
          <p:cNvPr id="1480" name="Google Shape;1480;p39"/>
          <p:cNvGrpSpPr/>
          <p:nvPr/>
        </p:nvGrpSpPr>
        <p:grpSpPr>
          <a:xfrm>
            <a:off x="5010970" y="678211"/>
            <a:ext cx="3270564" cy="3996027"/>
            <a:chOff x="5010970" y="678211"/>
            <a:chExt cx="3270564" cy="3996027"/>
          </a:xfrm>
        </p:grpSpPr>
        <p:sp>
          <p:nvSpPr>
            <p:cNvPr id="1481" name="Google Shape;1481;p39"/>
            <p:cNvSpPr/>
            <p:nvPr/>
          </p:nvSpPr>
          <p:spPr>
            <a:xfrm>
              <a:off x="6756051" y="1610509"/>
              <a:ext cx="522444" cy="640324"/>
            </a:xfrm>
            <a:custGeom>
              <a:avLst/>
              <a:gdLst/>
              <a:ahLst/>
              <a:cxnLst/>
              <a:rect l="l" t="t" r="r" b="b"/>
              <a:pathLst>
                <a:path w="16292" h="19968" extrusionOk="0">
                  <a:moveTo>
                    <a:pt x="6083" y="0"/>
                  </a:moveTo>
                  <a:cubicBezTo>
                    <a:pt x="2173" y="4796"/>
                    <a:pt x="736" y="10059"/>
                    <a:pt x="1" y="15573"/>
                  </a:cubicBezTo>
                  <a:lnTo>
                    <a:pt x="11162" y="19967"/>
                  </a:lnTo>
                  <a:cubicBezTo>
                    <a:pt x="12048" y="14537"/>
                    <a:pt x="13786" y="9290"/>
                    <a:pt x="16292" y="4395"/>
                  </a:cubicBezTo>
                  <a:lnTo>
                    <a:pt x="608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7318130" y="2452794"/>
              <a:ext cx="348830" cy="489735"/>
            </a:xfrm>
            <a:custGeom>
              <a:avLst/>
              <a:gdLst/>
              <a:ahLst/>
              <a:cxnLst/>
              <a:rect l="l" t="t" r="r" b="b"/>
              <a:pathLst>
                <a:path w="10878" h="15272" extrusionOk="0">
                  <a:moveTo>
                    <a:pt x="10878" y="0"/>
                  </a:moveTo>
                  <a:lnTo>
                    <a:pt x="0" y="7202"/>
                  </a:lnTo>
                  <a:lnTo>
                    <a:pt x="10560" y="15272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6667673" y="1199532"/>
              <a:ext cx="386862" cy="466742"/>
            </a:xfrm>
            <a:custGeom>
              <a:avLst/>
              <a:gdLst/>
              <a:ahLst/>
              <a:cxnLst/>
              <a:rect l="l" t="t" r="r" b="b"/>
              <a:pathLst>
                <a:path w="12064" h="14555" extrusionOk="0">
                  <a:moveTo>
                    <a:pt x="284" y="1"/>
                  </a:moveTo>
                  <a:lnTo>
                    <a:pt x="0" y="9308"/>
                  </a:lnTo>
                  <a:lnTo>
                    <a:pt x="11780" y="14554"/>
                  </a:lnTo>
                  <a:lnTo>
                    <a:pt x="12064" y="5565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5758944" y="2152739"/>
              <a:ext cx="998774" cy="2521500"/>
            </a:xfrm>
            <a:custGeom>
              <a:avLst/>
              <a:gdLst/>
              <a:ahLst/>
              <a:cxnLst/>
              <a:rect l="l" t="t" r="r" b="b"/>
              <a:pathLst>
                <a:path w="31146" h="78631" extrusionOk="0">
                  <a:moveTo>
                    <a:pt x="30443" y="0"/>
                  </a:moveTo>
                  <a:lnTo>
                    <a:pt x="0" y="1086"/>
                  </a:lnTo>
                  <a:lnTo>
                    <a:pt x="0" y="78631"/>
                  </a:lnTo>
                  <a:lnTo>
                    <a:pt x="31145" y="78631"/>
                  </a:lnTo>
                  <a:lnTo>
                    <a:pt x="304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6230978" y="2571733"/>
              <a:ext cx="473156" cy="353672"/>
            </a:xfrm>
            <a:custGeom>
              <a:avLst/>
              <a:gdLst/>
              <a:ahLst/>
              <a:cxnLst/>
              <a:rect l="l" t="t" r="r" b="b"/>
              <a:pathLst>
                <a:path w="14755" h="11029" extrusionOk="0">
                  <a:moveTo>
                    <a:pt x="14754" y="0"/>
                  </a:moveTo>
                  <a:lnTo>
                    <a:pt x="1" y="518"/>
                  </a:lnTo>
                  <a:lnTo>
                    <a:pt x="1" y="11028"/>
                  </a:lnTo>
                  <a:lnTo>
                    <a:pt x="14754" y="11028"/>
                  </a:lnTo>
                  <a:lnTo>
                    <a:pt x="147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5758944" y="2172011"/>
              <a:ext cx="447406" cy="2502227"/>
            </a:xfrm>
            <a:custGeom>
              <a:avLst/>
              <a:gdLst/>
              <a:ahLst/>
              <a:cxnLst/>
              <a:rect l="l" t="t" r="r" b="b"/>
              <a:pathLst>
                <a:path w="13952" h="78030" extrusionOk="0">
                  <a:moveTo>
                    <a:pt x="13668" y="1"/>
                  </a:moveTo>
                  <a:lnTo>
                    <a:pt x="0" y="485"/>
                  </a:lnTo>
                  <a:lnTo>
                    <a:pt x="0" y="78030"/>
                  </a:lnTo>
                  <a:lnTo>
                    <a:pt x="13952" y="78030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6230978" y="2183812"/>
              <a:ext cx="473156" cy="353672"/>
            </a:xfrm>
            <a:custGeom>
              <a:avLst/>
              <a:gdLst/>
              <a:ahLst/>
              <a:cxnLst/>
              <a:rect l="l" t="t" r="r" b="b"/>
              <a:pathLst>
                <a:path w="14755" h="11029" extrusionOk="0">
                  <a:moveTo>
                    <a:pt x="14754" y="0"/>
                  </a:moveTo>
                  <a:lnTo>
                    <a:pt x="1" y="535"/>
                  </a:lnTo>
                  <a:lnTo>
                    <a:pt x="1" y="11028"/>
                  </a:lnTo>
                  <a:lnTo>
                    <a:pt x="14754" y="11028"/>
                  </a:lnTo>
                  <a:lnTo>
                    <a:pt x="147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6395997" y="2276519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6391187" y="2377243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0" y="0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6395997" y="2276519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6391187" y="2377243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0" y="0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6230978" y="3422580"/>
              <a:ext cx="473156" cy="353127"/>
            </a:xfrm>
            <a:custGeom>
              <a:avLst/>
              <a:gdLst/>
              <a:ahLst/>
              <a:cxnLst/>
              <a:rect l="l" t="t" r="r" b="b"/>
              <a:pathLst>
                <a:path w="14755" h="11012" extrusionOk="0">
                  <a:moveTo>
                    <a:pt x="14754" y="1"/>
                  </a:moveTo>
                  <a:lnTo>
                    <a:pt x="1" y="519"/>
                  </a:lnTo>
                  <a:lnTo>
                    <a:pt x="1" y="11011"/>
                  </a:lnTo>
                  <a:lnTo>
                    <a:pt x="14754" y="11011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6395997" y="3514742"/>
              <a:ext cx="144721" cy="57369"/>
            </a:xfrm>
            <a:custGeom>
              <a:avLst/>
              <a:gdLst/>
              <a:ahLst/>
              <a:cxnLst/>
              <a:rect l="l" t="t" r="r" b="b"/>
              <a:pathLst>
                <a:path w="4513" h="1789" extrusionOk="0">
                  <a:moveTo>
                    <a:pt x="1" y="0"/>
                  </a:moveTo>
                  <a:lnTo>
                    <a:pt x="1" y="1788"/>
                  </a:lnTo>
                  <a:lnTo>
                    <a:pt x="4512" y="1788"/>
                  </a:lnTo>
                  <a:lnTo>
                    <a:pt x="4512" y="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6391187" y="3616011"/>
              <a:ext cx="149531" cy="20908"/>
            </a:xfrm>
            <a:custGeom>
              <a:avLst/>
              <a:gdLst/>
              <a:ahLst/>
              <a:cxnLst/>
              <a:rect l="l" t="t" r="r" b="b"/>
              <a:pathLst>
                <a:path w="4663" h="652" extrusionOk="0">
                  <a:moveTo>
                    <a:pt x="0" y="0"/>
                  </a:moveTo>
                  <a:lnTo>
                    <a:pt x="0" y="652"/>
                  </a:lnTo>
                  <a:lnTo>
                    <a:pt x="4662" y="652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6395997" y="3514742"/>
              <a:ext cx="144721" cy="57369"/>
            </a:xfrm>
            <a:custGeom>
              <a:avLst/>
              <a:gdLst/>
              <a:ahLst/>
              <a:cxnLst/>
              <a:rect l="l" t="t" r="r" b="b"/>
              <a:pathLst>
                <a:path w="4513" h="1789" extrusionOk="0">
                  <a:moveTo>
                    <a:pt x="1" y="0"/>
                  </a:moveTo>
                  <a:lnTo>
                    <a:pt x="1" y="1788"/>
                  </a:lnTo>
                  <a:lnTo>
                    <a:pt x="4512" y="1788"/>
                  </a:lnTo>
                  <a:lnTo>
                    <a:pt x="4512" y="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6391187" y="3616011"/>
              <a:ext cx="149531" cy="20908"/>
            </a:xfrm>
            <a:custGeom>
              <a:avLst/>
              <a:gdLst/>
              <a:ahLst/>
              <a:cxnLst/>
              <a:rect l="l" t="t" r="r" b="b"/>
              <a:pathLst>
                <a:path w="4663" h="652" extrusionOk="0">
                  <a:moveTo>
                    <a:pt x="0" y="0"/>
                  </a:moveTo>
                  <a:lnTo>
                    <a:pt x="0" y="652"/>
                  </a:lnTo>
                  <a:lnTo>
                    <a:pt x="4662" y="652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6230978" y="3820666"/>
              <a:ext cx="473156" cy="353672"/>
            </a:xfrm>
            <a:custGeom>
              <a:avLst/>
              <a:gdLst/>
              <a:ahLst/>
              <a:cxnLst/>
              <a:rect l="l" t="t" r="r" b="b"/>
              <a:pathLst>
                <a:path w="14755" h="11029" extrusionOk="0">
                  <a:moveTo>
                    <a:pt x="14754" y="1"/>
                  </a:moveTo>
                  <a:lnTo>
                    <a:pt x="1" y="519"/>
                  </a:lnTo>
                  <a:lnTo>
                    <a:pt x="1" y="11029"/>
                  </a:lnTo>
                  <a:lnTo>
                    <a:pt x="14754" y="11029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6395997" y="3913373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1"/>
                  </a:moveTo>
                  <a:lnTo>
                    <a:pt x="1" y="1772"/>
                  </a:lnTo>
                  <a:lnTo>
                    <a:pt x="4512" y="1772"/>
                  </a:lnTo>
                  <a:lnTo>
                    <a:pt x="4512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6391187" y="4014097"/>
              <a:ext cx="149531" cy="21485"/>
            </a:xfrm>
            <a:custGeom>
              <a:avLst/>
              <a:gdLst/>
              <a:ahLst/>
              <a:cxnLst/>
              <a:rect l="l" t="t" r="r" b="b"/>
              <a:pathLst>
                <a:path w="4663" h="670" extrusionOk="0">
                  <a:moveTo>
                    <a:pt x="0" y="1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6395997" y="3913373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1"/>
                  </a:moveTo>
                  <a:lnTo>
                    <a:pt x="1" y="1772"/>
                  </a:lnTo>
                  <a:lnTo>
                    <a:pt x="4512" y="1772"/>
                  </a:lnTo>
                  <a:lnTo>
                    <a:pt x="4512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6391187" y="4014097"/>
              <a:ext cx="149531" cy="21485"/>
            </a:xfrm>
            <a:custGeom>
              <a:avLst/>
              <a:gdLst/>
              <a:ahLst/>
              <a:cxnLst/>
              <a:rect l="l" t="t" r="r" b="b"/>
              <a:pathLst>
                <a:path w="4663" h="670" extrusionOk="0">
                  <a:moveTo>
                    <a:pt x="0" y="1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6235788" y="4219329"/>
              <a:ext cx="473156" cy="353127"/>
            </a:xfrm>
            <a:custGeom>
              <a:avLst/>
              <a:gdLst/>
              <a:ahLst/>
              <a:cxnLst/>
              <a:rect l="l" t="t" r="r" b="b"/>
              <a:pathLst>
                <a:path w="14755" h="11012" extrusionOk="0">
                  <a:moveTo>
                    <a:pt x="14755" y="0"/>
                  </a:moveTo>
                  <a:lnTo>
                    <a:pt x="1" y="518"/>
                  </a:lnTo>
                  <a:lnTo>
                    <a:pt x="1" y="11011"/>
                  </a:lnTo>
                  <a:lnTo>
                    <a:pt x="14755" y="11011"/>
                  </a:lnTo>
                  <a:lnTo>
                    <a:pt x="147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6401352" y="4311491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6396542" y="4412215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1" y="0"/>
                  </a:moveTo>
                  <a:lnTo>
                    <a:pt x="1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6401352" y="4311491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6396542" y="4412215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1" y="0"/>
                  </a:moveTo>
                  <a:lnTo>
                    <a:pt x="1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6713209" y="2988578"/>
              <a:ext cx="473124" cy="353127"/>
            </a:xfrm>
            <a:custGeom>
              <a:avLst/>
              <a:gdLst/>
              <a:ahLst/>
              <a:cxnLst/>
              <a:rect l="l" t="t" r="r" b="b"/>
              <a:pathLst>
                <a:path w="14754" h="11012" extrusionOk="0">
                  <a:moveTo>
                    <a:pt x="0" y="1"/>
                  </a:moveTo>
                  <a:lnTo>
                    <a:pt x="0" y="11012"/>
                  </a:lnTo>
                  <a:lnTo>
                    <a:pt x="14754" y="11012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6883583" y="3143432"/>
              <a:ext cx="136127" cy="53617"/>
            </a:xfrm>
            <a:custGeom>
              <a:avLst/>
              <a:gdLst/>
              <a:ahLst/>
              <a:cxnLst/>
              <a:rect l="l" t="t" r="r" b="b"/>
              <a:pathLst>
                <a:path w="4245" h="1672" extrusionOk="0">
                  <a:moveTo>
                    <a:pt x="1" y="0"/>
                  </a:moveTo>
                  <a:lnTo>
                    <a:pt x="1" y="1671"/>
                  </a:lnTo>
                  <a:lnTo>
                    <a:pt x="4245" y="1671"/>
                  </a:lnTo>
                  <a:lnTo>
                    <a:pt x="4245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6879286" y="3238256"/>
              <a:ext cx="140424" cy="19882"/>
            </a:xfrm>
            <a:custGeom>
              <a:avLst/>
              <a:gdLst/>
              <a:ahLst/>
              <a:cxnLst/>
              <a:rect l="l" t="t" r="r" b="b"/>
              <a:pathLst>
                <a:path w="4379" h="620" extrusionOk="0">
                  <a:moveTo>
                    <a:pt x="1" y="1"/>
                  </a:moveTo>
                  <a:lnTo>
                    <a:pt x="1" y="619"/>
                  </a:lnTo>
                  <a:lnTo>
                    <a:pt x="4379" y="619"/>
                  </a:lnTo>
                  <a:lnTo>
                    <a:pt x="43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6883583" y="3143432"/>
              <a:ext cx="136127" cy="53617"/>
            </a:xfrm>
            <a:custGeom>
              <a:avLst/>
              <a:gdLst/>
              <a:ahLst/>
              <a:cxnLst/>
              <a:rect l="l" t="t" r="r" b="b"/>
              <a:pathLst>
                <a:path w="4245" h="1672" extrusionOk="0">
                  <a:moveTo>
                    <a:pt x="1" y="0"/>
                  </a:moveTo>
                  <a:lnTo>
                    <a:pt x="1" y="1671"/>
                  </a:lnTo>
                  <a:lnTo>
                    <a:pt x="4245" y="1671"/>
                  </a:lnTo>
                  <a:lnTo>
                    <a:pt x="4245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6879286" y="3238256"/>
              <a:ext cx="140424" cy="19882"/>
            </a:xfrm>
            <a:custGeom>
              <a:avLst/>
              <a:gdLst/>
              <a:ahLst/>
              <a:cxnLst/>
              <a:rect l="l" t="t" r="r" b="b"/>
              <a:pathLst>
                <a:path w="4379" h="620" extrusionOk="0">
                  <a:moveTo>
                    <a:pt x="1" y="1"/>
                  </a:moveTo>
                  <a:lnTo>
                    <a:pt x="1" y="619"/>
                  </a:lnTo>
                  <a:lnTo>
                    <a:pt x="4379" y="619"/>
                  </a:lnTo>
                  <a:lnTo>
                    <a:pt x="43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6246531" y="2984826"/>
              <a:ext cx="466710" cy="356879"/>
            </a:xfrm>
            <a:custGeom>
              <a:avLst/>
              <a:gdLst/>
              <a:ahLst/>
              <a:cxnLst/>
              <a:rect l="l" t="t" r="r" b="b"/>
              <a:pathLst>
                <a:path w="14554" h="11129" extrusionOk="0">
                  <a:moveTo>
                    <a:pt x="0" y="1"/>
                  </a:moveTo>
                  <a:lnTo>
                    <a:pt x="267" y="11129"/>
                  </a:lnTo>
                  <a:lnTo>
                    <a:pt x="14553" y="11129"/>
                  </a:lnTo>
                  <a:lnTo>
                    <a:pt x="14553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6246531" y="2984826"/>
              <a:ext cx="466710" cy="356879"/>
            </a:xfrm>
            <a:custGeom>
              <a:avLst/>
              <a:gdLst/>
              <a:ahLst/>
              <a:cxnLst/>
              <a:rect l="l" t="t" r="r" b="b"/>
              <a:pathLst>
                <a:path w="14554" h="11129" extrusionOk="0">
                  <a:moveTo>
                    <a:pt x="0" y="1"/>
                  </a:moveTo>
                  <a:lnTo>
                    <a:pt x="267" y="11129"/>
                  </a:lnTo>
                  <a:lnTo>
                    <a:pt x="14553" y="11129"/>
                  </a:lnTo>
                  <a:lnTo>
                    <a:pt x="14553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6263142" y="2667647"/>
              <a:ext cx="466165" cy="317212"/>
            </a:xfrm>
            <a:custGeom>
              <a:avLst/>
              <a:gdLst/>
              <a:ahLst/>
              <a:cxnLst/>
              <a:rect l="l" t="t" r="r" b="b"/>
              <a:pathLst>
                <a:path w="14537" h="9892" extrusionOk="0">
                  <a:moveTo>
                    <a:pt x="0" y="0"/>
                  </a:moveTo>
                  <a:lnTo>
                    <a:pt x="0" y="9892"/>
                  </a:lnTo>
                  <a:lnTo>
                    <a:pt x="14537" y="9892"/>
                  </a:lnTo>
                  <a:lnTo>
                    <a:pt x="145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6263142" y="2681981"/>
              <a:ext cx="579748" cy="306084"/>
            </a:xfrm>
            <a:custGeom>
              <a:avLst/>
              <a:gdLst/>
              <a:ahLst/>
              <a:cxnLst/>
              <a:rect l="l" t="t" r="r" b="b"/>
              <a:pathLst>
                <a:path w="18079" h="9545" extrusionOk="0">
                  <a:moveTo>
                    <a:pt x="10627" y="0"/>
                  </a:moveTo>
                  <a:cubicBezTo>
                    <a:pt x="10516" y="0"/>
                    <a:pt x="10410" y="35"/>
                    <a:pt x="10326" y="105"/>
                  </a:cubicBezTo>
                  <a:lnTo>
                    <a:pt x="9123" y="990"/>
                  </a:lnTo>
                  <a:lnTo>
                    <a:pt x="2139" y="389"/>
                  </a:lnTo>
                  <a:cubicBezTo>
                    <a:pt x="2090" y="381"/>
                    <a:pt x="2041" y="377"/>
                    <a:pt x="1992" y="377"/>
                  </a:cubicBezTo>
                  <a:cubicBezTo>
                    <a:pt x="1518" y="377"/>
                    <a:pt x="1112" y="739"/>
                    <a:pt x="1036" y="1224"/>
                  </a:cubicBezTo>
                  <a:lnTo>
                    <a:pt x="0" y="9445"/>
                  </a:lnTo>
                  <a:lnTo>
                    <a:pt x="17344" y="9545"/>
                  </a:lnTo>
                  <a:lnTo>
                    <a:pt x="18062" y="1124"/>
                  </a:lnTo>
                  <a:cubicBezTo>
                    <a:pt x="18079" y="857"/>
                    <a:pt x="17862" y="623"/>
                    <a:pt x="17594" y="623"/>
                  </a:cubicBezTo>
                  <a:lnTo>
                    <a:pt x="10694" y="4"/>
                  </a:lnTo>
                  <a:cubicBezTo>
                    <a:pt x="10671" y="2"/>
                    <a:pt x="10649" y="0"/>
                    <a:pt x="106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6263142" y="2681981"/>
              <a:ext cx="579748" cy="306084"/>
            </a:xfrm>
            <a:custGeom>
              <a:avLst/>
              <a:gdLst/>
              <a:ahLst/>
              <a:cxnLst/>
              <a:rect l="l" t="t" r="r" b="b"/>
              <a:pathLst>
                <a:path w="18079" h="9545" extrusionOk="0">
                  <a:moveTo>
                    <a:pt x="10627" y="0"/>
                  </a:moveTo>
                  <a:cubicBezTo>
                    <a:pt x="10516" y="0"/>
                    <a:pt x="10410" y="35"/>
                    <a:pt x="10326" y="105"/>
                  </a:cubicBezTo>
                  <a:lnTo>
                    <a:pt x="9123" y="990"/>
                  </a:lnTo>
                  <a:lnTo>
                    <a:pt x="2139" y="389"/>
                  </a:lnTo>
                  <a:cubicBezTo>
                    <a:pt x="2090" y="381"/>
                    <a:pt x="2041" y="377"/>
                    <a:pt x="1992" y="377"/>
                  </a:cubicBezTo>
                  <a:cubicBezTo>
                    <a:pt x="1518" y="377"/>
                    <a:pt x="1112" y="739"/>
                    <a:pt x="1036" y="1224"/>
                  </a:cubicBezTo>
                  <a:lnTo>
                    <a:pt x="0" y="9445"/>
                  </a:lnTo>
                  <a:lnTo>
                    <a:pt x="17344" y="9545"/>
                  </a:lnTo>
                  <a:lnTo>
                    <a:pt x="18062" y="1124"/>
                  </a:lnTo>
                  <a:cubicBezTo>
                    <a:pt x="18079" y="857"/>
                    <a:pt x="17862" y="623"/>
                    <a:pt x="17594" y="623"/>
                  </a:cubicBezTo>
                  <a:lnTo>
                    <a:pt x="10694" y="4"/>
                  </a:lnTo>
                  <a:cubicBezTo>
                    <a:pt x="10671" y="2"/>
                    <a:pt x="10649" y="0"/>
                    <a:pt x="1062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6454424" y="2813361"/>
              <a:ext cx="559385" cy="174191"/>
            </a:xfrm>
            <a:custGeom>
              <a:avLst/>
              <a:gdLst/>
              <a:ahLst/>
              <a:cxnLst/>
              <a:rect l="l" t="t" r="r" b="b"/>
              <a:pathLst>
                <a:path w="17444" h="5432" extrusionOk="0">
                  <a:moveTo>
                    <a:pt x="1420" y="1"/>
                  </a:moveTo>
                  <a:lnTo>
                    <a:pt x="0" y="5431"/>
                  </a:lnTo>
                  <a:lnTo>
                    <a:pt x="16759" y="5348"/>
                  </a:lnTo>
                  <a:lnTo>
                    <a:pt x="17076" y="3259"/>
                  </a:lnTo>
                  <a:lnTo>
                    <a:pt x="17444" y="1070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6508522" y="2847545"/>
              <a:ext cx="559418" cy="140520"/>
            </a:xfrm>
            <a:custGeom>
              <a:avLst/>
              <a:gdLst/>
              <a:ahLst/>
              <a:cxnLst/>
              <a:rect l="l" t="t" r="r" b="b"/>
              <a:pathLst>
                <a:path w="17445" h="4382" extrusionOk="0">
                  <a:moveTo>
                    <a:pt x="9992" y="0"/>
                  </a:moveTo>
                  <a:cubicBezTo>
                    <a:pt x="9882" y="0"/>
                    <a:pt x="9775" y="35"/>
                    <a:pt x="9692" y="105"/>
                  </a:cubicBezTo>
                  <a:lnTo>
                    <a:pt x="8489" y="990"/>
                  </a:lnTo>
                  <a:lnTo>
                    <a:pt x="1504" y="372"/>
                  </a:lnTo>
                  <a:cubicBezTo>
                    <a:pt x="1462" y="367"/>
                    <a:pt x="1420" y="364"/>
                    <a:pt x="1379" y="364"/>
                  </a:cubicBezTo>
                  <a:cubicBezTo>
                    <a:pt x="896" y="364"/>
                    <a:pt x="479" y="715"/>
                    <a:pt x="402" y="1207"/>
                  </a:cubicBezTo>
                  <a:lnTo>
                    <a:pt x="1" y="4382"/>
                  </a:lnTo>
                  <a:lnTo>
                    <a:pt x="17160" y="4382"/>
                  </a:lnTo>
                  <a:lnTo>
                    <a:pt x="17444" y="1124"/>
                  </a:lnTo>
                  <a:cubicBezTo>
                    <a:pt x="17444" y="856"/>
                    <a:pt x="17227" y="623"/>
                    <a:pt x="16960" y="606"/>
                  </a:cubicBezTo>
                  <a:lnTo>
                    <a:pt x="10059" y="4"/>
                  </a:lnTo>
                  <a:cubicBezTo>
                    <a:pt x="10037" y="2"/>
                    <a:pt x="10015" y="0"/>
                    <a:pt x="999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6508522" y="2847545"/>
              <a:ext cx="559418" cy="140520"/>
            </a:xfrm>
            <a:custGeom>
              <a:avLst/>
              <a:gdLst/>
              <a:ahLst/>
              <a:cxnLst/>
              <a:rect l="l" t="t" r="r" b="b"/>
              <a:pathLst>
                <a:path w="17445" h="4382" extrusionOk="0">
                  <a:moveTo>
                    <a:pt x="9992" y="0"/>
                  </a:moveTo>
                  <a:cubicBezTo>
                    <a:pt x="9882" y="0"/>
                    <a:pt x="9775" y="35"/>
                    <a:pt x="9692" y="105"/>
                  </a:cubicBezTo>
                  <a:lnTo>
                    <a:pt x="8489" y="990"/>
                  </a:lnTo>
                  <a:lnTo>
                    <a:pt x="1504" y="372"/>
                  </a:lnTo>
                  <a:cubicBezTo>
                    <a:pt x="1462" y="367"/>
                    <a:pt x="1420" y="364"/>
                    <a:pt x="1379" y="364"/>
                  </a:cubicBezTo>
                  <a:cubicBezTo>
                    <a:pt x="896" y="364"/>
                    <a:pt x="479" y="715"/>
                    <a:pt x="402" y="1207"/>
                  </a:cubicBezTo>
                  <a:lnTo>
                    <a:pt x="1" y="4382"/>
                  </a:lnTo>
                  <a:lnTo>
                    <a:pt x="17160" y="4382"/>
                  </a:lnTo>
                  <a:lnTo>
                    <a:pt x="17444" y="1124"/>
                  </a:lnTo>
                  <a:cubicBezTo>
                    <a:pt x="17444" y="856"/>
                    <a:pt x="17227" y="623"/>
                    <a:pt x="16960" y="606"/>
                  </a:cubicBezTo>
                  <a:lnTo>
                    <a:pt x="10059" y="4"/>
                  </a:lnTo>
                  <a:cubicBezTo>
                    <a:pt x="10037" y="2"/>
                    <a:pt x="10015" y="0"/>
                    <a:pt x="999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6393849" y="2860533"/>
              <a:ext cx="93797" cy="124326"/>
            </a:xfrm>
            <a:custGeom>
              <a:avLst/>
              <a:gdLst/>
              <a:ahLst/>
              <a:cxnLst/>
              <a:rect l="l" t="t" r="r" b="b"/>
              <a:pathLst>
                <a:path w="2925" h="3877" extrusionOk="0">
                  <a:moveTo>
                    <a:pt x="653" y="0"/>
                  </a:moveTo>
                  <a:cubicBezTo>
                    <a:pt x="285" y="0"/>
                    <a:pt x="1" y="351"/>
                    <a:pt x="85" y="702"/>
                  </a:cubicBezTo>
                  <a:lnTo>
                    <a:pt x="820" y="3877"/>
                  </a:lnTo>
                  <a:lnTo>
                    <a:pt x="1889" y="3877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5507118" y="1192766"/>
              <a:ext cx="416332" cy="334175"/>
            </a:xfrm>
            <a:custGeom>
              <a:avLst/>
              <a:gdLst/>
              <a:ahLst/>
              <a:cxnLst/>
              <a:rect l="l" t="t" r="r" b="b"/>
              <a:pathLst>
                <a:path w="12983" h="10421" extrusionOk="0">
                  <a:moveTo>
                    <a:pt x="2114" y="0"/>
                  </a:moveTo>
                  <a:cubicBezTo>
                    <a:pt x="1795" y="0"/>
                    <a:pt x="1513" y="221"/>
                    <a:pt x="1454" y="546"/>
                  </a:cubicBezTo>
                  <a:lnTo>
                    <a:pt x="84" y="7413"/>
                  </a:lnTo>
                  <a:cubicBezTo>
                    <a:pt x="0" y="7781"/>
                    <a:pt x="234" y="8132"/>
                    <a:pt x="585" y="8215"/>
                  </a:cubicBezTo>
                  <a:lnTo>
                    <a:pt x="10761" y="10404"/>
                  </a:lnTo>
                  <a:cubicBezTo>
                    <a:pt x="10806" y="10415"/>
                    <a:pt x="10852" y="10420"/>
                    <a:pt x="10897" y="10420"/>
                  </a:cubicBezTo>
                  <a:cubicBezTo>
                    <a:pt x="11198" y="10420"/>
                    <a:pt x="11471" y="10189"/>
                    <a:pt x="11529" y="9869"/>
                  </a:cubicBezTo>
                  <a:lnTo>
                    <a:pt x="12916" y="3002"/>
                  </a:lnTo>
                  <a:cubicBezTo>
                    <a:pt x="12983" y="2635"/>
                    <a:pt x="12766" y="2284"/>
                    <a:pt x="12398" y="2200"/>
                  </a:cubicBezTo>
                  <a:lnTo>
                    <a:pt x="2239" y="11"/>
                  </a:lnTo>
                  <a:cubicBezTo>
                    <a:pt x="2197" y="4"/>
                    <a:pt x="2155" y="0"/>
                    <a:pt x="211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5656585" y="1317413"/>
              <a:ext cx="99698" cy="106657"/>
            </a:xfrm>
            <a:custGeom>
              <a:avLst/>
              <a:gdLst/>
              <a:ahLst/>
              <a:cxnLst/>
              <a:rect l="l" t="t" r="r" b="b"/>
              <a:pathLst>
                <a:path w="3109" h="3326" extrusionOk="0">
                  <a:moveTo>
                    <a:pt x="3109" y="1"/>
                  </a:moveTo>
                  <a:lnTo>
                    <a:pt x="1555" y="535"/>
                  </a:lnTo>
                  <a:lnTo>
                    <a:pt x="1" y="1070"/>
                  </a:lnTo>
                  <a:lnTo>
                    <a:pt x="1221" y="2206"/>
                  </a:lnTo>
                  <a:lnTo>
                    <a:pt x="2457" y="3326"/>
                  </a:lnTo>
                  <a:lnTo>
                    <a:pt x="2791" y="1655"/>
                  </a:lnTo>
                  <a:lnTo>
                    <a:pt x="310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5925567" y="678211"/>
              <a:ext cx="642472" cy="662803"/>
            </a:xfrm>
            <a:custGeom>
              <a:avLst/>
              <a:gdLst/>
              <a:ahLst/>
              <a:cxnLst/>
              <a:rect l="l" t="t" r="r" b="b"/>
              <a:pathLst>
                <a:path w="20035" h="20669" extrusionOk="0">
                  <a:moveTo>
                    <a:pt x="37" y="2984"/>
                  </a:moveTo>
                  <a:cubicBezTo>
                    <a:pt x="36" y="2984"/>
                    <a:pt x="35" y="2987"/>
                    <a:pt x="34" y="2991"/>
                  </a:cubicBezTo>
                  <a:lnTo>
                    <a:pt x="35" y="2991"/>
                  </a:lnTo>
                  <a:cubicBezTo>
                    <a:pt x="36" y="2986"/>
                    <a:pt x="37" y="2984"/>
                    <a:pt x="37" y="2984"/>
                  </a:cubicBezTo>
                  <a:close/>
                  <a:moveTo>
                    <a:pt x="34" y="2991"/>
                  </a:moveTo>
                  <a:cubicBezTo>
                    <a:pt x="31" y="3002"/>
                    <a:pt x="30" y="3006"/>
                    <a:pt x="30" y="3006"/>
                  </a:cubicBezTo>
                  <a:cubicBezTo>
                    <a:pt x="30" y="3006"/>
                    <a:pt x="33" y="2998"/>
                    <a:pt x="34" y="2991"/>
                  </a:cubicBezTo>
                  <a:close/>
                  <a:moveTo>
                    <a:pt x="12215" y="1"/>
                  </a:moveTo>
                  <a:lnTo>
                    <a:pt x="12165" y="17"/>
                  </a:lnTo>
                  <a:lnTo>
                    <a:pt x="11363" y="218"/>
                  </a:lnTo>
                  <a:lnTo>
                    <a:pt x="9758" y="619"/>
                  </a:lnTo>
                  <a:cubicBezTo>
                    <a:pt x="8689" y="869"/>
                    <a:pt x="7653" y="1120"/>
                    <a:pt x="6617" y="1387"/>
                  </a:cubicBezTo>
                  <a:lnTo>
                    <a:pt x="702" y="2841"/>
                  </a:lnTo>
                  <a:lnTo>
                    <a:pt x="352" y="2925"/>
                  </a:lnTo>
                  <a:lnTo>
                    <a:pt x="168" y="2958"/>
                  </a:lnTo>
                  <a:lnTo>
                    <a:pt x="84" y="2991"/>
                  </a:lnTo>
                  <a:lnTo>
                    <a:pt x="35" y="2991"/>
                  </a:lnTo>
                  <a:cubicBezTo>
                    <a:pt x="32" y="3006"/>
                    <a:pt x="23" y="3047"/>
                    <a:pt x="1" y="3142"/>
                  </a:cubicBezTo>
                  <a:lnTo>
                    <a:pt x="17" y="3142"/>
                  </a:lnTo>
                  <a:lnTo>
                    <a:pt x="34" y="3158"/>
                  </a:lnTo>
                  <a:cubicBezTo>
                    <a:pt x="201" y="3309"/>
                    <a:pt x="385" y="3476"/>
                    <a:pt x="535" y="3643"/>
                  </a:cubicBezTo>
                  <a:cubicBezTo>
                    <a:pt x="870" y="3977"/>
                    <a:pt x="1154" y="4345"/>
                    <a:pt x="1388" y="4729"/>
                  </a:cubicBezTo>
                  <a:cubicBezTo>
                    <a:pt x="1638" y="5113"/>
                    <a:pt x="1822" y="5514"/>
                    <a:pt x="1989" y="5932"/>
                  </a:cubicBezTo>
                  <a:cubicBezTo>
                    <a:pt x="2139" y="6350"/>
                    <a:pt x="2256" y="6767"/>
                    <a:pt x="2340" y="7185"/>
                  </a:cubicBezTo>
                  <a:cubicBezTo>
                    <a:pt x="2758" y="8873"/>
                    <a:pt x="3142" y="10427"/>
                    <a:pt x="3493" y="11864"/>
                  </a:cubicBezTo>
                  <a:lnTo>
                    <a:pt x="4462" y="15707"/>
                  </a:lnTo>
                  <a:cubicBezTo>
                    <a:pt x="4596" y="16275"/>
                    <a:pt x="4713" y="16809"/>
                    <a:pt x="4863" y="17294"/>
                  </a:cubicBezTo>
                  <a:cubicBezTo>
                    <a:pt x="4997" y="17728"/>
                    <a:pt x="5164" y="18146"/>
                    <a:pt x="5364" y="18564"/>
                  </a:cubicBezTo>
                  <a:cubicBezTo>
                    <a:pt x="5648" y="19132"/>
                    <a:pt x="5982" y="19666"/>
                    <a:pt x="6383" y="20168"/>
                  </a:cubicBezTo>
                  <a:cubicBezTo>
                    <a:pt x="6517" y="20352"/>
                    <a:pt x="6651" y="20519"/>
                    <a:pt x="6801" y="20669"/>
                  </a:cubicBezTo>
                  <a:cubicBezTo>
                    <a:pt x="6801" y="20669"/>
                    <a:pt x="6768" y="20619"/>
                    <a:pt x="6701" y="20535"/>
                  </a:cubicBezTo>
                  <a:cubicBezTo>
                    <a:pt x="6634" y="20452"/>
                    <a:pt x="6534" y="20318"/>
                    <a:pt x="6400" y="20151"/>
                  </a:cubicBezTo>
                  <a:cubicBezTo>
                    <a:pt x="5748" y="19282"/>
                    <a:pt x="5264" y="18313"/>
                    <a:pt x="4946" y="17260"/>
                  </a:cubicBezTo>
                  <a:cubicBezTo>
                    <a:pt x="4796" y="16793"/>
                    <a:pt x="4696" y="16258"/>
                    <a:pt x="4545" y="15690"/>
                  </a:cubicBezTo>
                  <a:cubicBezTo>
                    <a:pt x="4278" y="14554"/>
                    <a:pt x="3961" y="13267"/>
                    <a:pt x="3610" y="11830"/>
                  </a:cubicBezTo>
                  <a:cubicBezTo>
                    <a:pt x="3276" y="10410"/>
                    <a:pt x="2891" y="8839"/>
                    <a:pt x="2490" y="7168"/>
                  </a:cubicBezTo>
                  <a:cubicBezTo>
                    <a:pt x="2390" y="6734"/>
                    <a:pt x="2273" y="6300"/>
                    <a:pt x="2123" y="5882"/>
                  </a:cubicBezTo>
                  <a:cubicBezTo>
                    <a:pt x="1956" y="5448"/>
                    <a:pt x="1755" y="5046"/>
                    <a:pt x="1521" y="4645"/>
                  </a:cubicBezTo>
                  <a:cubicBezTo>
                    <a:pt x="1155" y="4073"/>
                    <a:pt x="713" y="3545"/>
                    <a:pt x="210" y="3107"/>
                  </a:cubicBezTo>
                  <a:lnTo>
                    <a:pt x="210" y="3107"/>
                  </a:lnTo>
                  <a:lnTo>
                    <a:pt x="385" y="3075"/>
                  </a:lnTo>
                  <a:lnTo>
                    <a:pt x="736" y="2991"/>
                  </a:lnTo>
                  <a:cubicBezTo>
                    <a:pt x="2624" y="2524"/>
                    <a:pt x="4612" y="2039"/>
                    <a:pt x="6667" y="1538"/>
                  </a:cubicBezTo>
                  <a:lnTo>
                    <a:pt x="9792" y="769"/>
                  </a:lnTo>
                  <a:lnTo>
                    <a:pt x="11396" y="385"/>
                  </a:lnTo>
                  <a:cubicBezTo>
                    <a:pt x="11663" y="318"/>
                    <a:pt x="11931" y="251"/>
                    <a:pt x="12198" y="184"/>
                  </a:cubicBezTo>
                  <a:lnTo>
                    <a:pt x="12248" y="168"/>
                  </a:lnTo>
                  <a:lnTo>
                    <a:pt x="12265" y="168"/>
                  </a:lnTo>
                  <a:lnTo>
                    <a:pt x="12348" y="201"/>
                  </a:lnTo>
                  <a:lnTo>
                    <a:pt x="12549" y="285"/>
                  </a:lnTo>
                  <a:cubicBezTo>
                    <a:pt x="12666" y="351"/>
                    <a:pt x="12799" y="385"/>
                    <a:pt x="12916" y="468"/>
                  </a:cubicBezTo>
                  <a:cubicBezTo>
                    <a:pt x="13886" y="970"/>
                    <a:pt x="14671" y="1788"/>
                    <a:pt x="15155" y="2774"/>
                  </a:cubicBezTo>
                  <a:cubicBezTo>
                    <a:pt x="15373" y="3259"/>
                    <a:pt x="15540" y="3777"/>
                    <a:pt x="15640" y="4295"/>
                  </a:cubicBezTo>
                  <a:cubicBezTo>
                    <a:pt x="15757" y="4829"/>
                    <a:pt x="15874" y="5347"/>
                    <a:pt x="15991" y="5865"/>
                  </a:cubicBezTo>
                  <a:cubicBezTo>
                    <a:pt x="16475" y="7920"/>
                    <a:pt x="16926" y="9909"/>
                    <a:pt x="17361" y="11797"/>
                  </a:cubicBezTo>
                  <a:cubicBezTo>
                    <a:pt x="17478" y="12281"/>
                    <a:pt x="17578" y="12749"/>
                    <a:pt x="17695" y="13200"/>
                  </a:cubicBezTo>
                  <a:cubicBezTo>
                    <a:pt x="17812" y="13668"/>
                    <a:pt x="17962" y="14103"/>
                    <a:pt x="18129" y="14554"/>
                  </a:cubicBezTo>
                  <a:cubicBezTo>
                    <a:pt x="18464" y="15389"/>
                    <a:pt x="18915" y="16174"/>
                    <a:pt x="19449" y="16893"/>
                  </a:cubicBezTo>
                  <a:cubicBezTo>
                    <a:pt x="19583" y="17060"/>
                    <a:pt x="19717" y="17227"/>
                    <a:pt x="19850" y="17394"/>
                  </a:cubicBezTo>
                  <a:lnTo>
                    <a:pt x="19861" y="17409"/>
                  </a:lnTo>
                  <a:lnTo>
                    <a:pt x="19861" y="17409"/>
                  </a:lnTo>
                  <a:lnTo>
                    <a:pt x="19767" y="17428"/>
                  </a:lnTo>
                  <a:lnTo>
                    <a:pt x="19466" y="17494"/>
                  </a:lnTo>
                  <a:lnTo>
                    <a:pt x="18280" y="17795"/>
                  </a:lnTo>
                  <a:lnTo>
                    <a:pt x="16041" y="18346"/>
                  </a:lnTo>
                  <a:cubicBezTo>
                    <a:pt x="13184" y="19065"/>
                    <a:pt x="10878" y="19633"/>
                    <a:pt x="9274" y="20034"/>
                  </a:cubicBezTo>
                  <a:lnTo>
                    <a:pt x="7453" y="20502"/>
                  </a:lnTo>
                  <a:lnTo>
                    <a:pt x="6968" y="20619"/>
                  </a:lnTo>
                  <a:cubicBezTo>
                    <a:pt x="6868" y="20652"/>
                    <a:pt x="6818" y="20669"/>
                    <a:pt x="6818" y="20669"/>
                  </a:cubicBezTo>
                  <a:cubicBezTo>
                    <a:pt x="6818" y="20669"/>
                    <a:pt x="6868" y="20669"/>
                    <a:pt x="6968" y="20636"/>
                  </a:cubicBezTo>
                  <a:lnTo>
                    <a:pt x="7453" y="20535"/>
                  </a:lnTo>
                  <a:lnTo>
                    <a:pt x="9291" y="20101"/>
                  </a:lnTo>
                  <a:cubicBezTo>
                    <a:pt x="10895" y="19717"/>
                    <a:pt x="13217" y="19148"/>
                    <a:pt x="16074" y="18463"/>
                  </a:cubicBezTo>
                  <a:lnTo>
                    <a:pt x="18313" y="17929"/>
                  </a:lnTo>
                  <a:lnTo>
                    <a:pt x="19500" y="17628"/>
                  </a:lnTo>
                  <a:lnTo>
                    <a:pt x="19800" y="17561"/>
                  </a:lnTo>
                  <a:lnTo>
                    <a:pt x="19967" y="17528"/>
                  </a:lnTo>
                  <a:lnTo>
                    <a:pt x="19984" y="17511"/>
                  </a:lnTo>
                  <a:cubicBezTo>
                    <a:pt x="19987" y="17504"/>
                    <a:pt x="19988" y="17501"/>
                    <a:pt x="19989" y="17501"/>
                  </a:cubicBezTo>
                  <a:lnTo>
                    <a:pt x="19989" y="17501"/>
                  </a:lnTo>
                  <a:cubicBezTo>
                    <a:pt x="19991" y="17501"/>
                    <a:pt x="19988" y="17523"/>
                    <a:pt x="19991" y="17523"/>
                  </a:cubicBezTo>
                  <a:cubicBezTo>
                    <a:pt x="19995" y="17523"/>
                    <a:pt x="20005" y="17498"/>
                    <a:pt x="20034" y="17394"/>
                  </a:cubicBezTo>
                  <a:lnTo>
                    <a:pt x="20001" y="17377"/>
                  </a:lnTo>
                  <a:lnTo>
                    <a:pt x="19951" y="17311"/>
                  </a:lnTo>
                  <a:cubicBezTo>
                    <a:pt x="19817" y="17143"/>
                    <a:pt x="19683" y="16976"/>
                    <a:pt x="19566" y="16809"/>
                  </a:cubicBezTo>
                  <a:cubicBezTo>
                    <a:pt x="19032" y="16091"/>
                    <a:pt x="18597" y="15322"/>
                    <a:pt x="18263" y="14487"/>
                  </a:cubicBezTo>
                  <a:cubicBezTo>
                    <a:pt x="17912" y="13651"/>
                    <a:pt x="17745" y="12716"/>
                    <a:pt x="17511" y="11763"/>
                  </a:cubicBezTo>
                  <a:cubicBezTo>
                    <a:pt x="17077" y="9875"/>
                    <a:pt x="16626" y="7887"/>
                    <a:pt x="16158" y="5832"/>
                  </a:cubicBezTo>
                  <a:lnTo>
                    <a:pt x="15790" y="4261"/>
                  </a:lnTo>
                  <a:cubicBezTo>
                    <a:pt x="15707" y="3727"/>
                    <a:pt x="15540" y="3192"/>
                    <a:pt x="15306" y="2707"/>
                  </a:cubicBezTo>
                  <a:cubicBezTo>
                    <a:pt x="14804" y="1671"/>
                    <a:pt x="14002" y="836"/>
                    <a:pt x="13000" y="318"/>
                  </a:cubicBezTo>
                  <a:cubicBezTo>
                    <a:pt x="12866" y="234"/>
                    <a:pt x="12749" y="184"/>
                    <a:pt x="12616" y="134"/>
                  </a:cubicBezTo>
                  <a:lnTo>
                    <a:pt x="12415" y="51"/>
                  </a:lnTo>
                  <a:lnTo>
                    <a:pt x="12315" y="17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074520" y="815909"/>
              <a:ext cx="290980" cy="75583"/>
            </a:xfrm>
            <a:custGeom>
              <a:avLst/>
              <a:gdLst/>
              <a:ahLst/>
              <a:cxnLst/>
              <a:rect l="l" t="t" r="r" b="b"/>
              <a:pathLst>
                <a:path w="9074" h="2357" extrusionOk="0">
                  <a:moveTo>
                    <a:pt x="9073" y="1"/>
                  </a:moveTo>
                  <a:lnTo>
                    <a:pt x="9073" y="1"/>
                  </a:lnTo>
                  <a:cubicBezTo>
                    <a:pt x="8956" y="17"/>
                    <a:pt x="8823" y="34"/>
                    <a:pt x="8706" y="67"/>
                  </a:cubicBezTo>
                  <a:lnTo>
                    <a:pt x="7737" y="318"/>
                  </a:lnTo>
                  <a:cubicBezTo>
                    <a:pt x="6885" y="535"/>
                    <a:pt x="5765" y="836"/>
                    <a:pt x="4529" y="1154"/>
                  </a:cubicBezTo>
                  <a:lnTo>
                    <a:pt x="1321" y="1972"/>
                  </a:lnTo>
                  <a:lnTo>
                    <a:pt x="352" y="2240"/>
                  </a:lnTo>
                  <a:cubicBezTo>
                    <a:pt x="218" y="2273"/>
                    <a:pt x="101" y="2306"/>
                    <a:pt x="1" y="2357"/>
                  </a:cubicBezTo>
                  <a:cubicBezTo>
                    <a:pt x="118" y="2357"/>
                    <a:pt x="235" y="2340"/>
                    <a:pt x="368" y="2306"/>
                  </a:cubicBezTo>
                  <a:cubicBezTo>
                    <a:pt x="602" y="2256"/>
                    <a:pt x="936" y="2189"/>
                    <a:pt x="1337" y="2089"/>
                  </a:cubicBezTo>
                  <a:cubicBezTo>
                    <a:pt x="2173" y="1905"/>
                    <a:pt x="3309" y="1638"/>
                    <a:pt x="4562" y="1321"/>
                  </a:cubicBezTo>
                  <a:cubicBezTo>
                    <a:pt x="5832" y="1003"/>
                    <a:pt x="6951" y="686"/>
                    <a:pt x="7770" y="435"/>
                  </a:cubicBezTo>
                  <a:cubicBezTo>
                    <a:pt x="8171" y="318"/>
                    <a:pt x="8505" y="218"/>
                    <a:pt x="8723" y="134"/>
                  </a:cubicBezTo>
                  <a:cubicBezTo>
                    <a:pt x="8856" y="101"/>
                    <a:pt x="8956" y="67"/>
                    <a:pt x="90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6081479" y="859841"/>
              <a:ext cx="291526" cy="75583"/>
            </a:xfrm>
            <a:custGeom>
              <a:avLst/>
              <a:gdLst/>
              <a:ahLst/>
              <a:cxnLst/>
              <a:rect l="l" t="t" r="r" b="b"/>
              <a:pathLst>
                <a:path w="9091" h="2357" extrusionOk="0">
                  <a:moveTo>
                    <a:pt x="9090" y="1"/>
                  </a:moveTo>
                  <a:cubicBezTo>
                    <a:pt x="8957" y="1"/>
                    <a:pt x="8840" y="34"/>
                    <a:pt x="8723" y="68"/>
                  </a:cubicBezTo>
                  <a:lnTo>
                    <a:pt x="7754" y="318"/>
                  </a:lnTo>
                  <a:cubicBezTo>
                    <a:pt x="6885" y="535"/>
                    <a:pt x="5765" y="836"/>
                    <a:pt x="4529" y="1154"/>
                  </a:cubicBezTo>
                  <a:lnTo>
                    <a:pt x="1321" y="1972"/>
                  </a:lnTo>
                  <a:lnTo>
                    <a:pt x="352" y="2240"/>
                  </a:lnTo>
                  <a:cubicBezTo>
                    <a:pt x="235" y="2256"/>
                    <a:pt x="118" y="2306"/>
                    <a:pt x="1" y="2357"/>
                  </a:cubicBezTo>
                  <a:cubicBezTo>
                    <a:pt x="135" y="2357"/>
                    <a:pt x="252" y="2340"/>
                    <a:pt x="368" y="2306"/>
                  </a:cubicBezTo>
                  <a:cubicBezTo>
                    <a:pt x="602" y="2256"/>
                    <a:pt x="937" y="2190"/>
                    <a:pt x="1354" y="2089"/>
                  </a:cubicBezTo>
                  <a:cubicBezTo>
                    <a:pt x="2190" y="1905"/>
                    <a:pt x="3326" y="1638"/>
                    <a:pt x="4579" y="1321"/>
                  </a:cubicBezTo>
                  <a:cubicBezTo>
                    <a:pt x="5832" y="987"/>
                    <a:pt x="6968" y="686"/>
                    <a:pt x="7770" y="435"/>
                  </a:cubicBezTo>
                  <a:cubicBezTo>
                    <a:pt x="8188" y="318"/>
                    <a:pt x="8506" y="218"/>
                    <a:pt x="8739" y="134"/>
                  </a:cubicBezTo>
                  <a:cubicBezTo>
                    <a:pt x="8856" y="101"/>
                    <a:pt x="8973" y="51"/>
                    <a:pt x="90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6091677" y="903774"/>
              <a:ext cx="291494" cy="75583"/>
            </a:xfrm>
            <a:custGeom>
              <a:avLst/>
              <a:gdLst/>
              <a:ahLst/>
              <a:cxnLst/>
              <a:rect l="l" t="t" r="r" b="b"/>
              <a:pathLst>
                <a:path w="9090" h="2357" extrusionOk="0">
                  <a:moveTo>
                    <a:pt x="9090" y="1"/>
                  </a:moveTo>
                  <a:cubicBezTo>
                    <a:pt x="8956" y="1"/>
                    <a:pt x="8839" y="34"/>
                    <a:pt x="8722" y="68"/>
                  </a:cubicBezTo>
                  <a:lnTo>
                    <a:pt x="7753" y="318"/>
                  </a:lnTo>
                  <a:lnTo>
                    <a:pt x="4528" y="1154"/>
                  </a:lnTo>
                  <a:cubicBezTo>
                    <a:pt x="3309" y="1471"/>
                    <a:pt x="2189" y="1755"/>
                    <a:pt x="1320" y="1972"/>
                  </a:cubicBezTo>
                  <a:cubicBezTo>
                    <a:pt x="936" y="2073"/>
                    <a:pt x="619" y="2156"/>
                    <a:pt x="351" y="2240"/>
                  </a:cubicBezTo>
                  <a:cubicBezTo>
                    <a:pt x="234" y="2256"/>
                    <a:pt x="117" y="2307"/>
                    <a:pt x="0" y="2357"/>
                  </a:cubicBezTo>
                  <a:cubicBezTo>
                    <a:pt x="134" y="2357"/>
                    <a:pt x="251" y="2340"/>
                    <a:pt x="368" y="2307"/>
                  </a:cubicBezTo>
                  <a:cubicBezTo>
                    <a:pt x="602" y="2256"/>
                    <a:pt x="936" y="2190"/>
                    <a:pt x="1354" y="2089"/>
                  </a:cubicBezTo>
                  <a:cubicBezTo>
                    <a:pt x="2189" y="1906"/>
                    <a:pt x="3325" y="1638"/>
                    <a:pt x="4578" y="1321"/>
                  </a:cubicBezTo>
                  <a:cubicBezTo>
                    <a:pt x="5832" y="987"/>
                    <a:pt x="6968" y="669"/>
                    <a:pt x="7770" y="435"/>
                  </a:cubicBezTo>
                  <a:cubicBezTo>
                    <a:pt x="8188" y="318"/>
                    <a:pt x="8505" y="201"/>
                    <a:pt x="8739" y="134"/>
                  </a:cubicBezTo>
                  <a:cubicBezTo>
                    <a:pt x="8856" y="101"/>
                    <a:pt x="8973" y="51"/>
                    <a:pt x="90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6101329" y="947706"/>
              <a:ext cx="290948" cy="75583"/>
            </a:xfrm>
            <a:custGeom>
              <a:avLst/>
              <a:gdLst/>
              <a:ahLst/>
              <a:cxnLst/>
              <a:rect l="l" t="t" r="r" b="b"/>
              <a:pathLst>
                <a:path w="9073" h="2357" extrusionOk="0">
                  <a:moveTo>
                    <a:pt x="9073" y="1"/>
                  </a:moveTo>
                  <a:cubicBezTo>
                    <a:pt x="8956" y="1"/>
                    <a:pt x="8822" y="34"/>
                    <a:pt x="8705" y="68"/>
                  </a:cubicBezTo>
                  <a:lnTo>
                    <a:pt x="7736" y="318"/>
                  </a:lnTo>
                  <a:lnTo>
                    <a:pt x="4528" y="1154"/>
                  </a:lnTo>
                  <a:cubicBezTo>
                    <a:pt x="3292" y="1471"/>
                    <a:pt x="2172" y="1755"/>
                    <a:pt x="1320" y="1973"/>
                  </a:cubicBezTo>
                  <a:lnTo>
                    <a:pt x="351" y="2240"/>
                  </a:lnTo>
                  <a:cubicBezTo>
                    <a:pt x="217" y="2257"/>
                    <a:pt x="100" y="2307"/>
                    <a:pt x="0" y="2357"/>
                  </a:cubicBezTo>
                  <a:cubicBezTo>
                    <a:pt x="117" y="2357"/>
                    <a:pt x="234" y="2323"/>
                    <a:pt x="368" y="2307"/>
                  </a:cubicBezTo>
                  <a:cubicBezTo>
                    <a:pt x="602" y="2257"/>
                    <a:pt x="936" y="2173"/>
                    <a:pt x="1337" y="2089"/>
                  </a:cubicBezTo>
                  <a:cubicBezTo>
                    <a:pt x="2172" y="1906"/>
                    <a:pt x="3308" y="1638"/>
                    <a:pt x="4562" y="1304"/>
                  </a:cubicBezTo>
                  <a:cubicBezTo>
                    <a:pt x="5831" y="987"/>
                    <a:pt x="6951" y="669"/>
                    <a:pt x="7770" y="435"/>
                  </a:cubicBezTo>
                  <a:cubicBezTo>
                    <a:pt x="8171" y="302"/>
                    <a:pt x="8505" y="201"/>
                    <a:pt x="8722" y="135"/>
                  </a:cubicBezTo>
                  <a:cubicBezTo>
                    <a:pt x="8856" y="101"/>
                    <a:pt x="8973" y="51"/>
                    <a:pt x="90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6115246" y="991671"/>
              <a:ext cx="291494" cy="75551"/>
            </a:xfrm>
            <a:custGeom>
              <a:avLst/>
              <a:gdLst/>
              <a:ahLst/>
              <a:cxnLst/>
              <a:rect l="l" t="t" r="r" b="b"/>
              <a:pathLst>
                <a:path w="9090" h="2356" extrusionOk="0">
                  <a:moveTo>
                    <a:pt x="9090" y="0"/>
                  </a:moveTo>
                  <a:cubicBezTo>
                    <a:pt x="8956" y="0"/>
                    <a:pt x="8839" y="33"/>
                    <a:pt x="8722" y="67"/>
                  </a:cubicBezTo>
                  <a:lnTo>
                    <a:pt x="7753" y="317"/>
                  </a:lnTo>
                  <a:lnTo>
                    <a:pt x="4545" y="1136"/>
                  </a:lnTo>
                  <a:lnTo>
                    <a:pt x="1321" y="1972"/>
                  </a:lnTo>
                  <a:lnTo>
                    <a:pt x="351" y="2239"/>
                  </a:lnTo>
                  <a:cubicBezTo>
                    <a:pt x="234" y="2256"/>
                    <a:pt x="117" y="2289"/>
                    <a:pt x="1" y="2356"/>
                  </a:cubicBezTo>
                  <a:cubicBezTo>
                    <a:pt x="134" y="2339"/>
                    <a:pt x="251" y="2322"/>
                    <a:pt x="368" y="2289"/>
                  </a:cubicBezTo>
                  <a:cubicBezTo>
                    <a:pt x="602" y="2256"/>
                    <a:pt x="936" y="2172"/>
                    <a:pt x="1354" y="2089"/>
                  </a:cubicBezTo>
                  <a:cubicBezTo>
                    <a:pt x="2189" y="1905"/>
                    <a:pt x="3326" y="1637"/>
                    <a:pt x="4579" y="1303"/>
                  </a:cubicBezTo>
                  <a:cubicBezTo>
                    <a:pt x="5832" y="986"/>
                    <a:pt x="6968" y="668"/>
                    <a:pt x="7770" y="434"/>
                  </a:cubicBezTo>
                  <a:cubicBezTo>
                    <a:pt x="8188" y="301"/>
                    <a:pt x="8505" y="201"/>
                    <a:pt x="8739" y="134"/>
                  </a:cubicBezTo>
                  <a:cubicBezTo>
                    <a:pt x="8856" y="100"/>
                    <a:pt x="8973" y="50"/>
                    <a:pt x="90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6125412" y="1035603"/>
              <a:ext cx="291526" cy="75583"/>
            </a:xfrm>
            <a:custGeom>
              <a:avLst/>
              <a:gdLst/>
              <a:ahLst/>
              <a:cxnLst/>
              <a:rect l="l" t="t" r="r" b="b"/>
              <a:pathLst>
                <a:path w="9091" h="2357" extrusionOk="0">
                  <a:moveTo>
                    <a:pt x="9090" y="0"/>
                  </a:moveTo>
                  <a:cubicBezTo>
                    <a:pt x="8957" y="0"/>
                    <a:pt x="8840" y="17"/>
                    <a:pt x="8723" y="67"/>
                  </a:cubicBezTo>
                  <a:lnTo>
                    <a:pt x="7754" y="318"/>
                  </a:lnTo>
                  <a:cubicBezTo>
                    <a:pt x="6885" y="535"/>
                    <a:pt x="5765" y="819"/>
                    <a:pt x="4546" y="1136"/>
                  </a:cubicBezTo>
                  <a:lnTo>
                    <a:pt x="1321" y="1972"/>
                  </a:lnTo>
                  <a:lnTo>
                    <a:pt x="352" y="2222"/>
                  </a:lnTo>
                  <a:cubicBezTo>
                    <a:pt x="235" y="2256"/>
                    <a:pt x="118" y="2289"/>
                    <a:pt x="1" y="2356"/>
                  </a:cubicBezTo>
                  <a:cubicBezTo>
                    <a:pt x="135" y="2339"/>
                    <a:pt x="252" y="2323"/>
                    <a:pt x="369" y="2289"/>
                  </a:cubicBezTo>
                  <a:cubicBezTo>
                    <a:pt x="602" y="2256"/>
                    <a:pt x="937" y="2172"/>
                    <a:pt x="1354" y="2089"/>
                  </a:cubicBezTo>
                  <a:cubicBezTo>
                    <a:pt x="2190" y="1888"/>
                    <a:pt x="3326" y="1621"/>
                    <a:pt x="4579" y="1303"/>
                  </a:cubicBezTo>
                  <a:cubicBezTo>
                    <a:pt x="5832" y="986"/>
                    <a:pt x="6968" y="668"/>
                    <a:pt x="7787" y="435"/>
                  </a:cubicBezTo>
                  <a:cubicBezTo>
                    <a:pt x="8188" y="301"/>
                    <a:pt x="8506" y="201"/>
                    <a:pt x="8740" y="134"/>
                  </a:cubicBezTo>
                  <a:cubicBezTo>
                    <a:pt x="8857" y="100"/>
                    <a:pt x="8973" y="50"/>
                    <a:pt x="90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6138816" y="1081139"/>
              <a:ext cx="290980" cy="75583"/>
            </a:xfrm>
            <a:custGeom>
              <a:avLst/>
              <a:gdLst/>
              <a:ahLst/>
              <a:cxnLst/>
              <a:rect l="l" t="t" r="r" b="b"/>
              <a:pathLst>
                <a:path w="9074" h="2357" extrusionOk="0">
                  <a:moveTo>
                    <a:pt x="9073" y="0"/>
                  </a:moveTo>
                  <a:cubicBezTo>
                    <a:pt x="8956" y="0"/>
                    <a:pt x="8823" y="17"/>
                    <a:pt x="8706" y="67"/>
                  </a:cubicBezTo>
                  <a:lnTo>
                    <a:pt x="7737" y="318"/>
                  </a:lnTo>
                  <a:lnTo>
                    <a:pt x="4529" y="1137"/>
                  </a:lnTo>
                  <a:cubicBezTo>
                    <a:pt x="3292" y="1454"/>
                    <a:pt x="2173" y="1738"/>
                    <a:pt x="1321" y="1972"/>
                  </a:cubicBezTo>
                  <a:lnTo>
                    <a:pt x="352" y="2223"/>
                  </a:lnTo>
                  <a:cubicBezTo>
                    <a:pt x="218" y="2256"/>
                    <a:pt x="101" y="2289"/>
                    <a:pt x="1" y="2356"/>
                  </a:cubicBezTo>
                  <a:cubicBezTo>
                    <a:pt x="118" y="2340"/>
                    <a:pt x="235" y="2323"/>
                    <a:pt x="368" y="2289"/>
                  </a:cubicBezTo>
                  <a:cubicBezTo>
                    <a:pt x="586" y="2239"/>
                    <a:pt x="936" y="2172"/>
                    <a:pt x="1337" y="2089"/>
                  </a:cubicBezTo>
                  <a:cubicBezTo>
                    <a:pt x="2173" y="1888"/>
                    <a:pt x="3309" y="1621"/>
                    <a:pt x="4562" y="1304"/>
                  </a:cubicBezTo>
                  <a:cubicBezTo>
                    <a:pt x="5832" y="986"/>
                    <a:pt x="6951" y="669"/>
                    <a:pt x="7770" y="418"/>
                  </a:cubicBezTo>
                  <a:cubicBezTo>
                    <a:pt x="8171" y="301"/>
                    <a:pt x="8505" y="201"/>
                    <a:pt x="8723" y="134"/>
                  </a:cubicBezTo>
                  <a:cubicBezTo>
                    <a:pt x="8840" y="101"/>
                    <a:pt x="8956" y="50"/>
                    <a:pt x="90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6147923" y="1156690"/>
              <a:ext cx="168290" cy="43419"/>
            </a:xfrm>
            <a:custGeom>
              <a:avLst/>
              <a:gdLst/>
              <a:ahLst/>
              <a:cxnLst/>
              <a:rect l="l" t="t" r="r" b="b"/>
              <a:pathLst>
                <a:path w="5248" h="1354" extrusionOk="0">
                  <a:moveTo>
                    <a:pt x="5247" y="0"/>
                  </a:moveTo>
                  <a:cubicBezTo>
                    <a:pt x="4997" y="17"/>
                    <a:pt x="4729" y="67"/>
                    <a:pt x="4479" y="151"/>
                  </a:cubicBezTo>
                  <a:cubicBezTo>
                    <a:pt x="3994" y="251"/>
                    <a:pt x="3342" y="435"/>
                    <a:pt x="2624" y="635"/>
                  </a:cubicBezTo>
                  <a:cubicBezTo>
                    <a:pt x="1889" y="819"/>
                    <a:pt x="1237" y="969"/>
                    <a:pt x="769" y="1103"/>
                  </a:cubicBezTo>
                  <a:cubicBezTo>
                    <a:pt x="502" y="1170"/>
                    <a:pt x="251" y="1237"/>
                    <a:pt x="1" y="1354"/>
                  </a:cubicBezTo>
                  <a:lnTo>
                    <a:pt x="17" y="1354"/>
                  </a:lnTo>
                  <a:cubicBezTo>
                    <a:pt x="268" y="1337"/>
                    <a:pt x="535" y="1303"/>
                    <a:pt x="803" y="1220"/>
                  </a:cubicBezTo>
                  <a:cubicBezTo>
                    <a:pt x="1271" y="1120"/>
                    <a:pt x="1939" y="969"/>
                    <a:pt x="2657" y="786"/>
                  </a:cubicBezTo>
                  <a:cubicBezTo>
                    <a:pt x="3393" y="602"/>
                    <a:pt x="4028" y="401"/>
                    <a:pt x="4512" y="268"/>
                  </a:cubicBezTo>
                  <a:cubicBezTo>
                    <a:pt x="4763" y="201"/>
                    <a:pt x="5013" y="100"/>
                    <a:pt x="52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6823585" y="1772098"/>
              <a:ext cx="522957" cy="606781"/>
            </a:xfrm>
            <a:custGeom>
              <a:avLst/>
              <a:gdLst/>
              <a:ahLst/>
              <a:cxnLst/>
              <a:rect l="l" t="t" r="r" b="b"/>
              <a:pathLst>
                <a:path w="16308" h="18922" extrusionOk="0">
                  <a:moveTo>
                    <a:pt x="7470" y="0"/>
                  </a:moveTo>
                  <a:cubicBezTo>
                    <a:pt x="5433" y="0"/>
                    <a:pt x="3506" y="1257"/>
                    <a:pt x="2774" y="3316"/>
                  </a:cubicBezTo>
                  <a:cubicBezTo>
                    <a:pt x="1454" y="6941"/>
                    <a:pt x="518" y="10701"/>
                    <a:pt x="0" y="14527"/>
                  </a:cubicBezTo>
                  <a:lnTo>
                    <a:pt x="11162" y="18921"/>
                  </a:lnTo>
                  <a:cubicBezTo>
                    <a:pt x="12047" y="13491"/>
                    <a:pt x="13785" y="8245"/>
                    <a:pt x="16308" y="3349"/>
                  </a:cubicBezTo>
                  <a:lnTo>
                    <a:pt x="9441" y="408"/>
                  </a:lnTo>
                  <a:cubicBezTo>
                    <a:pt x="8796" y="131"/>
                    <a:pt x="8127" y="0"/>
                    <a:pt x="74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6823585" y="1769660"/>
              <a:ext cx="526709" cy="611880"/>
            </a:xfrm>
            <a:custGeom>
              <a:avLst/>
              <a:gdLst/>
              <a:ahLst/>
              <a:cxnLst/>
              <a:rect l="l" t="t" r="r" b="b"/>
              <a:pathLst>
                <a:path w="16425" h="19081" extrusionOk="0">
                  <a:moveTo>
                    <a:pt x="17" y="14469"/>
                  </a:moveTo>
                  <a:cubicBezTo>
                    <a:pt x="0" y="14519"/>
                    <a:pt x="0" y="14553"/>
                    <a:pt x="0" y="14603"/>
                  </a:cubicBezTo>
                  <a:cubicBezTo>
                    <a:pt x="0" y="14603"/>
                    <a:pt x="0" y="14553"/>
                    <a:pt x="17" y="14469"/>
                  </a:cubicBezTo>
                  <a:close/>
                  <a:moveTo>
                    <a:pt x="7477" y="0"/>
                  </a:moveTo>
                  <a:cubicBezTo>
                    <a:pt x="7097" y="0"/>
                    <a:pt x="6718" y="43"/>
                    <a:pt x="6350" y="133"/>
                  </a:cubicBezTo>
                  <a:cubicBezTo>
                    <a:pt x="5564" y="317"/>
                    <a:pt x="4829" y="685"/>
                    <a:pt x="4211" y="1203"/>
                  </a:cubicBezTo>
                  <a:cubicBezTo>
                    <a:pt x="3626" y="1687"/>
                    <a:pt x="3158" y="2306"/>
                    <a:pt x="2857" y="3007"/>
                  </a:cubicBezTo>
                  <a:cubicBezTo>
                    <a:pt x="2573" y="3676"/>
                    <a:pt x="2373" y="4344"/>
                    <a:pt x="2156" y="4979"/>
                  </a:cubicBezTo>
                  <a:cubicBezTo>
                    <a:pt x="1955" y="5614"/>
                    <a:pt x="1771" y="6232"/>
                    <a:pt x="1588" y="6834"/>
                  </a:cubicBezTo>
                  <a:cubicBezTo>
                    <a:pt x="1053" y="8688"/>
                    <a:pt x="618" y="10593"/>
                    <a:pt x="301" y="12498"/>
                  </a:cubicBezTo>
                  <a:cubicBezTo>
                    <a:pt x="184" y="13183"/>
                    <a:pt x="101" y="13701"/>
                    <a:pt x="67" y="14068"/>
                  </a:cubicBezTo>
                  <a:cubicBezTo>
                    <a:pt x="34" y="14235"/>
                    <a:pt x="17" y="14369"/>
                    <a:pt x="17" y="14469"/>
                  </a:cubicBezTo>
                  <a:cubicBezTo>
                    <a:pt x="34" y="14369"/>
                    <a:pt x="67" y="14235"/>
                    <a:pt x="84" y="14052"/>
                  </a:cubicBezTo>
                  <a:cubicBezTo>
                    <a:pt x="151" y="13701"/>
                    <a:pt x="234" y="13183"/>
                    <a:pt x="351" y="12514"/>
                  </a:cubicBezTo>
                  <a:cubicBezTo>
                    <a:pt x="702" y="10610"/>
                    <a:pt x="1153" y="8722"/>
                    <a:pt x="1705" y="6867"/>
                  </a:cubicBezTo>
                  <a:cubicBezTo>
                    <a:pt x="1888" y="6265"/>
                    <a:pt x="2072" y="5664"/>
                    <a:pt x="2273" y="5029"/>
                  </a:cubicBezTo>
                  <a:cubicBezTo>
                    <a:pt x="2490" y="4394"/>
                    <a:pt x="2707" y="3709"/>
                    <a:pt x="2991" y="3057"/>
                  </a:cubicBezTo>
                  <a:cubicBezTo>
                    <a:pt x="3292" y="2389"/>
                    <a:pt x="3726" y="1788"/>
                    <a:pt x="4294" y="1320"/>
                  </a:cubicBezTo>
                  <a:cubicBezTo>
                    <a:pt x="4896" y="818"/>
                    <a:pt x="5614" y="451"/>
                    <a:pt x="6383" y="284"/>
                  </a:cubicBezTo>
                  <a:cubicBezTo>
                    <a:pt x="6744" y="201"/>
                    <a:pt x="7111" y="159"/>
                    <a:pt x="7478" y="159"/>
                  </a:cubicBezTo>
                  <a:cubicBezTo>
                    <a:pt x="7927" y="159"/>
                    <a:pt x="8374" y="222"/>
                    <a:pt x="8806" y="351"/>
                  </a:cubicBezTo>
                  <a:cubicBezTo>
                    <a:pt x="9006" y="401"/>
                    <a:pt x="9207" y="484"/>
                    <a:pt x="9407" y="551"/>
                  </a:cubicBezTo>
                  <a:cubicBezTo>
                    <a:pt x="9608" y="635"/>
                    <a:pt x="9808" y="718"/>
                    <a:pt x="10009" y="818"/>
                  </a:cubicBezTo>
                  <a:cubicBezTo>
                    <a:pt x="10410" y="986"/>
                    <a:pt x="10811" y="1153"/>
                    <a:pt x="11212" y="1336"/>
                  </a:cubicBezTo>
                  <a:lnTo>
                    <a:pt x="16184" y="3477"/>
                  </a:lnTo>
                  <a:lnTo>
                    <a:pt x="16184" y="3477"/>
                  </a:lnTo>
                  <a:cubicBezTo>
                    <a:pt x="16110" y="3633"/>
                    <a:pt x="16025" y="3790"/>
                    <a:pt x="15940" y="3960"/>
                  </a:cubicBezTo>
                  <a:cubicBezTo>
                    <a:pt x="14687" y="6483"/>
                    <a:pt x="13634" y="9106"/>
                    <a:pt x="12782" y="11779"/>
                  </a:cubicBezTo>
                  <a:cubicBezTo>
                    <a:pt x="12056" y="14108"/>
                    <a:pt x="11492" y="16486"/>
                    <a:pt x="11108" y="18897"/>
                  </a:cubicBezTo>
                  <a:lnTo>
                    <a:pt x="11108" y="18897"/>
                  </a:lnTo>
                  <a:lnTo>
                    <a:pt x="3075" y="15773"/>
                  </a:lnTo>
                  <a:lnTo>
                    <a:pt x="802" y="14904"/>
                  </a:lnTo>
                  <a:lnTo>
                    <a:pt x="201" y="14687"/>
                  </a:lnTo>
                  <a:cubicBezTo>
                    <a:pt x="67" y="14620"/>
                    <a:pt x="0" y="14603"/>
                    <a:pt x="0" y="14603"/>
                  </a:cubicBezTo>
                  <a:lnTo>
                    <a:pt x="0" y="14603"/>
                  </a:lnTo>
                  <a:cubicBezTo>
                    <a:pt x="0" y="14603"/>
                    <a:pt x="67" y="14636"/>
                    <a:pt x="184" y="14687"/>
                  </a:cubicBezTo>
                  <a:lnTo>
                    <a:pt x="769" y="14920"/>
                  </a:lnTo>
                  <a:lnTo>
                    <a:pt x="3025" y="15823"/>
                  </a:lnTo>
                  <a:lnTo>
                    <a:pt x="11145" y="19047"/>
                  </a:lnTo>
                  <a:lnTo>
                    <a:pt x="11228" y="19081"/>
                  </a:lnTo>
                  <a:lnTo>
                    <a:pt x="11245" y="18997"/>
                  </a:lnTo>
                  <a:cubicBezTo>
                    <a:pt x="11629" y="16575"/>
                    <a:pt x="12198" y="14185"/>
                    <a:pt x="12933" y="11829"/>
                  </a:cubicBezTo>
                  <a:cubicBezTo>
                    <a:pt x="13785" y="9156"/>
                    <a:pt x="14854" y="6550"/>
                    <a:pt x="16091" y="4027"/>
                  </a:cubicBezTo>
                  <a:cubicBezTo>
                    <a:pt x="16191" y="3843"/>
                    <a:pt x="16291" y="3642"/>
                    <a:pt x="16375" y="3475"/>
                  </a:cubicBezTo>
                  <a:lnTo>
                    <a:pt x="16425" y="3392"/>
                  </a:lnTo>
                  <a:lnTo>
                    <a:pt x="16341" y="3358"/>
                  </a:lnTo>
                  <a:lnTo>
                    <a:pt x="11279" y="1186"/>
                  </a:lnTo>
                  <a:cubicBezTo>
                    <a:pt x="10878" y="1002"/>
                    <a:pt x="10477" y="835"/>
                    <a:pt x="10076" y="668"/>
                  </a:cubicBezTo>
                  <a:cubicBezTo>
                    <a:pt x="9875" y="568"/>
                    <a:pt x="9675" y="484"/>
                    <a:pt x="9474" y="401"/>
                  </a:cubicBezTo>
                  <a:cubicBezTo>
                    <a:pt x="9274" y="334"/>
                    <a:pt x="9073" y="250"/>
                    <a:pt x="8856" y="184"/>
                  </a:cubicBezTo>
                  <a:cubicBezTo>
                    <a:pt x="8406" y="64"/>
                    <a:pt x="7941" y="0"/>
                    <a:pt x="7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6931268" y="1772931"/>
              <a:ext cx="182753" cy="121183"/>
            </a:xfrm>
            <a:custGeom>
              <a:avLst/>
              <a:gdLst/>
              <a:ahLst/>
              <a:cxnLst/>
              <a:rect l="l" t="t" r="r" b="b"/>
              <a:pathLst>
                <a:path w="5699" h="3779" extrusionOk="0">
                  <a:moveTo>
                    <a:pt x="4201" y="1"/>
                  </a:moveTo>
                  <a:cubicBezTo>
                    <a:pt x="1588" y="1"/>
                    <a:pt x="1" y="2153"/>
                    <a:pt x="1" y="2153"/>
                  </a:cubicBezTo>
                  <a:cubicBezTo>
                    <a:pt x="49" y="2170"/>
                    <a:pt x="4071" y="3778"/>
                    <a:pt x="4179" y="3778"/>
                  </a:cubicBezTo>
                  <a:cubicBezTo>
                    <a:pt x="4182" y="3778"/>
                    <a:pt x="4182" y="3777"/>
                    <a:pt x="4178" y="3774"/>
                  </a:cubicBezTo>
                  <a:cubicBezTo>
                    <a:pt x="4044" y="3657"/>
                    <a:pt x="5698" y="232"/>
                    <a:pt x="5698" y="232"/>
                  </a:cubicBezTo>
                  <a:cubicBezTo>
                    <a:pt x="5169" y="70"/>
                    <a:pt x="4669" y="1"/>
                    <a:pt x="4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7133806" y="1928042"/>
              <a:ext cx="100243" cy="42201"/>
            </a:xfrm>
            <a:custGeom>
              <a:avLst/>
              <a:gdLst/>
              <a:ahLst/>
              <a:cxnLst/>
              <a:rect l="l" t="t" r="r" b="b"/>
              <a:pathLst>
                <a:path w="3126" h="1316" extrusionOk="0">
                  <a:moveTo>
                    <a:pt x="35" y="0"/>
                  </a:moveTo>
                  <a:cubicBezTo>
                    <a:pt x="24" y="0"/>
                    <a:pt x="19" y="2"/>
                    <a:pt x="17" y="7"/>
                  </a:cubicBezTo>
                  <a:cubicBezTo>
                    <a:pt x="1" y="57"/>
                    <a:pt x="669" y="374"/>
                    <a:pt x="1521" y="742"/>
                  </a:cubicBezTo>
                  <a:cubicBezTo>
                    <a:pt x="2304" y="1064"/>
                    <a:pt x="2974" y="1316"/>
                    <a:pt x="3091" y="1316"/>
                  </a:cubicBezTo>
                  <a:cubicBezTo>
                    <a:pt x="3101" y="1316"/>
                    <a:pt x="3107" y="1314"/>
                    <a:pt x="3108" y="1310"/>
                  </a:cubicBezTo>
                  <a:cubicBezTo>
                    <a:pt x="3125" y="1260"/>
                    <a:pt x="2440" y="942"/>
                    <a:pt x="1588" y="575"/>
                  </a:cubicBezTo>
                  <a:cubicBezTo>
                    <a:pt x="805" y="252"/>
                    <a:pt x="149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6955928" y="1912136"/>
              <a:ext cx="262569" cy="121215"/>
            </a:xfrm>
            <a:custGeom>
              <a:avLst/>
              <a:gdLst/>
              <a:ahLst/>
              <a:cxnLst/>
              <a:rect l="l" t="t" r="r" b="b"/>
              <a:pathLst>
                <a:path w="8188" h="3780" extrusionOk="0">
                  <a:moveTo>
                    <a:pt x="20" y="0"/>
                  </a:moveTo>
                  <a:cubicBezTo>
                    <a:pt x="18" y="0"/>
                    <a:pt x="17" y="1"/>
                    <a:pt x="17" y="1"/>
                  </a:cubicBezTo>
                  <a:cubicBezTo>
                    <a:pt x="0" y="51"/>
                    <a:pt x="1805" y="937"/>
                    <a:pt x="4060" y="1973"/>
                  </a:cubicBezTo>
                  <a:cubicBezTo>
                    <a:pt x="6250" y="2979"/>
                    <a:pt x="8046" y="3780"/>
                    <a:pt x="8165" y="3780"/>
                  </a:cubicBezTo>
                  <a:cubicBezTo>
                    <a:pt x="8168" y="3780"/>
                    <a:pt x="8170" y="3779"/>
                    <a:pt x="8171" y="3777"/>
                  </a:cubicBezTo>
                  <a:cubicBezTo>
                    <a:pt x="8187" y="3727"/>
                    <a:pt x="6383" y="2858"/>
                    <a:pt x="4127" y="1822"/>
                  </a:cubicBezTo>
                  <a:cubicBezTo>
                    <a:pt x="1917" y="791"/>
                    <a:pt x="108" y="0"/>
                    <a:pt x="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6931813" y="1976913"/>
              <a:ext cx="262569" cy="120734"/>
            </a:xfrm>
            <a:custGeom>
              <a:avLst/>
              <a:gdLst/>
              <a:ahLst/>
              <a:cxnLst/>
              <a:rect l="l" t="t" r="r" b="b"/>
              <a:pathLst>
                <a:path w="8188" h="3765" extrusionOk="0">
                  <a:moveTo>
                    <a:pt x="23" y="1"/>
                  </a:moveTo>
                  <a:cubicBezTo>
                    <a:pt x="20" y="1"/>
                    <a:pt x="18" y="2"/>
                    <a:pt x="17" y="3"/>
                  </a:cubicBezTo>
                  <a:cubicBezTo>
                    <a:pt x="0" y="36"/>
                    <a:pt x="1805" y="922"/>
                    <a:pt x="4061" y="1958"/>
                  </a:cubicBezTo>
                  <a:cubicBezTo>
                    <a:pt x="6250" y="2964"/>
                    <a:pt x="8047" y="3765"/>
                    <a:pt x="8165" y="3765"/>
                  </a:cubicBezTo>
                  <a:cubicBezTo>
                    <a:pt x="8168" y="3765"/>
                    <a:pt x="8170" y="3764"/>
                    <a:pt x="8171" y="3762"/>
                  </a:cubicBezTo>
                  <a:cubicBezTo>
                    <a:pt x="8188" y="3729"/>
                    <a:pt x="6383" y="2843"/>
                    <a:pt x="4127" y="1807"/>
                  </a:cubicBezTo>
                  <a:cubicBezTo>
                    <a:pt x="1938" y="802"/>
                    <a:pt x="141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6907153" y="2041208"/>
              <a:ext cx="262569" cy="120734"/>
            </a:xfrm>
            <a:custGeom>
              <a:avLst/>
              <a:gdLst/>
              <a:ahLst/>
              <a:cxnLst/>
              <a:rect l="l" t="t" r="r" b="b"/>
              <a:pathLst>
                <a:path w="8188" h="3765" extrusionOk="0">
                  <a:moveTo>
                    <a:pt x="24" y="1"/>
                  </a:moveTo>
                  <a:cubicBezTo>
                    <a:pt x="20" y="1"/>
                    <a:pt x="18" y="2"/>
                    <a:pt x="18" y="3"/>
                  </a:cubicBezTo>
                  <a:cubicBezTo>
                    <a:pt x="1" y="36"/>
                    <a:pt x="1805" y="922"/>
                    <a:pt x="4061" y="1958"/>
                  </a:cubicBezTo>
                  <a:cubicBezTo>
                    <a:pt x="6251" y="2964"/>
                    <a:pt x="8047" y="3765"/>
                    <a:pt x="8165" y="3765"/>
                  </a:cubicBezTo>
                  <a:cubicBezTo>
                    <a:pt x="8169" y="3765"/>
                    <a:pt x="8171" y="3764"/>
                    <a:pt x="8171" y="3762"/>
                  </a:cubicBezTo>
                  <a:cubicBezTo>
                    <a:pt x="8188" y="3712"/>
                    <a:pt x="6383" y="2843"/>
                    <a:pt x="4128" y="1808"/>
                  </a:cubicBezTo>
                  <a:cubicBezTo>
                    <a:pt x="1939" y="786"/>
                    <a:pt x="144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6976804" y="2160243"/>
              <a:ext cx="167200" cy="74493"/>
            </a:xfrm>
            <a:custGeom>
              <a:avLst/>
              <a:gdLst/>
              <a:ahLst/>
              <a:cxnLst/>
              <a:rect l="l" t="t" r="r" b="b"/>
              <a:pathLst>
                <a:path w="5214" h="2323" extrusionOk="0">
                  <a:moveTo>
                    <a:pt x="1" y="0"/>
                  </a:moveTo>
                  <a:cubicBezTo>
                    <a:pt x="235" y="151"/>
                    <a:pt x="502" y="284"/>
                    <a:pt x="770" y="385"/>
                  </a:cubicBezTo>
                  <a:cubicBezTo>
                    <a:pt x="1237" y="619"/>
                    <a:pt x="1906" y="919"/>
                    <a:pt x="2641" y="1253"/>
                  </a:cubicBezTo>
                  <a:cubicBezTo>
                    <a:pt x="3794" y="1755"/>
                    <a:pt x="4796" y="2172"/>
                    <a:pt x="5164" y="2306"/>
                  </a:cubicBezTo>
                  <a:lnTo>
                    <a:pt x="5214" y="2323"/>
                  </a:lnTo>
                  <a:lnTo>
                    <a:pt x="5214" y="2273"/>
                  </a:lnTo>
                  <a:cubicBezTo>
                    <a:pt x="5181" y="2156"/>
                    <a:pt x="5164" y="2089"/>
                    <a:pt x="5147" y="2089"/>
                  </a:cubicBezTo>
                  <a:cubicBezTo>
                    <a:pt x="5147" y="2089"/>
                    <a:pt x="5147" y="2133"/>
                    <a:pt x="5147" y="2213"/>
                  </a:cubicBezTo>
                  <a:lnTo>
                    <a:pt x="5147" y="2213"/>
                  </a:lnTo>
                  <a:cubicBezTo>
                    <a:pt x="4759" y="2015"/>
                    <a:pt x="3810" y="1581"/>
                    <a:pt x="2708" y="1086"/>
                  </a:cubicBezTo>
                  <a:cubicBezTo>
                    <a:pt x="1973" y="769"/>
                    <a:pt x="1304" y="485"/>
                    <a:pt x="803" y="284"/>
                  </a:cubicBezTo>
                  <a:cubicBezTo>
                    <a:pt x="552" y="151"/>
                    <a:pt x="285" y="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5010970" y="1551024"/>
              <a:ext cx="704587" cy="677811"/>
            </a:xfrm>
            <a:custGeom>
              <a:avLst/>
              <a:gdLst/>
              <a:ahLst/>
              <a:cxnLst/>
              <a:rect l="l" t="t" r="r" b="b"/>
              <a:pathLst>
                <a:path w="21972" h="21137" extrusionOk="0">
                  <a:moveTo>
                    <a:pt x="11496" y="1"/>
                  </a:moveTo>
                  <a:lnTo>
                    <a:pt x="0" y="4980"/>
                  </a:lnTo>
                  <a:cubicBezTo>
                    <a:pt x="1237" y="5715"/>
                    <a:pt x="2222" y="6818"/>
                    <a:pt x="2790" y="8138"/>
                  </a:cubicBezTo>
                  <a:lnTo>
                    <a:pt x="6918" y="17662"/>
                  </a:lnTo>
                  <a:cubicBezTo>
                    <a:pt x="7502" y="19015"/>
                    <a:pt x="8421" y="20218"/>
                    <a:pt x="9574" y="21137"/>
                  </a:cubicBezTo>
                  <a:lnTo>
                    <a:pt x="21972" y="15774"/>
                  </a:lnTo>
                  <a:cubicBezTo>
                    <a:pt x="20669" y="14687"/>
                    <a:pt x="19649" y="13317"/>
                    <a:pt x="18998" y="11747"/>
                  </a:cubicBezTo>
                  <a:lnTo>
                    <a:pt x="15372" y="3058"/>
                  </a:lnTo>
                  <a:cubicBezTo>
                    <a:pt x="14670" y="1454"/>
                    <a:pt x="13217" y="301"/>
                    <a:pt x="1149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5010970" y="1551024"/>
              <a:ext cx="704587" cy="677811"/>
            </a:xfrm>
            <a:custGeom>
              <a:avLst/>
              <a:gdLst/>
              <a:ahLst/>
              <a:cxnLst/>
              <a:rect l="l" t="t" r="r" b="b"/>
              <a:pathLst>
                <a:path w="21972" h="21137" extrusionOk="0">
                  <a:moveTo>
                    <a:pt x="11496" y="1"/>
                  </a:moveTo>
                  <a:lnTo>
                    <a:pt x="0" y="4980"/>
                  </a:lnTo>
                  <a:cubicBezTo>
                    <a:pt x="1237" y="5715"/>
                    <a:pt x="2222" y="6818"/>
                    <a:pt x="2790" y="8138"/>
                  </a:cubicBezTo>
                  <a:lnTo>
                    <a:pt x="6918" y="17662"/>
                  </a:lnTo>
                  <a:cubicBezTo>
                    <a:pt x="7502" y="19015"/>
                    <a:pt x="8421" y="20218"/>
                    <a:pt x="9574" y="21137"/>
                  </a:cubicBezTo>
                  <a:lnTo>
                    <a:pt x="21972" y="15774"/>
                  </a:lnTo>
                  <a:cubicBezTo>
                    <a:pt x="20669" y="14687"/>
                    <a:pt x="19649" y="13317"/>
                    <a:pt x="18998" y="11747"/>
                  </a:cubicBezTo>
                  <a:lnTo>
                    <a:pt x="15372" y="3058"/>
                  </a:lnTo>
                  <a:cubicBezTo>
                    <a:pt x="14670" y="1454"/>
                    <a:pt x="13217" y="301"/>
                    <a:pt x="11496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5173841" y="1699914"/>
              <a:ext cx="289890" cy="126602"/>
            </a:xfrm>
            <a:custGeom>
              <a:avLst/>
              <a:gdLst/>
              <a:ahLst/>
              <a:cxnLst/>
              <a:rect l="l" t="t" r="r" b="b"/>
              <a:pathLst>
                <a:path w="9040" h="3948" extrusionOk="0">
                  <a:moveTo>
                    <a:pt x="9017" y="1"/>
                  </a:moveTo>
                  <a:cubicBezTo>
                    <a:pt x="8893" y="1"/>
                    <a:pt x="6915" y="835"/>
                    <a:pt x="4495" y="1891"/>
                  </a:cubicBezTo>
                  <a:cubicBezTo>
                    <a:pt x="2006" y="2993"/>
                    <a:pt x="1" y="3896"/>
                    <a:pt x="17" y="3946"/>
                  </a:cubicBezTo>
                  <a:cubicBezTo>
                    <a:pt x="18" y="3947"/>
                    <a:pt x="21" y="3948"/>
                    <a:pt x="25" y="3948"/>
                  </a:cubicBezTo>
                  <a:cubicBezTo>
                    <a:pt x="165" y="3948"/>
                    <a:pt x="2142" y="3113"/>
                    <a:pt x="4562" y="2058"/>
                  </a:cubicBezTo>
                  <a:cubicBezTo>
                    <a:pt x="7052" y="955"/>
                    <a:pt x="9040" y="36"/>
                    <a:pt x="9023" y="3"/>
                  </a:cubicBezTo>
                  <a:cubicBezTo>
                    <a:pt x="9023" y="1"/>
                    <a:pt x="9021" y="1"/>
                    <a:pt x="90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190452" y="1750292"/>
              <a:ext cx="299543" cy="130900"/>
            </a:xfrm>
            <a:custGeom>
              <a:avLst/>
              <a:gdLst/>
              <a:ahLst/>
              <a:cxnLst/>
              <a:rect l="l" t="t" r="r" b="b"/>
              <a:pathLst>
                <a:path w="9341" h="4082" extrusionOk="0">
                  <a:moveTo>
                    <a:pt x="9318" y="0"/>
                  </a:moveTo>
                  <a:cubicBezTo>
                    <a:pt x="9193" y="0"/>
                    <a:pt x="7132" y="868"/>
                    <a:pt x="4629" y="1957"/>
                  </a:cubicBezTo>
                  <a:cubicBezTo>
                    <a:pt x="2056" y="3093"/>
                    <a:pt x="1" y="4046"/>
                    <a:pt x="17" y="4079"/>
                  </a:cubicBezTo>
                  <a:cubicBezTo>
                    <a:pt x="18" y="4081"/>
                    <a:pt x="20" y="4081"/>
                    <a:pt x="23" y="4081"/>
                  </a:cubicBezTo>
                  <a:cubicBezTo>
                    <a:pt x="148" y="4081"/>
                    <a:pt x="2208" y="3213"/>
                    <a:pt x="4696" y="2124"/>
                  </a:cubicBezTo>
                  <a:cubicBezTo>
                    <a:pt x="7269" y="988"/>
                    <a:pt x="9341" y="52"/>
                    <a:pt x="9324" y="2"/>
                  </a:cubicBezTo>
                  <a:cubicBezTo>
                    <a:pt x="9323" y="1"/>
                    <a:pt x="9321" y="0"/>
                    <a:pt x="93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5211360" y="1798553"/>
              <a:ext cx="300056" cy="131348"/>
            </a:xfrm>
            <a:custGeom>
              <a:avLst/>
              <a:gdLst/>
              <a:ahLst/>
              <a:cxnLst/>
              <a:rect l="l" t="t" r="r" b="b"/>
              <a:pathLst>
                <a:path w="9357" h="4096" extrusionOk="0">
                  <a:moveTo>
                    <a:pt x="9320" y="0"/>
                  </a:moveTo>
                  <a:cubicBezTo>
                    <a:pt x="9229" y="0"/>
                    <a:pt x="7170" y="858"/>
                    <a:pt x="4645" y="1973"/>
                  </a:cubicBezTo>
                  <a:cubicBezTo>
                    <a:pt x="2072" y="3092"/>
                    <a:pt x="0" y="4045"/>
                    <a:pt x="17" y="4095"/>
                  </a:cubicBezTo>
                  <a:cubicBezTo>
                    <a:pt x="17" y="4095"/>
                    <a:pt x="18" y="4096"/>
                    <a:pt x="20" y="4096"/>
                  </a:cubicBezTo>
                  <a:cubicBezTo>
                    <a:pt x="112" y="4096"/>
                    <a:pt x="2187" y="3238"/>
                    <a:pt x="4712" y="2123"/>
                  </a:cubicBezTo>
                  <a:cubicBezTo>
                    <a:pt x="7285" y="1004"/>
                    <a:pt x="9357" y="51"/>
                    <a:pt x="9324" y="1"/>
                  </a:cubicBezTo>
                  <a:cubicBezTo>
                    <a:pt x="9323" y="0"/>
                    <a:pt x="9322" y="0"/>
                    <a:pt x="9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5232781" y="1847264"/>
              <a:ext cx="299543" cy="130867"/>
            </a:xfrm>
            <a:custGeom>
              <a:avLst/>
              <a:gdLst/>
              <a:ahLst/>
              <a:cxnLst/>
              <a:rect l="l" t="t" r="r" b="b"/>
              <a:pathLst>
                <a:path w="9341" h="4081" extrusionOk="0">
                  <a:moveTo>
                    <a:pt x="9318" y="0"/>
                  </a:moveTo>
                  <a:cubicBezTo>
                    <a:pt x="9193" y="0"/>
                    <a:pt x="7132" y="868"/>
                    <a:pt x="4629" y="1957"/>
                  </a:cubicBezTo>
                  <a:cubicBezTo>
                    <a:pt x="2072" y="3094"/>
                    <a:pt x="1" y="4029"/>
                    <a:pt x="17" y="4079"/>
                  </a:cubicBezTo>
                  <a:cubicBezTo>
                    <a:pt x="18" y="4080"/>
                    <a:pt x="19" y="4080"/>
                    <a:pt x="20" y="4080"/>
                  </a:cubicBezTo>
                  <a:cubicBezTo>
                    <a:pt x="113" y="4080"/>
                    <a:pt x="2187" y="3223"/>
                    <a:pt x="4712" y="2108"/>
                  </a:cubicBezTo>
                  <a:cubicBezTo>
                    <a:pt x="7269" y="988"/>
                    <a:pt x="9341" y="36"/>
                    <a:pt x="9324" y="3"/>
                  </a:cubicBezTo>
                  <a:cubicBezTo>
                    <a:pt x="9323" y="1"/>
                    <a:pt x="9321" y="0"/>
                    <a:pt x="93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5253689" y="1895525"/>
              <a:ext cx="300056" cy="130867"/>
            </a:xfrm>
            <a:custGeom>
              <a:avLst/>
              <a:gdLst/>
              <a:ahLst/>
              <a:cxnLst/>
              <a:rect l="l" t="t" r="r" b="b"/>
              <a:pathLst>
                <a:path w="9357" h="4081" extrusionOk="0">
                  <a:moveTo>
                    <a:pt x="9337" y="0"/>
                  </a:moveTo>
                  <a:cubicBezTo>
                    <a:pt x="9245" y="0"/>
                    <a:pt x="7170" y="858"/>
                    <a:pt x="4645" y="1973"/>
                  </a:cubicBezTo>
                  <a:cubicBezTo>
                    <a:pt x="2072" y="3092"/>
                    <a:pt x="0" y="4045"/>
                    <a:pt x="34" y="4078"/>
                  </a:cubicBezTo>
                  <a:cubicBezTo>
                    <a:pt x="34" y="4080"/>
                    <a:pt x="36" y="4080"/>
                    <a:pt x="39" y="4080"/>
                  </a:cubicBezTo>
                  <a:cubicBezTo>
                    <a:pt x="164" y="4080"/>
                    <a:pt x="2208" y="3212"/>
                    <a:pt x="4712" y="2123"/>
                  </a:cubicBezTo>
                  <a:cubicBezTo>
                    <a:pt x="7285" y="987"/>
                    <a:pt x="9357" y="51"/>
                    <a:pt x="9340" y="1"/>
                  </a:cubicBezTo>
                  <a:cubicBezTo>
                    <a:pt x="9340" y="1"/>
                    <a:pt x="9339" y="0"/>
                    <a:pt x="9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9"/>
            <p:cNvSpPr/>
            <p:nvPr/>
          </p:nvSpPr>
          <p:spPr>
            <a:xfrm>
              <a:off x="5419253" y="1943787"/>
              <a:ext cx="154854" cy="68079"/>
            </a:xfrm>
            <a:custGeom>
              <a:avLst/>
              <a:gdLst/>
              <a:ahLst/>
              <a:cxnLst/>
              <a:rect l="l" t="t" r="r" b="b"/>
              <a:pathLst>
                <a:path w="4829" h="2123" extrusionOk="0">
                  <a:moveTo>
                    <a:pt x="4829" y="0"/>
                  </a:moveTo>
                  <a:lnTo>
                    <a:pt x="4829" y="0"/>
                  </a:lnTo>
                  <a:cubicBezTo>
                    <a:pt x="4578" y="67"/>
                    <a:pt x="4328" y="150"/>
                    <a:pt x="4094" y="267"/>
                  </a:cubicBezTo>
                  <a:cubicBezTo>
                    <a:pt x="3659" y="434"/>
                    <a:pt x="3058" y="702"/>
                    <a:pt x="2389" y="986"/>
                  </a:cubicBezTo>
                  <a:cubicBezTo>
                    <a:pt x="1721" y="1287"/>
                    <a:pt x="1120" y="1554"/>
                    <a:pt x="685" y="1754"/>
                  </a:cubicBezTo>
                  <a:cubicBezTo>
                    <a:pt x="435" y="1855"/>
                    <a:pt x="217" y="1972"/>
                    <a:pt x="0" y="2122"/>
                  </a:cubicBezTo>
                  <a:cubicBezTo>
                    <a:pt x="251" y="2072"/>
                    <a:pt x="501" y="1988"/>
                    <a:pt x="735" y="1871"/>
                  </a:cubicBezTo>
                  <a:cubicBezTo>
                    <a:pt x="1170" y="1688"/>
                    <a:pt x="1788" y="1437"/>
                    <a:pt x="2456" y="1153"/>
                  </a:cubicBezTo>
                  <a:cubicBezTo>
                    <a:pt x="3125" y="852"/>
                    <a:pt x="3726" y="585"/>
                    <a:pt x="4144" y="368"/>
                  </a:cubicBezTo>
                  <a:cubicBezTo>
                    <a:pt x="4394" y="284"/>
                    <a:pt x="4612" y="150"/>
                    <a:pt x="4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9"/>
            <p:cNvSpPr/>
            <p:nvPr/>
          </p:nvSpPr>
          <p:spPr>
            <a:xfrm>
              <a:off x="5312629" y="2058845"/>
              <a:ext cx="111082" cy="93637"/>
            </a:xfrm>
            <a:custGeom>
              <a:avLst/>
              <a:gdLst/>
              <a:ahLst/>
              <a:cxnLst/>
              <a:rect l="l" t="t" r="r" b="b"/>
              <a:pathLst>
                <a:path w="3464" h="2920" extrusionOk="0">
                  <a:moveTo>
                    <a:pt x="1503" y="0"/>
                  </a:moveTo>
                  <a:cubicBezTo>
                    <a:pt x="1465" y="0"/>
                    <a:pt x="1426" y="2"/>
                    <a:pt x="1387" y="4"/>
                  </a:cubicBezTo>
                  <a:cubicBezTo>
                    <a:pt x="886" y="38"/>
                    <a:pt x="451" y="322"/>
                    <a:pt x="217" y="756"/>
                  </a:cubicBezTo>
                  <a:cubicBezTo>
                    <a:pt x="50" y="1057"/>
                    <a:pt x="0" y="1374"/>
                    <a:pt x="67" y="1692"/>
                  </a:cubicBezTo>
                  <a:cubicBezTo>
                    <a:pt x="84" y="1809"/>
                    <a:pt x="134" y="1926"/>
                    <a:pt x="201" y="2026"/>
                  </a:cubicBezTo>
                  <a:cubicBezTo>
                    <a:pt x="217" y="2009"/>
                    <a:pt x="167" y="1909"/>
                    <a:pt x="134" y="1692"/>
                  </a:cubicBezTo>
                  <a:cubicBezTo>
                    <a:pt x="100" y="1391"/>
                    <a:pt x="167" y="1074"/>
                    <a:pt x="318" y="823"/>
                  </a:cubicBezTo>
                  <a:cubicBezTo>
                    <a:pt x="572" y="378"/>
                    <a:pt x="1016" y="159"/>
                    <a:pt x="1458" y="159"/>
                  </a:cubicBezTo>
                  <a:cubicBezTo>
                    <a:pt x="1945" y="159"/>
                    <a:pt x="2429" y="424"/>
                    <a:pt x="2657" y="940"/>
                  </a:cubicBezTo>
                  <a:cubicBezTo>
                    <a:pt x="3050" y="1847"/>
                    <a:pt x="2377" y="2794"/>
                    <a:pt x="1466" y="2794"/>
                  </a:cubicBezTo>
                  <a:cubicBezTo>
                    <a:pt x="1369" y="2794"/>
                    <a:pt x="1270" y="2784"/>
                    <a:pt x="1170" y="2761"/>
                  </a:cubicBezTo>
                  <a:cubicBezTo>
                    <a:pt x="869" y="2694"/>
                    <a:pt x="602" y="2527"/>
                    <a:pt x="401" y="2293"/>
                  </a:cubicBezTo>
                  <a:cubicBezTo>
                    <a:pt x="276" y="2137"/>
                    <a:pt x="224" y="2025"/>
                    <a:pt x="204" y="2025"/>
                  </a:cubicBezTo>
                  <a:cubicBezTo>
                    <a:pt x="203" y="2025"/>
                    <a:pt x="202" y="2025"/>
                    <a:pt x="201" y="2026"/>
                  </a:cubicBezTo>
                  <a:cubicBezTo>
                    <a:pt x="234" y="2143"/>
                    <a:pt x="284" y="2243"/>
                    <a:pt x="351" y="2344"/>
                  </a:cubicBezTo>
                  <a:cubicBezTo>
                    <a:pt x="535" y="2594"/>
                    <a:pt x="819" y="2795"/>
                    <a:pt x="1136" y="2878"/>
                  </a:cubicBezTo>
                  <a:cubicBezTo>
                    <a:pt x="1252" y="2906"/>
                    <a:pt x="1369" y="2920"/>
                    <a:pt x="1485" y="2920"/>
                  </a:cubicBezTo>
                  <a:cubicBezTo>
                    <a:pt x="1853" y="2920"/>
                    <a:pt x="2210" y="2782"/>
                    <a:pt x="2490" y="2527"/>
                  </a:cubicBezTo>
                  <a:cubicBezTo>
                    <a:pt x="3463" y="1618"/>
                    <a:pt x="2798" y="0"/>
                    <a:pt x="15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9"/>
            <p:cNvSpPr/>
            <p:nvPr/>
          </p:nvSpPr>
          <p:spPr>
            <a:xfrm>
              <a:off x="5324398" y="1645335"/>
              <a:ext cx="122209" cy="66989"/>
            </a:xfrm>
            <a:custGeom>
              <a:avLst/>
              <a:gdLst/>
              <a:ahLst/>
              <a:cxnLst/>
              <a:rect l="l" t="t" r="r" b="b"/>
              <a:pathLst>
                <a:path w="3811" h="2089" extrusionOk="0">
                  <a:moveTo>
                    <a:pt x="3593" y="0"/>
                  </a:moveTo>
                  <a:lnTo>
                    <a:pt x="1" y="1571"/>
                  </a:lnTo>
                  <a:lnTo>
                    <a:pt x="235" y="2089"/>
                  </a:lnTo>
                  <a:lnTo>
                    <a:pt x="3810" y="518"/>
                  </a:lnTo>
                  <a:lnTo>
                    <a:pt x="359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9"/>
            <p:cNvSpPr/>
            <p:nvPr/>
          </p:nvSpPr>
          <p:spPr>
            <a:xfrm>
              <a:off x="5398890" y="2497785"/>
              <a:ext cx="578145" cy="223991"/>
            </a:xfrm>
            <a:custGeom>
              <a:avLst/>
              <a:gdLst/>
              <a:ahLst/>
              <a:cxnLst/>
              <a:rect l="l" t="t" r="r" b="b"/>
              <a:pathLst>
                <a:path w="18029" h="6985" extrusionOk="0">
                  <a:moveTo>
                    <a:pt x="0" y="1"/>
                  </a:moveTo>
                  <a:lnTo>
                    <a:pt x="4645" y="6985"/>
                  </a:lnTo>
                  <a:lnTo>
                    <a:pt x="18029" y="6667"/>
                  </a:lnTo>
                  <a:lnTo>
                    <a:pt x="13050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9"/>
            <p:cNvSpPr/>
            <p:nvPr/>
          </p:nvSpPr>
          <p:spPr>
            <a:xfrm>
              <a:off x="5574075" y="2557816"/>
              <a:ext cx="339210" cy="132375"/>
            </a:xfrm>
            <a:custGeom>
              <a:avLst/>
              <a:gdLst/>
              <a:ahLst/>
              <a:cxnLst/>
              <a:rect l="l" t="t" r="r" b="b"/>
              <a:pathLst>
                <a:path w="10578" h="4128" extrusionOk="0">
                  <a:moveTo>
                    <a:pt x="5197" y="0"/>
                  </a:moveTo>
                  <a:lnTo>
                    <a:pt x="3543" y="2857"/>
                  </a:lnTo>
                  <a:lnTo>
                    <a:pt x="1471" y="1955"/>
                  </a:lnTo>
                  <a:lnTo>
                    <a:pt x="1" y="4127"/>
                  </a:lnTo>
                  <a:lnTo>
                    <a:pt x="10577" y="3793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9"/>
            <p:cNvSpPr/>
            <p:nvPr/>
          </p:nvSpPr>
          <p:spPr>
            <a:xfrm>
              <a:off x="5629808" y="2535304"/>
              <a:ext cx="51468" cy="44093"/>
            </a:xfrm>
            <a:custGeom>
              <a:avLst/>
              <a:gdLst/>
              <a:ahLst/>
              <a:cxnLst/>
              <a:rect l="l" t="t" r="r" b="b"/>
              <a:pathLst>
                <a:path w="1605" h="1375" extrusionOk="0">
                  <a:moveTo>
                    <a:pt x="702" y="0"/>
                  </a:moveTo>
                  <a:cubicBezTo>
                    <a:pt x="318" y="0"/>
                    <a:pt x="1" y="301"/>
                    <a:pt x="17" y="685"/>
                  </a:cubicBezTo>
                  <a:cubicBezTo>
                    <a:pt x="17" y="1102"/>
                    <a:pt x="352" y="1375"/>
                    <a:pt x="703" y="1375"/>
                  </a:cubicBezTo>
                  <a:cubicBezTo>
                    <a:pt x="872" y="1375"/>
                    <a:pt x="1045" y="1311"/>
                    <a:pt x="1187" y="1170"/>
                  </a:cubicBezTo>
                  <a:cubicBezTo>
                    <a:pt x="1605" y="735"/>
                    <a:pt x="1304" y="0"/>
                    <a:pt x="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9"/>
            <p:cNvSpPr/>
            <p:nvPr/>
          </p:nvSpPr>
          <p:spPr>
            <a:xfrm>
              <a:off x="5574075" y="2557816"/>
              <a:ext cx="339210" cy="132375"/>
            </a:xfrm>
            <a:custGeom>
              <a:avLst/>
              <a:gdLst/>
              <a:ahLst/>
              <a:cxnLst/>
              <a:rect l="l" t="t" r="r" b="b"/>
              <a:pathLst>
                <a:path w="10578" h="4128" extrusionOk="0">
                  <a:moveTo>
                    <a:pt x="5197" y="0"/>
                  </a:moveTo>
                  <a:lnTo>
                    <a:pt x="3543" y="2857"/>
                  </a:lnTo>
                  <a:lnTo>
                    <a:pt x="1471" y="1955"/>
                  </a:lnTo>
                  <a:lnTo>
                    <a:pt x="1" y="4127"/>
                  </a:lnTo>
                  <a:lnTo>
                    <a:pt x="10577" y="3793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9"/>
            <p:cNvSpPr/>
            <p:nvPr/>
          </p:nvSpPr>
          <p:spPr>
            <a:xfrm>
              <a:off x="5629808" y="2535304"/>
              <a:ext cx="51468" cy="44093"/>
            </a:xfrm>
            <a:custGeom>
              <a:avLst/>
              <a:gdLst/>
              <a:ahLst/>
              <a:cxnLst/>
              <a:rect l="l" t="t" r="r" b="b"/>
              <a:pathLst>
                <a:path w="1605" h="1375" extrusionOk="0">
                  <a:moveTo>
                    <a:pt x="702" y="0"/>
                  </a:moveTo>
                  <a:cubicBezTo>
                    <a:pt x="318" y="0"/>
                    <a:pt x="1" y="301"/>
                    <a:pt x="17" y="685"/>
                  </a:cubicBezTo>
                  <a:cubicBezTo>
                    <a:pt x="17" y="1102"/>
                    <a:pt x="352" y="1375"/>
                    <a:pt x="703" y="1375"/>
                  </a:cubicBezTo>
                  <a:cubicBezTo>
                    <a:pt x="872" y="1375"/>
                    <a:pt x="1045" y="1311"/>
                    <a:pt x="1187" y="1170"/>
                  </a:cubicBezTo>
                  <a:cubicBezTo>
                    <a:pt x="1605" y="735"/>
                    <a:pt x="1304" y="0"/>
                    <a:pt x="70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9"/>
            <p:cNvSpPr/>
            <p:nvPr/>
          </p:nvSpPr>
          <p:spPr>
            <a:xfrm>
              <a:off x="6712119" y="1166310"/>
              <a:ext cx="386894" cy="466742"/>
            </a:xfrm>
            <a:custGeom>
              <a:avLst/>
              <a:gdLst/>
              <a:ahLst/>
              <a:cxnLst/>
              <a:rect l="l" t="t" r="r" b="b"/>
              <a:pathLst>
                <a:path w="12065" h="14555" extrusionOk="0">
                  <a:moveTo>
                    <a:pt x="285" y="1"/>
                  </a:moveTo>
                  <a:lnTo>
                    <a:pt x="1" y="9308"/>
                  </a:lnTo>
                  <a:lnTo>
                    <a:pt x="11797" y="14554"/>
                  </a:lnTo>
                  <a:lnTo>
                    <a:pt x="12064" y="5565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9"/>
            <p:cNvSpPr/>
            <p:nvPr/>
          </p:nvSpPr>
          <p:spPr>
            <a:xfrm>
              <a:off x="6712119" y="1166310"/>
              <a:ext cx="386894" cy="466742"/>
            </a:xfrm>
            <a:custGeom>
              <a:avLst/>
              <a:gdLst/>
              <a:ahLst/>
              <a:cxnLst/>
              <a:rect l="l" t="t" r="r" b="b"/>
              <a:pathLst>
                <a:path w="12065" h="14555" extrusionOk="0">
                  <a:moveTo>
                    <a:pt x="285" y="1"/>
                  </a:moveTo>
                  <a:lnTo>
                    <a:pt x="1" y="9308"/>
                  </a:lnTo>
                  <a:lnTo>
                    <a:pt x="11797" y="14554"/>
                  </a:lnTo>
                  <a:lnTo>
                    <a:pt x="12064" y="5565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9"/>
            <p:cNvSpPr/>
            <p:nvPr/>
          </p:nvSpPr>
          <p:spPr>
            <a:xfrm>
              <a:off x="6730333" y="1357593"/>
              <a:ext cx="342962" cy="224537"/>
            </a:xfrm>
            <a:custGeom>
              <a:avLst/>
              <a:gdLst/>
              <a:ahLst/>
              <a:cxnLst/>
              <a:rect l="l" t="t" r="r" b="b"/>
              <a:pathLst>
                <a:path w="10695" h="7002" extrusionOk="0">
                  <a:moveTo>
                    <a:pt x="3476" y="1"/>
                  </a:moveTo>
                  <a:lnTo>
                    <a:pt x="1" y="2023"/>
                  </a:lnTo>
                  <a:lnTo>
                    <a:pt x="10694" y="7002"/>
                  </a:lnTo>
                  <a:lnTo>
                    <a:pt x="8740" y="469"/>
                  </a:lnTo>
                  <a:lnTo>
                    <a:pt x="4813" y="2340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9"/>
            <p:cNvSpPr/>
            <p:nvPr/>
          </p:nvSpPr>
          <p:spPr>
            <a:xfrm>
              <a:off x="6879286" y="1338866"/>
              <a:ext cx="42906" cy="37102"/>
            </a:xfrm>
            <a:custGeom>
              <a:avLst/>
              <a:gdLst/>
              <a:ahLst/>
              <a:cxnLst/>
              <a:rect l="l" t="t" r="r" b="b"/>
              <a:pathLst>
                <a:path w="1338" h="1157" extrusionOk="0">
                  <a:moveTo>
                    <a:pt x="569" y="0"/>
                  </a:moveTo>
                  <a:cubicBezTo>
                    <a:pt x="252" y="0"/>
                    <a:pt x="1" y="267"/>
                    <a:pt x="1" y="585"/>
                  </a:cubicBezTo>
                  <a:cubicBezTo>
                    <a:pt x="1" y="925"/>
                    <a:pt x="285" y="1157"/>
                    <a:pt x="577" y="1157"/>
                  </a:cubicBezTo>
                  <a:cubicBezTo>
                    <a:pt x="716" y="1157"/>
                    <a:pt x="857" y="1104"/>
                    <a:pt x="970" y="986"/>
                  </a:cubicBezTo>
                  <a:cubicBezTo>
                    <a:pt x="1338" y="618"/>
                    <a:pt x="1087" y="0"/>
                    <a:pt x="56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9"/>
            <p:cNvSpPr/>
            <p:nvPr/>
          </p:nvSpPr>
          <p:spPr>
            <a:xfrm>
              <a:off x="6953779" y="1205048"/>
              <a:ext cx="273824" cy="266737"/>
            </a:xfrm>
            <a:custGeom>
              <a:avLst/>
              <a:gdLst/>
              <a:ahLst/>
              <a:cxnLst/>
              <a:rect l="l" t="t" r="r" b="b"/>
              <a:pathLst>
                <a:path w="8539" h="8318" extrusionOk="0">
                  <a:moveTo>
                    <a:pt x="4114" y="0"/>
                  </a:moveTo>
                  <a:cubicBezTo>
                    <a:pt x="3851" y="0"/>
                    <a:pt x="3587" y="26"/>
                    <a:pt x="3325" y="80"/>
                  </a:cubicBezTo>
                  <a:cubicBezTo>
                    <a:pt x="1738" y="380"/>
                    <a:pt x="485" y="1583"/>
                    <a:pt x="101" y="3154"/>
                  </a:cubicBezTo>
                  <a:cubicBezTo>
                    <a:pt x="67" y="3288"/>
                    <a:pt x="34" y="3438"/>
                    <a:pt x="17" y="3588"/>
                  </a:cubicBezTo>
                  <a:cubicBezTo>
                    <a:pt x="0" y="3689"/>
                    <a:pt x="0" y="3789"/>
                    <a:pt x="0" y="3906"/>
                  </a:cubicBezTo>
                  <a:cubicBezTo>
                    <a:pt x="0" y="3989"/>
                    <a:pt x="0" y="4073"/>
                    <a:pt x="0" y="4156"/>
                  </a:cubicBezTo>
                  <a:cubicBezTo>
                    <a:pt x="34" y="3822"/>
                    <a:pt x="84" y="3488"/>
                    <a:pt x="168" y="3171"/>
                  </a:cubicBezTo>
                  <a:cubicBezTo>
                    <a:pt x="401" y="2285"/>
                    <a:pt x="919" y="1500"/>
                    <a:pt x="1655" y="965"/>
                  </a:cubicBezTo>
                  <a:cubicBezTo>
                    <a:pt x="2357" y="425"/>
                    <a:pt x="3207" y="150"/>
                    <a:pt x="4063" y="150"/>
                  </a:cubicBezTo>
                  <a:cubicBezTo>
                    <a:pt x="4530" y="150"/>
                    <a:pt x="4999" y="232"/>
                    <a:pt x="5447" y="397"/>
                  </a:cubicBezTo>
                  <a:cubicBezTo>
                    <a:pt x="6199" y="664"/>
                    <a:pt x="6851" y="1149"/>
                    <a:pt x="7319" y="1801"/>
                  </a:cubicBezTo>
                  <a:cubicBezTo>
                    <a:pt x="8355" y="3204"/>
                    <a:pt x="8355" y="5109"/>
                    <a:pt x="7319" y="6529"/>
                  </a:cubicBezTo>
                  <a:cubicBezTo>
                    <a:pt x="6851" y="7164"/>
                    <a:pt x="6199" y="7649"/>
                    <a:pt x="5447" y="7916"/>
                  </a:cubicBezTo>
                  <a:cubicBezTo>
                    <a:pt x="4991" y="8084"/>
                    <a:pt x="4525" y="8163"/>
                    <a:pt x="4067" y="8163"/>
                  </a:cubicBezTo>
                  <a:cubicBezTo>
                    <a:pt x="2295" y="8163"/>
                    <a:pt x="646" y="6975"/>
                    <a:pt x="168" y="5142"/>
                  </a:cubicBezTo>
                  <a:cubicBezTo>
                    <a:pt x="84" y="4825"/>
                    <a:pt x="34" y="4491"/>
                    <a:pt x="0" y="4156"/>
                  </a:cubicBezTo>
                  <a:cubicBezTo>
                    <a:pt x="0" y="4240"/>
                    <a:pt x="0" y="4340"/>
                    <a:pt x="0" y="4424"/>
                  </a:cubicBezTo>
                  <a:cubicBezTo>
                    <a:pt x="0" y="4524"/>
                    <a:pt x="0" y="4641"/>
                    <a:pt x="17" y="4741"/>
                  </a:cubicBezTo>
                  <a:cubicBezTo>
                    <a:pt x="34" y="4875"/>
                    <a:pt x="67" y="5025"/>
                    <a:pt x="101" y="5159"/>
                  </a:cubicBezTo>
                  <a:cubicBezTo>
                    <a:pt x="468" y="6730"/>
                    <a:pt x="1738" y="7933"/>
                    <a:pt x="3325" y="8250"/>
                  </a:cubicBezTo>
                  <a:cubicBezTo>
                    <a:pt x="3568" y="8295"/>
                    <a:pt x="3817" y="8317"/>
                    <a:pt x="4067" y="8317"/>
                  </a:cubicBezTo>
                  <a:cubicBezTo>
                    <a:pt x="4556" y="8317"/>
                    <a:pt x="5050" y="8232"/>
                    <a:pt x="5514" y="8066"/>
                  </a:cubicBezTo>
                  <a:cubicBezTo>
                    <a:pt x="6283" y="7799"/>
                    <a:pt x="6951" y="7281"/>
                    <a:pt x="7452" y="6629"/>
                  </a:cubicBezTo>
                  <a:cubicBezTo>
                    <a:pt x="8539" y="5159"/>
                    <a:pt x="8539" y="3154"/>
                    <a:pt x="7452" y="1700"/>
                  </a:cubicBezTo>
                  <a:cubicBezTo>
                    <a:pt x="6951" y="1032"/>
                    <a:pt x="6283" y="531"/>
                    <a:pt x="5514" y="247"/>
                  </a:cubicBezTo>
                  <a:cubicBezTo>
                    <a:pt x="5062" y="85"/>
                    <a:pt x="4589" y="0"/>
                    <a:pt x="41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9"/>
            <p:cNvSpPr/>
            <p:nvPr/>
          </p:nvSpPr>
          <p:spPr>
            <a:xfrm>
              <a:off x="7170235" y="1435261"/>
              <a:ext cx="179001" cy="156554"/>
            </a:xfrm>
            <a:custGeom>
              <a:avLst/>
              <a:gdLst/>
              <a:ahLst/>
              <a:cxnLst/>
              <a:rect l="l" t="t" r="r" b="b"/>
              <a:pathLst>
                <a:path w="5582" h="4882" extrusionOk="0">
                  <a:moveTo>
                    <a:pt x="37" y="1"/>
                  </a:moveTo>
                  <a:cubicBezTo>
                    <a:pt x="35" y="1"/>
                    <a:pt x="35" y="1"/>
                    <a:pt x="34" y="2"/>
                  </a:cubicBezTo>
                  <a:cubicBezTo>
                    <a:pt x="1" y="35"/>
                    <a:pt x="1220" y="1155"/>
                    <a:pt x="2741" y="2508"/>
                  </a:cubicBezTo>
                  <a:cubicBezTo>
                    <a:pt x="4238" y="3824"/>
                    <a:pt x="5476" y="4881"/>
                    <a:pt x="5546" y="4881"/>
                  </a:cubicBezTo>
                  <a:cubicBezTo>
                    <a:pt x="5547" y="4881"/>
                    <a:pt x="5547" y="4881"/>
                    <a:pt x="5548" y="4881"/>
                  </a:cubicBezTo>
                  <a:cubicBezTo>
                    <a:pt x="5581" y="4847"/>
                    <a:pt x="4378" y="3728"/>
                    <a:pt x="2858" y="2374"/>
                  </a:cubicBezTo>
                  <a:cubicBezTo>
                    <a:pt x="1361" y="1042"/>
                    <a:pt x="107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9"/>
            <p:cNvSpPr/>
            <p:nvPr/>
          </p:nvSpPr>
          <p:spPr>
            <a:xfrm>
              <a:off x="7952522" y="1930255"/>
              <a:ext cx="275973" cy="448240"/>
            </a:xfrm>
            <a:custGeom>
              <a:avLst/>
              <a:gdLst/>
              <a:ahLst/>
              <a:cxnLst/>
              <a:rect l="l" t="t" r="r" b="b"/>
              <a:pathLst>
                <a:path w="8606" h="13978" extrusionOk="0">
                  <a:moveTo>
                    <a:pt x="2383" y="0"/>
                  </a:moveTo>
                  <a:cubicBezTo>
                    <a:pt x="1955" y="0"/>
                    <a:pt x="1532" y="94"/>
                    <a:pt x="1170" y="288"/>
                  </a:cubicBezTo>
                  <a:lnTo>
                    <a:pt x="1287" y="255"/>
                  </a:lnTo>
                  <a:lnTo>
                    <a:pt x="1287" y="255"/>
                  </a:lnTo>
                  <a:cubicBezTo>
                    <a:pt x="435" y="2210"/>
                    <a:pt x="0" y="3948"/>
                    <a:pt x="0" y="6086"/>
                  </a:cubicBezTo>
                  <a:cubicBezTo>
                    <a:pt x="0" y="8225"/>
                    <a:pt x="585" y="10397"/>
                    <a:pt x="1838" y="12135"/>
                  </a:cubicBezTo>
                  <a:cubicBezTo>
                    <a:pt x="2339" y="12836"/>
                    <a:pt x="2974" y="13471"/>
                    <a:pt x="3760" y="13789"/>
                  </a:cubicBezTo>
                  <a:cubicBezTo>
                    <a:pt x="4070" y="13912"/>
                    <a:pt x="4408" y="13977"/>
                    <a:pt x="4743" y="13977"/>
                  </a:cubicBezTo>
                  <a:cubicBezTo>
                    <a:pt x="5275" y="13977"/>
                    <a:pt x="5800" y="13813"/>
                    <a:pt x="6199" y="13455"/>
                  </a:cubicBezTo>
                  <a:cubicBezTo>
                    <a:pt x="6834" y="12887"/>
                    <a:pt x="6951" y="11750"/>
                    <a:pt x="6316" y="11166"/>
                  </a:cubicBezTo>
                  <a:lnTo>
                    <a:pt x="6316" y="11166"/>
                  </a:lnTo>
                  <a:cubicBezTo>
                    <a:pt x="6546" y="11290"/>
                    <a:pt x="6794" y="11349"/>
                    <a:pt x="7041" y="11349"/>
                  </a:cubicBezTo>
                  <a:cubicBezTo>
                    <a:pt x="7457" y="11349"/>
                    <a:pt x="7866" y="11180"/>
                    <a:pt x="8171" y="10865"/>
                  </a:cubicBezTo>
                  <a:cubicBezTo>
                    <a:pt x="8605" y="10347"/>
                    <a:pt x="8538" y="9461"/>
                    <a:pt x="7987" y="9077"/>
                  </a:cubicBezTo>
                  <a:cubicBezTo>
                    <a:pt x="7385" y="8676"/>
                    <a:pt x="6550" y="8927"/>
                    <a:pt x="5882" y="8659"/>
                  </a:cubicBezTo>
                  <a:cubicBezTo>
                    <a:pt x="5447" y="8459"/>
                    <a:pt x="5096" y="8108"/>
                    <a:pt x="4946" y="7657"/>
                  </a:cubicBezTo>
                  <a:cubicBezTo>
                    <a:pt x="4779" y="7206"/>
                    <a:pt x="4712" y="6738"/>
                    <a:pt x="4745" y="6270"/>
                  </a:cubicBezTo>
                  <a:cubicBezTo>
                    <a:pt x="4796" y="5401"/>
                    <a:pt x="5013" y="4532"/>
                    <a:pt x="5096" y="3680"/>
                  </a:cubicBezTo>
                  <a:cubicBezTo>
                    <a:pt x="5180" y="2811"/>
                    <a:pt x="5130" y="1876"/>
                    <a:pt x="4662" y="1141"/>
                  </a:cubicBezTo>
                  <a:cubicBezTo>
                    <a:pt x="4199" y="406"/>
                    <a:pt x="3277" y="0"/>
                    <a:pt x="2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9"/>
            <p:cNvSpPr/>
            <p:nvPr/>
          </p:nvSpPr>
          <p:spPr>
            <a:xfrm>
              <a:off x="6803222" y="2431373"/>
              <a:ext cx="813905" cy="325453"/>
            </a:xfrm>
            <a:custGeom>
              <a:avLst/>
              <a:gdLst/>
              <a:ahLst/>
              <a:cxnLst/>
              <a:rect l="l" t="t" r="r" b="b"/>
              <a:pathLst>
                <a:path w="25381" h="10149" extrusionOk="0">
                  <a:moveTo>
                    <a:pt x="6270" y="1"/>
                  </a:moveTo>
                  <a:cubicBezTo>
                    <a:pt x="6183" y="1"/>
                    <a:pt x="6096" y="37"/>
                    <a:pt x="6032" y="117"/>
                  </a:cubicBezTo>
                  <a:cubicBezTo>
                    <a:pt x="5848" y="367"/>
                    <a:pt x="5798" y="1320"/>
                    <a:pt x="6233" y="2339"/>
                  </a:cubicBezTo>
                  <a:cubicBezTo>
                    <a:pt x="6390" y="2708"/>
                    <a:pt x="6289" y="2836"/>
                    <a:pt x="6069" y="2836"/>
                  </a:cubicBezTo>
                  <a:cubicBezTo>
                    <a:pt x="5682" y="2836"/>
                    <a:pt x="4924" y="2437"/>
                    <a:pt x="4562" y="2255"/>
                  </a:cubicBezTo>
                  <a:cubicBezTo>
                    <a:pt x="4032" y="1990"/>
                    <a:pt x="2426" y="1275"/>
                    <a:pt x="2023" y="1275"/>
                  </a:cubicBezTo>
                  <a:cubicBezTo>
                    <a:pt x="1994" y="1275"/>
                    <a:pt x="1971" y="1279"/>
                    <a:pt x="1955" y="1286"/>
                  </a:cubicBezTo>
                  <a:cubicBezTo>
                    <a:pt x="1621" y="1437"/>
                    <a:pt x="1721" y="1821"/>
                    <a:pt x="2306" y="2088"/>
                  </a:cubicBezTo>
                  <a:cubicBezTo>
                    <a:pt x="2891" y="2372"/>
                    <a:pt x="4545" y="3308"/>
                    <a:pt x="4378" y="3592"/>
                  </a:cubicBezTo>
                  <a:cubicBezTo>
                    <a:pt x="4363" y="3617"/>
                    <a:pt x="4328" y="3628"/>
                    <a:pt x="4276" y="3628"/>
                  </a:cubicBezTo>
                  <a:cubicBezTo>
                    <a:pt x="3732" y="3628"/>
                    <a:pt x="1337" y="2389"/>
                    <a:pt x="1337" y="2389"/>
                  </a:cubicBezTo>
                  <a:cubicBezTo>
                    <a:pt x="1337" y="2389"/>
                    <a:pt x="1047" y="2176"/>
                    <a:pt x="808" y="2176"/>
                  </a:cubicBezTo>
                  <a:cubicBezTo>
                    <a:pt x="713" y="2176"/>
                    <a:pt x="626" y="2210"/>
                    <a:pt x="568" y="2306"/>
                  </a:cubicBezTo>
                  <a:cubicBezTo>
                    <a:pt x="201" y="2907"/>
                    <a:pt x="3392" y="4260"/>
                    <a:pt x="3693" y="4394"/>
                  </a:cubicBezTo>
                  <a:cubicBezTo>
                    <a:pt x="3881" y="4466"/>
                    <a:pt x="3768" y="4714"/>
                    <a:pt x="3594" y="4714"/>
                  </a:cubicBezTo>
                  <a:cubicBezTo>
                    <a:pt x="3567" y="4714"/>
                    <a:pt x="3538" y="4708"/>
                    <a:pt x="3509" y="4695"/>
                  </a:cubicBezTo>
                  <a:cubicBezTo>
                    <a:pt x="3315" y="4612"/>
                    <a:pt x="1488" y="3597"/>
                    <a:pt x="661" y="3597"/>
                  </a:cubicBezTo>
                  <a:cubicBezTo>
                    <a:pt x="491" y="3597"/>
                    <a:pt x="364" y="3640"/>
                    <a:pt x="301" y="3743"/>
                  </a:cubicBezTo>
                  <a:cubicBezTo>
                    <a:pt x="0" y="4210"/>
                    <a:pt x="2908" y="4895"/>
                    <a:pt x="3275" y="5497"/>
                  </a:cubicBezTo>
                  <a:cubicBezTo>
                    <a:pt x="3344" y="5610"/>
                    <a:pt x="3312" y="5654"/>
                    <a:pt x="3212" y="5654"/>
                  </a:cubicBezTo>
                  <a:cubicBezTo>
                    <a:pt x="2861" y="5654"/>
                    <a:pt x="1678" y="5112"/>
                    <a:pt x="1130" y="5112"/>
                  </a:cubicBezTo>
                  <a:cubicBezTo>
                    <a:pt x="1003" y="5112"/>
                    <a:pt x="910" y="5141"/>
                    <a:pt x="869" y="5213"/>
                  </a:cubicBezTo>
                  <a:cubicBezTo>
                    <a:pt x="769" y="5380"/>
                    <a:pt x="736" y="5514"/>
                    <a:pt x="2289" y="6082"/>
                  </a:cubicBezTo>
                  <a:cubicBezTo>
                    <a:pt x="3426" y="6433"/>
                    <a:pt x="4578" y="6733"/>
                    <a:pt x="5748" y="6967"/>
                  </a:cubicBezTo>
                  <a:lnTo>
                    <a:pt x="5748" y="6984"/>
                  </a:lnTo>
                  <a:cubicBezTo>
                    <a:pt x="5748" y="6984"/>
                    <a:pt x="12823" y="10149"/>
                    <a:pt x="18457" y="10149"/>
                  </a:cubicBezTo>
                  <a:cubicBezTo>
                    <a:pt x="21173" y="10149"/>
                    <a:pt x="23553" y="9414"/>
                    <a:pt x="24645" y="7235"/>
                  </a:cubicBezTo>
                  <a:cubicBezTo>
                    <a:pt x="24913" y="6700"/>
                    <a:pt x="25147" y="6199"/>
                    <a:pt x="25381" y="5748"/>
                  </a:cubicBezTo>
                  <a:lnTo>
                    <a:pt x="19366" y="3809"/>
                  </a:lnTo>
                  <a:cubicBezTo>
                    <a:pt x="19098" y="4294"/>
                    <a:pt x="18864" y="4611"/>
                    <a:pt x="18714" y="4628"/>
                  </a:cubicBezTo>
                  <a:cubicBezTo>
                    <a:pt x="18193" y="4675"/>
                    <a:pt x="17667" y="4696"/>
                    <a:pt x="17143" y="4696"/>
                  </a:cubicBezTo>
                  <a:cubicBezTo>
                    <a:pt x="13199" y="4696"/>
                    <a:pt x="9330" y="3490"/>
                    <a:pt x="7870" y="2974"/>
                  </a:cubicBezTo>
                  <a:cubicBezTo>
                    <a:pt x="7703" y="2790"/>
                    <a:pt x="7502" y="2556"/>
                    <a:pt x="7285" y="2289"/>
                  </a:cubicBezTo>
                  <a:cubicBezTo>
                    <a:pt x="7101" y="2038"/>
                    <a:pt x="6968" y="1771"/>
                    <a:pt x="6868" y="1487"/>
                  </a:cubicBezTo>
                  <a:cubicBezTo>
                    <a:pt x="6751" y="1136"/>
                    <a:pt x="6667" y="768"/>
                    <a:pt x="6634" y="401"/>
                  </a:cubicBezTo>
                  <a:cubicBezTo>
                    <a:pt x="6645" y="162"/>
                    <a:pt x="6455" y="1"/>
                    <a:pt x="627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9"/>
            <p:cNvSpPr/>
            <p:nvPr/>
          </p:nvSpPr>
          <p:spPr>
            <a:xfrm>
              <a:off x="6926458" y="2509041"/>
              <a:ext cx="564228" cy="263114"/>
            </a:xfrm>
            <a:custGeom>
              <a:avLst/>
              <a:gdLst/>
              <a:ahLst/>
              <a:cxnLst/>
              <a:rect l="l" t="t" r="r" b="b"/>
              <a:pathLst>
                <a:path w="17595" h="8205" extrusionOk="0">
                  <a:moveTo>
                    <a:pt x="6717" y="1"/>
                  </a:moveTo>
                  <a:lnTo>
                    <a:pt x="0" y="3960"/>
                  </a:lnTo>
                  <a:lnTo>
                    <a:pt x="11897" y="8204"/>
                  </a:lnTo>
                  <a:lnTo>
                    <a:pt x="17594" y="4245"/>
                  </a:lnTo>
                  <a:lnTo>
                    <a:pt x="67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9"/>
            <p:cNvSpPr/>
            <p:nvPr/>
          </p:nvSpPr>
          <p:spPr>
            <a:xfrm>
              <a:off x="6926458" y="2505834"/>
              <a:ext cx="205777" cy="130226"/>
            </a:xfrm>
            <a:custGeom>
              <a:avLst/>
              <a:gdLst/>
              <a:ahLst/>
              <a:cxnLst/>
              <a:rect l="l" t="t" r="r" b="b"/>
              <a:pathLst>
                <a:path w="6417" h="4061" extrusionOk="0">
                  <a:moveTo>
                    <a:pt x="5380" y="0"/>
                  </a:moveTo>
                  <a:cubicBezTo>
                    <a:pt x="3409" y="1120"/>
                    <a:pt x="1604" y="2490"/>
                    <a:pt x="0" y="4060"/>
                  </a:cubicBezTo>
                  <a:lnTo>
                    <a:pt x="301" y="3877"/>
                  </a:lnTo>
                  <a:lnTo>
                    <a:pt x="6416" y="28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9"/>
            <p:cNvSpPr/>
            <p:nvPr/>
          </p:nvSpPr>
          <p:spPr>
            <a:xfrm>
              <a:off x="6926458" y="2505834"/>
              <a:ext cx="176307" cy="130226"/>
            </a:xfrm>
            <a:custGeom>
              <a:avLst/>
              <a:gdLst/>
              <a:ahLst/>
              <a:cxnLst/>
              <a:rect l="l" t="t" r="r" b="b"/>
              <a:pathLst>
                <a:path w="5498" h="4061" extrusionOk="0">
                  <a:moveTo>
                    <a:pt x="5497" y="0"/>
                  </a:moveTo>
                  <a:cubicBezTo>
                    <a:pt x="5180" y="134"/>
                    <a:pt x="4879" y="284"/>
                    <a:pt x="4612" y="485"/>
                  </a:cubicBezTo>
                  <a:cubicBezTo>
                    <a:pt x="4077" y="802"/>
                    <a:pt x="3359" y="1270"/>
                    <a:pt x="2607" y="1838"/>
                  </a:cubicBezTo>
                  <a:cubicBezTo>
                    <a:pt x="1838" y="2406"/>
                    <a:pt x="1187" y="2958"/>
                    <a:pt x="719" y="3359"/>
                  </a:cubicBezTo>
                  <a:cubicBezTo>
                    <a:pt x="451" y="3576"/>
                    <a:pt x="218" y="3810"/>
                    <a:pt x="0" y="4060"/>
                  </a:cubicBezTo>
                  <a:cubicBezTo>
                    <a:pt x="284" y="3877"/>
                    <a:pt x="552" y="3676"/>
                    <a:pt x="802" y="3459"/>
                  </a:cubicBezTo>
                  <a:cubicBezTo>
                    <a:pt x="1287" y="3075"/>
                    <a:pt x="1955" y="2540"/>
                    <a:pt x="2707" y="1972"/>
                  </a:cubicBezTo>
                  <a:cubicBezTo>
                    <a:pt x="3459" y="1404"/>
                    <a:pt x="4161" y="919"/>
                    <a:pt x="4662" y="585"/>
                  </a:cubicBezTo>
                  <a:cubicBezTo>
                    <a:pt x="4963" y="401"/>
                    <a:pt x="5230" y="217"/>
                    <a:pt x="54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9"/>
            <p:cNvSpPr/>
            <p:nvPr/>
          </p:nvSpPr>
          <p:spPr>
            <a:xfrm>
              <a:off x="7402788" y="2171498"/>
              <a:ext cx="691215" cy="772121"/>
            </a:xfrm>
            <a:custGeom>
              <a:avLst/>
              <a:gdLst/>
              <a:ahLst/>
              <a:cxnLst/>
              <a:rect l="l" t="t" r="r" b="b"/>
              <a:pathLst>
                <a:path w="21555" h="24078" extrusionOk="0">
                  <a:moveTo>
                    <a:pt x="14938" y="0"/>
                  </a:moveTo>
                  <a:lnTo>
                    <a:pt x="9975" y="485"/>
                  </a:lnTo>
                  <a:cubicBezTo>
                    <a:pt x="9975" y="485"/>
                    <a:pt x="3459" y="568"/>
                    <a:pt x="1654" y="7402"/>
                  </a:cubicBezTo>
                  <a:lnTo>
                    <a:pt x="0" y="11462"/>
                  </a:lnTo>
                  <a:lnTo>
                    <a:pt x="5180" y="13852"/>
                  </a:lnTo>
                  <a:lnTo>
                    <a:pt x="5146" y="14269"/>
                  </a:lnTo>
                  <a:lnTo>
                    <a:pt x="4679" y="24077"/>
                  </a:lnTo>
                  <a:lnTo>
                    <a:pt x="4679" y="24077"/>
                  </a:lnTo>
                  <a:lnTo>
                    <a:pt x="19900" y="22507"/>
                  </a:lnTo>
                  <a:cubicBezTo>
                    <a:pt x="19650" y="21404"/>
                    <a:pt x="19198" y="20368"/>
                    <a:pt x="18563" y="19449"/>
                  </a:cubicBezTo>
                  <a:cubicBezTo>
                    <a:pt x="18012" y="18647"/>
                    <a:pt x="17728" y="17711"/>
                    <a:pt x="17728" y="16742"/>
                  </a:cubicBezTo>
                  <a:lnTo>
                    <a:pt x="17728" y="16742"/>
                  </a:lnTo>
                  <a:lnTo>
                    <a:pt x="19248" y="17544"/>
                  </a:lnTo>
                  <a:cubicBezTo>
                    <a:pt x="20786" y="14286"/>
                    <a:pt x="21554" y="10710"/>
                    <a:pt x="21487" y="7118"/>
                  </a:cubicBezTo>
                  <a:cubicBezTo>
                    <a:pt x="21337" y="1203"/>
                    <a:pt x="17177" y="485"/>
                    <a:pt x="17177" y="485"/>
                  </a:cubicBezTo>
                  <a:lnTo>
                    <a:pt x="1493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9"/>
            <p:cNvSpPr/>
            <p:nvPr/>
          </p:nvSpPr>
          <p:spPr>
            <a:xfrm>
              <a:off x="7831948" y="2358997"/>
              <a:ext cx="84177" cy="263659"/>
            </a:xfrm>
            <a:custGeom>
              <a:avLst/>
              <a:gdLst/>
              <a:ahLst/>
              <a:cxnLst/>
              <a:rect l="l" t="t" r="r" b="b"/>
              <a:pathLst>
                <a:path w="2625" h="8222" extrusionOk="0">
                  <a:moveTo>
                    <a:pt x="2606" y="1"/>
                  </a:moveTo>
                  <a:cubicBezTo>
                    <a:pt x="2573" y="1"/>
                    <a:pt x="2539" y="498"/>
                    <a:pt x="2424" y="1254"/>
                  </a:cubicBezTo>
                  <a:cubicBezTo>
                    <a:pt x="2123" y="3276"/>
                    <a:pt x="1505" y="5248"/>
                    <a:pt x="586" y="7086"/>
                  </a:cubicBezTo>
                  <a:cubicBezTo>
                    <a:pt x="251" y="7787"/>
                    <a:pt x="1" y="8205"/>
                    <a:pt x="17" y="8222"/>
                  </a:cubicBezTo>
                  <a:cubicBezTo>
                    <a:pt x="101" y="8138"/>
                    <a:pt x="168" y="8038"/>
                    <a:pt x="218" y="7938"/>
                  </a:cubicBezTo>
                  <a:cubicBezTo>
                    <a:pt x="352" y="7754"/>
                    <a:pt x="519" y="7487"/>
                    <a:pt x="703" y="7136"/>
                  </a:cubicBezTo>
                  <a:cubicBezTo>
                    <a:pt x="1688" y="5314"/>
                    <a:pt x="2307" y="3326"/>
                    <a:pt x="2540" y="1271"/>
                  </a:cubicBezTo>
                  <a:cubicBezTo>
                    <a:pt x="2591" y="870"/>
                    <a:pt x="2607" y="553"/>
                    <a:pt x="2607" y="335"/>
                  </a:cubicBezTo>
                  <a:cubicBezTo>
                    <a:pt x="2624" y="218"/>
                    <a:pt x="2624" y="101"/>
                    <a:pt x="2607" y="1"/>
                  </a:cubicBezTo>
                  <a:cubicBezTo>
                    <a:pt x="2607" y="1"/>
                    <a:pt x="2606" y="1"/>
                    <a:pt x="26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9"/>
            <p:cNvSpPr/>
            <p:nvPr/>
          </p:nvSpPr>
          <p:spPr>
            <a:xfrm>
              <a:off x="7542090" y="2360087"/>
              <a:ext cx="78790" cy="192373"/>
            </a:xfrm>
            <a:custGeom>
              <a:avLst/>
              <a:gdLst/>
              <a:ahLst/>
              <a:cxnLst/>
              <a:rect l="l" t="t" r="r" b="b"/>
              <a:pathLst>
                <a:path w="2457" h="5999" extrusionOk="0">
                  <a:moveTo>
                    <a:pt x="2457" y="1"/>
                  </a:moveTo>
                  <a:lnTo>
                    <a:pt x="2457" y="1"/>
                  </a:lnTo>
                  <a:cubicBezTo>
                    <a:pt x="2373" y="251"/>
                    <a:pt x="2306" y="502"/>
                    <a:pt x="2256" y="769"/>
                  </a:cubicBezTo>
                  <a:cubicBezTo>
                    <a:pt x="2142" y="1224"/>
                    <a:pt x="1997" y="1868"/>
                    <a:pt x="1836" y="2625"/>
                  </a:cubicBezTo>
                  <a:lnTo>
                    <a:pt x="1836" y="2625"/>
                  </a:lnTo>
                  <a:cubicBezTo>
                    <a:pt x="1746" y="2607"/>
                    <a:pt x="1655" y="2599"/>
                    <a:pt x="1563" y="2599"/>
                  </a:cubicBezTo>
                  <a:cubicBezTo>
                    <a:pt x="1268" y="2599"/>
                    <a:pt x="972" y="2689"/>
                    <a:pt x="719" y="2858"/>
                  </a:cubicBezTo>
                  <a:cubicBezTo>
                    <a:pt x="268" y="3158"/>
                    <a:pt x="0" y="3693"/>
                    <a:pt x="17" y="4228"/>
                  </a:cubicBezTo>
                  <a:cubicBezTo>
                    <a:pt x="17" y="4679"/>
                    <a:pt x="184" y="5097"/>
                    <a:pt x="485" y="5414"/>
                  </a:cubicBezTo>
                  <a:cubicBezTo>
                    <a:pt x="686" y="5631"/>
                    <a:pt x="919" y="5798"/>
                    <a:pt x="1187" y="5915"/>
                  </a:cubicBezTo>
                  <a:cubicBezTo>
                    <a:pt x="1287" y="5966"/>
                    <a:pt x="1387" y="5982"/>
                    <a:pt x="1488" y="5999"/>
                  </a:cubicBezTo>
                  <a:cubicBezTo>
                    <a:pt x="1137" y="5849"/>
                    <a:pt x="836" y="5615"/>
                    <a:pt x="585" y="5347"/>
                  </a:cubicBezTo>
                  <a:cubicBezTo>
                    <a:pt x="318" y="5030"/>
                    <a:pt x="168" y="4646"/>
                    <a:pt x="184" y="4228"/>
                  </a:cubicBezTo>
                  <a:cubicBezTo>
                    <a:pt x="168" y="3743"/>
                    <a:pt x="418" y="3275"/>
                    <a:pt x="819" y="2991"/>
                  </a:cubicBezTo>
                  <a:cubicBezTo>
                    <a:pt x="1057" y="2841"/>
                    <a:pt x="1324" y="2766"/>
                    <a:pt x="1597" y="2766"/>
                  </a:cubicBezTo>
                  <a:cubicBezTo>
                    <a:pt x="1688" y="2766"/>
                    <a:pt x="1780" y="2774"/>
                    <a:pt x="1872" y="2791"/>
                  </a:cubicBezTo>
                  <a:lnTo>
                    <a:pt x="1955" y="2808"/>
                  </a:lnTo>
                  <a:lnTo>
                    <a:pt x="1972" y="2724"/>
                  </a:lnTo>
                  <a:cubicBezTo>
                    <a:pt x="2139" y="1939"/>
                    <a:pt x="2273" y="1270"/>
                    <a:pt x="2356" y="786"/>
                  </a:cubicBezTo>
                  <a:cubicBezTo>
                    <a:pt x="2406" y="535"/>
                    <a:pt x="2457" y="268"/>
                    <a:pt x="2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9"/>
            <p:cNvSpPr/>
            <p:nvPr/>
          </p:nvSpPr>
          <p:spPr>
            <a:xfrm>
              <a:off x="7561907" y="2549221"/>
              <a:ext cx="17188" cy="133465"/>
            </a:xfrm>
            <a:custGeom>
              <a:avLst/>
              <a:gdLst/>
              <a:ahLst/>
              <a:cxnLst/>
              <a:rect l="l" t="t" r="r" b="b"/>
              <a:pathLst>
                <a:path w="536" h="4162" extrusionOk="0">
                  <a:moveTo>
                    <a:pt x="485" y="1"/>
                  </a:moveTo>
                  <a:cubicBezTo>
                    <a:pt x="435" y="1"/>
                    <a:pt x="218" y="920"/>
                    <a:pt x="134" y="2073"/>
                  </a:cubicBezTo>
                  <a:cubicBezTo>
                    <a:pt x="51" y="3225"/>
                    <a:pt x="1" y="4144"/>
                    <a:pt x="34" y="4144"/>
                  </a:cubicBezTo>
                  <a:lnTo>
                    <a:pt x="34" y="4161"/>
                  </a:lnTo>
                  <a:cubicBezTo>
                    <a:pt x="84" y="4161"/>
                    <a:pt x="218" y="3225"/>
                    <a:pt x="301" y="2089"/>
                  </a:cubicBezTo>
                  <a:cubicBezTo>
                    <a:pt x="385" y="936"/>
                    <a:pt x="535" y="17"/>
                    <a:pt x="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9"/>
            <p:cNvSpPr/>
            <p:nvPr/>
          </p:nvSpPr>
          <p:spPr>
            <a:xfrm>
              <a:off x="7401698" y="2540114"/>
              <a:ext cx="166687" cy="75038"/>
            </a:xfrm>
            <a:custGeom>
              <a:avLst/>
              <a:gdLst/>
              <a:ahLst/>
              <a:cxnLst/>
              <a:rect l="l" t="t" r="r" b="b"/>
              <a:pathLst>
                <a:path w="5198" h="234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168"/>
                    <a:pt x="469" y="318"/>
                    <a:pt x="719" y="435"/>
                  </a:cubicBezTo>
                  <a:cubicBezTo>
                    <a:pt x="1187" y="669"/>
                    <a:pt x="1822" y="986"/>
                    <a:pt x="2541" y="1304"/>
                  </a:cubicBezTo>
                  <a:cubicBezTo>
                    <a:pt x="3259" y="1638"/>
                    <a:pt x="3927" y="1905"/>
                    <a:pt x="4412" y="2089"/>
                  </a:cubicBezTo>
                  <a:cubicBezTo>
                    <a:pt x="4662" y="2206"/>
                    <a:pt x="4930" y="2290"/>
                    <a:pt x="5197" y="2340"/>
                  </a:cubicBezTo>
                  <a:cubicBezTo>
                    <a:pt x="4963" y="2206"/>
                    <a:pt x="4713" y="2072"/>
                    <a:pt x="4462" y="1972"/>
                  </a:cubicBezTo>
                  <a:cubicBezTo>
                    <a:pt x="3927" y="1738"/>
                    <a:pt x="3309" y="1454"/>
                    <a:pt x="2607" y="1154"/>
                  </a:cubicBezTo>
                  <a:lnTo>
                    <a:pt x="786" y="318"/>
                  </a:lnTo>
                  <a:cubicBezTo>
                    <a:pt x="535" y="184"/>
                    <a:pt x="268" y="8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9"/>
            <p:cNvSpPr/>
            <p:nvPr/>
          </p:nvSpPr>
          <p:spPr>
            <a:xfrm>
              <a:off x="8016272" y="2332766"/>
              <a:ext cx="8081" cy="57914"/>
            </a:xfrm>
            <a:custGeom>
              <a:avLst/>
              <a:gdLst/>
              <a:ahLst/>
              <a:cxnLst/>
              <a:rect l="l" t="t" r="r" b="b"/>
              <a:pathLst>
                <a:path w="252" h="1806" extrusionOk="0">
                  <a:moveTo>
                    <a:pt x="51" y="0"/>
                  </a:moveTo>
                  <a:cubicBezTo>
                    <a:pt x="1" y="0"/>
                    <a:pt x="1" y="418"/>
                    <a:pt x="34" y="919"/>
                  </a:cubicBezTo>
                  <a:cubicBezTo>
                    <a:pt x="83" y="1411"/>
                    <a:pt x="148" y="1805"/>
                    <a:pt x="198" y="1805"/>
                  </a:cubicBezTo>
                  <a:cubicBezTo>
                    <a:pt x="199" y="1805"/>
                    <a:pt x="200" y="1805"/>
                    <a:pt x="201" y="1805"/>
                  </a:cubicBezTo>
                  <a:cubicBezTo>
                    <a:pt x="251" y="1805"/>
                    <a:pt x="251" y="1404"/>
                    <a:pt x="201" y="903"/>
                  </a:cubicBezTo>
                  <a:cubicBezTo>
                    <a:pt x="168" y="401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9"/>
            <p:cNvSpPr/>
            <p:nvPr/>
          </p:nvSpPr>
          <p:spPr>
            <a:xfrm>
              <a:off x="8006106" y="2437530"/>
              <a:ext cx="46081" cy="18727"/>
            </a:xfrm>
            <a:custGeom>
              <a:avLst/>
              <a:gdLst/>
              <a:ahLst/>
              <a:cxnLst/>
              <a:rect l="l" t="t" r="r" b="b"/>
              <a:pathLst>
                <a:path w="1437" h="584" extrusionOk="0">
                  <a:moveTo>
                    <a:pt x="1393" y="1"/>
                  </a:moveTo>
                  <a:cubicBezTo>
                    <a:pt x="1304" y="1"/>
                    <a:pt x="1013" y="81"/>
                    <a:pt x="685" y="209"/>
                  </a:cubicBezTo>
                  <a:cubicBezTo>
                    <a:pt x="301" y="359"/>
                    <a:pt x="0" y="526"/>
                    <a:pt x="33" y="576"/>
                  </a:cubicBezTo>
                  <a:cubicBezTo>
                    <a:pt x="36" y="581"/>
                    <a:pt x="45" y="584"/>
                    <a:pt x="60" y="584"/>
                  </a:cubicBezTo>
                  <a:cubicBezTo>
                    <a:pt x="145" y="584"/>
                    <a:pt x="424" y="504"/>
                    <a:pt x="752" y="376"/>
                  </a:cubicBezTo>
                  <a:cubicBezTo>
                    <a:pt x="1136" y="209"/>
                    <a:pt x="1437" y="58"/>
                    <a:pt x="1420" y="8"/>
                  </a:cubicBezTo>
                  <a:cubicBezTo>
                    <a:pt x="1418" y="3"/>
                    <a:pt x="1408" y="1"/>
                    <a:pt x="139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9"/>
            <p:cNvSpPr/>
            <p:nvPr/>
          </p:nvSpPr>
          <p:spPr>
            <a:xfrm>
              <a:off x="7942869" y="2382567"/>
              <a:ext cx="9139" cy="42393"/>
            </a:xfrm>
            <a:custGeom>
              <a:avLst/>
              <a:gdLst/>
              <a:ahLst/>
              <a:cxnLst/>
              <a:rect l="l" t="t" r="r" b="b"/>
              <a:pathLst>
                <a:path w="285" h="1322" extrusionOk="0">
                  <a:moveTo>
                    <a:pt x="38" y="1"/>
                  </a:moveTo>
                  <a:cubicBezTo>
                    <a:pt x="37" y="1"/>
                    <a:pt x="35" y="1"/>
                    <a:pt x="34" y="1"/>
                  </a:cubicBezTo>
                  <a:cubicBezTo>
                    <a:pt x="0" y="18"/>
                    <a:pt x="51" y="302"/>
                    <a:pt x="84" y="670"/>
                  </a:cubicBezTo>
                  <a:cubicBezTo>
                    <a:pt x="117" y="1021"/>
                    <a:pt x="134" y="1305"/>
                    <a:pt x="184" y="1321"/>
                  </a:cubicBezTo>
                  <a:cubicBezTo>
                    <a:pt x="234" y="1321"/>
                    <a:pt x="285" y="1021"/>
                    <a:pt x="251" y="636"/>
                  </a:cubicBezTo>
                  <a:cubicBezTo>
                    <a:pt x="202" y="279"/>
                    <a:pt x="91" y="1"/>
                    <a:pt x="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9"/>
            <p:cNvSpPr/>
            <p:nvPr/>
          </p:nvSpPr>
          <p:spPr>
            <a:xfrm>
              <a:off x="7936969" y="2489127"/>
              <a:ext cx="23089" cy="44061"/>
            </a:xfrm>
            <a:custGeom>
              <a:avLst/>
              <a:gdLst/>
              <a:ahLst/>
              <a:cxnLst/>
              <a:rect l="l" t="t" r="r" b="b"/>
              <a:pathLst>
                <a:path w="720" h="1374" extrusionOk="0">
                  <a:moveTo>
                    <a:pt x="43" y="0"/>
                  </a:moveTo>
                  <a:cubicBezTo>
                    <a:pt x="39" y="0"/>
                    <a:pt x="36" y="1"/>
                    <a:pt x="34" y="3"/>
                  </a:cubicBezTo>
                  <a:cubicBezTo>
                    <a:pt x="1" y="37"/>
                    <a:pt x="218" y="304"/>
                    <a:pt x="385" y="672"/>
                  </a:cubicBezTo>
                  <a:cubicBezTo>
                    <a:pt x="552" y="1039"/>
                    <a:pt x="619" y="1373"/>
                    <a:pt x="652" y="1373"/>
                  </a:cubicBezTo>
                  <a:cubicBezTo>
                    <a:pt x="702" y="1373"/>
                    <a:pt x="719" y="1006"/>
                    <a:pt x="535" y="605"/>
                  </a:cubicBezTo>
                  <a:cubicBezTo>
                    <a:pt x="363" y="229"/>
                    <a:pt x="103" y="0"/>
                    <a:pt x="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9"/>
            <p:cNvSpPr/>
            <p:nvPr/>
          </p:nvSpPr>
          <p:spPr>
            <a:xfrm>
              <a:off x="7977695" y="2564902"/>
              <a:ext cx="47171" cy="27867"/>
            </a:xfrm>
            <a:custGeom>
              <a:avLst/>
              <a:gdLst/>
              <a:ahLst/>
              <a:cxnLst/>
              <a:rect l="l" t="t" r="r" b="b"/>
              <a:pathLst>
                <a:path w="1471" h="869" extrusionOk="0">
                  <a:moveTo>
                    <a:pt x="1418" y="0"/>
                  </a:moveTo>
                  <a:cubicBezTo>
                    <a:pt x="1314" y="0"/>
                    <a:pt x="1003" y="105"/>
                    <a:pt x="669" y="314"/>
                  </a:cubicBezTo>
                  <a:cubicBezTo>
                    <a:pt x="268" y="548"/>
                    <a:pt x="1" y="832"/>
                    <a:pt x="34" y="865"/>
                  </a:cubicBezTo>
                  <a:cubicBezTo>
                    <a:pt x="36" y="867"/>
                    <a:pt x="40" y="868"/>
                    <a:pt x="45" y="868"/>
                  </a:cubicBezTo>
                  <a:cubicBezTo>
                    <a:pt x="109" y="868"/>
                    <a:pt x="395" y="666"/>
                    <a:pt x="752" y="464"/>
                  </a:cubicBezTo>
                  <a:cubicBezTo>
                    <a:pt x="1137" y="230"/>
                    <a:pt x="1471" y="63"/>
                    <a:pt x="1454" y="13"/>
                  </a:cubicBezTo>
                  <a:cubicBezTo>
                    <a:pt x="1451" y="5"/>
                    <a:pt x="1439" y="0"/>
                    <a:pt x="14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9"/>
            <p:cNvSpPr/>
            <p:nvPr/>
          </p:nvSpPr>
          <p:spPr>
            <a:xfrm>
              <a:off x="7889284" y="2580295"/>
              <a:ext cx="20940" cy="53072"/>
            </a:xfrm>
            <a:custGeom>
              <a:avLst/>
              <a:gdLst/>
              <a:ahLst/>
              <a:cxnLst/>
              <a:rect l="l" t="t" r="r" b="b"/>
              <a:pathLst>
                <a:path w="653" h="1655" extrusionOk="0">
                  <a:moveTo>
                    <a:pt x="37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34"/>
                    <a:pt x="151" y="385"/>
                    <a:pt x="318" y="836"/>
                  </a:cubicBezTo>
                  <a:cubicBezTo>
                    <a:pt x="468" y="1287"/>
                    <a:pt x="569" y="1655"/>
                    <a:pt x="619" y="1655"/>
                  </a:cubicBezTo>
                  <a:cubicBezTo>
                    <a:pt x="652" y="1638"/>
                    <a:pt x="636" y="1237"/>
                    <a:pt x="468" y="769"/>
                  </a:cubicBezTo>
                  <a:cubicBezTo>
                    <a:pt x="305" y="329"/>
                    <a:pt x="79" y="0"/>
                    <a:pt x="3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9"/>
            <p:cNvSpPr/>
            <p:nvPr/>
          </p:nvSpPr>
          <p:spPr>
            <a:xfrm>
              <a:off x="7978240" y="2646642"/>
              <a:ext cx="42874" cy="13084"/>
            </a:xfrm>
            <a:custGeom>
              <a:avLst/>
              <a:gdLst/>
              <a:ahLst/>
              <a:cxnLst/>
              <a:rect l="l" t="t" r="r" b="b"/>
              <a:pathLst>
                <a:path w="1337" h="408" extrusionOk="0">
                  <a:moveTo>
                    <a:pt x="1250" y="1"/>
                  </a:moveTo>
                  <a:cubicBezTo>
                    <a:pt x="1138" y="1"/>
                    <a:pt x="904" y="47"/>
                    <a:pt x="635" y="121"/>
                  </a:cubicBezTo>
                  <a:cubicBezTo>
                    <a:pt x="284" y="221"/>
                    <a:pt x="0" y="355"/>
                    <a:pt x="17" y="388"/>
                  </a:cubicBezTo>
                  <a:cubicBezTo>
                    <a:pt x="17" y="401"/>
                    <a:pt x="40" y="408"/>
                    <a:pt x="80" y="408"/>
                  </a:cubicBezTo>
                  <a:cubicBezTo>
                    <a:pt x="189" y="408"/>
                    <a:pt x="428" y="361"/>
                    <a:pt x="685" y="288"/>
                  </a:cubicBezTo>
                  <a:cubicBezTo>
                    <a:pt x="1053" y="187"/>
                    <a:pt x="1337" y="54"/>
                    <a:pt x="1320" y="20"/>
                  </a:cubicBezTo>
                  <a:cubicBezTo>
                    <a:pt x="1316" y="7"/>
                    <a:pt x="1291" y="1"/>
                    <a:pt x="12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9"/>
            <p:cNvSpPr/>
            <p:nvPr/>
          </p:nvSpPr>
          <p:spPr>
            <a:xfrm>
              <a:off x="7902143" y="2282580"/>
              <a:ext cx="49865" cy="23057"/>
            </a:xfrm>
            <a:custGeom>
              <a:avLst/>
              <a:gdLst/>
              <a:ahLst/>
              <a:cxnLst/>
              <a:rect l="l" t="t" r="r" b="b"/>
              <a:pathLst>
                <a:path w="1555" h="719" extrusionOk="0">
                  <a:moveTo>
                    <a:pt x="45" y="1"/>
                  </a:moveTo>
                  <a:cubicBezTo>
                    <a:pt x="29" y="1"/>
                    <a:pt x="20" y="4"/>
                    <a:pt x="17" y="12"/>
                  </a:cubicBezTo>
                  <a:cubicBezTo>
                    <a:pt x="1" y="45"/>
                    <a:pt x="318" y="245"/>
                    <a:pt x="736" y="446"/>
                  </a:cubicBezTo>
                  <a:cubicBezTo>
                    <a:pt x="1120" y="609"/>
                    <a:pt x="1439" y="719"/>
                    <a:pt x="1519" y="719"/>
                  </a:cubicBezTo>
                  <a:cubicBezTo>
                    <a:pt x="1530" y="719"/>
                    <a:pt x="1536" y="717"/>
                    <a:pt x="1538" y="713"/>
                  </a:cubicBezTo>
                  <a:cubicBezTo>
                    <a:pt x="1555" y="663"/>
                    <a:pt x="1237" y="479"/>
                    <a:pt x="819" y="279"/>
                  </a:cubicBezTo>
                  <a:cubicBezTo>
                    <a:pt x="447" y="122"/>
                    <a:pt x="137" y="1"/>
                    <a:pt x="4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9"/>
            <p:cNvSpPr/>
            <p:nvPr/>
          </p:nvSpPr>
          <p:spPr>
            <a:xfrm>
              <a:off x="7966439" y="2209434"/>
              <a:ext cx="37006" cy="45728"/>
            </a:xfrm>
            <a:custGeom>
              <a:avLst/>
              <a:gdLst/>
              <a:ahLst/>
              <a:cxnLst/>
              <a:rect l="l" t="t" r="r" b="b"/>
              <a:pathLst>
                <a:path w="1154" h="1426" extrusionOk="0">
                  <a:moveTo>
                    <a:pt x="43" y="0"/>
                  </a:moveTo>
                  <a:cubicBezTo>
                    <a:pt x="39" y="0"/>
                    <a:pt x="36" y="1"/>
                    <a:pt x="34" y="3"/>
                  </a:cubicBezTo>
                  <a:cubicBezTo>
                    <a:pt x="1" y="37"/>
                    <a:pt x="268" y="338"/>
                    <a:pt x="552" y="722"/>
                  </a:cubicBezTo>
                  <a:cubicBezTo>
                    <a:pt x="839" y="1104"/>
                    <a:pt x="1050" y="1426"/>
                    <a:pt x="1098" y="1426"/>
                  </a:cubicBezTo>
                  <a:cubicBezTo>
                    <a:pt x="1100" y="1426"/>
                    <a:pt x="1102" y="1425"/>
                    <a:pt x="1103" y="1424"/>
                  </a:cubicBezTo>
                  <a:cubicBezTo>
                    <a:pt x="1154" y="1407"/>
                    <a:pt x="1003" y="1023"/>
                    <a:pt x="702" y="622"/>
                  </a:cubicBezTo>
                  <a:cubicBezTo>
                    <a:pt x="404" y="245"/>
                    <a:pt x="105" y="0"/>
                    <a:pt x="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9"/>
            <p:cNvSpPr/>
            <p:nvPr/>
          </p:nvSpPr>
          <p:spPr>
            <a:xfrm>
              <a:off x="7798726" y="2335908"/>
              <a:ext cx="46113" cy="40405"/>
            </a:xfrm>
            <a:custGeom>
              <a:avLst/>
              <a:gdLst/>
              <a:ahLst/>
              <a:cxnLst/>
              <a:rect l="l" t="t" r="r" b="b"/>
              <a:pathLst>
                <a:path w="1438" h="1260" extrusionOk="0">
                  <a:moveTo>
                    <a:pt x="1397" y="0"/>
                  </a:moveTo>
                  <a:cubicBezTo>
                    <a:pt x="1342" y="0"/>
                    <a:pt x="1067" y="288"/>
                    <a:pt x="703" y="621"/>
                  </a:cubicBezTo>
                  <a:cubicBezTo>
                    <a:pt x="335" y="955"/>
                    <a:pt x="1" y="1206"/>
                    <a:pt x="34" y="1256"/>
                  </a:cubicBezTo>
                  <a:cubicBezTo>
                    <a:pt x="35" y="1258"/>
                    <a:pt x="39" y="1259"/>
                    <a:pt x="44" y="1259"/>
                  </a:cubicBezTo>
                  <a:cubicBezTo>
                    <a:pt x="107" y="1259"/>
                    <a:pt x="463" y="1063"/>
                    <a:pt x="820" y="738"/>
                  </a:cubicBezTo>
                  <a:cubicBezTo>
                    <a:pt x="1204" y="387"/>
                    <a:pt x="1438" y="19"/>
                    <a:pt x="1404" y="3"/>
                  </a:cubicBezTo>
                  <a:cubicBezTo>
                    <a:pt x="1403" y="1"/>
                    <a:pt x="1400" y="0"/>
                    <a:pt x="13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9"/>
            <p:cNvSpPr/>
            <p:nvPr/>
          </p:nvSpPr>
          <p:spPr>
            <a:xfrm>
              <a:off x="7698547" y="2275878"/>
              <a:ext cx="37519" cy="50025"/>
            </a:xfrm>
            <a:custGeom>
              <a:avLst/>
              <a:gdLst/>
              <a:ahLst/>
              <a:cxnLst/>
              <a:rect l="l" t="t" r="r" b="b"/>
              <a:pathLst>
                <a:path w="1170" h="1560" extrusionOk="0">
                  <a:moveTo>
                    <a:pt x="41" y="1"/>
                  </a:moveTo>
                  <a:cubicBezTo>
                    <a:pt x="38" y="1"/>
                    <a:pt x="36" y="2"/>
                    <a:pt x="34" y="3"/>
                  </a:cubicBezTo>
                  <a:cubicBezTo>
                    <a:pt x="0" y="37"/>
                    <a:pt x="251" y="371"/>
                    <a:pt x="552" y="805"/>
                  </a:cubicBezTo>
                  <a:cubicBezTo>
                    <a:pt x="840" y="1205"/>
                    <a:pt x="1066" y="1559"/>
                    <a:pt x="1129" y="1559"/>
                  </a:cubicBezTo>
                  <a:cubicBezTo>
                    <a:pt x="1132" y="1559"/>
                    <a:pt x="1134" y="1559"/>
                    <a:pt x="1137" y="1557"/>
                  </a:cubicBezTo>
                  <a:cubicBezTo>
                    <a:pt x="1170" y="1541"/>
                    <a:pt x="1003" y="1140"/>
                    <a:pt x="702" y="705"/>
                  </a:cubicBezTo>
                  <a:cubicBezTo>
                    <a:pt x="402" y="278"/>
                    <a:pt x="101" y="1"/>
                    <a:pt x="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9"/>
            <p:cNvSpPr/>
            <p:nvPr/>
          </p:nvSpPr>
          <p:spPr>
            <a:xfrm>
              <a:off x="7763387" y="2461356"/>
              <a:ext cx="51468" cy="5387"/>
            </a:xfrm>
            <a:custGeom>
              <a:avLst/>
              <a:gdLst/>
              <a:ahLst/>
              <a:cxnLst/>
              <a:rect l="l" t="t" r="r" b="b"/>
              <a:pathLst>
                <a:path w="1605" h="168" extrusionOk="0">
                  <a:moveTo>
                    <a:pt x="802" y="0"/>
                  </a:moveTo>
                  <a:cubicBezTo>
                    <a:pt x="351" y="0"/>
                    <a:pt x="0" y="34"/>
                    <a:pt x="0" y="84"/>
                  </a:cubicBezTo>
                  <a:cubicBezTo>
                    <a:pt x="0" y="134"/>
                    <a:pt x="351" y="168"/>
                    <a:pt x="802" y="168"/>
                  </a:cubicBezTo>
                  <a:cubicBezTo>
                    <a:pt x="1237" y="168"/>
                    <a:pt x="1604" y="134"/>
                    <a:pt x="1604" y="84"/>
                  </a:cubicBezTo>
                  <a:cubicBezTo>
                    <a:pt x="1604" y="34"/>
                    <a:pt x="1237" y="0"/>
                    <a:pt x="8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9"/>
            <p:cNvSpPr/>
            <p:nvPr/>
          </p:nvSpPr>
          <p:spPr>
            <a:xfrm>
              <a:off x="7666928" y="2370798"/>
              <a:ext cx="10197" cy="56856"/>
            </a:xfrm>
            <a:custGeom>
              <a:avLst/>
              <a:gdLst/>
              <a:ahLst/>
              <a:cxnLst/>
              <a:rect l="l" t="t" r="r" b="b"/>
              <a:pathLst>
                <a:path w="318" h="1773" extrusionOk="0">
                  <a:moveTo>
                    <a:pt x="187" y="0"/>
                  </a:moveTo>
                  <a:cubicBezTo>
                    <a:pt x="186" y="0"/>
                    <a:pt x="185" y="0"/>
                    <a:pt x="184" y="1"/>
                  </a:cubicBezTo>
                  <a:cubicBezTo>
                    <a:pt x="134" y="1"/>
                    <a:pt x="151" y="402"/>
                    <a:pt x="118" y="886"/>
                  </a:cubicBezTo>
                  <a:cubicBezTo>
                    <a:pt x="84" y="1371"/>
                    <a:pt x="1" y="1755"/>
                    <a:pt x="51" y="1772"/>
                  </a:cubicBezTo>
                  <a:cubicBezTo>
                    <a:pt x="52" y="1772"/>
                    <a:pt x="53" y="1772"/>
                    <a:pt x="54" y="1772"/>
                  </a:cubicBezTo>
                  <a:cubicBezTo>
                    <a:pt x="107" y="1772"/>
                    <a:pt x="252" y="1393"/>
                    <a:pt x="285" y="886"/>
                  </a:cubicBezTo>
                  <a:cubicBezTo>
                    <a:pt x="317" y="395"/>
                    <a:pt x="238" y="0"/>
                    <a:pt x="18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9"/>
            <p:cNvSpPr/>
            <p:nvPr/>
          </p:nvSpPr>
          <p:spPr>
            <a:xfrm>
              <a:off x="7643359" y="2522830"/>
              <a:ext cx="52527" cy="27803"/>
            </a:xfrm>
            <a:custGeom>
              <a:avLst/>
              <a:gdLst/>
              <a:ahLst/>
              <a:cxnLst/>
              <a:rect l="l" t="t" r="r" b="b"/>
              <a:pathLst>
                <a:path w="1638" h="867" extrusionOk="0">
                  <a:moveTo>
                    <a:pt x="1607" y="0"/>
                  </a:moveTo>
                  <a:cubicBezTo>
                    <a:pt x="1532" y="0"/>
                    <a:pt x="1180" y="144"/>
                    <a:pt x="786" y="356"/>
                  </a:cubicBezTo>
                  <a:cubicBezTo>
                    <a:pt x="335" y="606"/>
                    <a:pt x="0" y="824"/>
                    <a:pt x="17" y="857"/>
                  </a:cubicBezTo>
                  <a:cubicBezTo>
                    <a:pt x="21" y="864"/>
                    <a:pt x="31" y="867"/>
                    <a:pt x="46" y="867"/>
                  </a:cubicBezTo>
                  <a:cubicBezTo>
                    <a:pt x="147" y="867"/>
                    <a:pt x="476" y="724"/>
                    <a:pt x="869" y="506"/>
                  </a:cubicBezTo>
                  <a:cubicBezTo>
                    <a:pt x="1304" y="272"/>
                    <a:pt x="1638" y="55"/>
                    <a:pt x="1621" y="5"/>
                  </a:cubicBezTo>
                  <a:cubicBezTo>
                    <a:pt x="1620" y="2"/>
                    <a:pt x="1615" y="0"/>
                    <a:pt x="16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9"/>
            <p:cNvSpPr/>
            <p:nvPr/>
          </p:nvSpPr>
          <p:spPr>
            <a:xfrm>
              <a:off x="7575857" y="2487876"/>
              <a:ext cx="31105" cy="16835"/>
            </a:xfrm>
            <a:custGeom>
              <a:avLst/>
              <a:gdLst/>
              <a:ahLst/>
              <a:cxnLst/>
              <a:rect l="l" t="t" r="r" b="b"/>
              <a:pathLst>
                <a:path w="970" h="525" extrusionOk="0">
                  <a:moveTo>
                    <a:pt x="49" y="0"/>
                  </a:moveTo>
                  <a:cubicBezTo>
                    <a:pt x="33" y="0"/>
                    <a:pt x="22" y="3"/>
                    <a:pt x="17" y="9"/>
                  </a:cubicBezTo>
                  <a:cubicBezTo>
                    <a:pt x="0" y="59"/>
                    <a:pt x="184" y="193"/>
                    <a:pt x="451" y="343"/>
                  </a:cubicBezTo>
                  <a:cubicBezTo>
                    <a:pt x="652" y="450"/>
                    <a:pt x="842" y="525"/>
                    <a:pt x="918" y="525"/>
                  </a:cubicBezTo>
                  <a:cubicBezTo>
                    <a:pt x="937" y="525"/>
                    <a:pt x="949" y="520"/>
                    <a:pt x="952" y="510"/>
                  </a:cubicBezTo>
                  <a:cubicBezTo>
                    <a:pt x="969" y="477"/>
                    <a:pt x="785" y="326"/>
                    <a:pt x="518" y="193"/>
                  </a:cubicBezTo>
                  <a:cubicBezTo>
                    <a:pt x="310" y="68"/>
                    <a:pt x="125" y="0"/>
                    <a:pt x="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9"/>
            <p:cNvSpPr/>
            <p:nvPr/>
          </p:nvSpPr>
          <p:spPr>
            <a:xfrm>
              <a:off x="7763387" y="2545405"/>
              <a:ext cx="27354" cy="57978"/>
            </a:xfrm>
            <a:custGeom>
              <a:avLst/>
              <a:gdLst/>
              <a:ahLst/>
              <a:cxnLst/>
              <a:rect l="l" t="t" r="r" b="b"/>
              <a:pathLst>
                <a:path w="853" h="1808" extrusionOk="0">
                  <a:moveTo>
                    <a:pt x="39" y="1"/>
                  </a:moveTo>
                  <a:cubicBezTo>
                    <a:pt x="37" y="1"/>
                    <a:pt x="35" y="1"/>
                    <a:pt x="34" y="3"/>
                  </a:cubicBezTo>
                  <a:cubicBezTo>
                    <a:pt x="0" y="19"/>
                    <a:pt x="217" y="404"/>
                    <a:pt x="418" y="905"/>
                  </a:cubicBezTo>
                  <a:cubicBezTo>
                    <a:pt x="631" y="1397"/>
                    <a:pt x="747" y="1808"/>
                    <a:pt x="799" y="1808"/>
                  </a:cubicBezTo>
                  <a:cubicBezTo>
                    <a:pt x="800" y="1808"/>
                    <a:pt x="801" y="1808"/>
                    <a:pt x="802" y="1807"/>
                  </a:cubicBezTo>
                  <a:cubicBezTo>
                    <a:pt x="852" y="1807"/>
                    <a:pt x="802" y="1356"/>
                    <a:pt x="585" y="838"/>
                  </a:cubicBezTo>
                  <a:cubicBezTo>
                    <a:pt x="377" y="343"/>
                    <a:pt x="93" y="1"/>
                    <a:pt x="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9"/>
            <p:cNvSpPr/>
            <p:nvPr/>
          </p:nvSpPr>
          <p:spPr>
            <a:xfrm>
              <a:off x="7676581" y="2587253"/>
              <a:ext cx="25750" cy="69170"/>
            </a:xfrm>
            <a:custGeom>
              <a:avLst/>
              <a:gdLst/>
              <a:ahLst/>
              <a:cxnLst/>
              <a:rect l="l" t="t" r="r" b="b"/>
              <a:pathLst>
                <a:path w="803" h="2157" extrusionOk="0">
                  <a:moveTo>
                    <a:pt x="752" y="1"/>
                  </a:moveTo>
                  <a:cubicBezTo>
                    <a:pt x="702" y="1"/>
                    <a:pt x="619" y="502"/>
                    <a:pt x="418" y="1087"/>
                  </a:cubicBezTo>
                  <a:cubicBezTo>
                    <a:pt x="234" y="1672"/>
                    <a:pt x="0" y="2123"/>
                    <a:pt x="50" y="2156"/>
                  </a:cubicBezTo>
                  <a:cubicBezTo>
                    <a:pt x="51" y="2157"/>
                    <a:pt x="52" y="2157"/>
                    <a:pt x="53" y="2157"/>
                  </a:cubicBezTo>
                  <a:cubicBezTo>
                    <a:pt x="95" y="2157"/>
                    <a:pt x="388" y="1743"/>
                    <a:pt x="585" y="1137"/>
                  </a:cubicBezTo>
                  <a:cubicBezTo>
                    <a:pt x="786" y="536"/>
                    <a:pt x="802" y="1"/>
                    <a:pt x="7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9"/>
            <p:cNvSpPr/>
            <p:nvPr/>
          </p:nvSpPr>
          <p:spPr>
            <a:xfrm>
              <a:off x="7599426" y="2618231"/>
              <a:ext cx="15553" cy="32837"/>
            </a:xfrm>
            <a:custGeom>
              <a:avLst/>
              <a:gdLst/>
              <a:ahLst/>
              <a:cxnLst/>
              <a:rect l="l" t="t" r="r" b="b"/>
              <a:pathLst>
                <a:path w="485" h="1024" extrusionOk="0">
                  <a:moveTo>
                    <a:pt x="44" y="0"/>
                  </a:moveTo>
                  <a:cubicBezTo>
                    <a:pt x="40" y="0"/>
                    <a:pt x="36" y="1"/>
                    <a:pt x="34" y="4"/>
                  </a:cubicBezTo>
                  <a:cubicBezTo>
                    <a:pt x="0" y="37"/>
                    <a:pt x="117" y="238"/>
                    <a:pt x="217" y="505"/>
                  </a:cubicBezTo>
                  <a:cubicBezTo>
                    <a:pt x="318" y="789"/>
                    <a:pt x="368" y="1023"/>
                    <a:pt x="418" y="1023"/>
                  </a:cubicBezTo>
                  <a:cubicBezTo>
                    <a:pt x="451" y="1023"/>
                    <a:pt x="485" y="756"/>
                    <a:pt x="385" y="455"/>
                  </a:cubicBezTo>
                  <a:cubicBezTo>
                    <a:pt x="277" y="178"/>
                    <a:pt x="98" y="0"/>
                    <a:pt x="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9"/>
            <p:cNvSpPr/>
            <p:nvPr/>
          </p:nvSpPr>
          <p:spPr>
            <a:xfrm>
              <a:off x="7485298" y="2526261"/>
              <a:ext cx="49865" cy="18118"/>
            </a:xfrm>
            <a:custGeom>
              <a:avLst/>
              <a:gdLst/>
              <a:ahLst/>
              <a:cxnLst/>
              <a:rect l="l" t="t" r="r" b="b"/>
              <a:pathLst>
                <a:path w="1555" h="565" extrusionOk="0">
                  <a:moveTo>
                    <a:pt x="64" y="0"/>
                  </a:moveTo>
                  <a:cubicBezTo>
                    <a:pt x="37" y="0"/>
                    <a:pt x="20" y="5"/>
                    <a:pt x="17" y="15"/>
                  </a:cubicBezTo>
                  <a:cubicBezTo>
                    <a:pt x="0" y="48"/>
                    <a:pt x="318" y="215"/>
                    <a:pt x="736" y="366"/>
                  </a:cubicBezTo>
                  <a:cubicBezTo>
                    <a:pt x="1071" y="487"/>
                    <a:pt x="1374" y="564"/>
                    <a:pt x="1489" y="564"/>
                  </a:cubicBezTo>
                  <a:cubicBezTo>
                    <a:pt x="1517" y="564"/>
                    <a:pt x="1534" y="559"/>
                    <a:pt x="1538" y="550"/>
                  </a:cubicBezTo>
                  <a:cubicBezTo>
                    <a:pt x="1554" y="516"/>
                    <a:pt x="1220" y="349"/>
                    <a:pt x="802" y="199"/>
                  </a:cubicBezTo>
                  <a:cubicBezTo>
                    <a:pt x="467" y="78"/>
                    <a:pt x="175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9"/>
            <p:cNvSpPr/>
            <p:nvPr/>
          </p:nvSpPr>
          <p:spPr>
            <a:xfrm>
              <a:off x="7474042" y="2406681"/>
              <a:ext cx="18792" cy="52013"/>
            </a:xfrm>
            <a:custGeom>
              <a:avLst/>
              <a:gdLst/>
              <a:ahLst/>
              <a:cxnLst/>
              <a:rect l="l" t="t" r="r" b="b"/>
              <a:pathLst>
                <a:path w="586" h="1622" extrusionOk="0">
                  <a:moveTo>
                    <a:pt x="38" y="1"/>
                  </a:moveTo>
                  <a:cubicBezTo>
                    <a:pt x="37" y="1"/>
                    <a:pt x="35" y="1"/>
                    <a:pt x="34" y="1"/>
                  </a:cubicBezTo>
                  <a:cubicBezTo>
                    <a:pt x="0" y="35"/>
                    <a:pt x="151" y="369"/>
                    <a:pt x="285" y="820"/>
                  </a:cubicBezTo>
                  <a:cubicBezTo>
                    <a:pt x="418" y="1254"/>
                    <a:pt x="468" y="1622"/>
                    <a:pt x="518" y="1622"/>
                  </a:cubicBezTo>
                  <a:cubicBezTo>
                    <a:pt x="569" y="1622"/>
                    <a:pt x="585" y="1221"/>
                    <a:pt x="452" y="770"/>
                  </a:cubicBezTo>
                  <a:cubicBezTo>
                    <a:pt x="305" y="314"/>
                    <a:pt x="95" y="1"/>
                    <a:pt x="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9"/>
            <p:cNvSpPr/>
            <p:nvPr/>
          </p:nvSpPr>
          <p:spPr>
            <a:xfrm>
              <a:off x="7523330" y="2394496"/>
              <a:ext cx="56311" cy="10069"/>
            </a:xfrm>
            <a:custGeom>
              <a:avLst/>
              <a:gdLst/>
              <a:ahLst/>
              <a:cxnLst/>
              <a:rect l="l" t="t" r="r" b="b"/>
              <a:pathLst>
                <a:path w="1756" h="314" extrusionOk="0">
                  <a:moveTo>
                    <a:pt x="1692" y="0"/>
                  </a:moveTo>
                  <a:cubicBezTo>
                    <a:pt x="1574" y="0"/>
                    <a:pt x="1249" y="76"/>
                    <a:pt x="869" y="131"/>
                  </a:cubicBezTo>
                  <a:cubicBezTo>
                    <a:pt x="402" y="181"/>
                    <a:pt x="17" y="181"/>
                    <a:pt x="1" y="231"/>
                  </a:cubicBezTo>
                  <a:cubicBezTo>
                    <a:pt x="1" y="257"/>
                    <a:pt x="244" y="313"/>
                    <a:pt x="580" y="313"/>
                  </a:cubicBezTo>
                  <a:cubicBezTo>
                    <a:pt x="676" y="313"/>
                    <a:pt x="779" y="309"/>
                    <a:pt x="886" y="298"/>
                  </a:cubicBezTo>
                  <a:cubicBezTo>
                    <a:pt x="1387" y="231"/>
                    <a:pt x="1755" y="47"/>
                    <a:pt x="1738" y="14"/>
                  </a:cubicBezTo>
                  <a:cubicBezTo>
                    <a:pt x="1735" y="4"/>
                    <a:pt x="1719" y="0"/>
                    <a:pt x="16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9"/>
            <p:cNvSpPr/>
            <p:nvPr/>
          </p:nvSpPr>
          <p:spPr>
            <a:xfrm>
              <a:off x="7525479" y="2296754"/>
              <a:ext cx="37006" cy="37679"/>
            </a:xfrm>
            <a:custGeom>
              <a:avLst/>
              <a:gdLst/>
              <a:ahLst/>
              <a:cxnLst/>
              <a:rect l="l" t="t" r="r" b="b"/>
              <a:pathLst>
                <a:path w="1154" h="1175" extrusionOk="0">
                  <a:moveTo>
                    <a:pt x="43" y="0"/>
                  </a:moveTo>
                  <a:cubicBezTo>
                    <a:pt x="38" y="0"/>
                    <a:pt x="35" y="1"/>
                    <a:pt x="34" y="4"/>
                  </a:cubicBezTo>
                  <a:cubicBezTo>
                    <a:pt x="0" y="54"/>
                    <a:pt x="268" y="288"/>
                    <a:pt x="569" y="589"/>
                  </a:cubicBezTo>
                  <a:cubicBezTo>
                    <a:pt x="861" y="897"/>
                    <a:pt x="1074" y="1174"/>
                    <a:pt x="1117" y="1174"/>
                  </a:cubicBezTo>
                  <a:cubicBezTo>
                    <a:pt x="1118" y="1174"/>
                    <a:pt x="1119" y="1174"/>
                    <a:pt x="1120" y="1174"/>
                  </a:cubicBezTo>
                  <a:cubicBezTo>
                    <a:pt x="1153" y="1140"/>
                    <a:pt x="1003" y="806"/>
                    <a:pt x="686" y="472"/>
                  </a:cubicBezTo>
                  <a:cubicBezTo>
                    <a:pt x="408" y="179"/>
                    <a:pt x="103" y="0"/>
                    <a:pt x="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9"/>
            <p:cNvSpPr/>
            <p:nvPr/>
          </p:nvSpPr>
          <p:spPr>
            <a:xfrm>
              <a:off x="7631045" y="2235249"/>
              <a:ext cx="13949" cy="48807"/>
            </a:xfrm>
            <a:custGeom>
              <a:avLst/>
              <a:gdLst/>
              <a:ahLst/>
              <a:cxnLst/>
              <a:rect l="l" t="t" r="r" b="b"/>
              <a:pathLst>
                <a:path w="435" h="1522" extrusionOk="0">
                  <a:moveTo>
                    <a:pt x="384" y="0"/>
                  </a:moveTo>
                  <a:cubicBezTo>
                    <a:pt x="351" y="0"/>
                    <a:pt x="234" y="318"/>
                    <a:pt x="134" y="752"/>
                  </a:cubicBezTo>
                  <a:cubicBezTo>
                    <a:pt x="33" y="1170"/>
                    <a:pt x="0" y="1504"/>
                    <a:pt x="33" y="1521"/>
                  </a:cubicBezTo>
                  <a:cubicBezTo>
                    <a:pt x="35" y="1521"/>
                    <a:pt x="36" y="1522"/>
                    <a:pt x="37" y="1522"/>
                  </a:cubicBezTo>
                  <a:cubicBezTo>
                    <a:pt x="89" y="1522"/>
                    <a:pt x="203" y="1193"/>
                    <a:pt x="301" y="786"/>
                  </a:cubicBezTo>
                  <a:cubicBezTo>
                    <a:pt x="401" y="368"/>
                    <a:pt x="434" y="17"/>
                    <a:pt x="3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9"/>
            <p:cNvSpPr/>
            <p:nvPr/>
          </p:nvSpPr>
          <p:spPr>
            <a:xfrm>
              <a:off x="7977695" y="2810219"/>
              <a:ext cx="21998" cy="16835"/>
            </a:xfrm>
            <a:custGeom>
              <a:avLst/>
              <a:gdLst/>
              <a:ahLst/>
              <a:cxnLst/>
              <a:rect l="l" t="t" r="r" b="b"/>
              <a:pathLst>
                <a:path w="686" h="525" extrusionOk="0">
                  <a:moveTo>
                    <a:pt x="60" y="1"/>
                  </a:moveTo>
                  <a:cubicBezTo>
                    <a:pt x="46" y="1"/>
                    <a:pt x="37" y="6"/>
                    <a:pt x="34" y="15"/>
                  </a:cubicBezTo>
                  <a:cubicBezTo>
                    <a:pt x="1" y="49"/>
                    <a:pt x="117" y="183"/>
                    <a:pt x="285" y="333"/>
                  </a:cubicBezTo>
                  <a:cubicBezTo>
                    <a:pt x="441" y="447"/>
                    <a:pt x="585" y="524"/>
                    <a:pt x="645" y="524"/>
                  </a:cubicBezTo>
                  <a:cubicBezTo>
                    <a:pt x="656" y="524"/>
                    <a:pt x="664" y="522"/>
                    <a:pt x="669" y="517"/>
                  </a:cubicBezTo>
                  <a:cubicBezTo>
                    <a:pt x="686" y="483"/>
                    <a:pt x="569" y="333"/>
                    <a:pt x="402" y="199"/>
                  </a:cubicBezTo>
                  <a:cubicBezTo>
                    <a:pt x="254" y="79"/>
                    <a:pt x="117" y="1"/>
                    <a:pt x="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9"/>
            <p:cNvSpPr/>
            <p:nvPr/>
          </p:nvSpPr>
          <p:spPr>
            <a:xfrm>
              <a:off x="7576370" y="2868902"/>
              <a:ext cx="63814" cy="6157"/>
            </a:xfrm>
            <a:custGeom>
              <a:avLst/>
              <a:gdLst/>
              <a:ahLst/>
              <a:cxnLst/>
              <a:rect l="l" t="t" r="r" b="b"/>
              <a:pathLst>
                <a:path w="1990" h="192" extrusionOk="0">
                  <a:moveTo>
                    <a:pt x="1401" y="0"/>
                  </a:moveTo>
                  <a:cubicBezTo>
                    <a:pt x="1275" y="0"/>
                    <a:pt x="1134" y="2"/>
                    <a:pt x="987" y="7"/>
                  </a:cubicBezTo>
                  <a:cubicBezTo>
                    <a:pt x="435" y="23"/>
                    <a:pt x="1" y="90"/>
                    <a:pt x="1" y="140"/>
                  </a:cubicBezTo>
                  <a:cubicBezTo>
                    <a:pt x="1" y="173"/>
                    <a:pt x="189" y="191"/>
                    <a:pt x="471" y="191"/>
                  </a:cubicBezTo>
                  <a:cubicBezTo>
                    <a:pt x="625" y="191"/>
                    <a:pt x="808" y="186"/>
                    <a:pt x="1003" y="174"/>
                  </a:cubicBezTo>
                  <a:cubicBezTo>
                    <a:pt x="1538" y="157"/>
                    <a:pt x="1989" y="90"/>
                    <a:pt x="1989" y="40"/>
                  </a:cubicBezTo>
                  <a:cubicBezTo>
                    <a:pt x="1989" y="16"/>
                    <a:pt x="1747" y="0"/>
                    <a:pt x="14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9"/>
            <p:cNvSpPr/>
            <p:nvPr/>
          </p:nvSpPr>
          <p:spPr>
            <a:xfrm>
              <a:off x="7829286" y="2619385"/>
              <a:ext cx="196125" cy="114770"/>
            </a:xfrm>
            <a:custGeom>
              <a:avLst/>
              <a:gdLst/>
              <a:ahLst/>
              <a:cxnLst/>
              <a:rect l="l" t="t" r="r" b="b"/>
              <a:pathLst>
                <a:path w="6116" h="3579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0" y="52"/>
                    <a:pt x="1337" y="870"/>
                    <a:pt x="3008" y="1856"/>
                  </a:cubicBezTo>
                  <a:cubicBezTo>
                    <a:pt x="4660" y="2821"/>
                    <a:pt x="6008" y="3578"/>
                    <a:pt x="6095" y="3578"/>
                  </a:cubicBezTo>
                  <a:cubicBezTo>
                    <a:pt x="6097" y="3578"/>
                    <a:pt x="6098" y="3578"/>
                    <a:pt x="6099" y="3577"/>
                  </a:cubicBezTo>
                  <a:cubicBezTo>
                    <a:pt x="6116" y="3527"/>
                    <a:pt x="4779" y="2692"/>
                    <a:pt x="3108" y="1722"/>
                  </a:cubicBezTo>
                  <a:cubicBezTo>
                    <a:pt x="1456" y="757"/>
                    <a:pt x="108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9"/>
            <p:cNvSpPr/>
            <p:nvPr/>
          </p:nvSpPr>
          <p:spPr>
            <a:xfrm>
              <a:off x="7260248" y="2870698"/>
              <a:ext cx="834813" cy="1756401"/>
            </a:xfrm>
            <a:custGeom>
              <a:avLst/>
              <a:gdLst/>
              <a:ahLst/>
              <a:cxnLst/>
              <a:rect l="l" t="t" r="r" b="b"/>
              <a:pathLst>
                <a:path w="26033" h="54772" extrusionOk="0">
                  <a:moveTo>
                    <a:pt x="24145" y="1"/>
                  </a:moveTo>
                  <a:lnTo>
                    <a:pt x="9575" y="3693"/>
                  </a:lnTo>
                  <a:lnTo>
                    <a:pt x="3844" y="28556"/>
                  </a:lnTo>
                  <a:lnTo>
                    <a:pt x="1" y="54771"/>
                  </a:lnTo>
                  <a:lnTo>
                    <a:pt x="4596" y="54771"/>
                  </a:lnTo>
                  <a:cubicBezTo>
                    <a:pt x="4596" y="54771"/>
                    <a:pt x="10210" y="31797"/>
                    <a:pt x="10527" y="29592"/>
                  </a:cubicBezTo>
                  <a:cubicBezTo>
                    <a:pt x="10778" y="27787"/>
                    <a:pt x="19483" y="15991"/>
                    <a:pt x="22925" y="10728"/>
                  </a:cubicBezTo>
                  <a:cubicBezTo>
                    <a:pt x="23643" y="9608"/>
                    <a:pt x="24211" y="8856"/>
                    <a:pt x="24379" y="8505"/>
                  </a:cubicBezTo>
                  <a:cubicBezTo>
                    <a:pt x="26033" y="5114"/>
                    <a:pt x="24312" y="17"/>
                    <a:pt x="2414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9"/>
            <p:cNvSpPr/>
            <p:nvPr/>
          </p:nvSpPr>
          <p:spPr>
            <a:xfrm>
              <a:off x="7529776" y="3736553"/>
              <a:ext cx="79335" cy="247048"/>
            </a:xfrm>
            <a:custGeom>
              <a:avLst/>
              <a:gdLst/>
              <a:ahLst/>
              <a:cxnLst/>
              <a:rect l="l" t="t" r="r" b="b"/>
              <a:pathLst>
                <a:path w="2474" h="7704" extrusionOk="0">
                  <a:moveTo>
                    <a:pt x="1003" y="1"/>
                  </a:moveTo>
                  <a:cubicBezTo>
                    <a:pt x="1003" y="1"/>
                    <a:pt x="84" y="3777"/>
                    <a:pt x="50" y="5347"/>
                  </a:cubicBezTo>
                  <a:cubicBezTo>
                    <a:pt x="0" y="6233"/>
                    <a:pt x="351" y="7102"/>
                    <a:pt x="1003" y="7703"/>
                  </a:cubicBezTo>
                  <a:lnTo>
                    <a:pt x="1404" y="6400"/>
                  </a:lnTo>
                  <a:cubicBezTo>
                    <a:pt x="1404" y="6400"/>
                    <a:pt x="1203" y="6049"/>
                    <a:pt x="1253" y="4963"/>
                  </a:cubicBezTo>
                  <a:cubicBezTo>
                    <a:pt x="1320" y="3994"/>
                    <a:pt x="2473" y="920"/>
                    <a:pt x="2473" y="920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9"/>
            <p:cNvSpPr/>
            <p:nvPr/>
          </p:nvSpPr>
          <p:spPr>
            <a:xfrm>
              <a:off x="7553345" y="3273626"/>
              <a:ext cx="721230" cy="1208816"/>
            </a:xfrm>
            <a:custGeom>
              <a:avLst/>
              <a:gdLst/>
              <a:ahLst/>
              <a:cxnLst/>
              <a:rect l="l" t="t" r="r" b="b"/>
              <a:pathLst>
                <a:path w="22491" h="37696" extrusionOk="0">
                  <a:moveTo>
                    <a:pt x="4545" y="1"/>
                  </a:moveTo>
                  <a:cubicBezTo>
                    <a:pt x="4545" y="1"/>
                    <a:pt x="0" y="17778"/>
                    <a:pt x="385" y="20268"/>
                  </a:cubicBezTo>
                  <a:cubicBezTo>
                    <a:pt x="736" y="22457"/>
                    <a:pt x="19315" y="37695"/>
                    <a:pt x="19315" y="37695"/>
                  </a:cubicBezTo>
                  <a:lnTo>
                    <a:pt x="22490" y="33919"/>
                  </a:lnTo>
                  <a:lnTo>
                    <a:pt x="7369" y="18196"/>
                  </a:lnTo>
                  <a:lnTo>
                    <a:pt x="12198" y="201"/>
                  </a:lnTo>
                  <a:lnTo>
                    <a:pt x="454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9"/>
            <p:cNvSpPr/>
            <p:nvPr/>
          </p:nvSpPr>
          <p:spPr>
            <a:xfrm>
              <a:off x="8088135" y="4338267"/>
              <a:ext cx="193399" cy="239095"/>
            </a:xfrm>
            <a:custGeom>
              <a:avLst/>
              <a:gdLst/>
              <a:ahLst/>
              <a:cxnLst/>
              <a:rect l="l" t="t" r="r" b="b"/>
              <a:pathLst>
                <a:path w="6031" h="7456" extrusionOk="0">
                  <a:moveTo>
                    <a:pt x="5128" y="0"/>
                  </a:moveTo>
                  <a:lnTo>
                    <a:pt x="1736" y="4027"/>
                  </a:lnTo>
                  <a:cubicBezTo>
                    <a:pt x="1736" y="4027"/>
                    <a:pt x="0" y="7455"/>
                    <a:pt x="468" y="7455"/>
                  </a:cubicBezTo>
                  <a:cubicBezTo>
                    <a:pt x="500" y="7455"/>
                    <a:pt x="544" y="7438"/>
                    <a:pt x="600" y="7402"/>
                  </a:cubicBezTo>
                  <a:cubicBezTo>
                    <a:pt x="1369" y="6901"/>
                    <a:pt x="4092" y="3459"/>
                    <a:pt x="4877" y="2406"/>
                  </a:cubicBezTo>
                  <a:lnTo>
                    <a:pt x="6030" y="853"/>
                  </a:lnTo>
                  <a:lnTo>
                    <a:pt x="512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9"/>
            <p:cNvSpPr/>
            <p:nvPr/>
          </p:nvSpPr>
          <p:spPr>
            <a:xfrm>
              <a:off x="8098236" y="4363953"/>
              <a:ext cx="182753" cy="209561"/>
            </a:xfrm>
            <a:custGeom>
              <a:avLst/>
              <a:gdLst/>
              <a:ahLst/>
              <a:cxnLst/>
              <a:rect l="l" t="t" r="r" b="b"/>
              <a:pathLst>
                <a:path w="5699" h="6535" extrusionOk="0">
                  <a:moveTo>
                    <a:pt x="5664" y="1"/>
                  </a:moveTo>
                  <a:cubicBezTo>
                    <a:pt x="5602" y="1"/>
                    <a:pt x="4327" y="1426"/>
                    <a:pt x="2791" y="3209"/>
                  </a:cubicBezTo>
                  <a:cubicBezTo>
                    <a:pt x="1237" y="5014"/>
                    <a:pt x="1" y="6501"/>
                    <a:pt x="34" y="6534"/>
                  </a:cubicBezTo>
                  <a:cubicBezTo>
                    <a:pt x="35" y="6535"/>
                    <a:pt x="35" y="6535"/>
                    <a:pt x="35" y="6535"/>
                  </a:cubicBezTo>
                  <a:cubicBezTo>
                    <a:pt x="83" y="6535"/>
                    <a:pt x="1363" y="5104"/>
                    <a:pt x="2908" y="3310"/>
                  </a:cubicBezTo>
                  <a:cubicBezTo>
                    <a:pt x="4462" y="1522"/>
                    <a:pt x="5699" y="35"/>
                    <a:pt x="5665" y="1"/>
                  </a:cubicBezTo>
                  <a:cubicBezTo>
                    <a:pt x="5665" y="1"/>
                    <a:pt x="5664" y="1"/>
                    <a:pt x="56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9"/>
            <p:cNvSpPr/>
            <p:nvPr/>
          </p:nvSpPr>
          <p:spPr>
            <a:xfrm>
              <a:off x="8246132" y="4347727"/>
              <a:ext cx="16098" cy="50057"/>
            </a:xfrm>
            <a:custGeom>
              <a:avLst/>
              <a:gdLst/>
              <a:ahLst/>
              <a:cxnLst/>
              <a:rect l="l" t="t" r="r" b="b"/>
              <a:pathLst>
                <a:path w="502" h="1561" extrusionOk="0">
                  <a:moveTo>
                    <a:pt x="471" y="1"/>
                  </a:moveTo>
                  <a:cubicBezTo>
                    <a:pt x="437" y="1"/>
                    <a:pt x="344" y="30"/>
                    <a:pt x="251" y="123"/>
                  </a:cubicBezTo>
                  <a:cubicBezTo>
                    <a:pt x="117" y="290"/>
                    <a:pt x="34" y="491"/>
                    <a:pt x="17" y="708"/>
                  </a:cubicBezTo>
                  <a:cubicBezTo>
                    <a:pt x="1" y="925"/>
                    <a:pt x="34" y="1126"/>
                    <a:pt x="84" y="1326"/>
                  </a:cubicBezTo>
                  <a:cubicBezTo>
                    <a:pt x="134" y="1477"/>
                    <a:pt x="184" y="1560"/>
                    <a:pt x="201" y="1560"/>
                  </a:cubicBezTo>
                  <a:cubicBezTo>
                    <a:pt x="218" y="1543"/>
                    <a:pt x="218" y="1460"/>
                    <a:pt x="201" y="1309"/>
                  </a:cubicBezTo>
                  <a:cubicBezTo>
                    <a:pt x="168" y="1109"/>
                    <a:pt x="168" y="925"/>
                    <a:pt x="168" y="725"/>
                  </a:cubicBezTo>
                  <a:cubicBezTo>
                    <a:pt x="184" y="541"/>
                    <a:pt x="251" y="357"/>
                    <a:pt x="351" y="207"/>
                  </a:cubicBezTo>
                  <a:cubicBezTo>
                    <a:pt x="418" y="90"/>
                    <a:pt x="502" y="23"/>
                    <a:pt x="485" y="6"/>
                  </a:cubicBezTo>
                  <a:cubicBezTo>
                    <a:pt x="485" y="3"/>
                    <a:pt x="480" y="1"/>
                    <a:pt x="4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9"/>
            <p:cNvSpPr/>
            <p:nvPr/>
          </p:nvSpPr>
          <p:spPr>
            <a:xfrm>
              <a:off x="8138962" y="4473271"/>
              <a:ext cx="24147" cy="5932"/>
            </a:xfrm>
            <a:custGeom>
              <a:avLst/>
              <a:gdLst/>
              <a:ahLst/>
              <a:cxnLst/>
              <a:rect l="l" t="t" r="r" b="b"/>
              <a:pathLst>
                <a:path w="753" h="185" extrusionOk="0">
                  <a:moveTo>
                    <a:pt x="368" y="1"/>
                  </a:moveTo>
                  <a:cubicBezTo>
                    <a:pt x="168" y="18"/>
                    <a:pt x="1" y="85"/>
                    <a:pt x="18" y="135"/>
                  </a:cubicBezTo>
                  <a:cubicBezTo>
                    <a:pt x="18" y="185"/>
                    <a:pt x="185" y="185"/>
                    <a:pt x="385" y="185"/>
                  </a:cubicBezTo>
                  <a:cubicBezTo>
                    <a:pt x="569" y="168"/>
                    <a:pt x="736" y="168"/>
                    <a:pt x="736" y="118"/>
                  </a:cubicBezTo>
                  <a:cubicBezTo>
                    <a:pt x="753" y="68"/>
                    <a:pt x="586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9"/>
            <p:cNvSpPr/>
            <p:nvPr/>
          </p:nvSpPr>
          <p:spPr>
            <a:xfrm>
              <a:off x="8133094" y="4486547"/>
              <a:ext cx="22511" cy="5516"/>
            </a:xfrm>
            <a:custGeom>
              <a:avLst/>
              <a:gdLst/>
              <a:ahLst/>
              <a:cxnLst/>
              <a:rect l="l" t="t" r="r" b="b"/>
              <a:pathLst>
                <a:path w="702" h="172" extrusionOk="0">
                  <a:moveTo>
                    <a:pt x="446" y="0"/>
                  </a:moveTo>
                  <a:cubicBezTo>
                    <a:pt x="415" y="0"/>
                    <a:pt x="383" y="2"/>
                    <a:pt x="351" y="5"/>
                  </a:cubicBezTo>
                  <a:cubicBezTo>
                    <a:pt x="150" y="5"/>
                    <a:pt x="0" y="38"/>
                    <a:pt x="0" y="88"/>
                  </a:cubicBezTo>
                  <a:cubicBezTo>
                    <a:pt x="0" y="138"/>
                    <a:pt x="167" y="172"/>
                    <a:pt x="351" y="172"/>
                  </a:cubicBezTo>
                  <a:cubicBezTo>
                    <a:pt x="535" y="155"/>
                    <a:pt x="702" y="122"/>
                    <a:pt x="702" y="72"/>
                  </a:cubicBezTo>
                  <a:cubicBezTo>
                    <a:pt x="702" y="30"/>
                    <a:pt x="589" y="0"/>
                    <a:pt x="4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9"/>
            <p:cNvSpPr/>
            <p:nvPr/>
          </p:nvSpPr>
          <p:spPr>
            <a:xfrm>
              <a:off x="8128251" y="4498028"/>
              <a:ext cx="18246" cy="6157"/>
            </a:xfrm>
            <a:custGeom>
              <a:avLst/>
              <a:gdLst/>
              <a:ahLst/>
              <a:cxnLst/>
              <a:rect l="l" t="t" r="r" b="b"/>
              <a:pathLst>
                <a:path w="569" h="192" extrusionOk="0">
                  <a:moveTo>
                    <a:pt x="165" y="1"/>
                  </a:moveTo>
                  <a:cubicBezTo>
                    <a:pt x="70" y="1"/>
                    <a:pt x="1" y="28"/>
                    <a:pt x="1" y="64"/>
                  </a:cubicBezTo>
                  <a:cubicBezTo>
                    <a:pt x="1" y="115"/>
                    <a:pt x="118" y="148"/>
                    <a:pt x="268" y="181"/>
                  </a:cubicBezTo>
                  <a:cubicBezTo>
                    <a:pt x="323" y="187"/>
                    <a:pt x="374" y="191"/>
                    <a:pt x="416" y="191"/>
                  </a:cubicBezTo>
                  <a:cubicBezTo>
                    <a:pt x="491" y="191"/>
                    <a:pt x="541" y="180"/>
                    <a:pt x="552" y="148"/>
                  </a:cubicBezTo>
                  <a:cubicBezTo>
                    <a:pt x="569" y="98"/>
                    <a:pt x="452" y="31"/>
                    <a:pt x="285" y="14"/>
                  </a:cubicBezTo>
                  <a:cubicBezTo>
                    <a:pt x="243" y="5"/>
                    <a:pt x="202" y="1"/>
                    <a:pt x="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9"/>
            <p:cNvSpPr/>
            <p:nvPr/>
          </p:nvSpPr>
          <p:spPr>
            <a:xfrm>
              <a:off x="8091278" y="4442198"/>
              <a:ext cx="50410" cy="36493"/>
            </a:xfrm>
            <a:custGeom>
              <a:avLst/>
              <a:gdLst/>
              <a:ahLst/>
              <a:cxnLst/>
              <a:rect l="l" t="t" r="r" b="b"/>
              <a:pathLst>
                <a:path w="1572" h="1138" extrusionOk="0">
                  <a:moveTo>
                    <a:pt x="349" y="178"/>
                  </a:moveTo>
                  <a:cubicBezTo>
                    <a:pt x="392" y="178"/>
                    <a:pt x="440" y="186"/>
                    <a:pt x="485" y="201"/>
                  </a:cubicBezTo>
                  <a:cubicBezTo>
                    <a:pt x="586" y="235"/>
                    <a:pt x="686" y="285"/>
                    <a:pt x="786" y="335"/>
                  </a:cubicBezTo>
                  <a:cubicBezTo>
                    <a:pt x="936" y="435"/>
                    <a:pt x="1070" y="569"/>
                    <a:pt x="1187" y="719"/>
                  </a:cubicBezTo>
                  <a:cubicBezTo>
                    <a:pt x="1285" y="833"/>
                    <a:pt x="1360" y="929"/>
                    <a:pt x="1415" y="1001"/>
                  </a:cubicBezTo>
                  <a:lnTo>
                    <a:pt x="1415" y="1001"/>
                  </a:lnTo>
                  <a:cubicBezTo>
                    <a:pt x="1305" y="946"/>
                    <a:pt x="1195" y="904"/>
                    <a:pt x="1070" y="870"/>
                  </a:cubicBezTo>
                  <a:cubicBezTo>
                    <a:pt x="903" y="786"/>
                    <a:pt x="736" y="703"/>
                    <a:pt x="569" y="602"/>
                  </a:cubicBezTo>
                  <a:cubicBezTo>
                    <a:pt x="469" y="552"/>
                    <a:pt x="385" y="485"/>
                    <a:pt x="285" y="419"/>
                  </a:cubicBezTo>
                  <a:cubicBezTo>
                    <a:pt x="218" y="368"/>
                    <a:pt x="185" y="268"/>
                    <a:pt x="235" y="218"/>
                  </a:cubicBezTo>
                  <a:cubicBezTo>
                    <a:pt x="253" y="190"/>
                    <a:pt x="297" y="178"/>
                    <a:pt x="349" y="178"/>
                  </a:cubicBezTo>
                  <a:close/>
                  <a:moveTo>
                    <a:pt x="335" y="1"/>
                  </a:moveTo>
                  <a:cubicBezTo>
                    <a:pt x="251" y="1"/>
                    <a:pt x="168" y="34"/>
                    <a:pt x="101" y="101"/>
                  </a:cubicBezTo>
                  <a:cubicBezTo>
                    <a:pt x="1" y="252"/>
                    <a:pt x="34" y="452"/>
                    <a:pt x="185" y="552"/>
                  </a:cubicBezTo>
                  <a:cubicBezTo>
                    <a:pt x="268" y="619"/>
                    <a:pt x="385" y="686"/>
                    <a:pt x="485" y="753"/>
                  </a:cubicBezTo>
                  <a:cubicBezTo>
                    <a:pt x="652" y="836"/>
                    <a:pt x="836" y="920"/>
                    <a:pt x="1037" y="970"/>
                  </a:cubicBezTo>
                  <a:cubicBezTo>
                    <a:pt x="1176" y="1040"/>
                    <a:pt x="1327" y="1074"/>
                    <a:pt x="1480" y="1084"/>
                  </a:cubicBezTo>
                  <a:lnTo>
                    <a:pt x="1480" y="1084"/>
                  </a:lnTo>
                  <a:cubicBezTo>
                    <a:pt x="1508" y="1118"/>
                    <a:pt x="1527" y="1137"/>
                    <a:pt x="1538" y="1137"/>
                  </a:cubicBezTo>
                  <a:cubicBezTo>
                    <a:pt x="1533" y="1120"/>
                    <a:pt x="1528" y="1103"/>
                    <a:pt x="1523" y="1086"/>
                  </a:cubicBezTo>
                  <a:lnTo>
                    <a:pt x="1523" y="1086"/>
                  </a:lnTo>
                  <a:cubicBezTo>
                    <a:pt x="1539" y="1087"/>
                    <a:pt x="1555" y="1087"/>
                    <a:pt x="1571" y="1087"/>
                  </a:cubicBezTo>
                  <a:cubicBezTo>
                    <a:pt x="1551" y="1075"/>
                    <a:pt x="1532" y="1063"/>
                    <a:pt x="1512" y="1052"/>
                  </a:cubicBezTo>
                  <a:lnTo>
                    <a:pt x="1512" y="1052"/>
                  </a:lnTo>
                  <a:cubicBezTo>
                    <a:pt x="1461" y="902"/>
                    <a:pt x="1386" y="763"/>
                    <a:pt x="1287" y="636"/>
                  </a:cubicBezTo>
                  <a:cubicBezTo>
                    <a:pt x="1170" y="469"/>
                    <a:pt x="1037" y="318"/>
                    <a:pt x="870" y="201"/>
                  </a:cubicBezTo>
                  <a:cubicBezTo>
                    <a:pt x="769" y="135"/>
                    <a:pt x="652" y="84"/>
                    <a:pt x="535" y="51"/>
                  </a:cubicBezTo>
                  <a:cubicBezTo>
                    <a:pt x="469" y="18"/>
                    <a:pt x="402" y="18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9"/>
            <p:cNvSpPr/>
            <p:nvPr/>
          </p:nvSpPr>
          <p:spPr>
            <a:xfrm>
              <a:off x="8081625" y="4470834"/>
              <a:ext cx="57914" cy="23730"/>
            </a:xfrm>
            <a:custGeom>
              <a:avLst/>
              <a:gdLst/>
              <a:ahLst/>
              <a:cxnLst/>
              <a:rect l="l" t="t" r="r" b="b"/>
              <a:pathLst>
                <a:path w="1806" h="740" extrusionOk="0">
                  <a:moveTo>
                    <a:pt x="1034" y="0"/>
                  </a:moveTo>
                  <a:cubicBezTo>
                    <a:pt x="907" y="0"/>
                    <a:pt x="780" y="12"/>
                    <a:pt x="653" y="44"/>
                  </a:cubicBezTo>
                  <a:cubicBezTo>
                    <a:pt x="536" y="60"/>
                    <a:pt x="419" y="94"/>
                    <a:pt x="302" y="144"/>
                  </a:cubicBezTo>
                  <a:cubicBezTo>
                    <a:pt x="235" y="161"/>
                    <a:pt x="168" y="194"/>
                    <a:pt x="118" y="244"/>
                  </a:cubicBezTo>
                  <a:cubicBezTo>
                    <a:pt x="85" y="261"/>
                    <a:pt x="51" y="294"/>
                    <a:pt x="34" y="344"/>
                  </a:cubicBezTo>
                  <a:cubicBezTo>
                    <a:pt x="1" y="394"/>
                    <a:pt x="1" y="445"/>
                    <a:pt x="34" y="495"/>
                  </a:cubicBezTo>
                  <a:cubicBezTo>
                    <a:pt x="118" y="628"/>
                    <a:pt x="252" y="712"/>
                    <a:pt x="419" y="729"/>
                  </a:cubicBezTo>
                  <a:cubicBezTo>
                    <a:pt x="467" y="736"/>
                    <a:pt x="518" y="740"/>
                    <a:pt x="570" y="740"/>
                  </a:cubicBezTo>
                  <a:cubicBezTo>
                    <a:pt x="644" y="740"/>
                    <a:pt x="718" y="731"/>
                    <a:pt x="786" y="712"/>
                  </a:cubicBezTo>
                  <a:cubicBezTo>
                    <a:pt x="987" y="678"/>
                    <a:pt x="1187" y="612"/>
                    <a:pt x="1371" y="511"/>
                  </a:cubicBezTo>
                  <a:cubicBezTo>
                    <a:pt x="1689" y="361"/>
                    <a:pt x="1806" y="161"/>
                    <a:pt x="1789" y="161"/>
                  </a:cubicBezTo>
                  <a:lnTo>
                    <a:pt x="1789" y="161"/>
                  </a:lnTo>
                  <a:cubicBezTo>
                    <a:pt x="1638" y="244"/>
                    <a:pt x="1488" y="328"/>
                    <a:pt x="1321" y="394"/>
                  </a:cubicBezTo>
                  <a:cubicBezTo>
                    <a:pt x="1137" y="478"/>
                    <a:pt x="953" y="528"/>
                    <a:pt x="770" y="562"/>
                  </a:cubicBezTo>
                  <a:cubicBezTo>
                    <a:pt x="711" y="570"/>
                    <a:pt x="657" y="574"/>
                    <a:pt x="602" y="574"/>
                  </a:cubicBezTo>
                  <a:cubicBezTo>
                    <a:pt x="548" y="574"/>
                    <a:pt x="494" y="570"/>
                    <a:pt x="435" y="562"/>
                  </a:cubicBezTo>
                  <a:cubicBezTo>
                    <a:pt x="352" y="545"/>
                    <a:pt x="252" y="511"/>
                    <a:pt x="185" y="428"/>
                  </a:cubicBezTo>
                  <a:cubicBezTo>
                    <a:pt x="151" y="428"/>
                    <a:pt x="268" y="328"/>
                    <a:pt x="369" y="294"/>
                  </a:cubicBezTo>
                  <a:cubicBezTo>
                    <a:pt x="469" y="244"/>
                    <a:pt x="569" y="211"/>
                    <a:pt x="686" y="194"/>
                  </a:cubicBezTo>
                  <a:cubicBezTo>
                    <a:pt x="824" y="156"/>
                    <a:pt x="971" y="138"/>
                    <a:pt x="1114" y="138"/>
                  </a:cubicBezTo>
                  <a:cubicBezTo>
                    <a:pt x="1161" y="138"/>
                    <a:pt x="1208" y="140"/>
                    <a:pt x="1254" y="144"/>
                  </a:cubicBezTo>
                  <a:cubicBezTo>
                    <a:pt x="1346" y="152"/>
                    <a:pt x="1438" y="156"/>
                    <a:pt x="1530" y="156"/>
                  </a:cubicBezTo>
                  <a:cubicBezTo>
                    <a:pt x="1622" y="156"/>
                    <a:pt x="1714" y="152"/>
                    <a:pt x="1806" y="144"/>
                  </a:cubicBezTo>
                  <a:cubicBezTo>
                    <a:pt x="1638" y="60"/>
                    <a:pt x="1455" y="10"/>
                    <a:pt x="1254" y="10"/>
                  </a:cubicBezTo>
                  <a:cubicBezTo>
                    <a:pt x="1181" y="4"/>
                    <a:pt x="1107" y="0"/>
                    <a:pt x="1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9"/>
            <p:cNvSpPr/>
            <p:nvPr/>
          </p:nvSpPr>
          <p:spPr>
            <a:xfrm>
              <a:off x="8144317" y="4338780"/>
              <a:ext cx="109895" cy="125993"/>
            </a:xfrm>
            <a:custGeom>
              <a:avLst/>
              <a:gdLst/>
              <a:ahLst/>
              <a:cxnLst/>
              <a:rect l="l" t="t" r="r" b="b"/>
              <a:pathLst>
                <a:path w="3427" h="3929" extrusionOk="0">
                  <a:moveTo>
                    <a:pt x="3373" y="0"/>
                  </a:moveTo>
                  <a:cubicBezTo>
                    <a:pt x="3298" y="0"/>
                    <a:pt x="2574" y="857"/>
                    <a:pt x="1672" y="1923"/>
                  </a:cubicBezTo>
                  <a:cubicBezTo>
                    <a:pt x="769" y="3025"/>
                    <a:pt x="1" y="3894"/>
                    <a:pt x="51" y="3928"/>
                  </a:cubicBezTo>
                  <a:cubicBezTo>
                    <a:pt x="52" y="3928"/>
                    <a:pt x="53" y="3929"/>
                    <a:pt x="55" y="3929"/>
                  </a:cubicBezTo>
                  <a:cubicBezTo>
                    <a:pt x="134" y="3929"/>
                    <a:pt x="954" y="3121"/>
                    <a:pt x="1839" y="2056"/>
                  </a:cubicBezTo>
                  <a:cubicBezTo>
                    <a:pt x="2758" y="954"/>
                    <a:pt x="3426" y="18"/>
                    <a:pt x="3376" y="1"/>
                  </a:cubicBezTo>
                  <a:cubicBezTo>
                    <a:pt x="3375" y="1"/>
                    <a:pt x="3374" y="0"/>
                    <a:pt x="3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9"/>
            <p:cNvSpPr/>
            <p:nvPr/>
          </p:nvSpPr>
          <p:spPr>
            <a:xfrm>
              <a:off x="7107030" y="4625464"/>
              <a:ext cx="302204" cy="48711"/>
            </a:xfrm>
            <a:custGeom>
              <a:avLst/>
              <a:gdLst/>
              <a:ahLst/>
              <a:cxnLst/>
              <a:rect l="l" t="t" r="r" b="b"/>
              <a:pathLst>
                <a:path w="9424" h="1519" extrusionOk="0">
                  <a:moveTo>
                    <a:pt x="9424" y="0"/>
                  </a:moveTo>
                  <a:lnTo>
                    <a:pt x="4612" y="50"/>
                  </a:lnTo>
                  <a:cubicBezTo>
                    <a:pt x="4612" y="50"/>
                    <a:pt x="0" y="902"/>
                    <a:pt x="1019" y="1237"/>
                  </a:cubicBezTo>
                  <a:cubicBezTo>
                    <a:pt x="1721" y="1462"/>
                    <a:pt x="5111" y="1519"/>
                    <a:pt x="7347" y="1519"/>
                  </a:cubicBezTo>
                  <a:cubicBezTo>
                    <a:pt x="8092" y="1519"/>
                    <a:pt x="8709" y="1512"/>
                    <a:pt x="9056" y="1504"/>
                  </a:cubicBezTo>
                  <a:lnTo>
                    <a:pt x="9374" y="1504"/>
                  </a:lnTo>
                  <a:lnTo>
                    <a:pt x="942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9"/>
            <p:cNvSpPr/>
            <p:nvPr/>
          </p:nvSpPr>
          <p:spPr>
            <a:xfrm>
              <a:off x="7136500" y="4656986"/>
              <a:ext cx="271131" cy="12538"/>
            </a:xfrm>
            <a:custGeom>
              <a:avLst/>
              <a:gdLst/>
              <a:ahLst/>
              <a:cxnLst/>
              <a:rect l="l" t="t" r="r" b="b"/>
              <a:pathLst>
                <a:path w="8455" h="391" extrusionOk="0">
                  <a:moveTo>
                    <a:pt x="379" y="0"/>
                  </a:moveTo>
                  <a:cubicBezTo>
                    <a:pt x="136" y="0"/>
                    <a:pt x="0" y="6"/>
                    <a:pt x="0" y="20"/>
                  </a:cubicBezTo>
                  <a:cubicBezTo>
                    <a:pt x="0" y="53"/>
                    <a:pt x="1888" y="170"/>
                    <a:pt x="4211" y="270"/>
                  </a:cubicBezTo>
                  <a:cubicBezTo>
                    <a:pt x="5923" y="344"/>
                    <a:pt x="7394" y="390"/>
                    <a:pt x="8059" y="390"/>
                  </a:cubicBezTo>
                  <a:cubicBezTo>
                    <a:pt x="8302" y="390"/>
                    <a:pt x="8438" y="384"/>
                    <a:pt x="8438" y="371"/>
                  </a:cubicBezTo>
                  <a:cubicBezTo>
                    <a:pt x="8455" y="320"/>
                    <a:pt x="6550" y="203"/>
                    <a:pt x="4227" y="120"/>
                  </a:cubicBezTo>
                  <a:cubicBezTo>
                    <a:pt x="2515" y="47"/>
                    <a:pt x="1044" y="0"/>
                    <a:pt x="3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9"/>
            <p:cNvSpPr/>
            <p:nvPr/>
          </p:nvSpPr>
          <p:spPr>
            <a:xfrm>
              <a:off x="7357766" y="4639317"/>
              <a:ext cx="48807" cy="26969"/>
            </a:xfrm>
            <a:custGeom>
              <a:avLst/>
              <a:gdLst/>
              <a:ahLst/>
              <a:cxnLst/>
              <a:rect l="l" t="t" r="r" b="b"/>
              <a:pathLst>
                <a:path w="1522" h="841" extrusionOk="0">
                  <a:moveTo>
                    <a:pt x="1187" y="0"/>
                  </a:moveTo>
                  <a:cubicBezTo>
                    <a:pt x="989" y="0"/>
                    <a:pt x="782" y="65"/>
                    <a:pt x="602" y="170"/>
                  </a:cubicBezTo>
                  <a:cubicBezTo>
                    <a:pt x="435" y="287"/>
                    <a:pt x="268" y="437"/>
                    <a:pt x="151" y="604"/>
                  </a:cubicBezTo>
                  <a:cubicBezTo>
                    <a:pt x="51" y="738"/>
                    <a:pt x="1" y="821"/>
                    <a:pt x="17" y="838"/>
                  </a:cubicBezTo>
                  <a:cubicBezTo>
                    <a:pt x="21" y="840"/>
                    <a:pt x="25" y="841"/>
                    <a:pt x="29" y="841"/>
                  </a:cubicBezTo>
                  <a:cubicBezTo>
                    <a:pt x="65" y="841"/>
                    <a:pt x="130" y="778"/>
                    <a:pt x="235" y="688"/>
                  </a:cubicBezTo>
                  <a:cubicBezTo>
                    <a:pt x="385" y="537"/>
                    <a:pt x="535" y="420"/>
                    <a:pt x="702" y="303"/>
                  </a:cubicBezTo>
                  <a:cubicBezTo>
                    <a:pt x="870" y="203"/>
                    <a:pt x="1070" y="136"/>
                    <a:pt x="1254" y="120"/>
                  </a:cubicBezTo>
                  <a:cubicBezTo>
                    <a:pt x="1288" y="116"/>
                    <a:pt x="1319" y="115"/>
                    <a:pt x="1348" y="115"/>
                  </a:cubicBezTo>
                  <a:cubicBezTo>
                    <a:pt x="1399" y="115"/>
                    <a:pt x="1440" y="118"/>
                    <a:pt x="1470" y="118"/>
                  </a:cubicBezTo>
                  <a:cubicBezTo>
                    <a:pt x="1497" y="118"/>
                    <a:pt x="1515" y="115"/>
                    <a:pt x="1521" y="103"/>
                  </a:cubicBezTo>
                  <a:cubicBezTo>
                    <a:pt x="1521" y="86"/>
                    <a:pt x="1438" y="19"/>
                    <a:pt x="1254" y="3"/>
                  </a:cubicBezTo>
                  <a:cubicBezTo>
                    <a:pt x="1232" y="1"/>
                    <a:pt x="1209" y="0"/>
                    <a:pt x="1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9"/>
            <p:cNvSpPr/>
            <p:nvPr/>
          </p:nvSpPr>
          <p:spPr>
            <a:xfrm>
              <a:off x="7242579" y="4628959"/>
              <a:ext cx="18246" cy="18663"/>
            </a:xfrm>
            <a:custGeom>
              <a:avLst/>
              <a:gdLst/>
              <a:ahLst/>
              <a:cxnLst/>
              <a:rect l="l" t="t" r="r" b="b"/>
              <a:pathLst>
                <a:path w="569" h="582" extrusionOk="0">
                  <a:moveTo>
                    <a:pt x="51" y="1"/>
                  </a:moveTo>
                  <a:cubicBezTo>
                    <a:pt x="42" y="1"/>
                    <a:pt x="36" y="3"/>
                    <a:pt x="34" y="8"/>
                  </a:cubicBezTo>
                  <a:cubicBezTo>
                    <a:pt x="0" y="58"/>
                    <a:pt x="101" y="175"/>
                    <a:pt x="234" y="326"/>
                  </a:cubicBezTo>
                  <a:cubicBezTo>
                    <a:pt x="339" y="460"/>
                    <a:pt x="444" y="581"/>
                    <a:pt x="500" y="581"/>
                  </a:cubicBezTo>
                  <a:cubicBezTo>
                    <a:pt x="507" y="581"/>
                    <a:pt x="513" y="580"/>
                    <a:pt x="518" y="576"/>
                  </a:cubicBezTo>
                  <a:cubicBezTo>
                    <a:pt x="568" y="560"/>
                    <a:pt x="518" y="392"/>
                    <a:pt x="368" y="225"/>
                  </a:cubicBezTo>
                  <a:cubicBezTo>
                    <a:pt x="254" y="83"/>
                    <a:pt x="103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9"/>
            <p:cNvSpPr/>
            <p:nvPr/>
          </p:nvSpPr>
          <p:spPr>
            <a:xfrm>
              <a:off x="7228117" y="4631685"/>
              <a:ext cx="17701" cy="17573"/>
            </a:xfrm>
            <a:custGeom>
              <a:avLst/>
              <a:gdLst/>
              <a:ahLst/>
              <a:cxnLst/>
              <a:rect l="l" t="t" r="r" b="b"/>
              <a:pathLst>
                <a:path w="552" h="548" extrusionOk="0">
                  <a:moveTo>
                    <a:pt x="52" y="0"/>
                  </a:moveTo>
                  <a:cubicBezTo>
                    <a:pt x="44" y="0"/>
                    <a:pt x="38" y="2"/>
                    <a:pt x="34" y="7"/>
                  </a:cubicBezTo>
                  <a:cubicBezTo>
                    <a:pt x="0" y="40"/>
                    <a:pt x="67" y="190"/>
                    <a:pt x="201" y="341"/>
                  </a:cubicBezTo>
                  <a:cubicBezTo>
                    <a:pt x="317" y="457"/>
                    <a:pt x="433" y="548"/>
                    <a:pt x="483" y="548"/>
                  </a:cubicBezTo>
                  <a:cubicBezTo>
                    <a:pt x="491" y="548"/>
                    <a:pt x="497" y="546"/>
                    <a:pt x="501" y="541"/>
                  </a:cubicBezTo>
                  <a:cubicBezTo>
                    <a:pt x="552" y="525"/>
                    <a:pt x="468" y="374"/>
                    <a:pt x="334" y="224"/>
                  </a:cubicBezTo>
                  <a:cubicBezTo>
                    <a:pt x="218" y="93"/>
                    <a:pt x="10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9"/>
            <p:cNvSpPr/>
            <p:nvPr/>
          </p:nvSpPr>
          <p:spPr>
            <a:xfrm>
              <a:off x="7215771" y="4634507"/>
              <a:ext cx="12378" cy="16226"/>
            </a:xfrm>
            <a:custGeom>
              <a:avLst/>
              <a:gdLst/>
              <a:ahLst/>
              <a:cxnLst/>
              <a:rect l="l" t="t" r="r" b="b"/>
              <a:pathLst>
                <a:path w="386" h="506" extrusionOk="0">
                  <a:moveTo>
                    <a:pt x="49" y="0"/>
                  </a:moveTo>
                  <a:cubicBezTo>
                    <a:pt x="43" y="0"/>
                    <a:pt x="39" y="1"/>
                    <a:pt x="34" y="2"/>
                  </a:cubicBezTo>
                  <a:cubicBezTo>
                    <a:pt x="1" y="36"/>
                    <a:pt x="34" y="153"/>
                    <a:pt x="118" y="286"/>
                  </a:cubicBezTo>
                  <a:cubicBezTo>
                    <a:pt x="195" y="410"/>
                    <a:pt x="273" y="505"/>
                    <a:pt x="324" y="505"/>
                  </a:cubicBezTo>
                  <a:cubicBezTo>
                    <a:pt x="328" y="505"/>
                    <a:pt x="331" y="505"/>
                    <a:pt x="335" y="503"/>
                  </a:cubicBezTo>
                  <a:cubicBezTo>
                    <a:pt x="385" y="487"/>
                    <a:pt x="369" y="353"/>
                    <a:pt x="285" y="203"/>
                  </a:cubicBezTo>
                  <a:cubicBezTo>
                    <a:pt x="209" y="80"/>
                    <a:pt x="104" y="0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9"/>
            <p:cNvSpPr/>
            <p:nvPr/>
          </p:nvSpPr>
          <p:spPr>
            <a:xfrm>
              <a:off x="7229720" y="4574541"/>
              <a:ext cx="24660" cy="56311"/>
            </a:xfrm>
            <a:custGeom>
              <a:avLst/>
              <a:gdLst/>
              <a:ahLst/>
              <a:cxnLst/>
              <a:rect l="l" t="t" r="r" b="b"/>
              <a:pathLst>
                <a:path w="769" h="1756" extrusionOk="0">
                  <a:moveTo>
                    <a:pt x="318" y="168"/>
                  </a:moveTo>
                  <a:cubicBezTo>
                    <a:pt x="401" y="168"/>
                    <a:pt x="468" y="268"/>
                    <a:pt x="502" y="368"/>
                  </a:cubicBezTo>
                  <a:cubicBezTo>
                    <a:pt x="552" y="469"/>
                    <a:pt x="568" y="569"/>
                    <a:pt x="585" y="686"/>
                  </a:cubicBezTo>
                  <a:cubicBezTo>
                    <a:pt x="602" y="870"/>
                    <a:pt x="585" y="1054"/>
                    <a:pt x="552" y="1237"/>
                  </a:cubicBezTo>
                  <a:cubicBezTo>
                    <a:pt x="507" y="1349"/>
                    <a:pt x="477" y="1469"/>
                    <a:pt x="452" y="1586"/>
                  </a:cubicBezTo>
                  <a:lnTo>
                    <a:pt x="452" y="1586"/>
                  </a:lnTo>
                  <a:cubicBezTo>
                    <a:pt x="427" y="1466"/>
                    <a:pt x="397" y="1352"/>
                    <a:pt x="351" y="1237"/>
                  </a:cubicBezTo>
                  <a:cubicBezTo>
                    <a:pt x="284" y="1054"/>
                    <a:pt x="251" y="870"/>
                    <a:pt x="218" y="669"/>
                  </a:cubicBezTo>
                  <a:cubicBezTo>
                    <a:pt x="201" y="569"/>
                    <a:pt x="201" y="452"/>
                    <a:pt x="201" y="352"/>
                  </a:cubicBezTo>
                  <a:cubicBezTo>
                    <a:pt x="201" y="252"/>
                    <a:pt x="268" y="168"/>
                    <a:pt x="318" y="168"/>
                  </a:cubicBezTo>
                  <a:close/>
                  <a:moveTo>
                    <a:pt x="335" y="1"/>
                  </a:moveTo>
                  <a:cubicBezTo>
                    <a:pt x="151" y="1"/>
                    <a:pt x="0" y="151"/>
                    <a:pt x="17" y="335"/>
                  </a:cubicBezTo>
                  <a:cubicBezTo>
                    <a:pt x="17" y="452"/>
                    <a:pt x="34" y="586"/>
                    <a:pt x="50" y="703"/>
                  </a:cubicBezTo>
                  <a:cubicBezTo>
                    <a:pt x="84" y="903"/>
                    <a:pt x="151" y="1087"/>
                    <a:pt x="218" y="1271"/>
                  </a:cubicBezTo>
                  <a:cubicBezTo>
                    <a:pt x="260" y="1426"/>
                    <a:pt x="338" y="1569"/>
                    <a:pt x="431" y="1690"/>
                  </a:cubicBezTo>
                  <a:lnTo>
                    <a:pt x="431" y="1690"/>
                  </a:lnTo>
                  <a:cubicBezTo>
                    <a:pt x="427" y="1712"/>
                    <a:pt x="422" y="1734"/>
                    <a:pt x="418" y="1755"/>
                  </a:cubicBezTo>
                  <a:cubicBezTo>
                    <a:pt x="430" y="1743"/>
                    <a:pt x="442" y="1731"/>
                    <a:pt x="453" y="1718"/>
                  </a:cubicBezTo>
                  <a:lnTo>
                    <a:pt x="453" y="1718"/>
                  </a:lnTo>
                  <a:cubicBezTo>
                    <a:pt x="464" y="1731"/>
                    <a:pt x="474" y="1743"/>
                    <a:pt x="485" y="1755"/>
                  </a:cubicBezTo>
                  <a:cubicBezTo>
                    <a:pt x="481" y="1735"/>
                    <a:pt x="477" y="1714"/>
                    <a:pt x="474" y="1694"/>
                  </a:cubicBezTo>
                  <a:lnTo>
                    <a:pt x="474" y="1694"/>
                  </a:lnTo>
                  <a:cubicBezTo>
                    <a:pt x="575" y="1572"/>
                    <a:pt x="640" y="1428"/>
                    <a:pt x="669" y="1271"/>
                  </a:cubicBezTo>
                  <a:cubicBezTo>
                    <a:pt x="736" y="1070"/>
                    <a:pt x="769" y="870"/>
                    <a:pt x="752" y="669"/>
                  </a:cubicBezTo>
                  <a:cubicBezTo>
                    <a:pt x="752" y="552"/>
                    <a:pt x="719" y="419"/>
                    <a:pt x="685" y="302"/>
                  </a:cubicBezTo>
                  <a:cubicBezTo>
                    <a:pt x="652" y="235"/>
                    <a:pt x="619" y="185"/>
                    <a:pt x="568" y="118"/>
                  </a:cubicBezTo>
                  <a:cubicBezTo>
                    <a:pt x="518" y="51"/>
                    <a:pt x="435" y="18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9"/>
            <p:cNvSpPr/>
            <p:nvPr/>
          </p:nvSpPr>
          <p:spPr>
            <a:xfrm>
              <a:off x="7196498" y="4587400"/>
              <a:ext cx="48775" cy="41463"/>
            </a:xfrm>
            <a:custGeom>
              <a:avLst/>
              <a:gdLst/>
              <a:ahLst/>
              <a:cxnLst/>
              <a:rect l="l" t="t" r="r" b="b"/>
              <a:pathLst>
                <a:path w="1521" h="1293" extrusionOk="0">
                  <a:moveTo>
                    <a:pt x="184" y="1"/>
                  </a:moveTo>
                  <a:cubicBezTo>
                    <a:pt x="134" y="18"/>
                    <a:pt x="67" y="51"/>
                    <a:pt x="51" y="101"/>
                  </a:cubicBezTo>
                  <a:cubicBezTo>
                    <a:pt x="0" y="252"/>
                    <a:pt x="17" y="419"/>
                    <a:pt x="117" y="536"/>
                  </a:cubicBezTo>
                  <a:cubicBezTo>
                    <a:pt x="184" y="653"/>
                    <a:pt x="268" y="753"/>
                    <a:pt x="368" y="836"/>
                  </a:cubicBezTo>
                  <a:cubicBezTo>
                    <a:pt x="535" y="970"/>
                    <a:pt x="719" y="1070"/>
                    <a:pt x="919" y="1154"/>
                  </a:cubicBezTo>
                  <a:cubicBezTo>
                    <a:pt x="1134" y="1261"/>
                    <a:pt x="1314" y="1293"/>
                    <a:pt x="1415" y="1293"/>
                  </a:cubicBezTo>
                  <a:cubicBezTo>
                    <a:pt x="1472" y="1293"/>
                    <a:pt x="1504" y="1283"/>
                    <a:pt x="1504" y="1271"/>
                  </a:cubicBezTo>
                  <a:cubicBezTo>
                    <a:pt x="1320" y="1204"/>
                    <a:pt x="1153" y="1137"/>
                    <a:pt x="986" y="1054"/>
                  </a:cubicBezTo>
                  <a:cubicBezTo>
                    <a:pt x="802" y="953"/>
                    <a:pt x="635" y="836"/>
                    <a:pt x="485" y="719"/>
                  </a:cubicBezTo>
                  <a:cubicBezTo>
                    <a:pt x="401" y="636"/>
                    <a:pt x="335" y="552"/>
                    <a:pt x="268" y="469"/>
                  </a:cubicBezTo>
                  <a:cubicBezTo>
                    <a:pt x="218" y="385"/>
                    <a:pt x="184" y="285"/>
                    <a:pt x="201" y="185"/>
                  </a:cubicBezTo>
                  <a:cubicBezTo>
                    <a:pt x="201" y="175"/>
                    <a:pt x="213" y="171"/>
                    <a:pt x="232" y="171"/>
                  </a:cubicBezTo>
                  <a:cubicBezTo>
                    <a:pt x="281" y="171"/>
                    <a:pt x="379" y="199"/>
                    <a:pt x="452" y="235"/>
                  </a:cubicBezTo>
                  <a:cubicBezTo>
                    <a:pt x="552" y="285"/>
                    <a:pt x="652" y="352"/>
                    <a:pt x="736" y="419"/>
                  </a:cubicBezTo>
                  <a:cubicBezTo>
                    <a:pt x="886" y="552"/>
                    <a:pt x="1036" y="686"/>
                    <a:pt x="1153" y="836"/>
                  </a:cubicBezTo>
                  <a:cubicBezTo>
                    <a:pt x="1361" y="1092"/>
                    <a:pt x="1477" y="1272"/>
                    <a:pt x="1516" y="1272"/>
                  </a:cubicBezTo>
                  <a:cubicBezTo>
                    <a:pt x="1518" y="1272"/>
                    <a:pt x="1519" y="1271"/>
                    <a:pt x="1521" y="1271"/>
                  </a:cubicBezTo>
                  <a:cubicBezTo>
                    <a:pt x="1471" y="1087"/>
                    <a:pt x="1387" y="920"/>
                    <a:pt x="1270" y="769"/>
                  </a:cubicBezTo>
                  <a:cubicBezTo>
                    <a:pt x="1153" y="602"/>
                    <a:pt x="1003" y="435"/>
                    <a:pt x="853" y="302"/>
                  </a:cubicBezTo>
                  <a:cubicBezTo>
                    <a:pt x="752" y="218"/>
                    <a:pt x="652" y="151"/>
                    <a:pt x="535" y="84"/>
                  </a:cubicBezTo>
                  <a:cubicBezTo>
                    <a:pt x="468" y="51"/>
                    <a:pt x="401" y="34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9"/>
            <p:cNvSpPr/>
            <p:nvPr/>
          </p:nvSpPr>
          <p:spPr>
            <a:xfrm>
              <a:off x="7258645" y="4625143"/>
              <a:ext cx="148440" cy="5772"/>
            </a:xfrm>
            <a:custGeom>
              <a:avLst/>
              <a:gdLst/>
              <a:ahLst/>
              <a:cxnLst/>
              <a:rect l="l" t="t" r="r" b="b"/>
              <a:pathLst>
                <a:path w="4629" h="180" extrusionOk="0">
                  <a:moveTo>
                    <a:pt x="3580" y="0"/>
                  </a:moveTo>
                  <a:cubicBezTo>
                    <a:pt x="3215" y="0"/>
                    <a:pt x="2777" y="4"/>
                    <a:pt x="2306" y="10"/>
                  </a:cubicBezTo>
                  <a:cubicBezTo>
                    <a:pt x="1037" y="10"/>
                    <a:pt x="1" y="10"/>
                    <a:pt x="1" y="60"/>
                  </a:cubicBezTo>
                  <a:cubicBezTo>
                    <a:pt x="1" y="91"/>
                    <a:pt x="885" y="179"/>
                    <a:pt x="2021" y="179"/>
                  </a:cubicBezTo>
                  <a:cubicBezTo>
                    <a:pt x="2115" y="179"/>
                    <a:pt x="2210" y="179"/>
                    <a:pt x="2306" y="177"/>
                  </a:cubicBezTo>
                  <a:cubicBezTo>
                    <a:pt x="3593" y="161"/>
                    <a:pt x="4629" y="94"/>
                    <a:pt x="4629" y="44"/>
                  </a:cubicBezTo>
                  <a:cubicBezTo>
                    <a:pt x="4629" y="12"/>
                    <a:pt x="4213" y="0"/>
                    <a:pt x="3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9"/>
            <p:cNvSpPr/>
            <p:nvPr/>
          </p:nvSpPr>
          <p:spPr>
            <a:xfrm>
              <a:off x="7645507" y="1778223"/>
              <a:ext cx="251313" cy="491370"/>
            </a:xfrm>
            <a:custGeom>
              <a:avLst/>
              <a:gdLst/>
              <a:ahLst/>
              <a:cxnLst/>
              <a:rect l="l" t="t" r="r" b="b"/>
              <a:pathLst>
                <a:path w="7837" h="15323" extrusionOk="0">
                  <a:moveTo>
                    <a:pt x="3793" y="0"/>
                  </a:moveTo>
                  <a:lnTo>
                    <a:pt x="134" y="1805"/>
                  </a:lnTo>
                  <a:cubicBezTo>
                    <a:pt x="134" y="1805"/>
                    <a:pt x="0" y="6416"/>
                    <a:pt x="134" y="8405"/>
                  </a:cubicBezTo>
                  <a:cubicBezTo>
                    <a:pt x="251" y="10410"/>
                    <a:pt x="2273" y="10627"/>
                    <a:pt x="2273" y="10627"/>
                  </a:cubicBezTo>
                  <a:cubicBezTo>
                    <a:pt x="2273" y="10627"/>
                    <a:pt x="2256" y="11546"/>
                    <a:pt x="2222" y="12565"/>
                  </a:cubicBezTo>
                  <a:cubicBezTo>
                    <a:pt x="2189" y="14052"/>
                    <a:pt x="3375" y="15272"/>
                    <a:pt x="4846" y="15322"/>
                  </a:cubicBezTo>
                  <a:cubicBezTo>
                    <a:pt x="4866" y="15322"/>
                    <a:pt x="4887" y="15323"/>
                    <a:pt x="4907" y="15323"/>
                  </a:cubicBezTo>
                  <a:cubicBezTo>
                    <a:pt x="6367" y="15323"/>
                    <a:pt x="7570" y="14149"/>
                    <a:pt x="7603" y="12699"/>
                  </a:cubicBezTo>
                  <a:lnTo>
                    <a:pt x="7837" y="3058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9"/>
            <p:cNvSpPr/>
            <p:nvPr/>
          </p:nvSpPr>
          <p:spPr>
            <a:xfrm>
              <a:off x="7613889" y="1735284"/>
              <a:ext cx="377755" cy="204238"/>
            </a:xfrm>
            <a:custGeom>
              <a:avLst/>
              <a:gdLst/>
              <a:ahLst/>
              <a:cxnLst/>
              <a:rect l="l" t="t" r="r" b="b"/>
              <a:pathLst>
                <a:path w="11780" h="6369" extrusionOk="0">
                  <a:moveTo>
                    <a:pt x="5282" y="1"/>
                  </a:moveTo>
                  <a:cubicBezTo>
                    <a:pt x="4488" y="1"/>
                    <a:pt x="3391" y="212"/>
                    <a:pt x="1989" y="1673"/>
                  </a:cubicBezTo>
                  <a:cubicBezTo>
                    <a:pt x="0" y="3728"/>
                    <a:pt x="1086" y="5951"/>
                    <a:pt x="1086" y="5951"/>
                  </a:cubicBezTo>
                  <a:lnTo>
                    <a:pt x="4662" y="2642"/>
                  </a:lnTo>
                  <a:cubicBezTo>
                    <a:pt x="5247" y="5633"/>
                    <a:pt x="8538" y="5951"/>
                    <a:pt x="8538" y="5951"/>
                  </a:cubicBezTo>
                  <a:lnTo>
                    <a:pt x="11780" y="6368"/>
                  </a:lnTo>
                  <a:cubicBezTo>
                    <a:pt x="11730" y="6034"/>
                    <a:pt x="11663" y="5282"/>
                    <a:pt x="11579" y="4982"/>
                  </a:cubicBezTo>
                  <a:cubicBezTo>
                    <a:pt x="10493" y="821"/>
                    <a:pt x="6834" y="36"/>
                    <a:pt x="6099" y="36"/>
                  </a:cubicBezTo>
                  <a:cubicBezTo>
                    <a:pt x="5877" y="36"/>
                    <a:pt x="5605" y="1"/>
                    <a:pt x="52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9"/>
            <p:cNvSpPr/>
            <p:nvPr/>
          </p:nvSpPr>
          <p:spPr>
            <a:xfrm>
              <a:off x="7663176" y="1935193"/>
              <a:ext cx="19337" cy="16675"/>
            </a:xfrm>
            <a:custGeom>
              <a:avLst/>
              <a:gdLst/>
              <a:ahLst/>
              <a:cxnLst/>
              <a:rect l="l" t="t" r="r" b="b"/>
              <a:pathLst>
                <a:path w="603" h="520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18"/>
                    <a:pt x="135" y="520"/>
                    <a:pt x="274" y="520"/>
                  </a:cubicBezTo>
                  <a:cubicBezTo>
                    <a:pt x="336" y="520"/>
                    <a:pt x="400" y="499"/>
                    <a:pt x="452" y="452"/>
                  </a:cubicBezTo>
                  <a:cubicBezTo>
                    <a:pt x="602" y="285"/>
                    <a:pt x="485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9"/>
            <p:cNvSpPr/>
            <p:nvPr/>
          </p:nvSpPr>
          <p:spPr>
            <a:xfrm>
              <a:off x="7655128" y="1924771"/>
              <a:ext cx="33254" cy="10069"/>
            </a:xfrm>
            <a:custGeom>
              <a:avLst/>
              <a:gdLst/>
              <a:ahLst/>
              <a:cxnLst/>
              <a:rect l="l" t="t" r="r" b="b"/>
              <a:pathLst>
                <a:path w="1037" h="314" extrusionOk="0">
                  <a:moveTo>
                    <a:pt x="546" y="0"/>
                  </a:moveTo>
                  <a:cubicBezTo>
                    <a:pt x="389" y="0"/>
                    <a:pt x="232" y="56"/>
                    <a:pt x="101" y="159"/>
                  </a:cubicBezTo>
                  <a:cubicBezTo>
                    <a:pt x="18" y="225"/>
                    <a:pt x="1" y="292"/>
                    <a:pt x="18" y="309"/>
                  </a:cubicBezTo>
                  <a:cubicBezTo>
                    <a:pt x="21" y="312"/>
                    <a:pt x="25" y="313"/>
                    <a:pt x="30" y="313"/>
                  </a:cubicBezTo>
                  <a:cubicBezTo>
                    <a:pt x="85" y="313"/>
                    <a:pt x="259" y="175"/>
                    <a:pt x="502" y="175"/>
                  </a:cubicBezTo>
                  <a:cubicBezTo>
                    <a:pt x="531" y="172"/>
                    <a:pt x="559" y="170"/>
                    <a:pt x="586" y="170"/>
                  </a:cubicBezTo>
                  <a:cubicBezTo>
                    <a:pt x="787" y="170"/>
                    <a:pt x="935" y="253"/>
                    <a:pt x="995" y="253"/>
                  </a:cubicBezTo>
                  <a:cubicBezTo>
                    <a:pt x="1007" y="253"/>
                    <a:pt x="1015" y="249"/>
                    <a:pt x="1020" y="242"/>
                  </a:cubicBezTo>
                  <a:cubicBezTo>
                    <a:pt x="1037" y="225"/>
                    <a:pt x="1003" y="175"/>
                    <a:pt x="903" y="109"/>
                  </a:cubicBezTo>
                  <a:cubicBezTo>
                    <a:pt x="793" y="35"/>
                    <a:pt x="669" y="0"/>
                    <a:pt x="5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9"/>
            <p:cNvSpPr/>
            <p:nvPr/>
          </p:nvSpPr>
          <p:spPr>
            <a:xfrm>
              <a:off x="7758545" y="1935193"/>
              <a:ext cx="19337" cy="16675"/>
            </a:xfrm>
            <a:custGeom>
              <a:avLst/>
              <a:gdLst/>
              <a:ahLst/>
              <a:cxnLst/>
              <a:rect l="l" t="t" r="r" b="b"/>
              <a:pathLst>
                <a:path w="603" h="520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18"/>
                    <a:pt x="127" y="520"/>
                    <a:pt x="261" y="520"/>
                  </a:cubicBezTo>
                  <a:cubicBezTo>
                    <a:pt x="321" y="520"/>
                    <a:pt x="383" y="499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9"/>
            <p:cNvSpPr/>
            <p:nvPr/>
          </p:nvSpPr>
          <p:spPr>
            <a:xfrm>
              <a:off x="7752645" y="1924771"/>
              <a:ext cx="33799" cy="10069"/>
            </a:xfrm>
            <a:custGeom>
              <a:avLst/>
              <a:gdLst/>
              <a:ahLst/>
              <a:cxnLst/>
              <a:rect l="l" t="t" r="r" b="b"/>
              <a:pathLst>
                <a:path w="1054" h="314" extrusionOk="0">
                  <a:moveTo>
                    <a:pt x="562" y="0"/>
                  </a:moveTo>
                  <a:cubicBezTo>
                    <a:pt x="406" y="0"/>
                    <a:pt x="249" y="56"/>
                    <a:pt x="118" y="159"/>
                  </a:cubicBezTo>
                  <a:cubicBezTo>
                    <a:pt x="34" y="225"/>
                    <a:pt x="1" y="292"/>
                    <a:pt x="18" y="309"/>
                  </a:cubicBezTo>
                  <a:cubicBezTo>
                    <a:pt x="21" y="312"/>
                    <a:pt x="25" y="313"/>
                    <a:pt x="31" y="313"/>
                  </a:cubicBezTo>
                  <a:cubicBezTo>
                    <a:pt x="88" y="313"/>
                    <a:pt x="276" y="175"/>
                    <a:pt x="519" y="175"/>
                  </a:cubicBezTo>
                  <a:cubicBezTo>
                    <a:pt x="548" y="172"/>
                    <a:pt x="576" y="170"/>
                    <a:pt x="603" y="170"/>
                  </a:cubicBezTo>
                  <a:cubicBezTo>
                    <a:pt x="803" y="170"/>
                    <a:pt x="952" y="253"/>
                    <a:pt x="1012" y="253"/>
                  </a:cubicBezTo>
                  <a:cubicBezTo>
                    <a:pt x="1024" y="253"/>
                    <a:pt x="1032" y="249"/>
                    <a:pt x="1037" y="242"/>
                  </a:cubicBezTo>
                  <a:cubicBezTo>
                    <a:pt x="1054" y="225"/>
                    <a:pt x="1003" y="175"/>
                    <a:pt x="920" y="109"/>
                  </a:cubicBezTo>
                  <a:cubicBezTo>
                    <a:pt x="809" y="35"/>
                    <a:pt x="686" y="0"/>
                    <a:pt x="5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9"/>
            <p:cNvSpPr/>
            <p:nvPr/>
          </p:nvSpPr>
          <p:spPr>
            <a:xfrm>
              <a:off x="7698547" y="1932531"/>
              <a:ext cx="24660" cy="77700"/>
            </a:xfrm>
            <a:custGeom>
              <a:avLst/>
              <a:gdLst/>
              <a:ahLst/>
              <a:cxnLst/>
              <a:rect l="l" t="t" r="r" b="b"/>
              <a:pathLst>
                <a:path w="769" h="2423" extrusionOk="0">
                  <a:moveTo>
                    <a:pt x="769" y="0"/>
                  </a:moveTo>
                  <a:lnTo>
                    <a:pt x="769" y="0"/>
                  </a:lnTo>
                  <a:cubicBezTo>
                    <a:pt x="685" y="117"/>
                    <a:pt x="619" y="268"/>
                    <a:pt x="585" y="418"/>
                  </a:cubicBezTo>
                  <a:cubicBezTo>
                    <a:pt x="485" y="669"/>
                    <a:pt x="368" y="1036"/>
                    <a:pt x="234" y="1454"/>
                  </a:cubicBezTo>
                  <a:cubicBezTo>
                    <a:pt x="167" y="1654"/>
                    <a:pt x="117" y="1838"/>
                    <a:pt x="50" y="2022"/>
                  </a:cubicBezTo>
                  <a:cubicBezTo>
                    <a:pt x="17" y="2105"/>
                    <a:pt x="0" y="2206"/>
                    <a:pt x="34" y="2306"/>
                  </a:cubicBezTo>
                  <a:cubicBezTo>
                    <a:pt x="50" y="2356"/>
                    <a:pt x="84" y="2389"/>
                    <a:pt x="151" y="2406"/>
                  </a:cubicBezTo>
                  <a:cubicBezTo>
                    <a:pt x="184" y="2423"/>
                    <a:pt x="218" y="2423"/>
                    <a:pt x="268" y="2423"/>
                  </a:cubicBezTo>
                  <a:cubicBezTo>
                    <a:pt x="418" y="2423"/>
                    <a:pt x="568" y="2423"/>
                    <a:pt x="719" y="2389"/>
                  </a:cubicBezTo>
                  <a:cubicBezTo>
                    <a:pt x="568" y="2356"/>
                    <a:pt x="418" y="2339"/>
                    <a:pt x="268" y="2339"/>
                  </a:cubicBezTo>
                  <a:cubicBezTo>
                    <a:pt x="201" y="2339"/>
                    <a:pt x="134" y="2323"/>
                    <a:pt x="117" y="2273"/>
                  </a:cubicBezTo>
                  <a:cubicBezTo>
                    <a:pt x="101" y="2189"/>
                    <a:pt x="117" y="2122"/>
                    <a:pt x="151" y="2055"/>
                  </a:cubicBezTo>
                  <a:cubicBezTo>
                    <a:pt x="218" y="1872"/>
                    <a:pt x="268" y="1688"/>
                    <a:pt x="335" y="1487"/>
                  </a:cubicBezTo>
                  <a:cubicBezTo>
                    <a:pt x="468" y="1070"/>
                    <a:pt x="585" y="702"/>
                    <a:pt x="652" y="435"/>
                  </a:cubicBezTo>
                  <a:cubicBezTo>
                    <a:pt x="719" y="301"/>
                    <a:pt x="752" y="151"/>
                    <a:pt x="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9"/>
            <p:cNvSpPr/>
            <p:nvPr/>
          </p:nvSpPr>
          <p:spPr>
            <a:xfrm>
              <a:off x="7708199" y="2017703"/>
              <a:ext cx="47716" cy="24949"/>
            </a:xfrm>
            <a:custGeom>
              <a:avLst/>
              <a:gdLst/>
              <a:ahLst/>
              <a:cxnLst/>
              <a:rect l="l" t="t" r="r" b="b"/>
              <a:pathLst>
                <a:path w="1488" h="778" extrusionOk="0">
                  <a:moveTo>
                    <a:pt x="1320" y="1"/>
                  </a:moveTo>
                  <a:cubicBezTo>
                    <a:pt x="869" y="134"/>
                    <a:pt x="535" y="352"/>
                    <a:pt x="0" y="452"/>
                  </a:cubicBezTo>
                  <a:cubicBezTo>
                    <a:pt x="142" y="665"/>
                    <a:pt x="376" y="777"/>
                    <a:pt x="614" y="777"/>
                  </a:cubicBezTo>
                  <a:cubicBezTo>
                    <a:pt x="711" y="777"/>
                    <a:pt x="810" y="758"/>
                    <a:pt x="902" y="719"/>
                  </a:cubicBezTo>
                  <a:cubicBezTo>
                    <a:pt x="1487" y="469"/>
                    <a:pt x="1320" y="1"/>
                    <a:pt x="13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9"/>
            <p:cNvSpPr/>
            <p:nvPr/>
          </p:nvSpPr>
          <p:spPr>
            <a:xfrm>
              <a:off x="7717820" y="2090047"/>
              <a:ext cx="85235" cy="44606"/>
            </a:xfrm>
            <a:custGeom>
              <a:avLst/>
              <a:gdLst/>
              <a:ahLst/>
              <a:cxnLst/>
              <a:rect l="l" t="t" r="r" b="b"/>
              <a:pathLst>
                <a:path w="2658" h="1391" extrusionOk="0">
                  <a:moveTo>
                    <a:pt x="2658" y="0"/>
                  </a:moveTo>
                  <a:cubicBezTo>
                    <a:pt x="1872" y="552"/>
                    <a:pt x="953" y="853"/>
                    <a:pt x="1" y="903"/>
                  </a:cubicBezTo>
                  <a:lnTo>
                    <a:pt x="1" y="1387"/>
                  </a:lnTo>
                  <a:cubicBezTo>
                    <a:pt x="56" y="1390"/>
                    <a:pt x="111" y="1391"/>
                    <a:pt x="164" y="1391"/>
                  </a:cubicBezTo>
                  <a:cubicBezTo>
                    <a:pt x="2041" y="1391"/>
                    <a:pt x="2657" y="1"/>
                    <a:pt x="265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9"/>
            <p:cNvSpPr/>
            <p:nvPr/>
          </p:nvSpPr>
          <p:spPr>
            <a:xfrm>
              <a:off x="7631077" y="1809424"/>
              <a:ext cx="135549" cy="109190"/>
            </a:xfrm>
            <a:custGeom>
              <a:avLst/>
              <a:gdLst/>
              <a:ahLst/>
              <a:cxnLst/>
              <a:rect l="l" t="t" r="r" b="b"/>
              <a:pathLst>
                <a:path w="4227" h="3405" extrusionOk="0">
                  <a:moveTo>
                    <a:pt x="3213" y="0"/>
                  </a:moveTo>
                  <a:cubicBezTo>
                    <a:pt x="1" y="0"/>
                    <a:pt x="601" y="3405"/>
                    <a:pt x="601" y="3405"/>
                  </a:cubicBezTo>
                  <a:lnTo>
                    <a:pt x="3809" y="2569"/>
                  </a:lnTo>
                  <a:cubicBezTo>
                    <a:pt x="3491" y="1500"/>
                    <a:pt x="4226" y="96"/>
                    <a:pt x="4226" y="96"/>
                  </a:cubicBezTo>
                  <a:cubicBezTo>
                    <a:pt x="3852" y="30"/>
                    <a:pt x="3515" y="0"/>
                    <a:pt x="32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7884987" y="1926086"/>
              <a:ext cx="124903" cy="177910"/>
            </a:xfrm>
            <a:custGeom>
              <a:avLst/>
              <a:gdLst/>
              <a:ahLst/>
              <a:cxnLst/>
              <a:rect l="l" t="t" r="r" b="b"/>
              <a:pathLst>
                <a:path w="3895" h="5548" extrusionOk="0">
                  <a:moveTo>
                    <a:pt x="84" y="1"/>
                  </a:moveTo>
                  <a:lnTo>
                    <a:pt x="1" y="5548"/>
                  </a:lnTo>
                  <a:cubicBezTo>
                    <a:pt x="3894" y="4712"/>
                    <a:pt x="3326" y="418"/>
                    <a:pt x="3326" y="41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9"/>
            <p:cNvSpPr/>
            <p:nvPr/>
          </p:nvSpPr>
          <p:spPr>
            <a:xfrm>
              <a:off x="7621393" y="1769821"/>
              <a:ext cx="136127" cy="144528"/>
            </a:xfrm>
            <a:custGeom>
              <a:avLst/>
              <a:gdLst/>
              <a:ahLst/>
              <a:cxnLst/>
              <a:rect l="l" t="t" r="r" b="b"/>
              <a:pathLst>
                <a:path w="4245" h="4507" extrusionOk="0">
                  <a:moveTo>
                    <a:pt x="4134" y="1"/>
                  </a:moveTo>
                  <a:cubicBezTo>
                    <a:pt x="3980" y="1"/>
                    <a:pt x="3670" y="26"/>
                    <a:pt x="3258" y="128"/>
                  </a:cubicBezTo>
                  <a:cubicBezTo>
                    <a:pt x="1654" y="580"/>
                    <a:pt x="451" y="1883"/>
                    <a:pt x="117" y="3520"/>
                  </a:cubicBezTo>
                  <a:cubicBezTo>
                    <a:pt x="0" y="4122"/>
                    <a:pt x="50" y="4506"/>
                    <a:pt x="67" y="4506"/>
                  </a:cubicBezTo>
                  <a:cubicBezTo>
                    <a:pt x="101" y="4506"/>
                    <a:pt x="117" y="4122"/>
                    <a:pt x="268" y="3554"/>
                  </a:cubicBezTo>
                  <a:cubicBezTo>
                    <a:pt x="669" y="2017"/>
                    <a:pt x="1805" y="797"/>
                    <a:pt x="3309" y="279"/>
                  </a:cubicBezTo>
                  <a:cubicBezTo>
                    <a:pt x="3877" y="95"/>
                    <a:pt x="4244" y="62"/>
                    <a:pt x="4244" y="11"/>
                  </a:cubicBezTo>
                  <a:cubicBezTo>
                    <a:pt x="4244" y="6"/>
                    <a:pt x="4206" y="1"/>
                    <a:pt x="4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7726927" y="1887829"/>
              <a:ext cx="105598" cy="103482"/>
            </a:xfrm>
            <a:custGeom>
              <a:avLst/>
              <a:gdLst/>
              <a:ahLst/>
              <a:cxnLst/>
              <a:rect l="l" t="t" r="r" b="b"/>
              <a:pathLst>
                <a:path w="3293" h="3227" extrusionOk="0">
                  <a:moveTo>
                    <a:pt x="1547" y="1"/>
                  </a:moveTo>
                  <a:cubicBezTo>
                    <a:pt x="1455" y="1"/>
                    <a:pt x="1362" y="8"/>
                    <a:pt x="1271" y="24"/>
                  </a:cubicBezTo>
                  <a:cubicBezTo>
                    <a:pt x="1020" y="74"/>
                    <a:pt x="786" y="191"/>
                    <a:pt x="602" y="342"/>
                  </a:cubicBezTo>
                  <a:cubicBezTo>
                    <a:pt x="318" y="559"/>
                    <a:pt x="118" y="876"/>
                    <a:pt x="34" y="1227"/>
                  </a:cubicBezTo>
                  <a:cubicBezTo>
                    <a:pt x="1" y="1327"/>
                    <a:pt x="1" y="1411"/>
                    <a:pt x="1" y="1511"/>
                  </a:cubicBezTo>
                  <a:cubicBezTo>
                    <a:pt x="1" y="1545"/>
                    <a:pt x="1" y="1578"/>
                    <a:pt x="1" y="1611"/>
                  </a:cubicBezTo>
                  <a:cubicBezTo>
                    <a:pt x="18" y="1611"/>
                    <a:pt x="1" y="1478"/>
                    <a:pt x="68" y="1244"/>
                  </a:cubicBezTo>
                  <a:cubicBezTo>
                    <a:pt x="168" y="910"/>
                    <a:pt x="368" y="609"/>
                    <a:pt x="653" y="408"/>
                  </a:cubicBezTo>
                  <a:cubicBezTo>
                    <a:pt x="913" y="202"/>
                    <a:pt x="1236" y="95"/>
                    <a:pt x="1563" y="95"/>
                  </a:cubicBezTo>
                  <a:cubicBezTo>
                    <a:pt x="1741" y="95"/>
                    <a:pt x="1919" y="127"/>
                    <a:pt x="2089" y="191"/>
                  </a:cubicBezTo>
                  <a:cubicBezTo>
                    <a:pt x="2374" y="291"/>
                    <a:pt x="2607" y="475"/>
                    <a:pt x="2791" y="726"/>
                  </a:cubicBezTo>
                  <a:cubicBezTo>
                    <a:pt x="3176" y="1261"/>
                    <a:pt x="3176" y="1979"/>
                    <a:pt x="2791" y="2514"/>
                  </a:cubicBezTo>
                  <a:cubicBezTo>
                    <a:pt x="2607" y="2748"/>
                    <a:pt x="2374" y="2931"/>
                    <a:pt x="2089" y="3032"/>
                  </a:cubicBezTo>
                  <a:cubicBezTo>
                    <a:pt x="1917" y="3097"/>
                    <a:pt x="1736" y="3129"/>
                    <a:pt x="1557" y="3129"/>
                  </a:cubicBezTo>
                  <a:cubicBezTo>
                    <a:pt x="1232" y="3129"/>
                    <a:pt x="911" y="3025"/>
                    <a:pt x="653" y="2831"/>
                  </a:cubicBezTo>
                  <a:cubicBezTo>
                    <a:pt x="368" y="2631"/>
                    <a:pt x="168" y="2330"/>
                    <a:pt x="68" y="1996"/>
                  </a:cubicBezTo>
                  <a:cubicBezTo>
                    <a:pt x="1" y="1762"/>
                    <a:pt x="18" y="1611"/>
                    <a:pt x="1" y="1611"/>
                  </a:cubicBezTo>
                  <a:cubicBezTo>
                    <a:pt x="1" y="1645"/>
                    <a:pt x="1" y="1678"/>
                    <a:pt x="1" y="1712"/>
                  </a:cubicBezTo>
                  <a:cubicBezTo>
                    <a:pt x="1" y="1812"/>
                    <a:pt x="1" y="1912"/>
                    <a:pt x="34" y="1996"/>
                  </a:cubicBezTo>
                  <a:cubicBezTo>
                    <a:pt x="118" y="2363"/>
                    <a:pt x="318" y="2664"/>
                    <a:pt x="602" y="2898"/>
                  </a:cubicBezTo>
                  <a:cubicBezTo>
                    <a:pt x="786" y="3048"/>
                    <a:pt x="1020" y="3149"/>
                    <a:pt x="1271" y="3199"/>
                  </a:cubicBezTo>
                  <a:cubicBezTo>
                    <a:pt x="1373" y="3217"/>
                    <a:pt x="1477" y="3226"/>
                    <a:pt x="1581" y="3226"/>
                  </a:cubicBezTo>
                  <a:cubicBezTo>
                    <a:pt x="1766" y="3226"/>
                    <a:pt x="1952" y="3196"/>
                    <a:pt x="2123" y="3132"/>
                  </a:cubicBezTo>
                  <a:cubicBezTo>
                    <a:pt x="2424" y="3032"/>
                    <a:pt x="2691" y="2831"/>
                    <a:pt x="2875" y="2580"/>
                  </a:cubicBezTo>
                  <a:cubicBezTo>
                    <a:pt x="3292" y="2012"/>
                    <a:pt x="3292" y="1227"/>
                    <a:pt x="2875" y="659"/>
                  </a:cubicBezTo>
                  <a:cubicBezTo>
                    <a:pt x="2691" y="392"/>
                    <a:pt x="2424" y="208"/>
                    <a:pt x="2123" y="91"/>
                  </a:cubicBezTo>
                  <a:cubicBezTo>
                    <a:pt x="1941" y="34"/>
                    <a:pt x="1744" y="1"/>
                    <a:pt x="15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7610682" y="1887701"/>
              <a:ext cx="102905" cy="103738"/>
            </a:xfrm>
            <a:custGeom>
              <a:avLst/>
              <a:gdLst/>
              <a:ahLst/>
              <a:cxnLst/>
              <a:rect l="l" t="t" r="r" b="b"/>
              <a:pathLst>
                <a:path w="3209" h="3235" extrusionOk="0">
                  <a:moveTo>
                    <a:pt x="1581" y="1"/>
                  </a:moveTo>
                  <a:cubicBezTo>
                    <a:pt x="1484" y="1"/>
                    <a:pt x="1386" y="10"/>
                    <a:pt x="1287" y="28"/>
                  </a:cubicBezTo>
                  <a:cubicBezTo>
                    <a:pt x="1036" y="78"/>
                    <a:pt x="802" y="195"/>
                    <a:pt x="618" y="346"/>
                  </a:cubicBezTo>
                  <a:cubicBezTo>
                    <a:pt x="318" y="563"/>
                    <a:pt x="117" y="880"/>
                    <a:pt x="50" y="1231"/>
                  </a:cubicBezTo>
                  <a:cubicBezTo>
                    <a:pt x="17" y="1331"/>
                    <a:pt x="17" y="1415"/>
                    <a:pt x="17" y="1515"/>
                  </a:cubicBezTo>
                  <a:cubicBezTo>
                    <a:pt x="0" y="1549"/>
                    <a:pt x="17" y="1582"/>
                    <a:pt x="17" y="1615"/>
                  </a:cubicBezTo>
                  <a:cubicBezTo>
                    <a:pt x="34" y="1615"/>
                    <a:pt x="17" y="1482"/>
                    <a:pt x="84" y="1248"/>
                  </a:cubicBezTo>
                  <a:cubicBezTo>
                    <a:pt x="184" y="914"/>
                    <a:pt x="384" y="613"/>
                    <a:pt x="652" y="412"/>
                  </a:cubicBezTo>
                  <a:cubicBezTo>
                    <a:pt x="923" y="206"/>
                    <a:pt x="1250" y="99"/>
                    <a:pt x="1578" y="99"/>
                  </a:cubicBezTo>
                  <a:cubicBezTo>
                    <a:pt x="1757" y="99"/>
                    <a:pt x="1935" y="131"/>
                    <a:pt x="2105" y="195"/>
                  </a:cubicBezTo>
                  <a:cubicBezTo>
                    <a:pt x="2389" y="295"/>
                    <a:pt x="2623" y="479"/>
                    <a:pt x="2807" y="730"/>
                  </a:cubicBezTo>
                  <a:cubicBezTo>
                    <a:pt x="3191" y="1265"/>
                    <a:pt x="3191" y="1983"/>
                    <a:pt x="2807" y="2518"/>
                  </a:cubicBezTo>
                  <a:cubicBezTo>
                    <a:pt x="2623" y="2752"/>
                    <a:pt x="2389" y="2935"/>
                    <a:pt x="2105" y="3036"/>
                  </a:cubicBezTo>
                  <a:cubicBezTo>
                    <a:pt x="1933" y="3101"/>
                    <a:pt x="1752" y="3133"/>
                    <a:pt x="1572" y="3133"/>
                  </a:cubicBezTo>
                  <a:cubicBezTo>
                    <a:pt x="1246" y="3133"/>
                    <a:pt x="921" y="3029"/>
                    <a:pt x="652" y="2835"/>
                  </a:cubicBezTo>
                  <a:cubicBezTo>
                    <a:pt x="384" y="2635"/>
                    <a:pt x="184" y="2334"/>
                    <a:pt x="84" y="2000"/>
                  </a:cubicBezTo>
                  <a:cubicBezTo>
                    <a:pt x="17" y="1766"/>
                    <a:pt x="34" y="1615"/>
                    <a:pt x="17" y="1615"/>
                  </a:cubicBezTo>
                  <a:cubicBezTo>
                    <a:pt x="17" y="1649"/>
                    <a:pt x="0" y="1682"/>
                    <a:pt x="17" y="1716"/>
                  </a:cubicBezTo>
                  <a:cubicBezTo>
                    <a:pt x="17" y="1816"/>
                    <a:pt x="17" y="1916"/>
                    <a:pt x="50" y="2000"/>
                  </a:cubicBezTo>
                  <a:cubicBezTo>
                    <a:pt x="117" y="2367"/>
                    <a:pt x="318" y="2668"/>
                    <a:pt x="618" y="2902"/>
                  </a:cubicBezTo>
                  <a:cubicBezTo>
                    <a:pt x="802" y="3052"/>
                    <a:pt x="1036" y="3153"/>
                    <a:pt x="1287" y="3203"/>
                  </a:cubicBezTo>
                  <a:cubicBezTo>
                    <a:pt x="1393" y="3224"/>
                    <a:pt x="1499" y="3235"/>
                    <a:pt x="1603" y="3235"/>
                  </a:cubicBezTo>
                  <a:cubicBezTo>
                    <a:pt x="2463" y="3235"/>
                    <a:pt x="3208" y="2525"/>
                    <a:pt x="3208" y="1615"/>
                  </a:cubicBezTo>
                  <a:cubicBezTo>
                    <a:pt x="3208" y="713"/>
                    <a:pt x="2451" y="1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7711406" y="1939490"/>
              <a:ext cx="18792" cy="3784"/>
            </a:xfrm>
            <a:custGeom>
              <a:avLst/>
              <a:gdLst/>
              <a:ahLst/>
              <a:cxnLst/>
              <a:rect l="l" t="t" r="r" b="b"/>
              <a:pathLst>
                <a:path w="586" h="118" extrusionOk="0">
                  <a:moveTo>
                    <a:pt x="301" y="0"/>
                  </a:moveTo>
                  <a:cubicBezTo>
                    <a:pt x="134" y="0"/>
                    <a:pt x="0" y="17"/>
                    <a:pt x="0" y="51"/>
                  </a:cubicBezTo>
                  <a:cubicBezTo>
                    <a:pt x="0" y="84"/>
                    <a:pt x="134" y="117"/>
                    <a:pt x="301" y="117"/>
                  </a:cubicBezTo>
                  <a:cubicBezTo>
                    <a:pt x="451" y="117"/>
                    <a:pt x="585" y="84"/>
                    <a:pt x="585" y="51"/>
                  </a:cubicBezTo>
                  <a:cubicBezTo>
                    <a:pt x="585" y="17"/>
                    <a:pt x="451" y="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7825534" y="1950201"/>
              <a:ext cx="88955" cy="17701"/>
            </a:xfrm>
            <a:custGeom>
              <a:avLst/>
              <a:gdLst/>
              <a:ahLst/>
              <a:cxnLst/>
              <a:rect l="l" t="t" r="r" b="b"/>
              <a:pathLst>
                <a:path w="2774" h="552" extrusionOk="0">
                  <a:moveTo>
                    <a:pt x="0" y="1"/>
                  </a:moveTo>
                  <a:lnTo>
                    <a:pt x="0" y="1"/>
                  </a:lnTo>
                  <a:cubicBezTo>
                    <a:pt x="919" y="251"/>
                    <a:pt x="1838" y="435"/>
                    <a:pt x="2774" y="552"/>
                  </a:cubicBezTo>
                  <a:cubicBezTo>
                    <a:pt x="1872" y="285"/>
                    <a:pt x="936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7894640" y="1965016"/>
              <a:ext cx="45055" cy="64616"/>
            </a:xfrm>
            <a:custGeom>
              <a:avLst/>
              <a:gdLst/>
              <a:ahLst/>
              <a:cxnLst/>
              <a:rect l="l" t="t" r="r" b="b"/>
              <a:pathLst>
                <a:path w="1405" h="2015" extrusionOk="0">
                  <a:moveTo>
                    <a:pt x="572" y="1"/>
                  </a:moveTo>
                  <a:cubicBezTo>
                    <a:pt x="402" y="1"/>
                    <a:pt x="233" y="47"/>
                    <a:pt x="84" y="140"/>
                  </a:cubicBezTo>
                  <a:lnTo>
                    <a:pt x="1" y="1894"/>
                  </a:lnTo>
                  <a:cubicBezTo>
                    <a:pt x="134" y="1975"/>
                    <a:pt x="284" y="2015"/>
                    <a:pt x="433" y="2015"/>
                  </a:cubicBezTo>
                  <a:cubicBezTo>
                    <a:pt x="656" y="2015"/>
                    <a:pt x="876" y="1925"/>
                    <a:pt x="1037" y="1744"/>
                  </a:cubicBezTo>
                  <a:cubicBezTo>
                    <a:pt x="1304" y="1460"/>
                    <a:pt x="1404" y="1059"/>
                    <a:pt x="1321" y="675"/>
                  </a:cubicBezTo>
                  <a:cubicBezTo>
                    <a:pt x="1271" y="441"/>
                    <a:pt x="1154" y="240"/>
                    <a:pt x="970" y="90"/>
                  </a:cubicBezTo>
                  <a:cubicBezTo>
                    <a:pt x="844" y="31"/>
                    <a:pt x="707" y="1"/>
                    <a:pt x="57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7905895" y="1978003"/>
              <a:ext cx="27899" cy="38257"/>
            </a:xfrm>
            <a:custGeom>
              <a:avLst/>
              <a:gdLst/>
              <a:ahLst/>
              <a:cxnLst/>
              <a:rect l="l" t="t" r="r" b="b"/>
              <a:pathLst>
                <a:path w="870" h="1193" extrusionOk="0">
                  <a:moveTo>
                    <a:pt x="157" y="1"/>
                  </a:moveTo>
                  <a:cubicBezTo>
                    <a:pt x="55" y="1"/>
                    <a:pt x="1" y="40"/>
                    <a:pt x="1" y="53"/>
                  </a:cubicBezTo>
                  <a:cubicBezTo>
                    <a:pt x="1" y="69"/>
                    <a:pt x="118" y="69"/>
                    <a:pt x="234" y="136"/>
                  </a:cubicBezTo>
                  <a:cubicBezTo>
                    <a:pt x="602" y="303"/>
                    <a:pt x="652" y="804"/>
                    <a:pt x="318" y="1038"/>
                  </a:cubicBezTo>
                  <a:cubicBezTo>
                    <a:pt x="201" y="1122"/>
                    <a:pt x="101" y="1139"/>
                    <a:pt x="101" y="1155"/>
                  </a:cubicBezTo>
                  <a:lnTo>
                    <a:pt x="118" y="1172"/>
                  </a:lnTo>
                  <a:cubicBezTo>
                    <a:pt x="109" y="1180"/>
                    <a:pt x="134" y="1193"/>
                    <a:pt x="182" y="1193"/>
                  </a:cubicBezTo>
                  <a:cubicBezTo>
                    <a:pt x="230" y="1193"/>
                    <a:pt x="301" y="1180"/>
                    <a:pt x="385" y="1139"/>
                  </a:cubicBezTo>
                  <a:cubicBezTo>
                    <a:pt x="869" y="888"/>
                    <a:pt x="803" y="169"/>
                    <a:pt x="285" y="19"/>
                  </a:cubicBezTo>
                  <a:cubicBezTo>
                    <a:pt x="236" y="6"/>
                    <a:pt x="193" y="1"/>
                    <a:pt x="15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7323485" y="2838566"/>
              <a:ext cx="811757" cy="952148"/>
            </a:xfrm>
            <a:custGeom>
              <a:avLst/>
              <a:gdLst/>
              <a:ahLst/>
              <a:cxnLst/>
              <a:rect l="l" t="t" r="r" b="b"/>
              <a:pathLst>
                <a:path w="25314" h="29692" extrusionOk="0">
                  <a:moveTo>
                    <a:pt x="21805" y="0"/>
                  </a:moveTo>
                  <a:lnTo>
                    <a:pt x="7185" y="1972"/>
                  </a:lnTo>
                  <a:lnTo>
                    <a:pt x="0" y="27753"/>
                  </a:lnTo>
                  <a:cubicBezTo>
                    <a:pt x="0" y="27753"/>
                    <a:pt x="1454" y="27200"/>
                    <a:pt x="3460" y="27200"/>
                  </a:cubicBezTo>
                  <a:cubicBezTo>
                    <a:pt x="4973" y="27200"/>
                    <a:pt x="6801" y="27515"/>
                    <a:pt x="8555" y="28622"/>
                  </a:cubicBezTo>
                  <a:cubicBezTo>
                    <a:pt x="9556" y="29257"/>
                    <a:pt x="10479" y="29518"/>
                    <a:pt x="11351" y="29518"/>
                  </a:cubicBezTo>
                  <a:cubicBezTo>
                    <a:pt x="13070" y="29518"/>
                    <a:pt x="14589" y="28505"/>
                    <a:pt x="16107" y="27352"/>
                  </a:cubicBezTo>
                  <a:cubicBezTo>
                    <a:pt x="16510" y="27047"/>
                    <a:pt x="16980" y="26921"/>
                    <a:pt x="17483" y="26921"/>
                  </a:cubicBezTo>
                  <a:cubicBezTo>
                    <a:pt x="19842" y="26921"/>
                    <a:pt x="22908" y="29691"/>
                    <a:pt x="22908" y="29691"/>
                  </a:cubicBezTo>
                  <a:cubicBezTo>
                    <a:pt x="22908" y="29691"/>
                    <a:pt x="23860" y="19215"/>
                    <a:pt x="24579" y="11429"/>
                  </a:cubicBezTo>
                  <a:cubicBezTo>
                    <a:pt x="25314" y="3643"/>
                    <a:pt x="21805" y="0"/>
                    <a:pt x="218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9"/>
            <p:cNvSpPr/>
            <p:nvPr/>
          </p:nvSpPr>
          <p:spPr>
            <a:xfrm>
              <a:off x="7876425" y="2868037"/>
              <a:ext cx="123267" cy="93669"/>
            </a:xfrm>
            <a:custGeom>
              <a:avLst/>
              <a:gdLst/>
              <a:ahLst/>
              <a:cxnLst/>
              <a:rect l="l" t="t" r="r" b="b"/>
              <a:pathLst>
                <a:path w="3844" h="2921" extrusionOk="0">
                  <a:moveTo>
                    <a:pt x="1" y="0"/>
                  </a:moveTo>
                  <a:cubicBezTo>
                    <a:pt x="1" y="268"/>
                    <a:pt x="51" y="535"/>
                    <a:pt x="151" y="769"/>
                  </a:cubicBezTo>
                  <a:cubicBezTo>
                    <a:pt x="602" y="2022"/>
                    <a:pt x="1755" y="2857"/>
                    <a:pt x="3075" y="2908"/>
                  </a:cubicBezTo>
                  <a:cubicBezTo>
                    <a:pt x="3138" y="2916"/>
                    <a:pt x="3201" y="2920"/>
                    <a:pt x="3266" y="2920"/>
                  </a:cubicBezTo>
                  <a:cubicBezTo>
                    <a:pt x="3458" y="2920"/>
                    <a:pt x="3656" y="2882"/>
                    <a:pt x="3844" y="2807"/>
                  </a:cubicBezTo>
                  <a:cubicBezTo>
                    <a:pt x="3844" y="2798"/>
                    <a:pt x="3821" y="2795"/>
                    <a:pt x="3777" y="2795"/>
                  </a:cubicBezTo>
                  <a:cubicBezTo>
                    <a:pt x="3708" y="2795"/>
                    <a:pt x="3585" y="2803"/>
                    <a:pt x="3422" y="2803"/>
                  </a:cubicBezTo>
                  <a:cubicBezTo>
                    <a:pt x="3321" y="2803"/>
                    <a:pt x="3204" y="2800"/>
                    <a:pt x="3075" y="2791"/>
                  </a:cubicBezTo>
                  <a:cubicBezTo>
                    <a:pt x="1839" y="2674"/>
                    <a:pt x="752" y="1888"/>
                    <a:pt x="268" y="735"/>
                  </a:cubicBezTo>
                  <a:cubicBezTo>
                    <a:pt x="67" y="30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9"/>
            <p:cNvSpPr/>
            <p:nvPr/>
          </p:nvSpPr>
          <p:spPr>
            <a:xfrm>
              <a:off x="7966984" y="2846551"/>
              <a:ext cx="11288" cy="24756"/>
            </a:xfrm>
            <a:custGeom>
              <a:avLst/>
              <a:gdLst/>
              <a:ahLst/>
              <a:cxnLst/>
              <a:rect l="l" t="t" r="r" b="b"/>
              <a:pathLst>
                <a:path w="352" h="772" extrusionOk="0">
                  <a:moveTo>
                    <a:pt x="56" y="1"/>
                  </a:moveTo>
                  <a:cubicBezTo>
                    <a:pt x="54" y="1"/>
                    <a:pt x="52" y="1"/>
                    <a:pt x="50" y="2"/>
                  </a:cubicBezTo>
                  <a:cubicBezTo>
                    <a:pt x="0" y="19"/>
                    <a:pt x="34" y="202"/>
                    <a:pt x="101" y="420"/>
                  </a:cubicBezTo>
                  <a:cubicBezTo>
                    <a:pt x="164" y="626"/>
                    <a:pt x="258" y="772"/>
                    <a:pt x="310" y="772"/>
                  </a:cubicBezTo>
                  <a:cubicBezTo>
                    <a:pt x="313" y="772"/>
                    <a:pt x="315" y="771"/>
                    <a:pt x="318" y="770"/>
                  </a:cubicBezTo>
                  <a:cubicBezTo>
                    <a:pt x="351" y="754"/>
                    <a:pt x="335" y="570"/>
                    <a:pt x="268" y="369"/>
                  </a:cubicBezTo>
                  <a:cubicBezTo>
                    <a:pt x="188" y="162"/>
                    <a:pt x="93" y="1"/>
                    <a:pt x="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7989495" y="2920531"/>
              <a:ext cx="13949" cy="49865"/>
            </a:xfrm>
            <a:custGeom>
              <a:avLst/>
              <a:gdLst/>
              <a:ahLst/>
              <a:cxnLst/>
              <a:rect l="l" t="t" r="r" b="b"/>
              <a:pathLst>
                <a:path w="435" h="1555" extrusionOk="0">
                  <a:moveTo>
                    <a:pt x="53" y="0"/>
                  </a:moveTo>
                  <a:cubicBezTo>
                    <a:pt x="52" y="0"/>
                    <a:pt x="51" y="0"/>
                    <a:pt x="50" y="1"/>
                  </a:cubicBezTo>
                  <a:cubicBezTo>
                    <a:pt x="0" y="1"/>
                    <a:pt x="34" y="368"/>
                    <a:pt x="134" y="786"/>
                  </a:cubicBezTo>
                  <a:cubicBezTo>
                    <a:pt x="217" y="1220"/>
                    <a:pt x="334" y="1555"/>
                    <a:pt x="384" y="1555"/>
                  </a:cubicBezTo>
                  <a:cubicBezTo>
                    <a:pt x="435" y="1538"/>
                    <a:pt x="384" y="1187"/>
                    <a:pt x="301" y="753"/>
                  </a:cubicBezTo>
                  <a:cubicBezTo>
                    <a:pt x="203" y="329"/>
                    <a:pt x="89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8008223" y="3020197"/>
              <a:ext cx="8081" cy="50923"/>
            </a:xfrm>
            <a:custGeom>
              <a:avLst/>
              <a:gdLst/>
              <a:ahLst/>
              <a:cxnLst/>
              <a:rect l="l" t="t" r="r" b="b"/>
              <a:pathLst>
                <a:path w="252" h="1588" extrusionOk="0">
                  <a:moveTo>
                    <a:pt x="51" y="0"/>
                  </a:moveTo>
                  <a:cubicBezTo>
                    <a:pt x="1" y="17"/>
                    <a:pt x="1" y="368"/>
                    <a:pt x="34" y="802"/>
                  </a:cubicBezTo>
                  <a:cubicBezTo>
                    <a:pt x="84" y="1237"/>
                    <a:pt x="151" y="1588"/>
                    <a:pt x="201" y="1588"/>
                  </a:cubicBezTo>
                  <a:cubicBezTo>
                    <a:pt x="252" y="1588"/>
                    <a:pt x="252" y="1220"/>
                    <a:pt x="201" y="786"/>
                  </a:cubicBezTo>
                  <a:cubicBezTo>
                    <a:pt x="168" y="351"/>
                    <a:pt x="84" y="0"/>
                    <a:pt x="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8014123" y="3122011"/>
              <a:ext cx="5932" cy="50923"/>
            </a:xfrm>
            <a:custGeom>
              <a:avLst/>
              <a:gdLst/>
              <a:ahLst/>
              <a:cxnLst/>
              <a:rect l="l" t="t" r="r" b="b"/>
              <a:pathLst>
                <a:path w="185" h="1588" extrusionOk="0">
                  <a:moveTo>
                    <a:pt x="101" y="0"/>
                  </a:moveTo>
                  <a:cubicBezTo>
                    <a:pt x="51" y="0"/>
                    <a:pt x="1" y="351"/>
                    <a:pt x="17" y="785"/>
                  </a:cubicBezTo>
                  <a:cubicBezTo>
                    <a:pt x="17" y="1220"/>
                    <a:pt x="51" y="1587"/>
                    <a:pt x="101" y="1587"/>
                  </a:cubicBezTo>
                  <a:cubicBezTo>
                    <a:pt x="134" y="1587"/>
                    <a:pt x="184" y="1237"/>
                    <a:pt x="184" y="785"/>
                  </a:cubicBezTo>
                  <a:cubicBezTo>
                    <a:pt x="184" y="351"/>
                    <a:pt x="134" y="0"/>
                    <a:pt x="1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8009313" y="3223793"/>
              <a:ext cx="7536" cy="50923"/>
            </a:xfrm>
            <a:custGeom>
              <a:avLst/>
              <a:gdLst/>
              <a:ahLst/>
              <a:cxnLst/>
              <a:rect l="l" t="t" r="r" b="b"/>
              <a:pathLst>
                <a:path w="235" h="1588" extrusionOk="0">
                  <a:moveTo>
                    <a:pt x="184" y="1"/>
                  </a:moveTo>
                  <a:cubicBezTo>
                    <a:pt x="134" y="1"/>
                    <a:pt x="67" y="352"/>
                    <a:pt x="34" y="786"/>
                  </a:cubicBezTo>
                  <a:cubicBezTo>
                    <a:pt x="0" y="1220"/>
                    <a:pt x="0" y="1571"/>
                    <a:pt x="50" y="1571"/>
                  </a:cubicBezTo>
                  <a:lnTo>
                    <a:pt x="50" y="1588"/>
                  </a:lnTo>
                  <a:cubicBezTo>
                    <a:pt x="101" y="1588"/>
                    <a:pt x="167" y="1237"/>
                    <a:pt x="201" y="803"/>
                  </a:cubicBezTo>
                  <a:cubicBezTo>
                    <a:pt x="234" y="352"/>
                    <a:pt x="218" y="1"/>
                    <a:pt x="1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7996454" y="3325063"/>
              <a:ext cx="10197" cy="50410"/>
            </a:xfrm>
            <a:custGeom>
              <a:avLst/>
              <a:gdLst/>
              <a:ahLst/>
              <a:cxnLst/>
              <a:rect l="l" t="t" r="r" b="b"/>
              <a:pathLst>
                <a:path w="318" h="1572" extrusionOk="0">
                  <a:moveTo>
                    <a:pt x="268" y="1"/>
                  </a:moveTo>
                  <a:cubicBezTo>
                    <a:pt x="218" y="1"/>
                    <a:pt x="134" y="335"/>
                    <a:pt x="84" y="769"/>
                  </a:cubicBezTo>
                  <a:cubicBezTo>
                    <a:pt x="17" y="1204"/>
                    <a:pt x="0" y="1571"/>
                    <a:pt x="50" y="1571"/>
                  </a:cubicBezTo>
                  <a:cubicBezTo>
                    <a:pt x="52" y="1572"/>
                    <a:pt x="53" y="1572"/>
                    <a:pt x="54" y="1572"/>
                  </a:cubicBezTo>
                  <a:cubicBezTo>
                    <a:pt x="104" y="1572"/>
                    <a:pt x="186" y="1227"/>
                    <a:pt x="251" y="803"/>
                  </a:cubicBezTo>
                  <a:cubicBezTo>
                    <a:pt x="301" y="368"/>
                    <a:pt x="318" y="1"/>
                    <a:pt x="2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7978240" y="3425787"/>
              <a:ext cx="12891" cy="49865"/>
            </a:xfrm>
            <a:custGeom>
              <a:avLst/>
              <a:gdLst/>
              <a:ahLst/>
              <a:cxnLst/>
              <a:rect l="l" t="t" r="r" b="b"/>
              <a:pathLst>
                <a:path w="402" h="1555" extrusionOk="0">
                  <a:moveTo>
                    <a:pt x="348" y="0"/>
                  </a:moveTo>
                  <a:cubicBezTo>
                    <a:pt x="296" y="0"/>
                    <a:pt x="199" y="345"/>
                    <a:pt x="117" y="753"/>
                  </a:cubicBezTo>
                  <a:cubicBezTo>
                    <a:pt x="34" y="1187"/>
                    <a:pt x="0" y="1538"/>
                    <a:pt x="34" y="1555"/>
                  </a:cubicBezTo>
                  <a:cubicBezTo>
                    <a:pt x="84" y="1555"/>
                    <a:pt x="201" y="1221"/>
                    <a:pt x="284" y="786"/>
                  </a:cubicBezTo>
                  <a:cubicBezTo>
                    <a:pt x="368" y="352"/>
                    <a:pt x="401" y="1"/>
                    <a:pt x="351" y="1"/>
                  </a:cubicBezTo>
                  <a:cubicBezTo>
                    <a:pt x="350" y="0"/>
                    <a:pt x="349" y="0"/>
                    <a:pt x="3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7955183" y="3525452"/>
              <a:ext cx="14495" cy="49320"/>
            </a:xfrm>
            <a:custGeom>
              <a:avLst/>
              <a:gdLst/>
              <a:ahLst/>
              <a:cxnLst/>
              <a:rect l="l" t="t" r="r" b="b"/>
              <a:pathLst>
                <a:path w="452" h="1538" extrusionOk="0">
                  <a:moveTo>
                    <a:pt x="415" y="0"/>
                  </a:moveTo>
                  <a:cubicBezTo>
                    <a:pt x="363" y="0"/>
                    <a:pt x="249" y="328"/>
                    <a:pt x="134" y="736"/>
                  </a:cubicBezTo>
                  <a:cubicBezTo>
                    <a:pt x="34" y="1170"/>
                    <a:pt x="1" y="1521"/>
                    <a:pt x="34" y="1538"/>
                  </a:cubicBezTo>
                  <a:cubicBezTo>
                    <a:pt x="84" y="1538"/>
                    <a:pt x="201" y="1204"/>
                    <a:pt x="302" y="786"/>
                  </a:cubicBezTo>
                  <a:cubicBezTo>
                    <a:pt x="402" y="351"/>
                    <a:pt x="452" y="1"/>
                    <a:pt x="418" y="1"/>
                  </a:cubicBezTo>
                  <a:cubicBezTo>
                    <a:pt x="417" y="0"/>
                    <a:pt x="416" y="0"/>
                    <a:pt x="4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7935911" y="3623996"/>
              <a:ext cx="9652" cy="25301"/>
            </a:xfrm>
            <a:custGeom>
              <a:avLst/>
              <a:gdLst/>
              <a:ahLst/>
              <a:cxnLst/>
              <a:rect l="l" t="t" r="r" b="b"/>
              <a:pathLst>
                <a:path w="301" h="789" extrusionOk="0">
                  <a:moveTo>
                    <a:pt x="244" y="1"/>
                  </a:moveTo>
                  <a:cubicBezTo>
                    <a:pt x="193" y="1"/>
                    <a:pt x="115" y="162"/>
                    <a:pt x="67" y="370"/>
                  </a:cubicBezTo>
                  <a:cubicBezTo>
                    <a:pt x="17" y="603"/>
                    <a:pt x="0" y="787"/>
                    <a:pt x="50" y="787"/>
                  </a:cubicBezTo>
                  <a:cubicBezTo>
                    <a:pt x="53" y="788"/>
                    <a:pt x="55" y="788"/>
                    <a:pt x="58" y="788"/>
                  </a:cubicBezTo>
                  <a:cubicBezTo>
                    <a:pt x="108" y="788"/>
                    <a:pt x="186" y="627"/>
                    <a:pt x="234" y="420"/>
                  </a:cubicBezTo>
                  <a:cubicBezTo>
                    <a:pt x="284" y="202"/>
                    <a:pt x="301" y="19"/>
                    <a:pt x="251" y="2"/>
                  </a:cubicBezTo>
                  <a:cubicBezTo>
                    <a:pt x="249" y="1"/>
                    <a:pt x="246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7676036" y="2883557"/>
              <a:ext cx="15585" cy="215429"/>
            </a:xfrm>
            <a:custGeom>
              <a:avLst/>
              <a:gdLst/>
              <a:ahLst/>
              <a:cxnLst/>
              <a:rect l="l" t="t" r="r" b="b"/>
              <a:pathLst>
                <a:path w="486" h="6718" extrusionOk="0">
                  <a:moveTo>
                    <a:pt x="418" y="1"/>
                  </a:moveTo>
                  <a:cubicBezTo>
                    <a:pt x="368" y="318"/>
                    <a:pt x="335" y="652"/>
                    <a:pt x="335" y="987"/>
                  </a:cubicBezTo>
                  <a:cubicBezTo>
                    <a:pt x="318" y="1588"/>
                    <a:pt x="268" y="2424"/>
                    <a:pt x="201" y="3359"/>
                  </a:cubicBezTo>
                  <a:cubicBezTo>
                    <a:pt x="134" y="4278"/>
                    <a:pt x="67" y="5114"/>
                    <a:pt x="34" y="5732"/>
                  </a:cubicBezTo>
                  <a:cubicBezTo>
                    <a:pt x="1" y="6049"/>
                    <a:pt x="1" y="6383"/>
                    <a:pt x="34" y="6718"/>
                  </a:cubicBezTo>
                  <a:cubicBezTo>
                    <a:pt x="101" y="6383"/>
                    <a:pt x="134" y="6066"/>
                    <a:pt x="151" y="5732"/>
                  </a:cubicBezTo>
                  <a:cubicBezTo>
                    <a:pt x="218" y="5130"/>
                    <a:pt x="301" y="4295"/>
                    <a:pt x="368" y="3359"/>
                  </a:cubicBezTo>
                  <a:cubicBezTo>
                    <a:pt x="435" y="2440"/>
                    <a:pt x="468" y="1588"/>
                    <a:pt x="468" y="987"/>
                  </a:cubicBezTo>
                  <a:cubicBezTo>
                    <a:pt x="485" y="652"/>
                    <a:pt x="468" y="318"/>
                    <a:pt x="4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7647111" y="2888399"/>
              <a:ext cx="30015" cy="210619"/>
            </a:xfrm>
            <a:custGeom>
              <a:avLst/>
              <a:gdLst/>
              <a:ahLst/>
              <a:cxnLst/>
              <a:rect l="l" t="t" r="r" b="b"/>
              <a:pathLst>
                <a:path w="936" h="6568" extrusionOk="0">
                  <a:moveTo>
                    <a:pt x="385" y="0"/>
                  </a:moveTo>
                  <a:cubicBezTo>
                    <a:pt x="318" y="334"/>
                    <a:pt x="284" y="669"/>
                    <a:pt x="268" y="1003"/>
                  </a:cubicBezTo>
                  <a:cubicBezTo>
                    <a:pt x="218" y="1638"/>
                    <a:pt x="167" y="2490"/>
                    <a:pt x="117" y="3459"/>
                  </a:cubicBezTo>
                  <a:cubicBezTo>
                    <a:pt x="84" y="3927"/>
                    <a:pt x="67" y="4378"/>
                    <a:pt x="50" y="4796"/>
                  </a:cubicBezTo>
                  <a:cubicBezTo>
                    <a:pt x="0" y="5180"/>
                    <a:pt x="50" y="5564"/>
                    <a:pt x="167" y="5915"/>
                  </a:cubicBezTo>
                  <a:cubicBezTo>
                    <a:pt x="251" y="6166"/>
                    <a:pt x="435" y="6366"/>
                    <a:pt x="652" y="6500"/>
                  </a:cubicBezTo>
                  <a:cubicBezTo>
                    <a:pt x="771" y="6559"/>
                    <a:pt x="865" y="6568"/>
                    <a:pt x="909" y="6568"/>
                  </a:cubicBezTo>
                  <a:cubicBezTo>
                    <a:pt x="926" y="6568"/>
                    <a:pt x="936" y="6567"/>
                    <a:pt x="936" y="6567"/>
                  </a:cubicBezTo>
                  <a:cubicBezTo>
                    <a:pt x="936" y="6550"/>
                    <a:pt x="836" y="6533"/>
                    <a:pt x="685" y="6433"/>
                  </a:cubicBezTo>
                  <a:cubicBezTo>
                    <a:pt x="502" y="6299"/>
                    <a:pt x="351" y="6099"/>
                    <a:pt x="284" y="5882"/>
                  </a:cubicBezTo>
                  <a:cubicBezTo>
                    <a:pt x="184" y="5531"/>
                    <a:pt x="151" y="5163"/>
                    <a:pt x="201" y="4812"/>
                  </a:cubicBezTo>
                  <a:cubicBezTo>
                    <a:pt x="234" y="4395"/>
                    <a:pt x="251" y="3943"/>
                    <a:pt x="284" y="3459"/>
                  </a:cubicBezTo>
                  <a:cubicBezTo>
                    <a:pt x="335" y="2506"/>
                    <a:pt x="368" y="1638"/>
                    <a:pt x="385" y="1019"/>
                  </a:cubicBezTo>
                  <a:cubicBezTo>
                    <a:pt x="418" y="669"/>
                    <a:pt x="418" y="334"/>
                    <a:pt x="3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7529231" y="2898565"/>
              <a:ext cx="74493" cy="91136"/>
            </a:xfrm>
            <a:custGeom>
              <a:avLst/>
              <a:gdLst/>
              <a:ahLst/>
              <a:cxnLst/>
              <a:rect l="l" t="t" r="r" b="b"/>
              <a:pathLst>
                <a:path w="2323" h="2842" extrusionOk="0">
                  <a:moveTo>
                    <a:pt x="2290" y="1"/>
                  </a:moveTo>
                  <a:cubicBezTo>
                    <a:pt x="2223" y="184"/>
                    <a:pt x="2189" y="368"/>
                    <a:pt x="2156" y="552"/>
                  </a:cubicBezTo>
                  <a:cubicBezTo>
                    <a:pt x="1905" y="1438"/>
                    <a:pt x="1320" y="2173"/>
                    <a:pt x="518" y="2590"/>
                  </a:cubicBezTo>
                  <a:cubicBezTo>
                    <a:pt x="335" y="2657"/>
                    <a:pt x="168" y="2741"/>
                    <a:pt x="0" y="2841"/>
                  </a:cubicBezTo>
                  <a:cubicBezTo>
                    <a:pt x="201" y="2841"/>
                    <a:pt x="385" y="2791"/>
                    <a:pt x="569" y="2707"/>
                  </a:cubicBezTo>
                  <a:cubicBezTo>
                    <a:pt x="1437" y="2323"/>
                    <a:pt x="2089" y="1521"/>
                    <a:pt x="2273" y="585"/>
                  </a:cubicBezTo>
                  <a:cubicBezTo>
                    <a:pt x="2323" y="402"/>
                    <a:pt x="2323" y="201"/>
                    <a:pt x="22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7327237" y="3643044"/>
              <a:ext cx="739958" cy="75327"/>
            </a:xfrm>
            <a:custGeom>
              <a:avLst/>
              <a:gdLst/>
              <a:ahLst/>
              <a:cxnLst/>
              <a:rect l="l" t="t" r="r" b="b"/>
              <a:pathLst>
                <a:path w="23075" h="2349" extrusionOk="0">
                  <a:moveTo>
                    <a:pt x="17623" y="0"/>
                  </a:moveTo>
                  <a:cubicBezTo>
                    <a:pt x="17160" y="0"/>
                    <a:pt x="16692" y="37"/>
                    <a:pt x="16224" y="126"/>
                  </a:cubicBezTo>
                  <a:cubicBezTo>
                    <a:pt x="15472" y="260"/>
                    <a:pt x="14737" y="511"/>
                    <a:pt x="14052" y="878"/>
                  </a:cubicBezTo>
                  <a:cubicBezTo>
                    <a:pt x="13350" y="1263"/>
                    <a:pt x="12682" y="1764"/>
                    <a:pt x="11897" y="1981"/>
                  </a:cubicBezTo>
                  <a:cubicBezTo>
                    <a:pt x="11657" y="2051"/>
                    <a:pt x="11416" y="2081"/>
                    <a:pt x="11176" y="2081"/>
                  </a:cubicBezTo>
                  <a:cubicBezTo>
                    <a:pt x="10613" y="2081"/>
                    <a:pt x="10056" y="1918"/>
                    <a:pt x="9541" y="1730"/>
                  </a:cubicBezTo>
                  <a:cubicBezTo>
                    <a:pt x="8806" y="1430"/>
                    <a:pt x="8104" y="1096"/>
                    <a:pt x="7402" y="895"/>
                  </a:cubicBezTo>
                  <a:cubicBezTo>
                    <a:pt x="6306" y="588"/>
                    <a:pt x="5171" y="434"/>
                    <a:pt x="4031" y="434"/>
                  </a:cubicBezTo>
                  <a:cubicBezTo>
                    <a:pt x="3868" y="434"/>
                    <a:pt x="3705" y="438"/>
                    <a:pt x="3543" y="444"/>
                  </a:cubicBezTo>
                  <a:cubicBezTo>
                    <a:pt x="2674" y="477"/>
                    <a:pt x="1788" y="578"/>
                    <a:pt x="936" y="728"/>
                  </a:cubicBezTo>
                  <a:cubicBezTo>
                    <a:pt x="635" y="778"/>
                    <a:pt x="401" y="828"/>
                    <a:pt x="234" y="862"/>
                  </a:cubicBezTo>
                  <a:cubicBezTo>
                    <a:pt x="151" y="878"/>
                    <a:pt x="67" y="912"/>
                    <a:pt x="0" y="928"/>
                  </a:cubicBezTo>
                  <a:cubicBezTo>
                    <a:pt x="84" y="928"/>
                    <a:pt x="167" y="912"/>
                    <a:pt x="251" y="895"/>
                  </a:cubicBezTo>
                  <a:lnTo>
                    <a:pt x="953" y="795"/>
                  </a:lnTo>
                  <a:cubicBezTo>
                    <a:pt x="1805" y="661"/>
                    <a:pt x="2674" y="594"/>
                    <a:pt x="3543" y="578"/>
                  </a:cubicBezTo>
                  <a:cubicBezTo>
                    <a:pt x="3692" y="572"/>
                    <a:pt x="3842" y="569"/>
                    <a:pt x="3992" y="569"/>
                  </a:cubicBezTo>
                  <a:cubicBezTo>
                    <a:pt x="5128" y="569"/>
                    <a:pt x="6260" y="735"/>
                    <a:pt x="7352" y="1045"/>
                  </a:cubicBezTo>
                  <a:cubicBezTo>
                    <a:pt x="8054" y="1246"/>
                    <a:pt x="8739" y="1580"/>
                    <a:pt x="9491" y="1881"/>
                  </a:cubicBezTo>
                  <a:cubicBezTo>
                    <a:pt x="9858" y="2031"/>
                    <a:pt x="10259" y="2148"/>
                    <a:pt x="10660" y="2215"/>
                  </a:cubicBezTo>
                  <a:cubicBezTo>
                    <a:pt x="10828" y="2241"/>
                    <a:pt x="10993" y="2254"/>
                    <a:pt x="11156" y="2254"/>
                  </a:cubicBezTo>
                  <a:cubicBezTo>
                    <a:pt x="11417" y="2254"/>
                    <a:pt x="11673" y="2220"/>
                    <a:pt x="11930" y="2148"/>
                  </a:cubicBezTo>
                  <a:cubicBezTo>
                    <a:pt x="12782" y="1914"/>
                    <a:pt x="13451" y="1413"/>
                    <a:pt x="14136" y="1029"/>
                  </a:cubicBezTo>
                  <a:cubicBezTo>
                    <a:pt x="14804" y="661"/>
                    <a:pt x="15523" y="410"/>
                    <a:pt x="16258" y="277"/>
                  </a:cubicBezTo>
                  <a:cubicBezTo>
                    <a:pt x="16714" y="188"/>
                    <a:pt x="17171" y="143"/>
                    <a:pt x="17628" y="143"/>
                  </a:cubicBezTo>
                  <a:cubicBezTo>
                    <a:pt x="17856" y="143"/>
                    <a:pt x="18085" y="154"/>
                    <a:pt x="18313" y="177"/>
                  </a:cubicBezTo>
                  <a:cubicBezTo>
                    <a:pt x="18898" y="227"/>
                    <a:pt x="19483" y="344"/>
                    <a:pt x="20051" y="527"/>
                  </a:cubicBezTo>
                  <a:cubicBezTo>
                    <a:pt x="20886" y="795"/>
                    <a:pt x="21655" y="1196"/>
                    <a:pt x="22340" y="1730"/>
                  </a:cubicBezTo>
                  <a:cubicBezTo>
                    <a:pt x="22540" y="1881"/>
                    <a:pt x="22707" y="2031"/>
                    <a:pt x="22874" y="2198"/>
                  </a:cubicBezTo>
                  <a:cubicBezTo>
                    <a:pt x="22941" y="2248"/>
                    <a:pt x="23008" y="2299"/>
                    <a:pt x="23075" y="2349"/>
                  </a:cubicBezTo>
                  <a:cubicBezTo>
                    <a:pt x="23025" y="2282"/>
                    <a:pt x="22975" y="2232"/>
                    <a:pt x="22908" y="2165"/>
                  </a:cubicBezTo>
                  <a:cubicBezTo>
                    <a:pt x="22741" y="1998"/>
                    <a:pt x="22574" y="1831"/>
                    <a:pt x="22390" y="1680"/>
                  </a:cubicBezTo>
                  <a:cubicBezTo>
                    <a:pt x="21705" y="1129"/>
                    <a:pt x="20919" y="695"/>
                    <a:pt x="20101" y="410"/>
                  </a:cubicBezTo>
                  <a:cubicBezTo>
                    <a:pt x="19516" y="227"/>
                    <a:pt x="18914" y="93"/>
                    <a:pt x="18313" y="26"/>
                  </a:cubicBezTo>
                  <a:cubicBezTo>
                    <a:pt x="18085" y="9"/>
                    <a:pt x="17854" y="0"/>
                    <a:pt x="176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9"/>
            <p:cNvSpPr/>
            <p:nvPr/>
          </p:nvSpPr>
          <p:spPr>
            <a:xfrm>
              <a:off x="7179887" y="2582379"/>
              <a:ext cx="821409" cy="270457"/>
            </a:xfrm>
            <a:custGeom>
              <a:avLst/>
              <a:gdLst/>
              <a:ahLst/>
              <a:cxnLst/>
              <a:rect l="l" t="t" r="r" b="b"/>
              <a:pathLst>
                <a:path w="25615" h="8434" extrusionOk="0">
                  <a:moveTo>
                    <a:pt x="6462" y="1"/>
                  </a:moveTo>
                  <a:cubicBezTo>
                    <a:pt x="6359" y="1"/>
                    <a:pt x="6258" y="49"/>
                    <a:pt x="6199" y="153"/>
                  </a:cubicBezTo>
                  <a:cubicBezTo>
                    <a:pt x="6099" y="337"/>
                    <a:pt x="6099" y="821"/>
                    <a:pt x="6300" y="1389"/>
                  </a:cubicBezTo>
                  <a:cubicBezTo>
                    <a:pt x="6467" y="1874"/>
                    <a:pt x="6350" y="2409"/>
                    <a:pt x="5982" y="2776"/>
                  </a:cubicBezTo>
                  <a:cubicBezTo>
                    <a:pt x="5598" y="3010"/>
                    <a:pt x="5113" y="3311"/>
                    <a:pt x="4612" y="3578"/>
                  </a:cubicBezTo>
                  <a:cubicBezTo>
                    <a:pt x="4612" y="3578"/>
                    <a:pt x="2940" y="3891"/>
                    <a:pt x="2343" y="3891"/>
                  </a:cubicBezTo>
                  <a:cubicBezTo>
                    <a:pt x="2278" y="3891"/>
                    <a:pt x="2225" y="3887"/>
                    <a:pt x="2189" y="3879"/>
                  </a:cubicBezTo>
                  <a:cubicBezTo>
                    <a:pt x="1928" y="3820"/>
                    <a:pt x="1152" y="3583"/>
                    <a:pt x="749" y="3583"/>
                  </a:cubicBezTo>
                  <a:cubicBezTo>
                    <a:pt x="585" y="3583"/>
                    <a:pt x="482" y="3622"/>
                    <a:pt x="502" y="3729"/>
                  </a:cubicBezTo>
                  <a:cubicBezTo>
                    <a:pt x="535" y="3929"/>
                    <a:pt x="2022" y="4547"/>
                    <a:pt x="2791" y="4714"/>
                  </a:cubicBezTo>
                  <a:cubicBezTo>
                    <a:pt x="2121" y="4702"/>
                    <a:pt x="989" y="4485"/>
                    <a:pt x="393" y="4485"/>
                  </a:cubicBezTo>
                  <a:cubicBezTo>
                    <a:pt x="157" y="4485"/>
                    <a:pt x="5" y="4519"/>
                    <a:pt x="0" y="4614"/>
                  </a:cubicBezTo>
                  <a:cubicBezTo>
                    <a:pt x="0" y="4831"/>
                    <a:pt x="2507" y="5433"/>
                    <a:pt x="2507" y="5433"/>
                  </a:cubicBezTo>
                  <a:lnTo>
                    <a:pt x="6985" y="6970"/>
                  </a:lnTo>
                  <a:cubicBezTo>
                    <a:pt x="6985" y="6970"/>
                    <a:pt x="12185" y="8433"/>
                    <a:pt x="17127" y="8433"/>
                  </a:cubicBezTo>
                  <a:cubicBezTo>
                    <a:pt x="20960" y="8433"/>
                    <a:pt x="24637" y="7554"/>
                    <a:pt x="25615" y="4430"/>
                  </a:cubicBezTo>
                  <a:lnTo>
                    <a:pt x="20769" y="1506"/>
                  </a:lnTo>
                  <a:cubicBezTo>
                    <a:pt x="20034" y="2392"/>
                    <a:pt x="19416" y="2609"/>
                    <a:pt x="19416" y="2609"/>
                  </a:cubicBezTo>
                  <a:cubicBezTo>
                    <a:pt x="17677" y="3047"/>
                    <a:pt x="15838" y="3194"/>
                    <a:pt x="14149" y="3194"/>
                  </a:cubicBezTo>
                  <a:cubicBezTo>
                    <a:pt x="11651" y="3194"/>
                    <a:pt x="9482" y="2872"/>
                    <a:pt x="8455" y="2693"/>
                  </a:cubicBezTo>
                  <a:cubicBezTo>
                    <a:pt x="8254" y="2526"/>
                    <a:pt x="8037" y="2342"/>
                    <a:pt x="7787" y="2108"/>
                  </a:cubicBezTo>
                  <a:cubicBezTo>
                    <a:pt x="7569" y="1891"/>
                    <a:pt x="7369" y="1657"/>
                    <a:pt x="7235" y="1373"/>
                  </a:cubicBezTo>
                  <a:cubicBezTo>
                    <a:pt x="7051" y="1039"/>
                    <a:pt x="6918" y="688"/>
                    <a:pt x="6818" y="337"/>
                  </a:cubicBezTo>
                  <a:cubicBezTo>
                    <a:pt x="6797" y="122"/>
                    <a:pt x="6626" y="1"/>
                    <a:pt x="646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9"/>
            <p:cNvSpPr/>
            <p:nvPr/>
          </p:nvSpPr>
          <p:spPr>
            <a:xfrm>
              <a:off x="7717306" y="2176308"/>
              <a:ext cx="171465" cy="99409"/>
            </a:xfrm>
            <a:custGeom>
              <a:avLst/>
              <a:gdLst/>
              <a:ahLst/>
              <a:cxnLst/>
              <a:rect l="l" t="t" r="r" b="b"/>
              <a:pathLst>
                <a:path w="5347" h="3100" extrusionOk="0">
                  <a:moveTo>
                    <a:pt x="5313" y="1"/>
                  </a:moveTo>
                  <a:cubicBezTo>
                    <a:pt x="5280" y="418"/>
                    <a:pt x="5180" y="819"/>
                    <a:pt x="5046" y="1220"/>
                  </a:cubicBezTo>
                  <a:cubicBezTo>
                    <a:pt x="4862" y="1638"/>
                    <a:pt x="4612" y="2006"/>
                    <a:pt x="4278" y="2306"/>
                  </a:cubicBezTo>
                  <a:cubicBezTo>
                    <a:pt x="3877" y="2674"/>
                    <a:pt x="3359" y="2891"/>
                    <a:pt x="2807" y="2925"/>
                  </a:cubicBezTo>
                  <a:cubicBezTo>
                    <a:pt x="2757" y="2928"/>
                    <a:pt x="2707" y="2929"/>
                    <a:pt x="2657" y="2929"/>
                  </a:cubicBezTo>
                  <a:cubicBezTo>
                    <a:pt x="2159" y="2929"/>
                    <a:pt x="1680" y="2779"/>
                    <a:pt x="1270" y="2490"/>
                  </a:cubicBezTo>
                  <a:cubicBezTo>
                    <a:pt x="902" y="2223"/>
                    <a:pt x="618" y="1889"/>
                    <a:pt x="401" y="1488"/>
                  </a:cubicBezTo>
                  <a:cubicBezTo>
                    <a:pt x="217" y="1103"/>
                    <a:pt x="84" y="719"/>
                    <a:pt x="17" y="301"/>
                  </a:cubicBezTo>
                  <a:cubicBezTo>
                    <a:pt x="0" y="418"/>
                    <a:pt x="0" y="535"/>
                    <a:pt x="17" y="652"/>
                  </a:cubicBezTo>
                  <a:cubicBezTo>
                    <a:pt x="134" y="1437"/>
                    <a:pt x="552" y="2139"/>
                    <a:pt x="1186" y="2624"/>
                  </a:cubicBezTo>
                  <a:cubicBezTo>
                    <a:pt x="1603" y="2921"/>
                    <a:pt x="2113" y="3100"/>
                    <a:pt x="2632" y="3100"/>
                  </a:cubicBezTo>
                  <a:cubicBezTo>
                    <a:pt x="2696" y="3100"/>
                    <a:pt x="2760" y="3097"/>
                    <a:pt x="2824" y="3092"/>
                  </a:cubicBezTo>
                  <a:cubicBezTo>
                    <a:pt x="3409" y="3058"/>
                    <a:pt x="3960" y="2824"/>
                    <a:pt x="4378" y="2423"/>
                  </a:cubicBezTo>
                  <a:cubicBezTo>
                    <a:pt x="4963" y="1889"/>
                    <a:pt x="5297" y="1137"/>
                    <a:pt x="5330" y="335"/>
                  </a:cubicBezTo>
                  <a:cubicBezTo>
                    <a:pt x="5347" y="234"/>
                    <a:pt x="5347" y="118"/>
                    <a:pt x="5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120501" y="253420"/>
            <a:ext cx="4560838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Save this code in the file </a:t>
            </a:r>
            <a:r>
              <a:rPr lang="en-US" sz="2000" dirty="0">
                <a:solidFill>
                  <a:srgbClr val="FF0000"/>
                </a:solidFill>
              </a:rPr>
              <a:t>mymodule.py</a:t>
            </a:r>
            <a:endParaRPr sz="2000" dirty="0">
              <a:solidFill>
                <a:srgbClr val="FF000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1E25D82-2E1D-4A4E-8F66-39A7B4549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3" y="644702"/>
            <a:ext cx="4069433" cy="37265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D136674-F748-49E0-A97E-C63B023DD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339" y="1787801"/>
            <a:ext cx="4290432" cy="2583404"/>
          </a:xfrm>
          <a:prstGeom prst="rect">
            <a:avLst/>
          </a:prstGeom>
        </p:spPr>
      </p:pic>
      <p:sp>
        <p:nvSpPr>
          <p:cNvPr id="109" name="Google Shape;1261;p36">
            <a:extLst>
              <a:ext uri="{FF2B5EF4-FFF2-40B4-BE49-F238E27FC236}">
                <a16:creationId xmlns:a16="http://schemas.microsoft.com/office/drawing/2014/main" id="{0E5C41C5-9B73-46AB-8ED4-890A57175D83}"/>
              </a:ext>
            </a:extLst>
          </p:cNvPr>
          <p:cNvSpPr txBox="1">
            <a:spLocks/>
          </p:cNvSpPr>
          <p:nvPr/>
        </p:nvSpPr>
        <p:spPr>
          <a:xfrm>
            <a:off x="4504128" y="1076119"/>
            <a:ext cx="4474093" cy="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en-US" sz="2000" dirty="0"/>
              <a:t>Import the module named </a:t>
            </a:r>
            <a:r>
              <a:rPr lang="en-US" sz="2000" dirty="0" err="1">
                <a:solidFill>
                  <a:srgbClr val="FF0000"/>
                </a:solidFill>
              </a:rPr>
              <a:t>mymodule</a:t>
            </a:r>
            <a:r>
              <a:rPr lang="en-US" sz="2000" dirty="0"/>
              <a:t>, and access the </a:t>
            </a:r>
            <a:r>
              <a:rPr lang="en-US" sz="2000" dirty="0">
                <a:solidFill>
                  <a:srgbClr val="FF0000"/>
                </a:solidFill>
              </a:rPr>
              <a:t>person1 dictionary</a:t>
            </a:r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AD5214E6-451D-4467-B254-C96DFBC585B6}"/>
              </a:ext>
            </a:extLst>
          </p:cNvPr>
          <p:cNvSpPr/>
          <p:nvPr/>
        </p:nvSpPr>
        <p:spPr>
          <a:xfrm rot="10800000" flipH="1">
            <a:off x="4681339" y="378179"/>
            <a:ext cx="1478456" cy="6979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8"/>
          <p:cNvSpPr txBox="1">
            <a:spLocks noGrp="1"/>
          </p:cNvSpPr>
          <p:nvPr>
            <p:ph type="title"/>
          </p:nvPr>
        </p:nvSpPr>
        <p:spPr>
          <a:xfrm>
            <a:off x="645042" y="517452"/>
            <a:ext cx="4147786" cy="1502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Naming a Module : 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/>
              <a:t>You can name the module file whatever you like, but it must have the file extension </a:t>
            </a:r>
            <a:r>
              <a:rPr lang="en-US" sz="2200" dirty="0">
                <a:solidFill>
                  <a:srgbClr val="FF0000"/>
                </a:solidFill>
              </a:rPr>
              <a:t>.py</a:t>
            </a:r>
            <a:endParaRPr sz="2200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23CBE19-D19B-4157-8185-EB8117CD7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558" y="882502"/>
            <a:ext cx="3200822" cy="2275367"/>
          </a:xfrm>
          <a:prstGeom prst="rect">
            <a:avLst/>
          </a:prstGeom>
        </p:spPr>
      </p:pic>
      <p:sp>
        <p:nvSpPr>
          <p:cNvPr id="73" name="Google Shape;1421;p38">
            <a:extLst>
              <a:ext uri="{FF2B5EF4-FFF2-40B4-BE49-F238E27FC236}">
                <a16:creationId xmlns:a16="http://schemas.microsoft.com/office/drawing/2014/main" id="{C5B1F902-9CF5-435D-B13C-3DEFFCE88768}"/>
              </a:ext>
            </a:extLst>
          </p:cNvPr>
          <p:cNvSpPr txBox="1">
            <a:spLocks/>
          </p:cNvSpPr>
          <p:nvPr/>
        </p:nvSpPr>
        <p:spPr>
          <a:xfrm>
            <a:off x="645042" y="2020186"/>
            <a:ext cx="4147786" cy="150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Re-naming a Module             </a:t>
            </a:r>
            <a:r>
              <a:rPr lang="en-US" sz="2200" dirty="0"/>
              <a:t>You can create an alias when you import a module, by using the </a:t>
            </a:r>
            <a:r>
              <a:rPr lang="en-US" sz="2200" dirty="0">
                <a:solidFill>
                  <a:srgbClr val="FF0000"/>
                </a:solidFill>
              </a:rPr>
              <a:t>as</a:t>
            </a:r>
            <a:r>
              <a:rPr lang="en-US" sz="2200" dirty="0"/>
              <a:t> keyword: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Built-in Modules</a:t>
            </a:r>
            <a:endParaRPr sz="2800" dirty="0"/>
          </a:p>
        </p:txBody>
      </p:sp>
      <p:grpSp>
        <p:nvGrpSpPr>
          <p:cNvPr id="1658" name="Google Shape;1658;p40"/>
          <p:cNvGrpSpPr/>
          <p:nvPr/>
        </p:nvGrpSpPr>
        <p:grpSpPr>
          <a:xfrm>
            <a:off x="7166359" y="1663770"/>
            <a:ext cx="1404877" cy="3025504"/>
            <a:chOff x="7068759" y="1663770"/>
            <a:chExt cx="1404877" cy="3025504"/>
          </a:xfrm>
        </p:grpSpPr>
        <p:sp>
          <p:nvSpPr>
            <p:cNvPr id="1659" name="Google Shape;1659;p40"/>
            <p:cNvSpPr/>
            <p:nvPr/>
          </p:nvSpPr>
          <p:spPr>
            <a:xfrm>
              <a:off x="7948531" y="1770202"/>
              <a:ext cx="270618" cy="481846"/>
            </a:xfrm>
            <a:custGeom>
              <a:avLst/>
              <a:gdLst/>
              <a:ahLst/>
              <a:cxnLst/>
              <a:rect l="l" t="t" r="r" b="b"/>
              <a:pathLst>
                <a:path w="8439" h="15026" extrusionOk="0">
                  <a:moveTo>
                    <a:pt x="3403" y="0"/>
                  </a:moveTo>
                  <a:cubicBezTo>
                    <a:pt x="2378" y="0"/>
                    <a:pt x="1345" y="204"/>
                    <a:pt x="368" y="623"/>
                  </a:cubicBezTo>
                  <a:cubicBezTo>
                    <a:pt x="368" y="623"/>
                    <a:pt x="1" y="5702"/>
                    <a:pt x="17" y="7925"/>
                  </a:cubicBezTo>
                  <a:cubicBezTo>
                    <a:pt x="51" y="10130"/>
                    <a:pt x="2256" y="10481"/>
                    <a:pt x="2256" y="10481"/>
                  </a:cubicBezTo>
                  <a:cubicBezTo>
                    <a:pt x="2256" y="10481"/>
                    <a:pt x="2223" y="14107"/>
                    <a:pt x="2256" y="14725"/>
                  </a:cubicBezTo>
                  <a:lnTo>
                    <a:pt x="7570" y="15026"/>
                  </a:lnTo>
                  <a:lnTo>
                    <a:pt x="8438" y="1843"/>
                  </a:lnTo>
                  <a:lnTo>
                    <a:pt x="8104" y="1592"/>
                  </a:lnTo>
                  <a:cubicBezTo>
                    <a:pt x="6736" y="545"/>
                    <a:pt x="5079" y="0"/>
                    <a:pt x="3403" y="0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7956195" y="1898921"/>
              <a:ext cx="27738" cy="20491"/>
            </a:xfrm>
            <a:custGeom>
              <a:avLst/>
              <a:gdLst/>
              <a:ahLst/>
              <a:cxnLst/>
              <a:rect l="l" t="t" r="r" b="b"/>
              <a:pathLst>
                <a:path w="865" h="639" extrusionOk="0">
                  <a:moveTo>
                    <a:pt x="426" y="0"/>
                  </a:moveTo>
                  <a:cubicBezTo>
                    <a:pt x="155" y="0"/>
                    <a:pt x="0" y="324"/>
                    <a:pt x="196" y="536"/>
                  </a:cubicBezTo>
                  <a:cubicBezTo>
                    <a:pt x="256" y="605"/>
                    <a:pt x="339" y="638"/>
                    <a:pt x="423" y="638"/>
                  </a:cubicBezTo>
                  <a:cubicBezTo>
                    <a:pt x="502" y="638"/>
                    <a:pt x="582" y="609"/>
                    <a:pt x="647" y="552"/>
                  </a:cubicBezTo>
                  <a:cubicBezTo>
                    <a:pt x="864" y="368"/>
                    <a:pt x="731" y="1"/>
                    <a:pt x="447" y="1"/>
                  </a:cubicBezTo>
                  <a:cubicBezTo>
                    <a:pt x="440" y="1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7959241" y="1890294"/>
              <a:ext cx="37006" cy="10422"/>
            </a:xfrm>
            <a:custGeom>
              <a:avLst/>
              <a:gdLst/>
              <a:ahLst/>
              <a:cxnLst/>
              <a:rect l="l" t="t" r="r" b="b"/>
              <a:pathLst>
                <a:path w="1154" h="325" extrusionOk="0">
                  <a:moveTo>
                    <a:pt x="581" y="0"/>
                  </a:moveTo>
                  <a:cubicBezTo>
                    <a:pt x="421" y="0"/>
                    <a:pt x="262" y="51"/>
                    <a:pt x="134" y="153"/>
                  </a:cubicBezTo>
                  <a:cubicBezTo>
                    <a:pt x="34" y="236"/>
                    <a:pt x="1" y="303"/>
                    <a:pt x="17" y="320"/>
                  </a:cubicBezTo>
                  <a:cubicBezTo>
                    <a:pt x="20" y="323"/>
                    <a:pt x="25" y="324"/>
                    <a:pt x="31" y="324"/>
                  </a:cubicBezTo>
                  <a:cubicBezTo>
                    <a:pt x="91" y="324"/>
                    <a:pt x="295" y="186"/>
                    <a:pt x="569" y="186"/>
                  </a:cubicBezTo>
                  <a:cubicBezTo>
                    <a:pt x="839" y="186"/>
                    <a:pt x="1056" y="308"/>
                    <a:pt x="1121" y="308"/>
                  </a:cubicBezTo>
                  <a:cubicBezTo>
                    <a:pt x="1128" y="308"/>
                    <a:pt x="1134" y="307"/>
                    <a:pt x="1137" y="303"/>
                  </a:cubicBezTo>
                  <a:cubicBezTo>
                    <a:pt x="1154" y="287"/>
                    <a:pt x="1120" y="220"/>
                    <a:pt x="1020" y="136"/>
                  </a:cubicBezTo>
                  <a:cubicBezTo>
                    <a:pt x="889" y="46"/>
                    <a:pt x="734" y="0"/>
                    <a:pt x="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8064262" y="1903153"/>
              <a:ext cx="26905" cy="20748"/>
            </a:xfrm>
            <a:custGeom>
              <a:avLst/>
              <a:gdLst/>
              <a:ahLst/>
              <a:cxnLst/>
              <a:rect l="l" t="t" r="r" b="b"/>
              <a:pathLst>
                <a:path w="839" h="647" extrusionOk="0">
                  <a:moveTo>
                    <a:pt x="423" y="1"/>
                  </a:moveTo>
                  <a:cubicBezTo>
                    <a:pt x="364" y="1"/>
                    <a:pt x="305" y="17"/>
                    <a:pt x="251" y="53"/>
                  </a:cubicBezTo>
                  <a:cubicBezTo>
                    <a:pt x="1" y="203"/>
                    <a:pt x="67" y="571"/>
                    <a:pt x="351" y="638"/>
                  </a:cubicBezTo>
                  <a:cubicBezTo>
                    <a:pt x="376" y="644"/>
                    <a:pt x="400" y="647"/>
                    <a:pt x="424" y="647"/>
                  </a:cubicBezTo>
                  <a:cubicBezTo>
                    <a:pt x="659" y="647"/>
                    <a:pt x="839" y="365"/>
                    <a:pt x="702" y="153"/>
                  </a:cubicBezTo>
                  <a:cubicBezTo>
                    <a:pt x="638" y="56"/>
                    <a:pt x="531" y="1"/>
                    <a:pt x="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8065353" y="1894591"/>
              <a:ext cx="36974" cy="10422"/>
            </a:xfrm>
            <a:custGeom>
              <a:avLst/>
              <a:gdLst/>
              <a:ahLst/>
              <a:cxnLst/>
              <a:rect l="l" t="t" r="r" b="b"/>
              <a:pathLst>
                <a:path w="1153" h="325" extrusionOk="0">
                  <a:moveTo>
                    <a:pt x="580" y="0"/>
                  </a:moveTo>
                  <a:cubicBezTo>
                    <a:pt x="420" y="0"/>
                    <a:pt x="262" y="50"/>
                    <a:pt x="134" y="153"/>
                  </a:cubicBezTo>
                  <a:cubicBezTo>
                    <a:pt x="33" y="236"/>
                    <a:pt x="0" y="303"/>
                    <a:pt x="17" y="320"/>
                  </a:cubicBezTo>
                  <a:cubicBezTo>
                    <a:pt x="20" y="323"/>
                    <a:pt x="24" y="324"/>
                    <a:pt x="30" y="324"/>
                  </a:cubicBezTo>
                  <a:cubicBezTo>
                    <a:pt x="90" y="324"/>
                    <a:pt x="295" y="186"/>
                    <a:pt x="568" y="186"/>
                  </a:cubicBezTo>
                  <a:cubicBezTo>
                    <a:pt x="854" y="186"/>
                    <a:pt x="1058" y="308"/>
                    <a:pt x="1121" y="308"/>
                  </a:cubicBezTo>
                  <a:cubicBezTo>
                    <a:pt x="1128" y="308"/>
                    <a:pt x="1133" y="306"/>
                    <a:pt x="1136" y="303"/>
                  </a:cubicBezTo>
                  <a:cubicBezTo>
                    <a:pt x="1153" y="286"/>
                    <a:pt x="1119" y="219"/>
                    <a:pt x="1019" y="136"/>
                  </a:cubicBezTo>
                  <a:cubicBezTo>
                    <a:pt x="888" y="46"/>
                    <a:pt x="734" y="0"/>
                    <a:pt x="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8001025" y="1900524"/>
              <a:ext cx="32741" cy="85813"/>
            </a:xfrm>
            <a:custGeom>
              <a:avLst/>
              <a:gdLst/>
              <a:ahLst/>
              <a:cxnLst/>
              <a:rect l="l" t="t" r="r" b="b"/>
              <a:pathLst>
                <a:path w="1021" h="2676" extrusionOk="0">
                  <a:moveTo>
                    <a:pt x="985" y="1"/>
                  </a:moveTo>
                  <a:cubicBezTo>
                    <a:pt x="930" y="1"/>
                    <a:pt x="632" y="696"/>
                    <a:pt x="302" y="1555"/>
                  </a:cubicBezTo>
                  <a:cubicBezTo>
                    <a:pt x="218" y="1772"/>
                    <a:pt x="135" y="1989"/>
                    <a:pt x="68" y="2190"/>
                  </a:cubicBezTo>
                  <a:cubicBezTo>
                    <a:pt x="18" y="2290"/>
                    <a:pt x="1" y="2407"/>
                    <a:pt x="18" y="2524"/>
                  </a:cubicBezTo>
                  <a:cubicBezTo>
                    <a:pt x="51" y="2574"/>
                    <a:pt x="101" y="2624"/>
                    <a:pt x="168" y="2641"/>
                  </a:cubicBezTo>
                  <a:cubicBezTo>
                    <a:pt x="201" y="2658"/>
                    <a:pt x="252" y="2658"/>
                    <a:pt x="302" y="2658"/>
                  </a:cubicBezTo>
                  <a:cubicBezTo>
                    <a:pt x="366" y="2670"/>
                    <a:pt x="429" y="2676"/>
                    <a:pt x="493" y="2676"/>
                  </a:cubicBezTo>
                  <a:cubicBezTo>
                    <a:pt x="596" y="2676"/>
                    <a:pt x="700" y="2662"/>
                    <a:pt x="803" y="2641"/>
                  </a:cubicBezTo>
                  <a:cubicBezTo>
                    <a:pt x="636" y="2574"/>
                    <a:pt x="469" y="2541"/>
                    <a:pt x="302" y="2541"/>
                  </a:cubicBezTo>
                  <a:cubicBezTo>
                    <a:pt x="235" y="2524"/>
                    <a:pt x="168" y="2507"/>
                    <a:pt x="151" y="2474"/>
                  </a:cubicBezTo>
                  <a:cubicBezTo>
                    <a:pt x="151" y="2390"/>
                    <a:pt x="185" y="2307"/>
                    <a:pt x="218" y="2240"/>
                  </a:cubicBezTo>
                  <a:cubicBezTo>
                    <a:pt x="302" y="2039"/>
                    <a:pt x="369" y="1839"/>
                    <a:pt x="452" y="1622"/>
                  </a:cubicBezTo>
                  <a:cubicBezTo>
                    <a:pt x="786" y="736"/>
                    <a:pt x="1020" y="18"/>
                    <a:pt x="987" y="1"/>
                  </a:cubicBezTo>
                  <a:cubicBezTo>
                    <a:pt x="986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8020875" y="2078947"/>
              <a:ext cx="92707" cy="45087"/>
            </a:xfrm>
            <a:custGeom>
              <a:avLst/>
              <a:gdLst/>
              <a:ahLst/>
              <a:cxnLst/>
              <a:rect l="l" t="t" r="r" b="b"/>
              <a:pathLst>
                <a:path w="2891" h="1406" extrusionOk="0">
                  <a:moveTo>
                    <a:pt x="2891" y="1"/>
                  </a:moveTo>
                  <a:lnTo>
                    <a:pt x="2891" y="1"/>
                  </a:lnTo>
                  <a:cubicBezTo>
                    <a:pt x="2046" y="537"/>
                    <a:pt x="1075" y="820"/>
                    <a:pt x="85" y="820"/>
                  </a:cubicBezTo>
                  <a:cubicBezTo>
                    <a:pt x="57" y="820"/>
                    <a:pt x="29" y="820"/>
                    <a:pt x="0" y="820"/>
                  </a:cubicBezTo>
                  <a:lnTo>
                    <a:pt x="0" y="1388"/>
                  </a:lnTo>
                  <a:cubicBezTo>
                    <a:pt x="131" y="1400"/>
                    <a:pt x="257" y="1405"/>
                    <a:pt x="377" y="1405"/>
                  </a:cubicBezTo>
                  <a:cubicBezTo>
                    <a:pt x="2285" y="1405"/>
                    <a:pt x="2891" y="1"/>
                    <a:pt x="289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7943945" y="1663770"/>
              <a:ext cx="311632" cy="297362"/>
            </a:xfrm>
            <a:custGeom>
              <a:avLst/>
              <a:gdLst/>
              <a:ahLst/>
              <a:cxnLst/>
              <a:rect l="l" t="t" r="r" b="b"/>
              <a:pathLst>
                <a:path w="9718" h="9273" extrusionOk="0">
                  <a:moveTo>
                    <a:pt x="1491" y="0"/>
                  </a:moveTo>
                  <a:cubicBezTo>
                    <a:pt x="1336" y="0"/>
                    <a:pt x="1187" y="39"/>
                    <a:pt x="1063" y="133"/>
                  </a:cubicBezTo>
                  <a:cubicBezTo>
                    <a:pt x="795" y="366"/>
                    <a:pt x="712" y="751"/>
                    <a:pt x="845" y="1068"/>
                  </a:cubicBezTo>
                  <a:cubicBezTo>
                    <a:pt x="979" y="1386"/>
                    <a:pt x="1179" y="1670"/>
                    <a:pt x="1430" y="1904"/>
                  </a:cubicBezTo>
                  <a:cubicBezTo>
                    <a:pt x="1282" y="1799"/>
                    <a:pt x="1115" y="1751"/>
                    <a:pt x="952" y="1751"/>
                  </a:cubicBezTo>
                  <a:cubicBezTo>
                    <a:pt x="619" y="1751"/>
                    <a:pt x="300" y="1952"/>
                    <a:pt x="177" y="2288"/>
                  </a:cubicBezTo>
                  <a:cubicBezTo>
                    <a:pt x="0" y="2787"/>
                    <a:pt x="319" y="3316"/>
                    <a:pt x="820" y="3400"/>
                  </a:cubicBezTo>
                  <a:lnTo>
                    <a:pt x="820" y="3400"/>
                  </a:lnTo>
                  <a:cubicBezTo>
                    <a:pt x="800" y="3398"/>
                    <a:pt x="780" y="3397"/>
                    <a:pt x="761" y="3397"/>
                  </a:cubicBezTo>
                  <a:cubicBezTo>
                    <a:pt x="422" y="3397"/>
                    <a:pt x="118" y="3649"/>
                    <a:pt x="43" y="4009"/>
                  </a:cubicBezTo>
                  <a:cubicBezTo>
                    <a:pt x="10" y="4393"/>
                    <a:pt x="177" y="4778"/>
                    <a:pt x="494" y="4995"/>
                  </a:cubicBezTo>
                  <a:cubicBezTo>
                    <a:pt x="812" y="5195"/>
                    <a:pt x="1179" y="5329"/>
                    <a:pt x="1547" y="5379"/>
                  </a:cubicBezTo>
                  <a:cubicBezTo>
                    <a:pt x="1919" y="5457"/>
                    <a:pt x="2276" y="5490"/>
                    <a:pt x="2618" y="5490"/>
                  </a:cubicBezTo>
                  <a:cubicBezTo>
                    <a:pt x="4390" y="5490"/>
                    <a:pt x="5751" y="4602"/>
                    <a:pt x="6760" y="4560"/>
                  </a:cubicBezTo>
                  <a:cubicBezTo>
                    <a:pt x="6782" y="4559"/>
                    <a:pt x="6802" y="4559"/>
                    <a:pt x="6823" y="4559"/>
                  </a:cubicBezTo>
                  <a:cubicBezTo>
                    <a:pt x="7957" y="4559"/>
                    <a:pt x="7779" y="5897"/>
                    <a:pt x="7779" y="5897"/>
                  </a:cubicBezTo>
                  <a:lnTo>
                    <a:pt x="7512" y="9189"/>
                  </a:lnTo>
                  <a:lnTo>
                    <a:pt x="8498" y="9272"/>
                  </a:lnTo>
                  <a:lnTo>
                    <a:pt x="8865" y="7701"/>
                  </a:lnTo>
                  <a:cubicBezTo>
                    <a:pt x="8966" y="7568"/>
                    <a:pt x="9049" y="7417"/>
                    <a:pt x="9116" y="7250"/>
                  </a:cubicBezTo>
                  <a:cubicBezTo>
                    <a:pt x="9317" y="6682"/>
                    <a:pt x="9617" y="6114"/>
                    <a:pt x="9651" y="5513"/>
                  </a:cubicBezTo>
                  <a:cubicBezTo>
                    <a:pt x="9718" y="4894"/>
                    <a:pt x="9500" y="4276"/>
                    <a:pt x="9049" y="3842"/>
                  </a:cubicBezTo>
                  <a:cubicBezTo>
                    <a:pt x="8616" y="3449"/>
                    <a:pt x="8008" y="3342"/>
                    <a:pt x="7410" y="3342"/>
                  </a:cubicBezTo>
                  <a:cubicBezTo>
                    <a:pt x="7270" y="3342"/>
                    <a:pt x="7131" y="3348"/>
                    <a:pt x="6994" y="3357"/>
                  </a:cubicBezTo>
                  <a:cubicBezTo>
                    <a:pt x="7044" y="2772"/>
                    <a:pt x="6810" y="2204"/>
                    <a:pt x="6376" y="1837"/>
                  </a:cubicBezTo>
                  <a:cubicBezTo>
                    <a:pt x="5941" y="1453"/>
                    <a:pt x="5390" y="1235"/>
                    <a:pt x="4822" y="1185"/>
                  </a:cubicBezTo>
                  <a:cubicBezTo>
                    <a:pt x="4304" y="1135"/>
                    <a:pt x="3769" y="1185"/>
                    <a:pt x="3285" y="985"/>
                  </a:cubicBezTo>
                  <a:cubicBezTo>
                    <a:pt x="2817" y="784"/>
                    <a:pt x="2483" y="366"/>
                    <a:pt x="2015" y="133"/>
                  </a:cubicBezTo>
                  <a:cubicBezTo>
                    <a:pt x="1854" y="52"/>
                    <a:pt x="1669" y="0"/>
                    <a:pt x="1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8197407" y="1898151"/>
              <a:ext cx="73499" cy="94054"/>
            </a:xfrm>
            <a:custGeom>
              <a:avLst/>
              <a:gdLst/>
              <a:ahLst/>
              <a:cxnLst/>
              <a:rect l="l" t="t" r="r" b="b"/>
              <a:pathLst>
                <a:path w="2292" h="2933" extrusionOk="0">
                  <a:moveTo>
                    <a:pt x="793" y="1"/>
                  </a:moveTo>
                  <a:cubicBezTo>
                    <a:pt x="727" y="1"/>
                    <a:pt x="685" y="6"/>
                    <a:pt x="677" y="8"/>
                  </a:cubicBezTo>
                  <a:cubicBezTo>
                    <a:pt x="677" y="8"/>
                    <a:pt x="9" y="2615"/>
                    <a:pt x="9" y="2665"/>
                  </a:cubicBezTo>
                  <a:cubicBezTo>
                    <a:pt x="1" y="2698"/>
                    <a:pt x="440" y="2932"/>
                    <a:pt x="918" y="2932"/>
                  </a:cubicBezTo>
                  <a:cubicBezTo>
                    <a:pt x="1404" y="2932"/>
                    <a:pt x="1929" y="2690"/>
                    <a:pt x="2064" y="1746"/>
                  </a:cubicBezTo>
                  <a:cubicBezTo>
                    <a:pt x="2292" y="154"/>
                    <a:pt x="1165" y="1"/>
                    <a:pt x="793" y="1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8218571" y="1919604"/>
              <a:ext cx="31105" cy="52366"/>
            </a:xfrm>
            <a:custGeom>
              <a:avLst/>
              <a:gdLst/>
              <a:ahLst/>
              <a:cxnLst/>
              <a:rect l="l" t="t" r="r" b="b"/>
              <a:pathLst>
                <a:path w="970" h="1633" extrusionOk="0">
                  <a:moveTo>
                    <a:pt x="544" y="1"/>
                  </a:moveTo>
                  <a:cubicBezTo>
                    <a:pt x="498" y="1"/>
                    <a:pt x="454" y="12"/>
                    <a:pt x="418" y="24"/>
                  </a:cubicBezTo>
                  <a:cubicBezTo>
                    <a:pt x="368" y="58"/>
                    <a:pt x="335" y="91"/>
                    <a:pt x="318" y="141"/>
                  </a:cubicBezTo>
                  <a:cubicBezTo>
                    <a:pt x="301" y="208"/>
                    <a:pt x="318" y="258"/>
                    <a:pt x="335" y="258"/>
                  </a:cubicBezTo>
                  <a:cubicBezTo>
                    <a:pt x="335" y="241"/>
                    <a:pt x="335" y="208"/>
                    <a:pt x="368" y="158"/>
                  </a:cubicBezTo>
                  <a:cubicBezTo>
                    <a:pt x="407" y="107"/>
                    <a:pt x="464" y="85"/>
                    <a:pt x="519" y="85"/>
                  </a:cubicBezTo>
                  <a:cubicBezTo>
                    <a:pt x="536" y="85"/>
                    <a:pt x="553" y="87"/>
                    <a:pt x="569" y="91"/>
                  </a:cubicBezTo>
                  <a:cubicBezTo>
                    <a:pt x="686" y="158"/>
                    <a:pt x="769" y="258"/>
                    <a:pt x="786" y="375"/>
                  </a:cubicBezTo>
                  <a:cubicBezTo>
                    <a:pt x="819" y="542"/>
                    <a:pt x="836" y="709"/>
                    <a:pt x="803" y="860"/>
                  </a:cubicBezTo>
                  <a:cubicBezTo>
                    <a:pt x="753" y="1194"/>
                    <a:pt x="535" y="1478"/>
                    <a:pt x="335" y="1528"/>
                  </a:cubicBezTo>
                  <a:cubicBezTo>
                    <a:pt x="312" y="1532"/>
                    <a:pt x="290" y="1535"/>
                    <a:pt x="268" y="1535"/>
                  </a:cubicBezTo>
                  <a:cubicBezTo>
                    <a:pt x="207" y="1535"/>
                    <a:pt x="145" y="1519"/>
                    <a:pt x="84" y="1495"/>
                  </a:cubicBezTo>
                  <a:cubicBezTo>
                    <a:pt x="34" y="1461"/>
                    <a:pt x="17" y="1428"/>
                    <a:pt x="1" y="1428"/>
                  </a:cubicBezTo>
                  <a:lnTo>
                    <a:pt x="1" y="1428"/>
                  </a:lnTo>
                  <a:cubicBezTo>
                    <a:pt x="1" y="1428"/>
                    <a:pt x="1" y="1478"/>
                    <a:pt x="51" y="1528"/>
                  </a:cubicBezTo>
                  <a:cubicBezTo>
                    <a:pt x="120" y="1598"/>
                    <a:pt x="202" y="1632"/>
                    <a:pt x="294" y="1632"/>
                  </a:cubicBezTo>
                  <a:cubicBezTo>
                    <a:pt x="313" y="1632"/>
                    <a:pt x="332" y="1631"/>
                    <a:pt x="352" y="1628"/>
                  </a:cubicBezTo>
                  <a:cubicBezTo>
                    <a:pt x="636" y="1578"/>
                    <a:pt x="870" y="1261"/>
                    <a:pt x="936" y="876"/>
                  </a:cubicBezTo>
                  <a:cubicBezTo>
                    <a:pt x="970" y="709"/>
                    <a:pt x="953" y="526"/>
                    <a:pt x="903" y="342"/>
                  </a:cubicBezTo>
                  <a:cubicBezTo>
                    <a:pt x="870" y="191"/>
                    <a:pt x="753" y="58"/>
                    <a:pt x="602" y="8"/>
                  </a:cubicBezTo>
                  <a:cubicBezTo>
                    <a:pt x="583" y="3"/>
                    <a:pt x="563" y="1"/>
                    <a:pt x="544" y="1"/>
                  </a:cubicBezTo>
                  <a:close/>
                </a:path>
              </a:pathLst>
            </a:custGeom>
            <a:solidFill>
              <a:srgbClr val="7F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8065353" y="1847484"/>
              <a:ext cx="52527" cy="15392"/>
            </a:xfrm>
            <a:custGeom>
              <a:avLst/>
              <a:gdLst/>
              <a:ahLst/>
              <a:cxnLst/>
              <a:rect l="l" t="t" r="r" b="b"/>
              <a:pathLst>
                <a:path w="1638" h="480" extrusionOk="0">
                  <a:moveTo>
                    <a:pt x="804" y="1"/>
                  </a:moveTo>
                  <a:cubicBezTo>
                    <a:pt x="594" y="1"/>
                    <a:pt x="386" y="55"/>
                    <a:pt x="201" y="168"/>
                  </a:cubicBezTo>
                  <a:cubicBezTo>
                    <a:pt x="50" y="268"/>
                    <a:pt x="0" y="368"/>
                    <a:pt x="17" y="419"/>
                  </a:cubicBezTo>
                  <a:cubicBezTo>
                    <a:pt x="42" y="456"/>
                    <a:pt x="104" y="468"/>
                    <a:pt x="194" y="468"/>
                  </a:cubicBezTo>
                  <a:cubicBezTo>
                    <a:pt x="344" y="468"/>
                    <a:pt x="568" y="435"/>
                    <a:pt x="819" y="435"/>
                  </a:cubicBezTo>
                  <a:cubicBezTo>
                    <a:pt x="1086" y="435"/>
                    <a:pt x="1316" y="480"/>
                    <a:pt x="1465" y="480"/>
                  </a:cubicBezTo>
                  <a:cubicBezTo>
                    <a:pt x="1539" y="480"/>
                    <a:pt x="1593" y="469"/>
                    <a:pt x="1621" y="435"/>
                  </a:cubicBezTo>
                  <a:cubicBezTo>
                    <a:pt x="1637" y="385"/>
                    <a:pt x="1587" y="285"/>
                    <a:pt x="1454" y="185"/>
                  </a:cubicBezTo>
                  <a:cubicBezTo>
                    <a:pt x="1255" y="64"/>
                    <a:pt x="1029" y="1"/>
                    <a:pt x="8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7969439" y="1857201"/>
              <a:ext cx="32164" cy="15392"/>
            </a:xfrm>
            <a:custGeom>
              <a:avLst/>
              <a:gdLst/>
              <a:ahLst/>
              <a:cxnLst/>
              <a:rect l="l" t="t" r="r" b="b"/>
              <a:pathLst>
                <a:path w="1003" h="480" extrusionOk="0">
                  <a:moveTo>
                    <a:pt x="455" y="1"/>
                  </a:moveTo>
                  <a:cubicBezTo>
                    <a:pt x="340" y="1"/>
                    <a:pt x="223" y="33"/>
                    <a:pt x="117" y="99"/>
                  </a:cubicBezTo>
                  <a:cubicBezTo>
                    <a:pt x="17" y="182"/>
                    <a:pt x="0" y="266"/>
                    <a:pt x="34" y="316"/>
                  </a:cubicBezTo>
                  <a:cubicBezTo>
                    <a:pt x="100" y="416"/>
                    <a:pt x="284" y="416"/>
                    <a:pt x="485" y="450"/>
                  </a:cubicBezTo>
                  <a:cubicBezTo>
                    <a:pt x="600" y="459"/>
                    <a:pt x="709" y="480"/>
                    <a:pt x="801" y="480"/>
                  </a:cubicBezTo>
                  <a:cubicBezTo>
                    <a:pt x="869" y="480"/>
                    <a:pt x="927" y="469"/>
                    <a:pt x="969" y="433"/>
                  </a:cubicBezTo>
                  <a:cubicBezTo>
                    <a:pt x="1003" y="400"/>
                    <a:pt x="1003" y="316"/>
                    <a:pt x="936" y="216"/>
                  </a:cubicBezTo>
                  <a:cubicBezTo>
                    <a:pt x="805" y="75"/>
                    <a:pt x="631" y="1"/>
                    <a:pt x="4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8016578" y="1991018"/>
              <a:ext cx="46113" cy="22223"/>
            </a:xfrm>
            <a:custGeom>
              <a:avLst/>
              <a:gdLst/>
              <a:ahLst/>
              <a:cxnLst/>
              <a:rect l="l" t="t" r="r" b="b"/>
              <a:pathLst>
                <a:path w="1438" h="693" extrusionOk="0">
                  <a:moveTo>
                    <a:pt x="1415" y="0"/>
                  </a:moveTo>
                  <a:cubicBezTo>
                    <a:pt x="1367" y="0"/>
                    <a:pt x="1167" y="295"/>
                    <a:pt x="786" y="454"/>
                  </a:cubicBezTo>
                  <a:cubicBezTo>
                    <a:pt x="385" y="638"/>
                    <a:pt x="1" y="571"/>
                    <a:pt x="1" y="604"/>
                  </a:cubicBezTo>
                  <a:cubicBezTo>
                    <a:pt x="1" y="621"/>
                    <a:pt x="84" y="671"/>
                    <a:pt x="234" y="688"/>
                  </a:cubicBezTo>
                  <a:cubicBezTo>
                    <a:pt x="270" y="691"/>
                    <a:pt x="304" y="692"/>
                    <a:pt x="339" y="692"/>
                  </a:cubicBezTo>
                  <a:cubicBezTo>
                    <a:pt x="719" y="692"/>
                    <a:pt x="1076" y="526"/>
                    <a:pt x="1321" y="220"/>
                  </a:cubicBezTo>
                  <a:cubicBezTo>
                    <a:pt x="1421" y="103"/>
                    <a:pt x="1437" y="3"/>
                    <a:pt x="1421" y="3"/>
                  </a:cubicBezTo>
                  <a:cubicBezTo>
                    <a:pt x="1419" y="1"/>
                    <a:pt x="1417" y="0"/>
                    <a:pt x="14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7935672" y="4547407"/>
              <a:ext cx="303294" cy="132375"/>
            </a:xfrm>
            <a:custGeom>
              <a:avLst/>
              <a:gdLst/>
              <a:ahLst/>
              <a:cxnLst/>
              <a:rect l="l" t="t" r="r" b="b"/>
              <a:pathLst>
                <a:path w="9458" h="4128" extrusionOk="0">
                  <a:moveTo>
                    <a:pt x="4395" y="0"/>
                  </a:moveTo>
                  <a:lnTo>
                    <a:pt x="4328" y="2707"/>
                  </a:lnTo>
                  <a:cubicBezTo>
                    <a:pt x="4328" y="2707"/>
                    <a:pt x="1" y="3609"/>
                    <a:pt x="1036" y="3943"/>
                  </a:cubicBezTo>
                  <a:cubicBezTo>
                    <a:pt x="1504" y="4085"/>
                    <a:pt x="3171" y="4127"/>
                    <a:pt x="4896" y="4127"/>
                  </a:cubicBezTo>
                  <a:cubicBezTo>
                    <a:pt x="6621" y="4127"/>
                    <a:pt x="8405" y="4085"/>
                    <a:pt x="9107" y="4060"/>
                  </a:cubicBezTo>
                  <a:lnTo>
                    <a:pt x="9407" y="4044"/>
                  </a:lnTo>
                  <a:lnTo>
                    <a:pt x="9458" y="84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7957638" y="4650280"/>
              <a:ext cx="279725" cy="29823"/>
            </a:xfrm>
            <a:custGeom>
              <a:avLst/>
              <a:gdLst/>
              <a:ahLst/>
              <a:cxnLst/>
              <a:rect l="l" t="t" r="r" b="b"/>
              <a:pathLst>
                <a:path w="8723" h="930" extrusionOk="0">
                  <a:moveTo>
                    <a:pt x="1521" y="0"/>
                  </a:moveTo>
                  <a:cubicBezTo>
                    <a:pt x="1521" y="0"/>
                    <a:pt x="1" y="418"/>
                    <a:pt x="184" y="669"/>
                  </a:cubicBezTo>
                  <a:cubicBezTo>
                    <a:pt x="303" y="831"/>
                    <a:pt x="2774" y="930"/>
                    <a:pt x="5195" y="930"/>
                  </a:cubicBezTo>
                  <a:cubicBezTo>
                    <a:pt x="6515" y="930"/>
                    <a:pt x="7821" y="900"/>
                    <a:pt x="8722" y="836"/>
                  </a:cubicBezTo>
                  <a:lnTo>
                    <a:pt x="8722" y="719"/>
                  </a:lnTo>
                  <a:lnTo>
                    <a:pt x="1955" y="669"/>
                  </a:lnTo>
                  <a:cubicBezTo>
                    <a:pt x="1955" y="669"/>
                    <a:pt x="1822" y="34"/>
                    <a:pt x="1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7963538" y="4669007"/>
              <a:ext cx="276486" cy="6157"/>
            </a:xfrm>
            <a:custGeom>
              <a:avLst/>
              <a:gdLst/>
              <a:ahLst/>
              <a:cxnLst/>
              <a:rect l="l" t="t" r="r" b="b"/>
              <a:pathLst>
                <a:path w="8622" h="192" extrusionOk="0">
                  <a:moveTo>
                    <a:pt x="8555" y="127"/>
                  </a:moveTo>
                  <a:cubicBezTo>
                    <a:pt x="8544" y="127"/>
                    <a:pt x="8533" y="129"/>
                    <a:pt x="8522" y="135"/>
                  </a:cubicBezTo>
                  <a:lnTo>
                    <a:pt x="8622" y="135"/>
                  </a:lnTo>
                  <a:cubicBezTo>
                    <a:pt x="8600" y="135"/>
                    <a:pt x="8577" y="127"/>
                    <a:pt x="8555" y="127"/>
                  </a:cubicBezTo>
                  <a:close/>
                  <a:moveTo>
                    <a:pt x="0" y="1"/>
                  </a:moveTo>
                  <a:cubicBezTo>
                    <a:pt x="34" y="1"/>
                    <a:pt x="67" y="18"/>
                    <a:pt x="101" y="18"/>
                  </a:cubicBezTo>
                  <a:lnTo>
                    <a:pt x="351" y="34"/>
                  </a:lnTo>
                  <a:lnTo>
                    <a:pt x="1270" y="85"/>
                  </a:lnTo>
                  <a:cubicBezTo>
                    <a:pt x="2039" y="118"/>
                    <a:pt x="3125" y="168"/>
                    <a:pt x="4311" y="185"/>
                  </a:cubicBezTo>
                  <a:cubicBezTo>
                    <a:pt x="4659" y="190"/>
                    <a:pt x="4998" y="192"/>
                    <a:pt x="5322" y="192"/>
                  </a:cubicBezTo>
                  <a:cubicBezTo>
                    <a:pt x="6106" y="192"/>
                    <a:pt x="6809" y="180"/>
                    <a:pt x="7352" y="168"/>
                  </a:cubicBezTo>
                  <a:cubicBezTo>
                    <a:pt x="7720" y="168"/>
                    <a:pt x="8021" y="151"/>
                    <a:pt x="8271" y="151"/>
                  </a:cubicBezTo>
                  <a:lnTo>
                    <a:pt x="8522" y="135"/>
                  </a:lnTo>
                  <a:lnTo>
                    <a:pt x="7352" y="135"/>
                  </a:lnTo>
                  <a:cubicBezTo>
                    <a:pt x="6584" y="135"/>
                    <a:pt x="5498" y="135"/>
                    <a:pt x="4311" y="118"/>
                  </a:cubicBezTo>
                  <a:cubicBezTo>
                    <a:pt x="3125" y="101"/>
                    <a:pt x="2039" y="68"/>
                    <a:pt x="1270" y="3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8005322" y="4648677"/>
              <a:ext cx="16098" cy="25750"/>
            </a:xfrm>
            <a:custGeom>
              <a:avLst/>
              <a:gdLst/>
              <a:ahLst/>
              <a:cxnLst/>
              <a:rect l="l" t="t" r="r" b="b"/>
              <a:pathLst>
                <a:path w="502" h="803" extrusionOk="0">
                  <a:moveTo>
                    <a:pt x="1" y="0"/>
                  </a:moveTo>
                  <a:lnTo>
                    <a:pt x="1" y="0"/>
                  </a:lnTo>
                  <a:cubicBezTo>
                    <a:pt x="251" y="201"/>
                    <a:pt x="418" y="485"/>
                    <a:pt x="468" y="802"/>
                  </a:cubicBezTo>
                  <a:cubicBezTo>
                    <a:pt x="502" y="451"/>
                    <a:pt x="318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8059965" y="4636876"/>
              <a:ext cx="9684" cy="13949"/>
            </a:xfrm>
            <a:custGeom>
              <a:avLst/>
              <a:gdLst/>
              <a:ahLst/>
              <a:cxnLst/>
              <a:rect l="l" t="t" r="r" b="b"/>
              <a:pathLst>
                <a:path w="302" h="435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17"/>
                    <a:pt x="51" y="117"/>
                    <a:pt x="118" y="234"/>
                  </a:cubicBezTo>
                  <a:cubicBezTo>
                    <a:pt x="201" y="351"/>
                    <a:pt x="268" y="435"/>
                    <a:pt x="285" y="435"/>
                  </a:cubicBezTo>
                  <a:cubicBezTo>
                    <a:pt x="302" y="418"/>
                    <a:pt x="252" y="318"/>
                    <a:pt x="185" y="201"/>
                  </a:cubicBezTo>
                  <a:cubicBezTo>
                    <a:pt x="101" y="84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8071766" y="4634631"/>
              <a:ext cx="10743" cy="9332"/>
            </a:xfrm>
            <a:custGeom>
              <a:avLst/>
              <a:gdLst/>
              <a:ahLst/>
              <a:cxnLst/>
              <a:rect l="l" t="t" r="r" b="b"/>
              <a:pathLst>
                <a:path w="335" h="291" extrusionOk="0">
                  <a:moveTo>
                    <a:pt x="26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1" y="4"/>
                    <a:pt x="67" y="87"/>
                    <a:pt x="151" y="171"/>
                  </a:cubicBezTo>
                  <a:cubicBezTo>
                    <a:pt x="224" y="243"/>
                    <a:pt x="296" y="291"/>
                    <a:pt x="325" y="291"/>
                  </a:cubicBezTo>
                  <a:cubicBezTo>
                    <a:pt x="329" y="291"/>
                    <a:pt x="333" y="290"/>
                    <a:pt x="335" y="288"/>
                  </a:cubicBezTo>
                  <a:cubicBezTo>
                    <a:pt x="335" y="271"/>
                    <a:pt x="285" y="204"/>
                    <a:pt x="184" y="121"/>
                  </a:cubicBezTo>
                  <a:cubicBezTo>
                    <a:pt x="112" y="48"/>
                    <a:pt x="5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0"/>
            <p:cNvSpPr/>
            <p:nvPr/>
          </p:nvSpPr>
          <p:spPr>
            <a:xfrm>
              <a:off x="8073915" y="4627544"/>
              <a:ext cx="17188" cy="2084"/>
            </a:xfrm>
            <a:custGeom>
              <a:avLst/>
              <a:gdLst/>
              <a:ahLst/>
              <a:cxnLst/>
              <a:rect l="l" t="t" r="r" b="b"/>
              <a:pathLst>
                <a:path w="536" h="65" extrusionOk="0">
                  <a:moveTo>
                    <a:pt x="183" y="0"/>
                  </a:moveTo>
                  <a:cubicBezTo>
                    <a:pt x="119" y="0"/>
                    <a:pt x="59" y="12"/>
                    <a:pt x="0" y="24"/>
                  </a:cubicBezTo>
                  <a:cubicBezTo>
                    <a:pt x="62" y="49"/>
                    <a:pt x="123" y="64"/>
                    <a:pt x="190" y="64"/>
                  </a:cubicBezTo>
                  <a:cubicBezTo>
                    <a:pt x="215" y="64"/>
                    <a:pt x="241" y="62"/>
                    <a:pt x="268" y="58"/>
                  </a:cubicBezTo>
                  <a:cubicBezTo>
                    <a:pt x="292" y="62"/>
                    <a:pt x="317" y="64"/>
                    <a:pt x="342" y="64"/>
                  </a:cubicBezTo>
                  <a:cubicBezTo>
                    <a:pt x="402" y="64"/>
                    <a:pt x="464" y="53"/>
                    <a:pt x="535" y="41"/>
                  </a:cubicBezTo>
                  <a:cubicBezTo>
                    <a:pt x="462" y="16"/>
                    <a:pt x="397" y="1"/>
                    <a:pt x="335" y="1"/>
                  </a:cubicBezTo>
                  <a:cubicBezTo>
                    <a:pt x="312" y="1"/>
                    <a:pt x="290" y="3"/>
                    <a:pt x="268" y="7"/>
                  </a:cubicBezTo>
                  <a:cubicBezTo>
                    <a:pt x="238" y="3"/>
                    <a:pt x="210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8074460" y="4617892"/>
              <a:ext cx="19305" cy="2662"/>
            </a:xfrm>
            <a:custGeom>
              <a:avLst/>
              <a:gdLst/>
              <a:ahLst/>
              <a:cxnLst/>
              <a:rect l="l" t="t" r="r" b="b"/>
              <a:pathLst>
                <a:path w="602" h="83" extrusionOk="0">
                  <a:moveTo>
                    <a:pt x="513" y="1"/>
                  </a:moveTo>
                  <a:cubicBezTo>
                    <a:pt x="443" y="1"/>
                    <a:pt x="372" y="13"/>
                    <a:pt x="301" y="24"/>
                  </a:cubicBezTo>
                  <a:cubicBezTo>
                    <a:pt x="271" y="19"/>
                    <a:pt x="242" y="17"/>
                    <a:pt x="213" y="17"/>
                  </a:cubicBezTo>
                  <a:cubicBezTo>
                    <a:pt x="142" y="17"/>
                    <a:pt x="71" y="29"/>
                    <a:pt x="0" y="41"/>
                  </a:cubicBezTo>
                  <a:cubicBezTo>
                    <a:pt x="84" y="69"/>
                    <a:pt x="170" y="82"/>
                    <a:pt x="256" y="82"/>
                  </a:cubicBezTo>
                  <a:cubicBezTo>
                    <a:pt x="376" y="82"/>
                    <a:pt x="494" y="56"/>
                    <a:pt x="602" y="8"/>
                  </a:cubicBezTo>
                  <a:cubicBezTo>
                    <a:pt x="572" y="3"/>
                    <a:pt x="543" y="1"/>
                    <a:pt x="5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8033189" y="4621419"/>
              <a:ext cx="30560" cy="17637"/>
            </a:xfrm>
            <a:custGeom>
              <a:avLst/>
              <a:gdLst/>
              <a:ahLst/>
              <a:cxnLst/>
              <a:rect l="l" t="t" r="r" b="b"/>
              <a:pathLst>
                <a:path w="953" h="550" extrusionOk="0">
                  <a:moveTo>
                    <a:pt x="319" y="59"/>
                  </a:moveTo>
                  <a:cubicBezTo>
                    <a:pt x="374" y="59"/>
                    <a:pt x="430" y="68"/>
                    <a:pt x="485" y="81"/>
                  </a:cubicBezTo>
                  <a:cubicBezTo>
                    <a:pt x="585" y="115"/>
                    <a:pt x="686" y="182"/>
                    <a:pt x="752" y="265"/>
                  </a:cubicBezTo>
                  <a:cubicBezTo>
                    <a:pt x="795" y="330"/>
                    <a:pt x="831" y="387"/>
                    <a:pt x="861" y="447"/>
                  </a:cubicBezTo>
                  <a:lnTo>
                    <a:pt x="861" y="447"/>
                  </a:lnTo>
                  <a:cubicBezTo>
                    <a:pt x="804" y="440"/>
                    <a:pt x="726" y="432"/>
                    <a:pt x="635" y="416"/>
                  </a:cubicBezTo>
                  <a:cubicBezTo>
                    <a:pt x="518" y="399"/>
                    <a:pt x="402" y="365"/>
                    <a:pt x="301" y="315"/>
                  </a:cubicBezTo>
                  <a:cubicBezTo>
                    <a:pt x="234" y="299"/>
                    <a:pt x="168" y="282"/>
                    <a:pt x="117" y="249"/>
                  </a:cubicBezTo>
                  <a:cubicBezTo>
                    <a:pt x="51" y="215"/>
                    <a:pt x="34" y="148"/>
                    <a:pt x="84" y="115"/>
                  </a:cubicBezTo>
                  <a:cubicBezTo>
                    <a:pt x="162" y="76"/>
                    <a:pt x="241" y="59"/>
                    <a:pt x="319" y="59"/>
                  </a:cubicBezTo>
                  <a:close/>
                  <a:moveTo>
                    <a:pt x="315" y="1"/>
                  </a:moveTo>
                  <a:cubicBezTo>
                    <a:pt x="227" y="1"/>
                    <a:pt x="137" y="21"/>
                    <a:pt x="51" y="65"/>
                  </a:cubicBezTo>
                  <a:cubicBezTo>
                    <a:pt x="17" y="81"/>
                    <a:pt x="1" y="132"/>
                    <a:pt x="1" y="182"/>
                  </a:cubicBezTo>
                  <a:cubicBezTo>
                    <a:pt x="17" y="232"/>
                    <a:pt x="51" y="265"/>
                    <a:pt x="84" y="299"/>
                  </a:cubicBezTo>
                  <a:cubicBezTo>
                    <a:pt x="151" y="332"/>
                    <a:pt x="218" y="349"/>
                    <a:pt x="285" y="382"/>
                  </a:cubicBezTo>
                  <a:cubicBezTo>
                    <a:pt x="385" y="416"/>
                    <a:pt x="502" y="449"/>
                    <a:pt x="619" y="466"/>
                  </a:cubicBezTo>
                  <a:cubicBezTo>
                    <a:pt x="677" y="474"/>
                    <a:pt x="732" y="478"/>
                    <a:pt x="786" y="478"/>
                  </a:cubicBezTo>
                  <a:cubicBezTo>
                    <a:pt x="815" y="478"/>
                    <a:pt x="844" y="477"/>
                    <a:pt x="874" y="475"/>
                  </a:cubicBezTo>
                  <a:lnTo>
                    <a:pt x="874" y="475"/>
                  </a:lnTo>
                  <a:cubicBezTo>
                    <a:pt x="884" y="499"/>
                    <a:pt x="894" y="523"/>
                    <a:pt x="903" y="549"/>
                  </a:cubicBezTo>
                  <a:cubicBezTo>
                    <a:pt x="903" y="518"/>
                    <a:pt x="903" y="502"/>
                    <a:pt x="890" y="473"/>
                  </a:cubicBezTo>
                  <a:lnTo>
                    <a:pt x="890" y="473"/>
                  </a:lnTo>
                  <a:cubicBezTo>
                    <a:pt x="910" y="471"/>
                    <a:pt x="931" y="469"/>
                    <a:pt x="953" y="466"/>
                  </a:cubicBezTo>
                  <a:cubicBezTo>
                    <a:pt x="953" y="458"/>
                    <a:pt x="927" y="454"/>
                    <a:pt x="882" y="449"/>
                  </a:cubicBezTo>
                  <a:lnTo>
                    <a:pt x="882" y="449"/>
                  </a:lnTo>
                  <a:cubicBezTo>
                    <a:pt x="865" y="373"/>
                    <a:pt x="833" y="311"/>
                    <a:pt x="786" y="249"/>
                  </a:cubicBezTo>
                  <a:cubicBezTo>
                    <a:pt x="673" y="90"/>
                    <a:pt x="499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8059452" y="4616513"/>
              <a:ext cx="15553" cy="20395"/>
            </a:xfrm>
            <a:custGeom>
              <a:avLst/>
              <a:gdLst/>
              <a:ahLst/>
              <a:cxnLst/>
              <a:rect l="l" t="t" r="r" b="b"/>
              <a:pathLst>
                <a:path w="485" h="636" extrusionOk="0">
                  <a:moveTo>
                    <a:pt x="385" y="1"/>
                  </a:moveTo>
                  <a:cubicBezTo>
                    <a:pt x="268" y="17"/>
                    <a:pt x="167" y="67"/>
                    <a:pt x="100" y="168"/>
                  </a:cubicBezTo>
                  <a:cubicBezTo>
                    <a:pt x="50" y="234"/>
                    <a:pt x="17" y="318"/>
                    <a:pt x="17" y="402"/>
                  </a:cubicBezTo>
                  <a:cubicBezTo>
                    <a:pt x="0" y="485"/>
                    <a:pt x="0" y="569"/>
                    <a:pt x="50" y="635"/>
                  </a:cubicBezTo>
                  <a:cubicBezTo>
                    <a:pt x="50" y="569"/>
                    <a:pt x="50" y="485"/>
                    <a:pt x="50" y="418"/>
                  </a:cubicBezTo>
                  <a:cubicBezTo>
                    <a:pt x="67" y="335"/>
                    <a:pt x="100" y="268"/>
                    <a:pt x="151" y="201"/>
                  </a:cubicBezTo>
                  <a:cubicBezTo>
                    <a:pt x="201" y="134"/>
                    <a:pt x="284" y="67"/>
                    <a:pt x="368" y="67"/>
                  </a:cubicBezTo>
                  <a:cubicBezTo>
                    <a:pt x="451" y="84"/>
                    <a:pt x="418" y="201"/>
                    <a:pt x="368" y="285"/>
                  </a:cubicBezTo>
                  <a:cubicBezTo>
                    <a:pt x="334" y="351"/>
                    <a:pt x="284" y="418"/>
                    <a:pt x="234" y="468"/>
                  </a:cubicBezTo>
                  <a:cubicBezTo>
                    <a:pt x="134" y="569"/>
                    <a:pt x="67" y="619"/>
                    <a:pt x="84" y="635"/>
                  </a:cubicBezTo>
                  <a:cubicBezTo>
                    <a:pt x="151" y="602"/>
                    <a:pt x="217" y="552"/>
                    <a:pt x="268" y="502"/>
                  </a:cubicBezTo>
                  <a:cubicBezTo>
                    <a:pt x="318" y="435"/>
                    <a:pt x="385" y="385"/>
                    <a:pt x="418" y="301"/>
                  </a:cubicBezTo>
                  <a:cubicBezTo>
                    <a:pt x="451" y="268"/>
                    <a:pt x="468" y="218"/>
                    <a:pt x="485" y="168"/>
                  </a:cubicBezTo>
                  <a:cubicBezTo>
                    <a:pt x="485" y="84"/>
                    <a:pt x="451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8178391" y="4627352"/>
              <a:ext cx="58972" cy="46530"/>
            </a:xfrm>
            <a:custGeom>
              <a:avLst/>
              <a:gdLst/>
              <a:ahLst/>
              <a:cxnLst/>
              <a:rect l="l" t="t" r="r" b="b"/>
              <a:pathLst>
                <a:path w="1839" h="1451" extrusionOk="0">
                  <a:moveTo>
                    <a:pt x="1596" y="1"/>
                  </a:moveTo>
                  <a:cubicBezTo>
                    <a:pt x="1550" y="1"/>
                    <a:pt x="1504" y="5"/>
                    <a:pt x="1454" y="13"/>
                  </a:cubicBezTo>
                  <a:cubicBezTo>
                    <a:pt x="819" y="47"/>
                    <a:pt x="268" y="465"/>
                    <a:pt x="67" y="1066"/>
                  </a:cubicBezTo>
                  <a:cubicBezTo>
                    <a:pt x="51" y="1166"/>
                    <a:pt x="17" y="1250"/>
                    <a:pt x="17" y="1350"/>
                  </a:cubicBezTo>
                  <a:cubicBezTo>
                    <a:pt x="1" y="1384"/>
                    <a:pt x="1" y="1417"/>
                    <a:pt x="17" y="1450"/>
                  </a:cubicBezTo>
                  <a:cubicBezTo>
                    <a:pt x="17" y="1450"/>
                    <a:pt x="34" y="1300"/>
                    <a:pt x="117" y="1083"/>
                  </a:cubicBezTo>
                  <a:cubicBezTo>
                    <a:pt x="318" y="515"/>
                    <a:pt x="853" y="97"/>
                    <a:pt x="1454" y="47"/>
                  </a:cubicBezTo>
                  <a:cubicBezTo>
                    <a:pt x="1532" y="41"/>
                    <a:pt x="1601" y="39"/>
                    <a:pt x="1658" y="39"/>
                  </a:cubicBezTo>
                  <a:cubicBezTo>
                    <a:pt x="1772" y="39"/>
                    <a:pt x="1838" y="47"/>
                    <a:pt x="1838" y="47"/>
                  </a:cubicBezTo>
                  <a:cubicBezTo>
                    <a:pt x="1805" y="30"/>
                    <a:pt x="1772" y="13"/>
                    <a:pt x="1738" y="13"/>
                  </a:cubicBezTo>
                  <a:cubicBezTo>
                    <a:pt x="1688" y="5"/>
                    <a:pt x="1642" y="1"/>
                    <a:pt x="15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8220175" y="4560780"/>
              <a:ext cx="2726" cy="67021"/>
            </a:xfrm>
            <a:custGeom>
              <a:avLst/>
              <a:gdLst/>
              <a:ahLst/>
              <a:cxnLst/>
              <a:rect l="l" t="t" r="r" b="b"/>
              <a:pathLst>
                <a:path w="85" h="2090" extrusionOk="0">
                  <a:moveTo>
                    <a:pt x="34" y="1"/>
                  </a:moveTo>
                  <a:cubicBezTo>
                    <a:pt x="1" y="335"/>
                    <a:pt x="1" y="686"/>
                    <a:pt x="1" y="1037"/>
                  </a:cubicBezTo>
                  <a:cubicBezTo>
                    <a:pt x="1" y="1388"/>
                    <a:pt x="1" y="1739"/>
                    <a:pt x="34" y="2089"/>
                  </a:cubicBezTo>
                  <a:cubicBezTo>
                    <a:pt x="84" y="1388"/>
                    <a:pt x="84" y="686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8110889" y="4658072"/>
              <a:ext cx="47716" cy="2533"/>
            </a:xfrm>
            <a:custGeom>
              <a:avLst/>
              <a:gdLst/>
              <a:ahLst/>
              <a:cxnLst/>
              <a:rect l="l" t="t" r="r" b="b"/>
              <a:pathLst>
                <a:path w="1488" h="79" extrusionOk="0">
                  <a:moveTo>
                    <a:pt x="102" y="0"/>
                  </a:moveTo>
                  <a:cubicBezTo>
                    <a:pt x="37" y="0"/>
                    <a:pt x="0" y="2"/>
                    <a:pt x="0" y="8"/>
                  </a:cubicBezTo>
                  <a:cubicBezTo>
                    <a:pt x="193" y="49"/>
                    <a:pt x="397" y="79"/>
                    <a:pt x="602" y="79"/>
                  </a:cubicBezTo>
                  <a:cubicBezTo>
                    <a:pt x="647" y="79"/>
                    <a:pt x="691" y="78"/>
                    <a:pt x="735" y="75"/>
                  </a:cubicBezTo>
                  <a:cubicBezTo>
                    <a:pt x="780" y="78"/>
                    <a:pt x="824" y="79"/>
                    <a:pt x="869" y="79"/>
                  </a:cubicBezTo>
                  <a:cubicBezTo>
                    <a:pt x="1075" y="79"/>
                    <a:pt x="1281" y="49"/>
                    <a:pt x="1487" y="8"/>
                  </a:cubicBezTo>
                  <a:lnTo>
                    <a:pt x="1471" y="8"/>
                  </a:lnTo>
                  <a:cubicBezTo>
                    <a:pt x="1471" y="2"/>
                    <a:pt x="1435" y="0"/>
                    <a:pt x="1373" y="0"/>
                  </a:cubicBezTo>
                  <a:cubicBezTo>
                    <a:pt x="1248" y="0"/>
                    <a:pt x="1014" y="8"/>
                    <a:pt x="735" y="8"/>
                  </a:cubicBezTo>
                  <a:cubicBezTo>
                    <a:pt x="468" y="8"/>
                    <a:pt x="230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8184836" y="4658842"/>
              <a:ext cx="5900" cy="9139"/>
            </a:xfrm>
            <a:custGeom>
              <a:avLst/>
              <a:gdLst/>
              <a:ahLst/>
              <a:cxnLst/>
              <a:rect l="l" t="t" r="r" b="b"/>
              <a:pathLst>
                <a:path w="184" h="285" extrusionOk="0">
                  <a:moveTo>
                    <a:pt x="167" y="0"/>
                  </a:moveTo>
                  <a:cubicBezTo>
                    <a:pt x="150" y="0"/>
                    <a:pt x="84" y="34"/>
                    <a:pt x="50" y="117"/>
                  </a:cubicBezTo>
                  <a:cubicBezTo>
                    <a:pt x="0" y="218"/>
                    <a:pt x="17" y="285"/>
                    <a:pt x="33" y="285"/>
                  </a:cubicBezTo>
                  <a:cubicBezTo>
                    <a:pt x="50" y="285"/>
                    <a:pt x="67" y="234"/>
                    <a:pt x="100" y="151"/>
                  </a:cubicBezTo>
                  <a:cubicBezTo>
                    <a:pt x="134" y="67"/>
                    <a:pt x="184" y="17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8196060" y="4644251"/>
              <a:ext cx="7023" cy="6189"/>
            </a:xfrm>
            <a:custGeom>
              <a:avLst/>
              <a:gdLst/>
              <a:ahLst/>
              <a:cxnLst/>
              <a:rect l="l" t="t" r="r" b="b"/>
              <a:pathLst>
                <a:path w="219" h="193" extrusionOk="0">
                  <a:moveTo>
                    <a:pt x="190" y="0"/>
                  </a:moveTo>
                  <a:cubicBezTo>
                    <a:pt x="167" y="0"/>
                    <a:pt x="126" y="30"/>
                    <a:pt x="84" y="71"/>
                  </a:cubicBezTo>
                  <a:cubicBezTo>
                    <a:pt x="34" y="121"/>
                    <a:pt x="1" y="171"/>
                    <a:pt x="1" y="188"/>
                  </a:cubicBezTo>
                  <a:cubicBezTo>
                    <a:pt x="4" y="191"/>
                    <a:pt x="8" y="193"/>
                    <a:pt x="13" y="193"/>
                  </a:cubicBezTo>
                  <a:cubicBezTo>
                    <a:pt x="35" y="193"/>
                    <a:pt x="77" y="163"/>
                    <a:pt x="118" y="121"/>
                  </a:cubicBezTo>
                  <a:cubicBezTo>
                    <a:pt x="185" y="54"/>
                    <a:pt x="218" y="4"/>
                    <a:pt x="201" y="4"/>
                  </a:cubicBezTo>
                  <a:cubicBezTo>
                    <a:pt x="198" y="1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8210009" y="4636651"/>
              <a:ext cx="10037" cy="4105"/>
            </a:xfrm>
            <a:custGeom>
              <a:avLst/>
              <a:gdLst/>
              <a:ahLst/>
              <a:cxnLst/>
              <a:rect l="l" t="t" r="r" b="b"/>
              <a:pathLst>
                <a:path w="313" h="128" extrusionOk="0">
                  <a:moveTo>
                    <a:pt x="216" y="1"/>
                  </a:moveTo>
                  <a:cubicBezTo>
                    <a:pt x="191" y="1"/>
                    <a:pt x="163" y="3"/>
                    <a:pt x="134" y="7"/>
                  </a:cubicBezTo>
                  <a:cubicBezTo>
                    <a:pt x="50" y="41"/>
                    <a:pt x="0" y="108"/>
                    <a:pt x="17" y="124"/>
                  </a:cubicBezTo>
                  <a:cubicBezTo>
                    <a:pt x="19" y="127"/>
                    <a:pt x="22" y="128"/>
                    <a:pt x="26" y="128"/>
                  </a:cubicBezTo>
                  <a:cubicBezTo>
                    <a:pt x="48" y="128"/>
                    <a:pt x="93" y="89"/>
                    <a:pt x="151" y="74"/>
                  </a:cubicBezTo>
                  <a:cubicBezTo>
                    <a:pt x="234" y="41"/>
                    <a:pt x="301" y="41"/>
                    <a:pt x="301" y="24"/>
                  </a:cubicBezTo>
                  <a:cubicBezTo>
                    <a:pt x="313" y="12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8227165" y="4634342"/>
              <a:ext cx="5387" cy="2437"/>
            </a:xfrm>
            <a:custGeom>
              <a:avLst/>
              <a:gdLst/>
              <a:ahLst/>
              <a:cxnLst/>
              <a:rect l="l" t="t" r="r" b="b"/>
              <a:pathLst>
                <a:path w="168" h="76" extrusionOk="0">
                  <a:moveTo>
                    <a:pt x="121" y="0"/>
                  </a:moveTo>
                  <a:cubicBezTo>
                    <a:pt x="104" y="0"/>
                    <a:pt x="84" y="4"/>
                    <a:pt x="67" y="13"/>
                  </a:cubicBezTo>
                  <a:cubicBezTo>
                    <a:pt x="17" y="29"/>
                    <a:pt x="0" y="46"/>
                    <a:pt x="0" y="63"/>
                  </a:cubicBezTo>
                  <a:cubicBezTo>
                    <a:pt x="0" y="71"/>
                    <a:pt x="13" y="75"/>
                    <a:pt x="29" y="75"/>
                  </a:cubicBezTo>
                  <a:cubicBezTo>
                    <a:pt x="46" y="75"/>
                    <a:pt x="67" y="71"/>
                    <a:pt x="84" y="63"/>
                  </a:cubicBezTo>
                  <a:cubicBezTo>
                    <a:pt x="134" y="46"/>
                    <a:pt x="167" y="29"/>
                    <a:pt x="150" y="13"/>
                  </a:cubicBezTo>
                  <a:cubicBezTo>
                    <a:pt x="150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7804836" y="4480964"/>
              <a:ext cx="286267" cy="207926"/>
            </a:xfrm>
            <a:custGeom>
              <a:avLst/>
              <a:gdLst/>
              <a:ahLst/>
              <a:cxnLst/>
              <a:rect l="l" t="t" r="r" b="b"/>
              <a:pathLst>
                <a:path w="8927" h="6484" extrusionOk="0">
                  <a:moveTo>
                    <a:pt x="7639" y="0"/>
                  </a:moveTo>
                  <a:lnTo>
                    <a:pt x="2827" y="1638"/>
                  </a:lnTo>
                  <a:lnTo>
                    <a:pt x="3696" y="4211"/>
                  </a:lnTo>
                  <a:cubicBezTo>
                    <a:pt x="3696" y="4211"/>
                    <a:pt x="0" y="6484"/>
                    <a:pt x="989" y="6484"/>
                  </a:cubicBezTo>
                  <a:cubicBezTo>
                    <a:pt x="1000" y="6484"/>
                    <a:pt x="1011" y="6484"/>
                    <a:pt x="1023" y="6483"/>
                  </a:cubicBezTo>
                  <a:cubicBezTo>
                    <a:pt x="1992" y="6450"/>
                    <a:pt x="7339" y="4395"/>
                    <a:pt x="8642" y="3860"/>
                  </a:cubicBezTo>
                  <a:lnTo>
                    <a:pt x="8926" y="3743"/>
                  </a:lnTo>
                  <a:lnTo>
                    <a:pt x="763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7823692" y="4597753"/>
              <a:ext cx="267411" cy="91521"/>
            </a:xfrm>
            <a:custGeom>
              <a:avLst/>
              <a:gdLst/>
              <a:ahLst/>
              <a:cxnLst/>
              <a:rect l="l" t="t" r="r" b="b"/>
              <a:pathLst>
                <a:path w="8339" h="2854" extrusionOk="0">
                  <a:moveTo>
                    <a:pt x="8305" y="1"/>
                  </a:moveTo>
                  <a:lnTo>
                    <a:pt x="1922" y="2240"/>
                  </a:lnTo>
                  <a:cubicBezTo>
                    <a:pt x="1922" y="2240"/>
                    <a:pt x="1619" y="1763"/>
                    <a:pt x="1348" y="1763"/>
                  </a:cubicBezTo>
                  <a:cubicBezTo>
                    <a:pt x="1327" y="1763"/>
                    <a:pt x="1307" y="1766"/>
                    <a:pt x="1287" y="1772"/>
                  </a:cubicBezTo>
                  <a:cubicBezTo>
                    <a:pt x="1287" y="1772"/>
                    <a:pt x="0" y="2674"/>
                    <a:pt x="251" y="2841"/>
                  </a:cubicBezTo>
                  <a:cubicBezTo>
                    <a:pt x="263" y="2850"/>
                    <a:pt x="287" y="2854"/>
                    <a:pt x="320" y="2854"/>
                  </a:cubicBezTo>
                  <a:cubicBezTo>
                    <a:pt x="1014" y="2854"/>
                    <a:pt x="6106" y="1089"/>
                    <a:pt x="8338" y="101"/>
                  </a:cubicBezTo>
                  <a:lnTo>
                    <a:pt x="8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7831196" y="4596695"/>
              <a:ext cx="260965" cy="90046"/>
            </a:xfrm>
            <a:custGeom>
              <a:avLst/>
              <a:gdLst/>
              <a:ahLst/>
              <a:cxnLst/>
              <a:rect l="l" t="t" r="r" b="b"/>
              <a:pathLst>
                <a:path w="8138" h="2808" extrusionOk="0">
                  <a:moveTo>
                    <a:pt x="8137" y="0"/>
                  </a:moveTo>
                  <a:cubicBezTo>
                    <a:pt x="8104" y="0"/>
                    <a:pt x="8087" y="17"/>
                    <a:pt x="8054" y="34"/>
                  </a:cubicBezTo>
                  <a:cubicBezTo>
                    <a:pt x="8087" y="34"/>
                    <a:pt x="8121" y="17"/>
                    <a:pt x="8137" y="0"/>
                  </a:cubicBezTo>
                  <a:close/>
                  <a:moveTo>
                    <a:pt x="8054" y="34"/>
                  </a:moveTo>
                  <a:lnTo>
                    <a:pt x="7820" y="117"/>
                  </a:lnTo>
                  <a:lnTo>
                    <a:pt x="6951" y="435"/>
                  </a:lnTo>
                  <a:cubicBezTo>
                    <a:pt x="6216" y="702"/>
                    <a:pt x="5213" y="1070"/>
                    <a:pt x="4077" y="1454"/>
                  </a:cubicBezTo>
                  <a:cubicBezTo>
                    <a:pt x="2958" y="1838"/>
                    <a:pt x="1939" y="2172"/>
                    <a:pt x="1187" y="2406"/>
                  </a:cubicBezTo>
                  <a:lnTo>
                    <a:pt x="318" y="2690"/>
                  </a:lnTo>
                  <a:lnTo>
                    <a:pt x="84" y="2774"/>
                  </a:lnTo>
                  <a:cubicBezTo>
                    <a:pt x="151" y="2757"/>
                    <a:pt x="234" y="2741"/>
                    <a:pt x="318" y="2707"/>
                  </a:cubicBezTo>
                  <a:cubicBezTo>
                    <a:pt x="568" y="2640"/>
                    <a:pt x="853" y="2557"/>
                    <a:pt x="1203" y="2456"/>
                  </a:cubicBezTo>
                  <a:cubicBezTo>
                    <a:pt x="1955" y="2223"/>
                    <a:pt x="2974" y="1888"/>
                    <a:pt x="4111" y="1504"/>
                  </a:cubicBezTo>
                  <a:cubicBezTo>
                    <a:pt x="5230" y="1120"/>
                    <a:pt x="6233" y="752"/>
                    <a:pt x="6968" y="468"/>
                  </a:cubicBezTo>
                  <a:lnTo>
                    <a:pt x="7820" y="134"/>
                  </a:lnTo>
                  <a:lnTo>
                    <a:pt x="8054" y="34"/>
                  </a:lnTo>
                  <a:close/>
                  <a:moveTo>
                    <a:pt x="84" y="2774"/>
                  </a:moveTo>
                  <a:cubicBezTo>
                    <a:pt x="50" y="2774"/>
                    <a:pt x="17" y="2791"/>
                    <a:pt x="0" y="2807"/>
                  </a:cubicBezTo>
                  <a:cubicBezTo>
                    <a:pt x="17" y="2791"/>
                    <a:pt x="50" y="2791"/>
                    <a:pt x="84" y="277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7863327" y="4652942"/>
              <a:ext cx="23089" cy="19337"/>
            </a:xfrm>
            <a:custGeom>
              <a:avLst/>
              <a:gdLst/>
              <a:ahLst/>
              <a:cxnLst/>
              <a:rect l="l" t="t" r="r" b="b"/>
              <a:pathLst>
                <a:path w="720" h="603" extrusionOk="0">
                  <a:moveTo>
                    <a:pt x="1" y="1"/>
                  </a:moveTo>
                  <a:lnTo>
                    <a:pt x="1" y="1"/>
                  </a:lnTo>
                  <a:cubicBezTo>
                    <a:pt x="302" y="101"/>
                    <a:pt x="552" y="318"/>
                    <a:pt x="719" y="602"/>
                  </a:cubicBezTo>
                  <a:cubicBezTo>
                    <a:pt x="619" y="268"/>
                    <a:pt x="335" y="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7911012" y="4623407"/>
              <a:ext cx="12891" cy="10294"/>
            </a:xfrm>
            <a:custGeom>
              <a:avLst/>
              <a:gdLst/>
              <a:ahLst/>
              <a:cxnLst/>
              <a:rect l="l" t="t" r="r" b="b"/>
              <a:pathLst>
                <a:path w="402" h="321" extrusionOk="0">
                  <a:moveTo>
                    <a:pt x="9" y="0"/>
                  </a:moveTo>
                  <a:cubicBezTo>
                    <a:pt x="5" y="0"/>
                    <a:pt x="3" y="1"/>
                    <a:pt x="1" y="3"/>
                  </a:cubicBezTo>
                  <a:cubicBezTo>
                    <a:pt x="1" y="19"/>
                    <a:pt x="68" y="86"/>
                    <a:pt x="185" y="187"/>
                  </a:cubicBezTo>
                  <a:cubicBezTo>
                    <a:pt x="285" y="270"/>
                    <a:pt x="385" y="320"/>
                    <a:pt x="402" y="320"/>
                  </a:cubicBezTo>
                  <a:cubicBezTo>
                    <a:pt x="402" y="303"/>
                    <a:pt x="335" y="220"/>
                    <a:pt x="218" y="136"/>
                  </a:cubicBezTo>
                  <a:cubicBezTo>
                    <a:pt x="128" y="62"/>
                    <a:pt x="39" y="0"/>
                    <a:pt x="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0"/>
            <p:cNvSpPr/>
            <p:nvPr/>
          </p:nvSpPr>
          <p:spPr>
            <a:xfrm>
              <a:off x="7921209" y="4616898"/>
              <a:ext cx="12891" cy="5740"/>
            </a:xfrm>
            <a:custGeom>
              <a:avLst/>
              <a:gdLst/>
              <a:ahLst/>
              <a:cxnLst/>
              <a:rect l="l" t="t" r="r" b="b"/>
              <a:pathLst>
                <a:path w="402" h="179" extrusionOk="0">
                  <a:moveTo>
                    <a:pt x="15" y="1"/>
                  </a:moveTo>
                  <a:cubicBezTo>
                    <a:pt x="8" y="1"/>
                    <a:pt x="3" y="2"/>
                    <a:pt x="0" y="5"/>
                  </a:cubicBezTo>
                  <a:cubicBezTo>
                    <a:pt x="0" y="22"/>
                    <a:pt x="84" y="72"/>
                    <a:pt x="184" y="122"/>
                  </a:cubicBezTo>
                  <a:cubicBezTo>
                    <a:pt x="272" y="160"/>
                    <a:pt x="341" y="179"/>
                    <a:pt x="377" y="179"/>
                  </a:cubicBezTo>
                  <a:cubicBezTo>
                    <a:pt x="389" y="179"/>
                    <a:pt x="397" y="176"/>
                    <a:pt x="401" y="172"/>
                  </a:cubicBezTo>
                  <a:cubicBezTo>
                    <a:pt x="401" y="156"/>
                    <a:pt x="318" y="105"/>
                    <a:pt x="218" y="72"/>
                  </a:cubicBezTo>
                  <a:cubicBezTo>
                    <a:pt x="121" y="31"/>
                    <a:pt x="48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7920664" y="4605257"/>
              <a:ext cx="16643" cy="5932"/>
            </a:xfrm>
            <a:custGeom>
              <a:avLst/>
              <a:gdLst/>
              <a:ahLst/>
              <a:cxnLst/>
              <a:rect l="l" t="t" r="r" b="b"/>
              <a:pathLst>
                <a:path w="519" h="185" extrusionOk="0">
                  <a:moveTo>
                    <a:pt x="502" y="1"/>
                  </a:moveTo>
                  <a:cubicBezTo>
                    <a:pt x="418" y="1"/>
                    <a:pt x="318" y="17"/>
                    <a:pt x="251" y="67"/>
                  </a:cubicBezTo>
                  <a:cubicBezTo>
                    <a:pt x="101" y="118"/>
                    <a:pt x="1" y="168"/>
                    <a:pt x="1" y="184"/>
                  </a:cubicBezTo>
                  <a:cubicBezTo>
                    <a:pt x="101" y="184"/>
                    <a:pt x="184" y="151"/>
                    <a:pt x="268" y="118"/>
                  </a:cubicBezTo>
                  <a:cubicBezTo>
                    <a:pt x="402" y="67"/>
                    <a:pt x="519" y="17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7918516" y="4594001"/>
              <a:ext cx="17733" cy="7600"/>
            </a:xfrm>
            <a:custGeom>
              <a:avLst/>
              <a:gdLst/>
              <a:ahLst/>
              <a:cxnLst/>
              <a:rect l="l" t="t" r="r" b="b"/>
              <a:pathLst>
                <a:path w="553" h="237" extrusionOk="0">
                  <a:moveTo>
                    <a:pt x="552" y="1"/>
                  </a:moveTo>
                  <a:cubicBezTo>
                    <a:pt x="368" y="84"/>
                    <a:pt x="185" y="168"/>
                    <a:pt x="1" y="235"/>
                  </a:cubicBezTo>
                  <a:cubicBezTo>
                    <a:pt x="15" y="236"/>
                    <a:pt x="30" y="237"/>
                    <a:pt x="45" y="237"/>
                  </a:cubicBezTo>
                  <a:cubicBezTo>
                    <a:pt x="230" y="237"/>
                    <a:pt x="413" y="140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7881542" y="4613627"/>
              <a:ext cx="32196" cy="12795"/>
            </a:xfrm>
            <a:custGeom>
              <a:avLst/>
              <a:gdLst/>
              <a:ahLst/>
              <a:cxnLst/>
              <a:rect l="l" t="t" r="r" b="b"/>
              <a:pathLst>
                <a:path w="1004" h="399" extrusionOk="0">
                  <a:moveTo>
                    <a:pt x="435" y="57"/>
                  </a:moveTo>
                  <a:cubicBezTo>
                    <a:pt x="552" y="57"/>
                    <a:pt x="669" y="91"/>
                    <a:pt x="770" y="141"/>
                  </a:cubicBezTo>
                  <a:cubicBezTo>
                    <a:pt x="824" y="173"/>
                    <a:pt x="878" y="220"/>
                    <a:pt x="923" y="271"/>
                  </a:cubicBezTo>
                  <a:lnTo>
                    <a:pt x="923" y="271"/>
                  </a:lnTo>
                  <a:cubicBezTo>
                    <a:pt x="869" y="286"/>
                    <a:pt x="788" y="307"/>
                    <a:pt x="686" y="324"/>
                  </a:cubicBezTo>
                  <a:cubicBezTo>
                    <a:pt x="586" y="341"/>
                    <a:pt x="469" y="341"/>
                    <a:pt x="352" y="341"/>
                  </a:cubicBezTo>
                  <a:cubicBezTo>
                    <a:pt x="285" y="341"/>
                    <a:pt x="218" y="341"/>
                    <a:pt x="151" y="324"/>
                  </a:cubicBezTo>
                  <a:cubicBezTo>
                    <a:pt x="85" y="308"/>
                    <a:pt x="51" y="258"/>
                    <a:pt x="85" y="207"/>
                  </a:cubicBezTo>
                  <a:cubicBezTo>
                    <a:pt x="168" y="107"/>
                    <a:pt x="302" y="57"/>
                    <a:pt x="435" y="57"/>
                  </a:cubicBezTo>
                  <a:close/>
                  <a:moveTo>
                    <a:pt x="452" y="0"/>
                  </a:moveTo>
                  <a:cubicBezTo>
                    <a:pt x="300" y="0"/>
                    <a:pt x="148" y="60"/>
                    <a:pt x="34" y="174"/>
                  </a:cubicBezTo>
                  <a:cubicBezTo>
                    <a:pt x="1" y="224"/>
                    <a:pt x="1" y="274"/>
                    <a:pt x="18" y="324"/>
                  </a:cubicBezTo>
                  <a:cubicBezTo>
                    <a:pt x="51" y="358"/>
                    <a:pt x="85" y="375"/>
                    <a:pt x="135" y="391"/>
                  </a:cubicBezTo>
                  <a:cubicBezTo>
                    <a:pt x="179" y="391"/>
                    <a:pt x="224" y="399"/>
                    <a:pt x="273" y="399"/>
                  </a:cubicBezTo>
                  <a:cubicBezTo>
                    <a:pt x="298" y="399"/>
                    <a:pt x="324" y="397"/>
                    <a:pt x="352" y="391"/>
                  </a:cubicBezTo>
                  <a:cubicBezTo>
                    <a:pt x="469" y="391"/>
                    <a:pt x="586" y="391"/>
                    <a:pt x="703" y="358"/>
                  </a:cubicBezTo>
                  <a:cubicBezTo>
                    <a:pt x="779" y="345"/>
                    <a:pt x="865" y="323"/>
                    <a:pt x="939" y="290"/>
                  </a:cubicBezTo>
                  <a:lnTo>
                    <a:pt x="939" y="290"/>
                  </a:lnTo>
                  <a:cubicBezTo>
                    <a:pt x="957" y="312"/>
                    <a:pt x="973" y="335"/>
                    <a:pt x="987" y="358"/>
                  </a:cubicBezTo>
                  <a:cubicBezTo>
                    <a:pt x="1003" y="358"/>
                    <a:pt x="988" y="328"/>
                    <a:pt x="958" y="282"/>
                  </a:cubicBezTo>
                  <a:lnTo>
                    <a:pt x="958" y="282"/>
                  </a:lnTo>
                  <a:cubicBezTo>
                    <a:pt x="974" y="274"/>
                    <a:pt x="989" y="266"/>
                    <a:pt x="1003" y="258"/>
                  </a:cubicBezTo>
                  <a:cubicBezTo>
                    <a:pt x="1003" y="255"/>
                    <a:pt x="1001" y="254"/>
                    <a:pt x="997" y="254"/>
                  </a:cubicBezTo>
                  <a:cubicBezTo>
                    <a:pt x="988" y="254"/>
                    <a:pt x="971" y="258"/>
                    <a:pt x="946" y="265"/>
                  </a:cubicBezTo>
                  <a:lnTo>
                    <a:pt x="946" y="265"/>
                  </a:lnTo>
                  <a:cubicBezTo>
                    <a:pt x="899" y="201"/>
                    <a:pt x="850" y="139"/>
                    <a:pt x="786" y="107"/>
                  </a:cubicBezTo>
                  <a:cubicBezTo>
                    <a:pt x="685" y="35"/>
                    <a:pt x="568" y="0"/>
                    <a:pt x="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7907260" y="4600447"/>
              <a:ext cx="12378" cy="22543"/>
            </a:xfrm>
            <a:custGeom>
              <a:avLst/>
              <a:gdLst/>
              <a:ahLst/>
              <a:cxnLst/>
              <a:rect l="l" t="t" r="r" b="b"/>
              <a:pathLst>
                <a:path w="386" h="703" extrusionOk="0">
                  <a:moveTo>
                    <a:pt x="235" y="0"/>
                  </a:moveTo>
                  <a:cubicBezTo>
                    <a:pt x="135" y="50"/>
                    <a:pt x="51" y="134"/>
                    <a:pt x="34" y="251"/>
                  </a:cubicBezTo>
                  <a:cubicBezTo>
                    <a:pt x="1" y="334"/>
                    <a:pt x="1" y="418"/>
                    <a:pt x="18" y="502"/>
                  </a:cubicBezTo>
                  <a:cubicBezTo>
                    <a:pt x="34" y="585"/>
                    <a:pt x="68" y="652"/>
                    <a:pt x="135" y="702"/>
                  </a:cubicBezTo>
                  <a:cubicBezTo>
                    <a:pt x="101" y="635"/>
                    <a:pt x="85" y="568"/>
                    <a:pt x="68" y="502"/>
                  </a:cubicBezTo>
                  <a:cubicBezTo>
                    <a:pt x="51" y="418"/>
                    <a:pt x="68" y="334"/>
                    <a:pt x="85" y="268"/>
                  </a:cubicBezTo>
                  <a:cubicBezTo>
                    <a:pt x="118" y="184"/>
                    <a:pt x="168" y="84"/>
                    <a:pt x="252" y="67"/>
                  </a:cubicBezTo>
                  <a:cubicBezTo>
                    <a:pt x="255" y="66"/>
                    <a:pt x="259" y="66"/>
                    <a:pt x="263" y="66"/>
                  </a:cubicBezTo>
                  <a:cubicBezTo>
                    <a:pt x="320" y="66"/>
                    <a:pt x="334" y="189"/>
                    <a:pt x="318" y="268"/>
                  </a:cubicBezTo>
                  <a:cubicBezTo>
                    <a:pt x="302" y="334"/>
                    <a:pt x="285" y="418"/>
                    <a:pt x="252" y="485"/>
                  </a:cubicBezTo>
                  <a:cubicBezTo>
                    <a:pt x="201" y="618"/>
                    <a:pt x="151" y="685"/>
                    <a:pt x="151" y="702"/>
                  </a:cubicBezTo>
                  <a:cubicBezTo>
                    <a:pt x="218" y="652"/>
                    <a:pt x="268" y="585"/>
                    <a:pt x="285" y="502"/>
                  </a:cubicBezTo>
                  <a:cubicBezTo>
                    <a:pt x="335" y="435"/>
                    <a:pt x="352" y="351"/>
                    <a:pt x="369" y="268"/>
                  </a:cubicBezTo>
                  <a:cubicBezTo>
                    <a:pt x="385" y="217"/>
                    <a:pt x="385" y="167"/>
                    <a:pt x="385" y="117"/>
                  </a:cubicBezTo>
                  <a:cubicBezTo>
                    <a:pt x="369" y="50"/>
                    <a:pt x="302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8032131" y="4555424"/>
              <a:ext cx="42361" cy="62724"/>
            </a:xfrm>
            <a:custGeom>
              <a:avLst/>
              <a:gdLst/>
              <a:ahLst/>
              <a:cxnLst/>
              <a:rect l="l" t="t" r="r" b="b"/>
              <a:pathLst>
                <a:path w="1321" h="1956" extrusionOk="0">
                  <a:moveTo>
                    <a:pt x="1320" y="1"/>
                  </a:moveTo>
                  <a:cubicBezTo>
                    <a:pt x="1287" y="1"/>
                    <a:pt x="1253" y="1"/>
                    <a:pt x="1220" y="17"/>
                  </a:cubicBezTo>
                  <a:cubicBezTo>
                    <a:pt x="1136" y="34"/>
                    <a:pt x="1036" y="68"/>
                    <a:pt x="952" y="101"/>
                  </a:cubicBezTo>
                  <a:cubicBezTo>
                    <a:pt x="368" y="352"/>
                    <a:pt x="0" y="936"/>
                    <a:pt x="17" y="1571"/>
                  </a:cubicBezTo>
                  <a:cubicBezTo>
                    <a:pt x="17" y="1672"/>
                    <a:pt x="34" y="1755"/>
                    <a:pt x="50" y="1855"/>
                  </a:cubicBezTo>
                  <a:cubicBezTo>
                    <a:pt x="50" y="1889"/>
                    <a:pt x="67" y="1922"/>
                    <a:pt x="84" y="1956"/>
                  </a:cubicBezTo>
                  <a:cubicBezTo>
                    <a:pt x="100" y="1939"/>
                    <a:pt x="50" y="1805"/>
                    <a:pt x="67" y="1571"/>
                  </a:cubicBezTo>
                  <a:cubicBezTo>
                    <a:pt x="67" y="953"/>
                    <a:pt x="418" y="402"/>
                    <a:pt x="969" y="134"/>
                  </a:cubicBezTo>
                  <a:cubicBezTo>
                    <a:pt x="1186" y="34"/>
                    <a:pt x="1320" y="17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0"/>
            <p:cNvSpPr/>
            <p:nvPr/>
          </p:nvSpPr>
          <p:spPr>
            <a:xfrm>
              <a:off x="8036396" y="4497029"/>
              <a:ext cx="22543" cy="63269"/>
            </a:xfrm>
            <a:custGeom>
              <a:avLst/>
              <a:gdLst/>
              <a:ahLst/>
              <a:cxnLst/>
              <a:rect l="l" t="t" r="r" b="b"/>
              <a:pathLst>
                <a:path w="703" h="1973" extrusionOk="0">
                  <a:moveTo>
                    <a:pt x="1" y="1"/>
                  </a:moveTo>
                  <a:cubicBezTo>
                    <a:pt x="201" y="669"/>
                    <a:pt x="435" y="1320"/>
                    <a:pt x="703" y="1972"/>
                  </a:cubicBezTo>
                  <a:cubicBezTo>
                    <a:pt x="619" y="1621"/>
                    <a:pt x="519" y="1304"/>
                    <a:pt x="385" y="970"/>
                  </a:cubicBezTo>
                  <a:cubicBezTo>
                    <a:pt x="285" y="635"/>
                    <a:pt x="151" y="3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7965687" y="4610580"/>
              <a:ext cx="45023" cy="15617"/>
            </a:xfrm>
            <a:custGeom>
              <a:avLst/>
              <a:gdLst/>
              <a:ahLst/>
              <a:cxnLst/>
              <a:rect l="l" t="t" r="r" b="b"/>
              <a:pathLst>
                <a:path w="1404" h="487" extrusionOk="0">
                  <a:moveTo>
                    <a:pt x="1384" y="0"/>
                  </a:moveTo>
                  <a:cubicBezTo>
                    <a:pt x="1352" y="0"/>
                    <a:pt x="1064" y="126"/>
                    <a:pt x="702" y="252"/>
                  </a:cubicBezTo>
                  <a:cubicBezTo>
                    <a:pt x="318" y="386"/>
                    <a:pt x="0" y="470"/>
                    <a:pt x="0" y="486"/>
                  </a:cubicBezTo>
                  <a:cubicBezTo>
                    <a:pt x="485" y="419"/>
                    <a:pt x="969" y="252"/>
                    <a:pt x="1404" y="2"/>
                  </a:cubicBezTo>
                  <a:lnTo>
                    <a:pt x="1387" y="2"/>
                  </a:lnTo>
                  <a:cubicBezTo>
                    <a:pt x="1387" y="1"/>
                    <a:pt x="1386" y="0"/>
                    <a:pt x="1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8037999" y="4599902"/>
              <a:ext cx="3271" cy="10294"/>
            </a:xfrm>
            <a:custGeom>
              <a:avLst/>
              <a:gdLst/>
              <a:ahLst/>
              <a:cxnLst/>
              <a:rect l="l" t="t" r="r" b="b"/>
              <a:pathLst>
                <a:path w="102" h="321" extrusionOk="0">
                  <a:moveTo>
                    <a:pt x="84" y="1"/>
                  </a:moveTo>
                  <a:lnTo>
                    <a:pt x="84" y="1"/>
                  </a:lnTo>
                  <a:cubicBezTo>
                    <a:pt x="68" y="1"/>
                    <a:pt x="18" y="67"/>
                    <a:pt x="1" y="151"/>
                  </a:cubicBezTo>
                  <a:cubicBezTo>
                    <a:pt x="1" y="243"/>
                    <a:pt x="29" y="320"/>
                    <a:pt x="46" y="320"/>
                  </a:cubicBezTo>
                  <a:cubicBezTo>
                    <a:pt x="48" y="320"/>
                    <a:pt x="50" y="319"/>
                    <a:pt x="51" y="318"/>
                  </a:cubicBezTo>
                  <a:cubicBezTo>
                    <a:pt x="68" y="318"/>
                    <a:pt x="68" y="251"/>
                    <a:pt x="68" y="168"/>
                  </a:cubicBezTo>
                  <a:cubicBezTo>
                    <a:pt x="84" y="84"/>
                    <a:pt x="101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8042841" y="4582104"/>
              <a:ext cx="4842" cy="7760"/>
            </a:xfrm>
            <a:custGeom>
              <a:avLst/>
              <a:gdLst/>
              <a:ahLst/>
              <a:cxnLst/>
              <a:rect l="l" t="t" r="r" b="b"/>
              <a:pathLst>
                <a:path w="151" h="242" extrusionOk="0">
                  <a:moveTo>
                    <a:pt x="127" y="1"/>
                  </a:moveTo>
                  <a:cubicBezTo>
                    <a:pt x="108" y="1"/>
                    <a:pt x="79" y="46"/>
                    <a:pt x="50" y="104"/>
                  </a:cubicBezTo>
                  <a:cubicBezTo>
                    <a:pt x="17" y="171"/>
                    <a:pt x="0" y="238"/>
                    <a:pt x="17" y="238"/>
                  </a:cubicBezTo>
                  <a:cubicBezTo>
                    <a:pt x="19" y="240"/>
                    <a:pt x="22" y="241"/>
                    <a:pt x="24" y="241"/>
                  </a:cubicBezTo>
                  <a:cubicBezTo>
                    <a:pt x="42" y="241"/>
                    <a:pt x="71" y="196"/>
                    <a:pt x="101" y="138"/>
                  </a:cubicBezTo>
                  <a:cubicBezTo>
                    <a:pt x="134" y="71"/>
                    <a:pt x="151" y="4"/>
                    <a:pt x="134" y="4"/>
                  </a:cubicBezTo>
                  <a:cubicBezTo>
                    <a:pt x="132" y="2"/>
                    <a:pt x="129" y="1"/>
                    <a:pt x="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8053007" y="4569598"/>
              <a:ext cx="8081" cy="6317"/>
            </a:xfrm>
            <a:custGeom>
              <a:avLst/>
              <a:gdLst/>
              <a:ahLst/>
              <a:cxnLst/>
              <a:rect l="l" t="t" r="r" b="b"/>
              <a:pathLst>
                <a:path w="252" h="197" extrusionOk="0">
                  <a:moveTo>
                    <a:pt x="227" y="1"/>
                  </a:moveTo>
                  <a:cubicBezTo>
                    <a:pt x="198" y="1"/>
                    <a:pt x="146" y="15"/>
                    <a:pt x="101" y="60"/>
                  </a:cubicBezTo>
                  <a:cubicBezTo>
                    <a:pt x="17" y="110"/>
                    <a:pt x="1" y="194"/>
                    <a:pt x="17" y="194"/>
                  </a:cubicBezTo>
                  <a:cubicBezTo>
                    <a:pt x="19" y="195"/>
                    <a:pt x="21" y="196"/>
                    <a:pt x="23" y="196"/>
                  </a:cubicBezTo>
                  <a:cubicBezTo>
                    <a:pt x="42" y="196"/>
                    <a:pt x="75" y="138"/>
                    <a:pt x="134" y="93"/>
                  </a:cubicBezTo>
                  <a:cubicBezTo>
                    <a:pt x="185" y="60"/>
                    <a:pt x="251" y="27"/>
                    <a:pt x="251" y="10"/>
                  </a:cubicBezTo>
                  <a:cubicBezTo>
                    <a:pt x="251" y="4"/>
                    <a:pt x="242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0"/>
            <p:cNvSpPr/>
            <p:nvPr/>
          </p:nvSpPr>
          <p:spPr>
            <a:xfrm>
              <a:off x="8067469" y="4562736"/>
              <a:ext cx="4874" cy="3656"/>
            </a:xfrm>
            <a:custGeom>
              <a:avLst/>
              <a:gdLst/>
              <a:ahLst/>
              <a:cxnLst/>
              <a:rect l="l" t="t" r="r" b="b"/>
              <a:pathLst>
                <a:path w="152" h="114" extrusionOk="0">
                  <a:moveTo>
                    <a:pt x="118" y="0"/>
                  </a:moveTo>
                  <a:cubicBezTo>
                    <a:pt x="100" y="0"/>
                    <a:pt x="75" y="16"/>
                    <a:pt x="51" y="40"/>
                  </a:cubicBezTo>
                  <a:cubicBezTo>
                    <a:pt x="18" y="74"/>
                    <a:pt x="1" y="107"/>
                    <a:pt x="1" y="107"/>
                  </a:cubicBezTo>
                  <a:cubicBezTo>
                    <a:pt x="6" y="112"/>
                    <a:pt x="12" y="114"/>
                    <a:pt x="19" y="114"/>
                  </a:cubicBezTo>
                  <a:cubicBezTo>
                    <a:pt x="37" y="114"/>
                    <a:pt x="61" y="102"/>
                    <a:pt x="84" y="90"/>
                  </a:cubicBezTo>
                  <a:cubicBezTo>
                    <a:pt x="118" y="57"/>
                    <a:pt x="151" y="23"/>
                    <a:pt x="135" y="7"/>
                  </a:cubicBezTo>
                  <a:cubicBezTo>
                    <a:pt x="130" y="2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0"/>
            <p:cNvSpPr/>
            <p:nvPr/>
          </p:nvSpPr>
          <p:spPr>
            <a:xfrm>
              <a:off x="7568659" y="3007494"/>
              <a:ext cx="723892" cy="1610109"/>
            </a:xfrm>
            <a:custGeom>
              <a:avLst/>
              <a:gdLst/>
              <a:ahLst/>
              <a:cxnLst/>
              <a:rect l="l" t="t" r="r" b="b"/>
              <a:pathLst>
                <a:path w="22574" h="50210" extrusionOk="0">
                  <a:moveTo>
                    <a:pt x="13601" y="7052"/>
                  </a:moveTo>
                  <a:cubicBezTo>
                    <a:pt x="13785" y="9458"/>
                    <a:pt x="14286" y="29174"/>
                    <a:pt x="14169" y="40753"/>
                  </a:cubicBezTo>
                  <a:cubicBezTo>
                    <a:pt x="12197" y="34604"/>
                    <a:pt x="9023" y="26601"/>
                    <a:pt x="9040" y="25765"/>
                  </a:cubicBezTo>
                  <a:cubicBezTo>
                    <a:pt x="9090" y="24395"/>
                    <a:pt x="13601" y="7052"/>
                    <a:pt x="13601" y="7052"/>
                  </a:cubicBezTo>
                  <a:close/>
                  <a:moveTo>
                    <a:pt x="7435" y="1"/>
                  </a:moveTo>
                  <a:cubicBezTo>
                    <a:pt x="7435" y="1"/>
                    <a:pt x="0" y="22557"/>
                    <a:pt x="1320" y="27921"/>
                  </a:cubicBezTo>
                  <a:cubicBezTo>
                    <a:pt x="2907" y="34354"/>
                    <a:pt x="10243" y="49441"/>
                    <a:pt x="10243" y="49441"/>
                  </a:cubicBezTo>
                  <a:lnTo>
                    <a:pt x="14152" y="48422"/>
                  </a:lnTo>
                  <a:lnTo>
                    <a:pt x="14152" y="48422"/>
                  </a:lnTo>
                  <a:cubicBezTo>
                    <a:pt x="14136" y="49408"/>
                    <a:pt x="14152" y="49959"/>
                    <a:pt x="14152" y="49959"/>
                  </a:cubicBezTo>
                  <a:lnTo>
                    <a:pt x="21521" y="50210"/>
                  </a:lnTo>
                  <a:lnTo>
                    <a:pt x="22573" y="1"/>
                  </a:lnTo>
                  <a:lnTo>
                    <a:pt x="13400" y="268"/>
                  </a:lnTo>
                  <a:lnTo>
                    <a:pt x="74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8021388" y="4208775"/>
              <a:ext cx="4874" cy="397605"/>
            </a:xfrm>
            <a:custGeom>
              <a:avLst/>
              <a:gdLst/>
              <a:ahLst/>
              <a:cxnLst/>
              <a:rect l="l" t="t" r="r" b="b"/>
              <a:pathLst>
                <a:path w="152" h="12399" extrusionOk="0">
                  <a:moveTo>
                    <a:pt x="84" y="0"/>
                  </a:moveTo>
                  <a:cubicBezTo>
                    <a:pt x="68" y="167"/>
                    <a:pt x="51" y="335"/>
                    <a:pt x="51" y="502"/>
                  </a:cubicBezTo>
                  <a:cubicBezTo>
                    <a:pt x="51" y="836"/>
                    <a:pt x="51" y="1270"/>
                    <a:pt x="34" y="1822"/>
                  </a:cubicBezTo>
                  <a:cubicBezTo>
                    <a:pt x="18" y="2941"/>
                    <a:pt x="1" y="4495"/>
                    <a:pt x="1" y="6199"/>
                  </a:cubicBezTo>
                  <a:cubicBezTo>
                    <a:pt x="1" y="7903"/>
                    <a:pt x="1" y="9457"/>
                    <a:pt x="1" y="10577"/>
                  </a:cubicBezTo>
                  <a:cubicBezTo>
                    <a:pt x="18" y="11128"/>
                    <a:pt x="18" y="11579"/>
                    <a:pt x="34" y="11914"/>
                  </a:cubicBezTo>
                  <a:cubicBezTo>
                    <a:pt x="18" y="12064"/>
                    <a:pt x="34" y="12231"/>
                    <a:pt x="51" y="12398"/>
                  </a:cubicBezTo>
                  <a:cubicBezTo>
                    <a:pt x="68" y="12231"/>
                    <a:pt x="84" y="12064"/>
                    <a:pt x="84" y="11914"/>
                  </a:cubicBezTo>
                  <a:cubicBezTo>
                    <a:pt x="84" y="11563"/>
                    <a:pt x="101" y="11128"/>
                    <a:pt x="101" y="10577"/>
                  </a:cubicBezTo>
                  <a:cubicBezTo>
                    <a:pt x="118" y="9457"/>
                    <a:pt x="135" y="7903"/>
                    <a:pt x="135" y="6199"/>
                  </a:cubicBezTo>
                  <a:cubicBezTo>
                    <a:pt x="151" y="4495"/>
                    <a:pt x="151" y="2941"/>
                    <a:pt x="135" y="1822"/>
                  </a:cubicBezTo>
                  <a:cubicBezTo>
                    <a:pt x="118" y="1270"/>
                    <a:pt x="118" y="836"/>
                    <a:pt x="118" y="502"/>
                  </a:cubicBezTo>
                  <a:cubicBezTo>
                    <a:pt x="118" y="335"/>
                    <a:pt x="101" y="167"/>
                    <a:pt x="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8137665" y="3029460"/>
              <a:ext cx="152192" cy="105117"/>
            </a:xfrm>
            <a:custGeom>
              <a:avLst/>
              <a:gdLst/>
              <a:ahLst/>
              <a:cxnLst/>
              <a:rect l="l" t="t" r="r" b="b"/>
              <a:pathLst>
                <a:path w="4746" h="3278" extrusionOk="0">
                  <a:moveTo>
                    <a:pt x="17" y="1"/>
                  </a:moveTo>
                  <a:cubicBezTo>
                    <a:pt x="1" y="84"/>
                    <a:pt x="1" y="185"/>
                    <a:pt x="17" y="268"/>
                  </a:cubicBezTo>
                  <a:cubicBezTo>
                    <a:pt x="34" y="502"/>
                    <a:pt x="84" y="736"/>
                    <a:pt x="168" y="953"/>
                  </a:cubicBezTo>
                  <a:cubicBezTo>
                    <a:pt x="619" y="2352"/>
                    <a:pt x="1923" y="3277"/>
                    <a:pt x="3361" y="3277"/>
                  </a:cubicBezTo>
                  <a:cubicBezTo>
                    <a:pt x="3521" y="3277"/>
                    <a:pt x="3682" y="3266"/>
                    <a:pt x="3844" y="3242"/>
                  </a:cubicBezTo>
                  <a:cubicBezTo>
                    <a:pt x="4078" y="3209"/>
                    <a:pt x="4295" y="3159"/>
                    <a:pt x="4512" y="3075"/>
                  </a:cubicBezTo>
                  <a:cubicBezTo>
                    <a:pt x="4596" y="3042"/>
                    <a:pt x="4679" y="3008"/>
                    <a:pt x="4746" y="2958"/>
                  </a:cubicBezTo>
                  <a:lnTo>
                    <a:pt x="4746" y="2958"/>
                  </a:lnTo>
                  <a:cubicBezTo>
                    <a:pt x="4445" y="3042"/>
                    <a:pt x="4144" y="3109"/>
                    <a:pt x="3827" y="3142"/>
                  </a:cubicBezTo>
                  <a:cubicBezTo>
                    <a:pt x="3704" y="3155"/>
                    <a:pt x="3581" y="3162"/>
                    <a:pt x="3460" y="3162"/>
                  </a:cubicBezTo>
                  <a:cubicBezTo>
                    <a:pt x="2031" y="3162"/>
                    <a:pt x="744" y="2275"/>
                    <a:pt x="251" y="920"/>
                  </a:cubicBezTo>
                  <a:cubicBezTo>
                    <a:pt x="151" y="619"/>
                    <a:pt x="68" y="318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7980149" y="3032154"/>
              <a:ext cx="36461" cy="195932"/>
            </a:xfrm>
            <a:custGeom>
              <a:avLst/>
              <a:gdLst/>
              <a:ahLst/>
              <a:cxnLst/>
              <a:rect l="l" t="t" r="r" b="b"/>
              <a:pathLst>
                <a:path w="1137" h="6110" extrusionOk="0">
                  <a:moveTo>
                    <a:pt x="117" y="0"/>
                  </a:moveTo>
                  <a:cubicBezTo>
                    <a:pt x="84" y="84"/>
                    <a:pt x="84" y="168"/>
                    <a:pt x="84" y="251"/>
                  </a:cubicBezTo>
                  <a:cubicBezTo>
                    <a:pt x="67" y="435"/>
                    <a:pt x="67" y="669"/>
                    <a:pt x="50" y="970"/>
                  </a:cubicBezTo>
                  <a:cubicBezTo>
                    <a:pt x="34" y="1588"/>
                    <a:pt x="34" y="2423"/>
                    <a:pt x="17" y="3342"/>
                  </a:cubicBezTo>
                  <a:cubicBezTo>
                    <a:pt x="17" y="3810"/>
                    <a:pt x="17" y="4244"/>
                    <a:pt x="17" y="4645"/>
                  </a:cubicBezTo>
                  <a:cubicBezTo>
                    <a:pt x="0" y="5013"/>
                    <a:pt x="84" y="5381"/>
                    <a:pt x="268" y="5698"/>
                  </a:cubicBezTo>
                  <a:cubicBezTo>
                    <a:pt x="401" y="5915"/>
                    <a:pt x="619" y="6066"/>
                    <a:pt x="869" y="6099"/>
                  </a:cubicBezTo>
                  <a:cubicBezTo>
                    <a:pt x="900" y="6105"/>
                    <a:pt x="933" y="6109"/>
                    <a:pt x="966" y="6109"/>
                  </a:cubicBezTo>
                  <a:cubicBezTo>
                    <a:pt x="1024" y="6109"/>
                    <a:pt x="1084" y="6097"/>
                    <a:pt x="1137" y="6066"/>
                  </a:cubicBezTo>
                  <a:cubicBezTo>
                    <a:pt x="1053" y="6066"/>
                    <a:pt x="969" y="6066"/>
                    <a:pt x="886" y="6049"/>
                  </a:cubicBezTo>
                  <a:cubicBezTo>
                    <a:pt x="652" y="5982"/>
                    <a:pt x="468" y="5848"/>
                    <a:pt x="351" y="5648"/>
                  </a:cubicBezTo>
                  <a:cubicBezTo>
                    <a:pt x="184" y="5330"/>
                    <a:pt x="117" y="4996"/>
                    <a:pt x="151" y="4645"/>
                  </a:cubicBezTo>
                  <a:cubicBezTo>
                    <a:pt x="151" y="4244"/>
                    <a:pt x="151" y="3810"/>
                    <a:pt x="167" y="3342"/>
                  </a:cubicBezTo>
                  <a:cubicBezTo>
                    <a:pt x="167" y="2423"/>
                    <a:pt x="167" y="1588"/>
                    <a:pt x="151" y="970"/>
                  </a:cubicBezTo>
                  <a:cubicBezTo>
                    <a:pt x="151" y="669"/>
                    <a:pt x="151" y="435"/>
                    <a:pt x="134" y="251"/>
                  </a:cubicBezTo>
                  <a:cubicBezTo>
                    <a:pt x="134" y="168"/>
                    <a:pt x="134" y="84"/>
                    <a:pt x="1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7789412" y="3038054"/>
              <a:ext cx="124871" cy="94727"/>
            </a:xfrm>
            <a:custGeom>
              <a:avLst/>
              <a:gdLst/>
              <a:ahLst/>
              <a:cxnLst/>
              <a:rect l="l" t="t" r="r" b="b"/>
              <a:pathLst>
                <a:path w="3894" h="2954" extrusionOk="0">
                  <a:moveTo>
                    <a:pt x="3893" y="0"/>
                  </a:moveTo>
                  <a:cubicBezTo>
                    <a:pt x="3876" y="0"/>
                    <a:pt x="3760" y="268"/>
                    <a:pt x="3526" y="652"/>
                  </a:cubicBezTo>
                  <a:cubicBezTo>
                    <a:pt x="2874" y="1671"/>
                    <a:pt x="1888" y="2423"/>
                    <a:pt x="735" y="2757"/>
                  </a:cubicBezTo>
                  <a:cubicBezTo>
                    <a:pt x="284" y="2891"/>
                    <a:pt x="0" y="2908"/>
                    <a:pt x="0" y="2941"/>
                  </a:cubicBezTo>
                  <a:cubicBezTo>
                    <a:pt x="34" y="2949"/>
                    <a:pt x="67" y="2953"/>
                    <a:pt x="100" y="2953"/>
                  </a:cubicBezTo>
                  <a:cubicBezTo>
                    <a:pt x="134" y="2953"/>
                    <a:pt x="167" y="2949"/>
                    <a:pt x="201" y="2941"/>
                  </a:cubicBezTo>
                  <a:cubicBezTo>
                    <a:pt x="384" y="2924"/>
                    <a:pt x="568" y="2891"/>
                    <a:pt x="752" y="2857"/>
                  </a:cubicBezTo>
                  <a:cubicBezTo>
                    <a:pt x="1955" y="2557"/>
                    <a:pt x="2991" y="1788"/>
                    <a:pt x="3609" y="702"/>
                  </a:cubicBezTo>
                  <a:cubicBezTo>
                    <a:pt x="3709" y="552"/>
                    <a:pt x="3776" y="385"/>
                    <a:pt x="3843" y="201"/>
                  </a:cubicBezTo>
                  <a:cubicBezTo>
                    <a:pt x="3876" y="134"/>
                    <a:pt x="3893" y="67"/>
                    <a:pt x="38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7668838" y="2169506"/>
              <a:ext cx="735693" cy="846614"/>
            </a:xfrm>
            <a:custGeom>
              <a:avLst/>
              <a:gdLst/>
              <a:ahLst/>
              <a:cxnLst/>
              <a:rect l="l" t="t" r="r" b="b"/>
              <a:pathLst>
                <a:path w="22942" h="26401" extrusionOk="0">
                  <a:moveTo>
                    <a:pt x="10828" y="201"/>
                  </a:moveTo>
                  <a:cubicBezTo>
                    <a:pt x="10026" y="301"/>
                    <a:pt x="8789" y="1"/>
                    <a:pt x="6032" y="1421"/>
                  </a:cubicBezTo>
                  <a:cubicBezTo>
                    <a:pt x="4880" y="2006"/>
                    <a:pt x="3927" y="2925"/>
                    <a:pt x="3292" y="4061"/>
                  </a:cubicBezTo>
                  <a:lnTo>
                    <a:pt x="1" y="9942"/>
                  </a:lnTo>
                  <a:lnTo>
                    <a:pt x="4612" y="12833"/>
                  </a:lnTo>
                  <a:lnTo>
                    <a:pt x="5832" y="9274"/>
                  </a:lnTo>
                  <a:lnTo>
                    <a:pt x="4946" y="17261"/>
                  </a:lnTo>
                  <a:lnTo>
                    <a:pt x="3543" y="26400"/>
                  </a:lnTo>
                  <a:lnTo>
                    <a:pt x="20168" y="26400"/>
                  </a:lnTo>
                  <a:lnTo>
                    <a:pt x="19951" y="15874"/>
                  </a:lnTo>
                  <a:lnTo>
                    <a:pt x="19951" y="15874"/>
                  </a:lnTo>
                  <a:cubicBezTo>
                    <a:pt x="19952" y="15894"/>
                    <a:pt x="19952" y="15903"/>
                    <a:pt x="19953" y="15903"/>
                  </a:cubicBezTo>
                  <a:cubicBezTo>
                    <a:pt x="19964" y="15903"/>
                    <a:pt x="19934" y="12766"/>
                    <a:pt x="19934" y="12766"/>
                  </a:cubicBezTo>
                  <a:lnTo>
                    <a:pt x="22942" y="4545"/>
                  </a:lnTo>
                  <a:cubicBezTo>
                    <a:pt x="22206" y="3125"/>
                    <a:pt x="21688" y="2306"/>
                    <a:pt x="20335" y="1471"/>
                  </a:cubicBezTo>
                  <a:cubicBezTo>
                    <a:pt x="19416" y="903"/>
                    <a:pt x="18013" y="251"/>
                    <a:pt x="16509" y="201"/>
                  </a:cubicBezTo>
                  <a:cubicBezTo>
                    <a:pt x="15581" y="494"/>
                    <a:pt x="14625" y="640"/>
                    <a:pt x="13668" y="640"/>
                  </a:cubicBezTo>
                  <a:cubicBezTo>
                    <a:pt x="12712" y="640"/>
                    <a:pt x="11755" y="494"/>
                    <a:pt x="10828" y="20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7902450" y="2505958"/>
              <a:ext cx="269014" cy="146516"/>
            </a:xfrm>
            <a:custGeom>
              <a:avLst/>
              <a:gdLst/>
              <a:ahLst/>
              <a:cxnLst/>
              <a:rect l="l" t="t" r="r" b="b"/>
              <a:pathLst>
                <a:path w="8389" h="4569" extrusionOk="0">
                  <a:moveTo>
                    <a:pt x="3511" y="157"/>
                  </a:moveTo>
                  <a:cubicBezTo>
                    <a:pt x="3638" y="157"/>
                    <a:pt x="3767" y="177"/>
                    <a:pt x="3894" y="219"/>
                  </a:cubicBezTo>
                  <a:cubicBezTo>
                    <a:pt x="4144" y="286"/>
                    <a:pt x="4345" y="453"/>
                    <a:pt x="4479" y="687"/>
                  </a:cubicBezTo>
                  <a:cubicBezTo>
                    <a:pt x="4579" y="921"/>
                    <a:pt x="4612" y="1188"/>
                    <a:pt x="4545" y="1422"/>
                  </a:cubicBezTo>
                  <a:cubicBezTo>
                    <a:pt x="4395" y="1890"/>
                    <a:pt x="4078" y="2274"/>
                    <a:pt x="3643" y="2508"/>
                  </a:cubicBezTo>
                  <a:cubicBezTo>
                    <a:pt x="3353" y="2687"/>
                    <a:pt x="3030" y="2821"/>
                    <a:pt x="2691" y="2909"/>
                  </a:cubicBezTo>
                  <a:lnTo>
                    <a:pt x="2691" y="2909"/>
                  </a:lnTo>
                  <a:cubicBezTo>
                    <a:pt x="2576" y="2752"/>
                    <a:pt x="2475" y="2584"/>
                    <a:pt x="2390" y="2408"/>
                  </a:cubicBezTo>
                  <a:cubicBezTo>
                    <a:pt x="2156" y="1890"/>
                    <a:pt x="2189" y="1272"/>
                    <a:pt x="2457" y="770"/>
                  </a:cubicBezTo>
                  <a:cubicBezTo>
                    <a:pt x="2676" y="384"/>
                    <a:pt x="3083" y="157"/>
                    <a:pt x="3511" y="157"/>
                  </a:cubicBezTo>
                  <a:close/>
                  <a:moveTo>
                    <a:pt x="3514" y="0"/>
                  </a:moveTo>
                  <a:cubicBezTo>
                    <a:pt x="3032" y="0"/>
                    <a:pt x="2572" y="253"/>
                    <a:pt x="2340" y="703"/>
                  </a:cubicBezTo>
                  <a:cubicBezTo>
                    <a:pt x="2022" y="1238"/>
                    <a:pt x="2006" y="1890"/>
                    <a:pt x="2256" y="2458"/>
                  </a:cubicBezTo>
                  <a:cubicBezTo>
                    <a:pt x="2334" y="2630"/>
                    <a:pt x="2427" y="2793"/>
                    <a:pt x="2533" y="2947"/>
                  </a:cubicBezTo>
                  <a:lnTo>
                    <a:pt x="2533" y="2947"/>
                  </a:lnTo>
                  <a:cubicBezTo>
                    <a:pt x="2513" y="2951"/>
                    <a:pt x="2493" y="2955"/>
                    <a:pt x="2473" y="2959"/>
                  </a:cubicBezTo>
                  <a:cubicBezTo>
                    <a:pt x="2247" y="2996"/>
                    <a:pt x="2018" y="3015"/>
                    <a:pt x="1790" y="3015"/>
                  </a:cubicBezTo>
                  <a:cubicBezTo>
                    <a:pt x="1396" y="3015"/>
                    <a:pt x="1006" y="2959"/>
                    <a:pt x="636" y="2842"/>
                  </a:cubicBezTo>
                  <a:cubicBezTo>
                    <a:pt x="242" y="2716"/>
                    <a:pt x="26" y="2590"/>
                    <a:pt x="3" y="2590"/>
                  </a:cubicBezTo>
                  <a:cubicBezTo>
                    <a:pt x="1" y="2590"/>
                    <a:pt x="1" y="2591"/>
                    <a:pt x="1" y="2591"/>
                  </a:cubicBezTo>
                  <a:cubicBezTo>
                    <a:pt x="51" y="2625"/>
                    <a:pt x="101" y="2658"/>
                    <a:pt x="151" y="2692"/>
                  </a:cubicBezTo>
                  <a:cubicBezTo>
                    <a:pt x="301" y="2775"/>
                    <a:pt x="452" y="2842"/>
                    <a:pt x="619" y="2892"/>
                  </a:cubicBezTo>
                  <a:cubicBezTo>
                    <a:pt x="1023" y="3038"/>
                    <a:pt x="1443" y="3109"/>
                    <a:pt x="1868" y="3109"/>
                  </a:cubicBezTo>
                  <a:cubicBezTo>
                    <a:pt x="2074" y="3109"/>
                    <a:pt x="2282" y="3092"/>
                    <a:pt x="2490" y="3059"/>
                  </a:cubicBezTo>
                  <a:cubicBezTo>
                    <a:pt x="2527" y="3054"/>
                    <a:pt x="2564" y="3047"/>
                    <a:pt x="2601" y="3040"/>
                  </a:cubicBezTo>
                  <a:lnTo>
                    <a:pt x="2601" y="3040"/>
                  </a:lnTo>
                  <a:cubicBezTo>
                    <a:pt x="2802" y="3309"/>
                    <a:pt x="3046" y="3544"/>
                    <a:pt x="3326" y="3744"/>
                  </a:cubicBezTo>
                  <a:cubicBezTo>
                    <a:pt x="4097" y="4288"/>
                    <a:pt x="5014" y="4569"/>
                    <a:pt x="5936" y="4569"/>
                  </a:cubicBezTo>
                  <a:cubicBezTo>
                    <a:pt x="6572" y="4569"/>
                    <a:pt x="7210" y="4435"/>
                    <a:pt x="7804" y="4162"/>
                  </a:cubicBezTo>
                  <a:cubicBezTo>
                    <a:pt x="7954" y="4095"/>
                    <a:pt x="8104" y="3995"/>
                    <a:pt x="8255" y="3911"/>
                  </a:cubicBezTo>
                  <a:cubicBezTo>
                    <a:pt x="8305" y="3878"/>
                    <a:pt x="8355" y="3845"/>
                    <a:pt x="8388" y="3794"/>
                  </a:cubicBezTo>
                  <a:cubicBezTo>
                    <a:pt x="8388" y="3794"/>
                    <a:pt x="8388" y="3793"/>
                    <a:pt x="8387" y="3793"/>
                  </a:cubicBezTo>
                  <a:cubicBezTo>
                    <a:pt x="8367" y="3793"/>
                    <a:pt x="8167" y="3938"/>
                    <a:pt x="7787" y="4112"/>
                  </a:cubicBezTo>
                  <a:cubicBezTo>
                    <a:pt x="7202" y="4346"/>
                    <a:pt x="6584" y="4463"/>
                    <a:pt x="5966" y="4463"/>
                  </a:cubicBezTo>
                  <a:cubicBezTo>
                    <a:pt x="5047" y="4463"/>
                    <a:pt x="4161" y="4162"/>
                    <a:pt x="3409" y="3627"/>
                  </a:cubicBezTo>
                  <a:cubicBezTo>
                    <a:pt x="3166" y="3450"/>
                    <a:pt x="2949" y="3240"/>
                    <a:pt x="2764" y="3006"/>
                  </a:cubicBezTo>
                  <a:lnTo>
                    <a:pt x="2764" y="3006"/>
                  </a:lnTo>
                  <a:cubicBezTo>
                    <a:pt x="3099" y="2925"/>
                    <a:pt x="3420" y="2793"/>
                    <a:pt x="3710" y="2608"/>
                  </a:cubicBezTo>
                  <a:cubicBezTo>
                    <a:pt x="4178" y="2374"/>
                    <a:pt x="4529" y="1957"/>
                    <a:pt x="4679" y="1455"/>
                  </a:cubicBezTo>
                  <a:cubicBezTo>
                    <a:pt x="4746" y="1188"/>
                    <a:pt x="4729" y="887"/>
                    <a:pt x="4612" y="637"/>
                  </a:cubicBezTo>
                  <a:cubicBezTo>
                    <a:pt x="4462" y="353"/>
                    <a:pt x="4228" y="152"/>
                    <a:pt x="3944" y="68"/>
                  </a:cubicBezTo>
                  <a:cubicBezTo>
                    <a:pt x="3802" y="23"/>
                    <a:pt x="3657" y="0"/>
                    <a:pt x="35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7807626" y="2785491"/>
              <a:ext cx="506891" cy="173966"/>
            </a:xfrm>
            <a:custGeom>
              <a:avLst/>
              <a:gdLst/>
              <a:ahLst/>
              <a:cxnLst/>
              <a:rect l="l" t="t" r="r" b="b"/>
              <a:pathLst>
                <a:path w="15807" h="5425" extrusionOk="0">
                  <a:moveTo>
                    <a:pt x="10557" y="145"/>
                  </a:moveTo>
                  <a:cubicBezTo>
                    <a:pt x="10701" y="145"/>
                    <a:pt x="10845" y="189"/>
                    <a:pt x="10961" y="274"/>
                  </a:cubicBezTo>
                  <a:cubicBezTo>
                    <a:pt x="11162" y="408"/>
                    <a:pt x="11295" y="608"/>
                    <a:pt x="11362" y="842"/>
                  </a:cubicBezTo>
                  <a:cubicBezTo>
                    <a:pt x="11512" y="1343"/>
                    <a:pt x="11512" y="1861"/>
                    <a:pt x="11345" y="2362"/>
                  </a:cubicBezTo>
                  <a:cubicBezTo>
                    <a:pt x="11260" y="2657"/>
                    <a:pt x="11142" y="2941"/>
                    <a:pt x="10991" y="3208"/>
                  </a:cubicBezTo>
                  <a:lnTo>
                    <a:pt x="10991" y="3208"/>
                  </a:lnTo>
                  <a:cubicBezTo>
                    <a:pt x="10695" y="2982"/>
                    <a:pt x="10428" y="2712"/>
                    <a:pt x="10176" y="2413"/>
                  </a:cubicBezTo>
                  <a:cubicBezTo>
                    <a:pt x="9892" y="2095"/>
                    <a:pt x="9725" y="1694"/>
                    <a:pt x="9674" y="1260"/>
                  </a:cubicBezTo>
                  <a:cubicBezTo>
                    <a:pt x="9641" y="792"/>
                    <a:pt x="9892" y="374"/>
                    <a:pt x="10309" y="190"/>
                  </a:cubicBezTo>
                  <a:cubicBezTo>
                    <a:pt x="10389" y="160"/>
                    <a:pt x="10473" y="145"/>
                    <a:pt x="10557" y="145"/>
                  </a:cubicBezTo>
                  <a:close/>
                  <a:moveTo>
                    <a:pt x="4312" y="798"/>
                  </a:moveTo>
                  <a:cubicBezTo>
                    <a:pt x="4422" y="798"/>
                    <a:pt x="4534" y="819"/>
                    <a:pt x="4645" y="859"/>
                  </a:cubicBezTo>
                  <a:cubicBezTo>
                    <a:pt x="5063" y="1026"/>
                    <a:pt x="5380" y="1393"/>
                    <a:pt x="5464" y="1844"/>
                  </a:cubicBezTo>
                  <a:cubicBezTo>
                    <a:pt x="5547" y="2279"/>
                    <a:pt x="5497" y="2713"/>
                    <a:pt x="5347" y="3114"/>
                  </a:cubicBezTo>
                  <a:cubicBezTo>
                    <a:pt x="5197" y="3499"/>
                    <a:pt x="4979" y="3833"/>
                    <a:pt x="4695" y="4117"/>
                  </a:cubicBezTo>
                  <a:cubicBezTo>
                    <a:pt x="4672" y="4141"/>
                    <a:pt x="4648" y="4165"/>
                    <a:pt x="4624" y="4188"/>
                  </a:cubicBezTo>
                  <a:lnTo>
                    <a:pt x="4624" y="4188"/>
                  </a:lnTo>
                  <a:cubicBezTo>
                    <a:pt x="4575" y="4149"/>
                    <a:pt x="4526" y="4108"/>
                    <a:pt x="4478" y="4067"/>
                  </a:cubicBezTo>
                  <a:cubicBezTo>
                    <a:pt x="4060" y="3733"/>
                    <a:pt x="3709" y="3298"/>
                    <a:pt x="3476" y="2814"/>
                  </a:cubicBezTo>
                  <a:cubicBezTo>
                    <a:pt x="3225" y="2362"/>
                    <a:pt x="3225" y="1811"/>
                    <a:pt x="3459" y="1360"/>
                  </a:cubicBezTo>
                  <a:cubicBezTo>
                    <a:pt x="3559" y="1143"/>
                    <a:pt x="3743" y="976"/>
                    <a:pt x="3960" y="875"/>
                  </a:cubicBezTo>
                  <a:cubicBezTo>
                    <a:pt x="4074" y="823"/>
                    <a:pt x="4192" y="798"/>
                    <a:pt x="4312" y="798"/>
                  </a:cubicBezTo>
                  <a:close/>
                  <a:moveTo>
                    <a:pt x="10568" y="0"/>
                  </a:moveTo>
                  <a:cubicBezTo>
                    <a:pt x="10469" y="0"/>
                    <a:pt x="10370" y="19"/>
                    <a:pt x="10276" y="57"/>
                  </a:cubicBezTo>
                  <a:cubicBezTo>
                    <a:pt x="9791" y="257"/>
                    <a:pt x="9507" y="742"/>
                    <a:pt x="9541" y="1260"/>
                  </a:cubicBezTo>
                  <a:cubicBezTo>
                    <a:pt x="9591" y="1711"/>
                    <a:pt x="9791" y="2145"/>
                    <a:pt x="10092" y="2479"/>
                  </a:cubicBezTo>
                  <a:cubicBezTo>
                    <a:pt x="10348" y="2799"/>
                    <a:pt x="10635" y="3073"/>
                    <a:pt x="10937" y="3301"/>
                  </a:cubicBezTo>
                  <a:lnTo>
                    <a:pt x="10937" y="3301"/>
                  </a:lnTo>
                  <a:cubicBezTo>
                    <a:pt x="10836" y="3469"/>
                    <a:pt x="10721" y="3630"/>
                    <a:pt x="10593" y="3783"/>
                  </a:cubicBezTo>
                  <a:cubicBezTo>
                    <a:pt x="9858" y="4668"/>
                    <a:pt x="8772" y="5186"/>
                    <a:pt x="7619" y="5220"/>
                  </a:cubicBezTo>
                  <a:cubicBezTo>
                    <a:pt x="7597" y="5220"/>
                    <a:pt x="7575" y="5220"/>
                    <a:pt x="7553" y="5220"/>
                  </a:cubicBezTo>
                  <a:cubicBezTo>
                    <a:pt x="6526" y="5220"/>
                    <a:pt x="5529" y="4876"/>
                    <a:pt x="4716" y="4260"/>
                  </a:cubicBezTo>
                  <a:lnTo>
                    <a:pt x="4716" y="4260"/>
                  </a:lnTo>
                  <a:cubicBezTo>
                    <a:pt x="4737" y="4240"/>
                    <a:pt x="4758" y="4220"/>
                    <a:pt x="4779" y="4200"/>
                  </a:cubicBezTo>
                  <a:cubicBezTo>
                    <a:pt x="5063" y="3900"/>
                    <a:pt x="5297" y="3549"/>
                    <a:pt x="5447" y="3164"/>
                  </a:cubicBezTo>
                  <a:cubicBezTo>
                    <a:pt x="5631" y="2730"/>
                    <a:pt x="5664" y="2279"/>
                    <a:pt x="5581" y="1828"/>
                  </a:cubicBezTo>
                  <a:cubicBezTo>
                    <a:pt x="5497" y="1326"/>
                    <a:pt x="5163" y="909"/>
                    <a:pt x="4679" y="725"/>
                  </a:cubicBezTo>
                  <a:cubicBezTo>
                    <a:pt x="4559" y="685"/>
                    <a:pt x="4436" y="664"/>
                    <a:pt x="4312" y="664"/>
                  </a:cubicBezTo>
                  <a:cubicBezTo>
                    <a:pt x="4177" y="664"/>
                    <a:pt x="4041" y="689"/>
                    <a:pt x="3910" y="742"/>
                  </a:cubicBezTo>
                  <a:cubicBezTo>
                    <a:pt x="3659" y="859"/>
                    <a:pt x="3459" y="1059"/>
                    <a:pt x="3325" y="1293"/>
                  </a:cubicBezTo>
                  <a:cubicBezTo>
                    <a:pt x="3192" y="1527"/>
                    <a:pt x="3125" y="1794"/>
                    <a:pt x="3141" y="2078"/>
                  </a:cubicBezTo>
                  <a:cubicBezTo>
                    <a:pt x="3141" y="2362"/>
                    <a:pt x="3225" y="2630"/>
                    <a:pt x="3342" y="2880"/>
                  </a:cubicBezTo>
                  <a:cubicBezTo>
                    <a:pt x="3593" y="3382"/>
                    <a:pt x="3943" y="3816"/>
                    <a:pt x="4378" y="4184"/>
                  </a:cubicBezTo>
                  <a:cubicBezTo>
                    <a:pt x="4422" y="4221"/>
                    <a:pt x="4467" y="4258"/>
                    <a:pt x="4512" y="4294"/>
                  </a:cubicBezTo>
                  <a:lnTo>
                    <a:pt x="4512" y="4294"/>
                  </a:lnTo>
                  <a:cubicBezTo>
                    <a:pt x="4059" y="4701"/>
                    <a:pt x="3511" y="4989"/>
                    <a:pt x="2924" y="5136"/>
                  </a:cubicBezTo>
                  <a:cubicBezTo>
                    <a:pt x="2406" y="5286"/>
                    <a:pt x="1888" y="5353"/>
                    <a:pt x="1354" y="5370"/>
                  </a:cubicBezTo>
                  <a:cubicBezTo>
                    <a:pt x="1209" y="5376"/>
                    <a:pt x="1075" y="5377"/>
                    <a:pt x="953" y="5377"/>
                  </a:cubicBezTo>
                  <a:cubicBezTo>
                    <a:pt x="708" y="5377"/>
                    <a:pt x="507" y="5370"/>
                    <a:pt x="351" y="5370"/>
                  </a:cubicBezTo>
                  <a:lnTo>
                    <a:pt x="100" y="5353"/>
                  </a:lnTo>
                  <a:lnTo>
                    <a:pt x="0" y="5353"/>
                  </a:lnTo>
                  <a:cubicBezTo>
                    <a:pt x="34" y="5370"/>
                    <a:pt x="67" y="5370"/>
                    <a:pt x="100" y="5370"/>
                  </a:cubicBezTo>
                  <a:lnTo>
                    <a:pt x="351" y="5387"/>
                  </a:lnTo>
                  <a:cubicBezTo>
                    <a:pt x="540" y="5400"/>
                    <a:pt x="795" y="5425"/>
                    <a:pt x="1116" y="5425"/>
                  </a:cubicBezTo>
                  <a:cubicBezTo>
                    <a:pt x="1191" y="5425"/>
                    <a:pt x="1271" y="5423"/>
                    <a:pt x="1354" y="5420"/>
                  </a:cubicBezTo>
                  <a:cubicBezTo>
                    <a:pt x="1888" y="5420"/>
                    <a:pt x="2423" y="5353"/>
                    <a:pt x="2941" y="5220"/>
                  </a:cubicBezTo>
                  <a:cubicBezTo>
                    <a:pt x="3549" y="5071"/>
                    <a:pt x="4118" y="4778"/>
                    <a:pt x="4601" y="4363"/>
                  </a:cubicBezTo>
                  <a:lnTo>
                    <a:pt x="4601" y="4363"/>
                  </a:lnTo>
                  <a:cubicBezTo>
                    <a:pt x="5449" y="5006"/>
                    <a:pt x="6486" y="5370"/>
                    <a:pt x="7553" y="5370"/>
                  </a:cubicBezTo>
                  <a:cubicBezTo>
                    <a:pt x="7575" y="5370"/>
                    <a:pt x="7597" y="5370"/>
                    <a:pt x="7619" y="5370"/>
                  </a:cubicBezTo>
                  <a:cubicBezTo>
                    <a:pt x="9071" y="5360"/>
                    <a:pt x="10355" y="4510"/>
                    <a:pt x="11050" y="3384"/>
                  </a:cubicBezTo>
                  <a:lnTo>
                    <a:pt x="11050" y="3384"/>
                  </a:lnTo>
                  <a:cubicBezTo>
                    <a:pt x="11995" y="4059"/>
                    <a:pt x="13105" y="4422"/>
                    <a:pt x="14252" y="4422"/>
                  </a:cubicBezTo>
                  <a:cubicBezTo>
                    <a:pt x="14325" y="4422"/>
                    <a:pt x="14397" y="4420"/>
                    <a:pt x="14470" y="4418"/>
                  </a:cubicBezTo>
                  <a:cubicBezTo>
                    <a:pt x="14804" y="4418"/>
                    <a:pt x="15138" y="4367"/>
                    <a:pt x="15472" y="4284"/>
                  </a:cubicBezTo>
                  <a:cubicBezTo>
                    <a:pt x="15573" y="4267"/>
                    <a:pt x="15656" y="4234"/>
                    <a:pt x="15723" y="4217"/>
                  </a:cubicBezTo>
                  <a:cubicBezTo>
                    <a:pt x="15756" y="4217"/>
                    <a:pt x="15773" y="4200"/>
                    <a:pt x="15807" y="4184"/>
                  </a:cubicBezTo>
                  <a:lnTo>
                    <a:pt x="15807" y="4184"/>
                  </a:lnTo>
                  <a:cubicBezTo>
                    <a:pt x="15372" y="4301"/>
                    <a:pt x="14921" y="4351"/>
                    <a:pt x="14470" y="4367"/>
                  </a:cubicBezTo>
                  <a:cubicBezTo>
                    <a:pt x="14424" y="4369"/>
                    <a:pt x="14379" y="4370"/>
                    <a:pt x="14334" y="4370"/>
                  </a:cubicBezTo>
                  <a:cubicBezTo>
                    <a:pt x="13847" y="4370"/>
                    <a:pt x="13375" y="4289"/>
                    <a:pt x="12916" y="4167"/>
                  </a:cubicBezTo>
                  <a:cubicBezTo>
                    <a:pt x="12255" y="3990"/>
                    <a:pt x="11656" y="3703"/>
                    <a:pt x="11105" y="3293"/>
                  </a:cubicBezTo>
                  <a:lnTo>
                    <a:pt x="11105" y="3293"/>
                  </a:lnTo>
                  <a:cubicBezTo>
                    <a:pt x="11554" y="2521"/>
                    <a:pt x="11728" y="1629"/>
                    <a:pt x="11496" y="792"/>
                  </a:cubicBezTo>
                  <a:cubicBezTo>
                    <a:pt x="11412" y="541"/>
                    <a:pt x="11262" y="307"/>
                    <a:pt x="11045" y="157"/>
                  </a:cubicBezTo>
                  <a:cubicBezTo>
                    <a:pt x="10898" y="52"/>
                    <a:pt x="10733" y="0"/>
                    <a:pt x="105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7750290" y="2283346"/>
              <a:ext cx="447438" cy="157323"/>
            </a:xfrm>
            <a:custGeom>
              <a:avLst/>
              <a:gdLst/>
              <a:ahLst/>
              <a:cxnLst/>
              <a:rect l="l" t="t" r="r" b="b"/>
              <a:pathLst>
                <a:path w="13953" h="4906" extrusionOk="0">
                  <a:moveTo>
                    <a:pt x="6905" y="145"/>
                  </a:moveTo>
                  <a:cubicBezTo>
                    <a:pt x="7275" y="145"/>
                    <a:pt x="7634" y="299"/>
                    <a:pt x="7887" y="578"/>
                  </a:cubicBezTo>
                  <a:cubicBezTo>
                    <a:pt x="8037" y="745"/>
                    <a:pt x="8104" y="979"/>
                    <a:pt x="8087" y="1213"/>
                  </a:cubicBezTo>
                  <a:cubicBezTo>
                    <a:pt x="8054" y="1430"/>
                    <a:pt x="7970" y="1647"/>
                    <a:pt x="7837" y="1831"/>
                  </a:cubicBezTo>
                  <a:cubicBezTo>
                    <a:pt x="7569" y="2198"/>
                    <a:pt x="7218" y="2482"/>
                    <a:pt x="6801" y="2666"/>
                  </a:cubicBezTo>
                  <a:cubicBezTo>
                    <a:pt x="6553" y="2785"/>
                    <a:pt x="6297" y="2886"/>
                    <a:pt x="6036" y="2969"/>
                  </a:cubicBezTo>
                  <a:lnTo>
                    <a:pt x="6036" y="2969"/>
                  </a:lnTo>
                  <a:cubicBezTo>
                    <a:pt x="5982" y="2903"/>
                    <a:pt x="5931" y="2836"/>
                    <a:pt x="5882" y="2767"/>
                  </a:cubicBezTo>
                  <a:cubicBezTo>
                    <a:pt x="5581" y="2315"/>
                    <a:pt x="5481" y="1764"/>
                    <a:pt x="5581" y="1229"/>
                  </a:cubicBezTo>
                  <a:cubicBezTo>
                    <a:pt x="5681" y="728"/>
                    <a:pt x="6049" y="310"/>
                    <a:pt x="6550" y="193"/>
                  </a:cubicBezTo>
                  <a:cubicBezTo>
                    <a:pt x="6667" y="161"/>
                    <a:pt x="6787" y="145"/>
                    <a:pt x="6905" y="145"/>
                  </a:cubicBezTo>
                  <a:close/>
                  <a:moveTo>
                    <a:pt x="11854" y="481"/>
                  </a:moveTo>
                  <a:cubicBezTo>
                    <a:pt x="12029" y="481"/>
                    <a:pt x="12205" y="524"/>
                    <a:pt x="12365" y="611"/>
                  </a:cubicBezTo>
                  <a:cubicBezTo>
                    <a:pt x="12766" y="795"/>
                    <a:pt x="13050" y="1179"/>
                    <a:pt x="13100" y="1630"/>
                  </a:cubicBezTo>
                  <a:cubicBezTo>
                    <a:pt x="13183" y="2098"/>
                    <a:pt x="13083" y="2566"/>
                    <a:pt x="12849" y="2984"/>
                  </a:cubicBezTo>
                  <a:cubicBezTo>
                    <a:pt x="12644" y="3344"/>
                    <a:pt x="12353" y="3654"/>
                    <a:pt x="12003" y="3899"/>
                  </a:cubicBezTo>
                  <a:lnTo>
                    <a:pt x="12003" y="3899"/>
                  </a:lnTo>
                  <a:cubicBezTo>
                    <a:pt x="11847" y="3763"/>
                    <a:pt x="11699" y="3618"/>
                    <a:pt x="11563" y="3468"/>
                  </a:cubicBezTo>
                  <a:cubicBezTo>
                    <a:pt x="11346" y="3234"/>
                    <a:pt x="11162" y="2967"/>
                    <a:pt x="11011" y="2683"/>
                  </a:cubicBezTo>
                  <a:cubicBezTo>
                    <a:pt x="10844" y="2382"/>
                    <a:pt x="10744" y="2031"/>
                    <a:pt x="10744" y="1680"/>
                  </a:cubicBezTo>
                  <a:cubicBezTo>
                    <a:pt x="10744" y="1296"/>
                    <a:pt x="10928" y="945"/>
                    <a:pt x="11212" y="695"/>
                  </a:cubicBezTo>
                  <a:cubicBezTo>
                    <a:pt x="11401" y="553"/>
                    <a:pt x="11627" y="481"/>
                    <a:pt x="11854" y="481"/>
                  </a:cubicBezTo>
                  <a:close/>
                  <a:moveTo>
                    <a:pt x="6874" y="0"/>
                  </a:moveTo>
                  <a:cubicBezTo>
                    <a:pt x="6754" y="0"/>
                    <a:pt x="6634" y="14"/>
                    <a:pt x="6517" y="43"/>
                  </a:cubicBezTo>
                  <a:cubicBezTo>
                    <a:pt x="6249" y="110"/>
                    <a:pt x="5999" y="244"/>
                    <a:pt x="5815" y="461"/>
                  </a:cubicBezTo>
                  <a:cubicBezTo>
                    <a:pt x="5631" y="678"/>
                    <a:pt x="5497" y="929"/>
                    <a:pt x="5431" y="1196"/>
                  </a:cubicBezTo>
                  <a:cubicBezTo>
                    <a:pt x="5314" y="1764"/>
                    <a:pt x="5431" y="2366"/>
                    <a:pt x="5748" y="2850"/>
                  </a:cubicBezTo>
                  <a:cubicBezTo>
                    <a:pt x="5789" y="2907"/>
                    <a:pt x="5831" y="2963"/>
                    <a:pt x="5875" y="3017"/>
                  </a:cubicBezTo>
                  <a:lnTo>
                    <a:pt x="5875" y="3017"/>
                  </a:lnTo>
                  <a:cubicBezTo>
                    <a:pt x="5411" y="3150"/>
                    <a:pt x="4931" y="3224"/>
                    <a:pt x="4445" y="3234"/>
                  </a:cubicBezTo>
                  <a:cubicBezTo>
                    <a:pt x="4382" y="3236"/>
                    <a:pt x="4320" y="3237"/>
                    <a:pt x="4257" y="3237"/>
                  </a:cubicBezTo>
                  <a:cubicBezTo>
                    <a:pt x="3136" y="3237"/>
                    <a:pt x="2034" y="2953"/>
                    <a:pt x="1053" y="2399"/>
                  </a:cubicBezTo>
                  <a:cubicBezTo>
                    <a:pt x="769" y="2232"/>
                    <a:pt x="502" y="2048"/>
                    <a:pt x="251" y="1848"/>
                  </a:cubicBezTo>
                  <a:cubicBezTo>
                    <a:pt x="184" y="1781"/>
                    <a:pt x="117" y="1714"/>
                    <a:pt x="67" y="1680"/>
                  </a:cubicBezTo>
                  <a:cubicBezTo>
                    <a:pt x="51" y="1664"/>
                    <a:pt x="17" y="1647"/>
                    <a:pt x="0" y="1630"/>
                  </a:cubicBezTo>
                  <a:lnTo>
                    <a:pt x="0" y="1630"/>
                  </a:lnTo>
                  <a:cubicBezTo>
                    <a:pt x="17" y="1647"/>
                    <a:pt x="34" y="1664"/>
                    <a:pt x="51" y="1697"/>
                  </a:cubicBezTo>
                  <a:lnTo>
                    <a:pt x="234" y="1864"/>
                  </a:lnTo>
                  <a:cubicBezTo>
                    <a:pt x="485" y="2081"/>
                    <a:pt x="736" y="2282"/>
                    <a:pt x="1020" y="2449"/>
                  </a:cubicBezTo>
                  <a:cubicBezTo>
                    <a:pt x="2004" y="3036"/>
                    <a:pt x="3123" y="3337"/>
                    <a:pt x="4264" y="3337"/>
                  </a:cubicBezTo>
                  <a:cubicBezTo>
                    <a:pt x="4324" y="3337"/>
                    <a:pt x="4385" y="3336"/>
                    <a:pt x="4445" y="3335"/>
                  </a:cubicBezTo>
                  <a:cubicBezTo>
                    <a:pt x="4958" y="3324"/>
                    <a:pt x="5464" y="3251"/>
                    <a:pt x="5956" y="3115"/>
                  </a:cubicBezTo>
                  <a:lnTo>
                    <a:pt x="5956" y="3115"/>
                  </a:lnTo>
                  <a:cubicBezTo>
                    <a:pt x="6260" y="3468"/>
                    <a:pt x="6634" y="3768"/>
                    <a:pt x="7051" y="3970"/>
                  </a:cubicBezTo>
                  <a:cubicBezTo>
                    <a:pt x="7936" y="4434"/>
                    <a:pt x="8909" y="4671"/>
                    <a:pt x="9893" y="4671"/>
                  </a:cubicBezTo>
                  <a:cubicBezTo>
                    <a:pt x="10043" y="4671"/>
                    <a:pt x="10193" y="4666"/>
                    <a:pt x="10343" y="4655"/>
                  </a:cubicBezTo>
                  <a:cubicBezTo>
                    <a:pt x="10967" y="4598"/>
                    <a:pt x="11564" y="4381"/>
                    <a:pt x="12055" y="4040"/>
                  </a:cubicBezTo>
                  <a:lnTo>
                    <a:pt x="12055" y="4040"/>
                  </a:lnTo>
                  <a:cubicBezTo>
                    <a:pt x="12260" y="4200"/>
                    <a:pt x="12479" y="4344"/>
                    <a:pt x="12716" y="4471"/>
                  </a:cubicBezTo>
                  <a:cubicBezTo>
                    <a:pt x="13000" y="4621"/>
                    <a:pt x="13300" y="4738"/>
                    <a:pt x="13618" y="4822"/>
                  </a:cubicBezTo>
                  <a:cubicBezTo>
                    <a:pt x="13718" y="4855"/>
                    <a:pt x="13835" y="4889"/>
                    <a:pt x="13952" y="4905"/>
                  </a:cubicBezTo>
                  <a:cubicBezTo>
                    <a:pt x="13952" y="4889"/>
                    <a:pt x="13835" y="4872"/>
                    <a:pt x="13618" y="4805"/>
                  </a:cubicBezTo>
                  <a:cubicBezTo>
                    <a:pt x="13317" y="4705"/>
                    <a:pt x="13016" y="4571"/>
                    <a:pt x="12732" y="4421"/>
                  </a:cubicBezTo>
                  <a:cubicBezTo>
                    <a:pt x="12518" y="4297"/>
                    <a:pt x="12312" y="4153"/>
                    <a:pt x="12118" y="3995"/>
                  </a:cubicBezTo>
                  <a:lnTo>
                    <a:pt x="12118" y="3995"/>
                  </a:lnTo>
                  <a:cubicBezTo>
                    <a:pt x="12468" y="3740"/>
                    <a:pt x="12761" y="3421"/>
                    <a:pt x="12966" y="3051"/>
                  </a:cubicBezTo>
                  <a:cubicBezTo>
                    <a:pt x="13234" y="2616"/>
                    <a:pt x="13317" y="2098"/>
                    <a:pt x="13234" y="1597"/>
                  </a:cubicBezTo>
                  <a:cubicBezTo>
                    <a:pt x="13167" y="1112"/>
                    <a:pt x="12866" y="695"/>
                    <a:pt x="12415" y="494"/>
                  </a:cubicBezTo>
                  <a:cubicBezTo>
                    <a:pt x="12240" y="407"/>
                    <a:pt x="12039" y="357"/>
                    <a:pt x="11847" y="357"/>
                  </a:cubicBezTo>
                  <a:cubicBezTo>
                    <a:pt x="11819" y="357"/>
                    <a:pt x="11791" y="358"/>
                    <a:pt x="11763" y="361"/>
                  </a:cubicBezTo>
                  <a:cubicBezTo>
                    <a:pt x="11529" y="377"/>
                    <a:pt x="11312" y="461"/>
                    <a:pt x="11145" y="594"/>
                  </a:cubicBezTo>
                  <a:cubicBezTo>
                    <a:pt x="10828" y="862"/>
                    <a:pt x="10644" y="1263"/>
                    <a:pt x="10644" y="1680"/>
                  </a:cubicBezTo>
                  <a:cubicBezTo>
                    <a:pt x="10644" y="2048"/>
                    <a:pt x="10744" y="2416"/>
                    <a:pt x="10928" y="2733"/>
                  </a:cubicBezTo>
                  <a:cubicBezTo>
                    <a:pt x="11078" y="3017"/>
                    <a:pt x="11279" y="3284"/>
                    <a:pt x="11496" y="3518"/>
                  </a:cubicBezTo>
                  <a:cubicBezTo>
                    <a:pt x="11635" y="3671"/>
                    <a:pt x="11782" y="3812"/>
                    <a:pt x="11938" y="3944"/>
                  </a:cubicBezTo>
                  <a:lnTo>
                    <a:pt x="11938" y="3944"/>
                  </a:lnTo>
                  <a:cubicBezTo>
                    <a:pt x="11474" y="4252"/>
                    <a:pt x="10915" y="4449"/>
                    <a:pt x="10326" y="4504"/>
                  </a:cubicBezTo>
                  <a:cubicBezTo>
                    <a:pt x="10180" y="4515"/>
                    <a:pt x="10034" y="4521"/>
                    <a:pt x="9888" y="4521"/>
                  </a:cubicBezTo>
                  <a:cubicBezTo>
                    <a:pt x="8933" y="4521"/>
                    <a:pt x="7990" y="4285"/>
                    <a:pt x="7135" y="3836"/>
                  </a:cubicBezTo>
                  <a:cubicBezTo>
                    <a:pt x="6750" y="3643"/>
                    <a:pt x="6405" y="3382"/>
                    <a:pt x="6121" y="3067"/>
                  </a:cubicBezTo>
                  <a:lnTo>
                    <a:pt x="6121" y="3067"/>
                  </a:lnTo>
                  <a:cubicBezTo>
                    <a:pt x="6374" y="2989"/>
                    <a:pt x="6624" y="2895"/>
                    <a:pt x="6868" y="2783"/>
                  </a:cubicBezTo>
                  <a:cubicBezTo>
                    <a:pt x="7285" y="2583"/>
                    <a:pt x="7670" y="2282"/>
                    <a:pt x="7954" y="1914"/>
                  </a:cubicBezTo>
                  <a:cubicBezTo>
                    <a:pt x="8104" y="1714"/>
                    <a:pt x="8204" y="1480"/>
                    <a:pt x="8221" y="1213"/>
                  </a:cubicBezTo>
                  <a:cubicBezTo>
                    <a:pt x="8238" y="962"/>
                    <a:pt x="8154" y="695"/>
                    <a:pt x="7987" y="477"/>
                  </a:cubicBezTo>
                  <a:cubicBezTo>
                    <a:pt x="7820" y="277"/>
                    <a:pt x="7586" y="127"/>
                    <a:pt x="7319" y="60"/>
                  </a:cubicBezTo>
                  <a:cubicBezTo>
                    <a:pt x="7178" y="22"/>
                    <a:pt x="7027" y="0"/>
                    <a:pt x="68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0"/>
            <p:cNvSpPr/>
            <p:nvPr/>
          </p:nvSpPr>
          <p:spPr>
            <a:xfrm>
              <a:off x="7068759" y="2434191"/>
              <a:ext cx="844433" cy="396899"/>
            </a:xfrm>
            <a:custGeom>
              <a:avLst/>
              <a:gdLst/>
              <a:ahLst/>
              <a:cxnLst/>
              <a:rect l="l" t="t" r="r" b="b"/>
              <a:pathLst>
                <a:path w="26333" h="12377" extrusionOk="0">
                  <a:moveTo>
                    <a:pt x="21437" y="1"/>
                  </a:moveTo>
                  <a:cubicBezTo>
                    <a:pt x="21437" y="1"/>
                    <a:pt x="18597" y="7269"/>
                    <a:pt x="17828" y="7336"/>
                  </a:cubicBezTo>
                  <a:cubicBezTo>
                    <a:pt x="17331" y="7381"/>
                    <a:pt x="16829" y="7401"/>
                    <a:pt x="16329" y="7401"/>
                  </a:cubicBezTo>
                  <a:cubicBezTo>
                    <a:pt x="12579" y="7401"/>
                    <a:pt x="8903" y="6252"/>
                    <a:pt x="7502" y="5765"/>
                  </a:cubicBezTo>
                  <a:cubicBezTo>
                    <a:pt x="7335" y="5581"/>
                    <a:pt x="7151" y="5364"/>
                    <a:pt x="6951" y="5097"/>
                  </a:cubicBezTo>
                  <a:cubicBezTo>
                    <a:pt x="6784" y="4880"/>
                    <a:pt x="6633" y="4612"/>
                    <a:pt x="6550" y="4345"/>
                  </a:cubicBezTo>
                  <a:cubicBezTo>
                    <a:pt x="6433" y="4011"/>
                    <a:pt x="6349" y="3660"/>
                    <a:pt x="6333" y="3292"/>
                  </a:cubicBezTo>
                  <a:cubicBezTo>
                    <a:pt x="6344" y="3087"/>
                    <a:pt x="6176" y="2936"/>
                    <a:pt x="5999" y="2936"/>
                  </a:cubicBezTo>
                  <a:cubicBezTo>
                    <a:pt x="5917" y="2936"/>
                    <a:pt x="5833" y="2968"/>
                    <a:pt x="5765" y="3042"/>
                  </a:cubicBezTo>
                  <a:cubicBezTo>
                    <a:pt x="5581" y="3276"/>
                    <a:pt x="5531" y="4178"/>
                    <a:pt x="5948" y="5147"/>
                  </a:cubicBezTo>
                  <a:cubicBezTo>
                    <a:pt x="6100" y="5506"/>
                    <a:pt x="6000" y="5630"/>
                    <a:pt x="5785" y="5630"/>
                  </a:cubicBezTo>
                  <a:cubicBezTo>
                    <a:pt x="5410" y="5630"/>
                    <a:pt x="4684" y="5250"/>
                    <a:pt x="4344" y="5080"/>
                  </a:cubicBezTo>
                  <a:cubicBezTo>
                    <a:pt x="3826" y="4829"/>
                    <a:pt x="2276" y="4135"/>
                    <a:pt x="1924" y="4135"/>
                  </a:cubicBezTo>
                  <a:cubicBezTo>
                    <a:pt x="1901" y="4135"/>
                    <a:pt x="1884" y="4138"/>
                    <a:pt x="1871" y="4144"/>
                  </a:cubicBezTo>
                  <a:cubicBezTo>
                    <a:pt x="1554" y="4295"/>
                    <a:pt x="1654" y="4662"/>
                    <a:pt x="2189" y="4913"/>
                  </a:cubicBezTo>
                  <a:cubicBezTo>
                    <a:pt x="2757" y="5180"/>
                    <a:pt x="4328" y="6066"/>
                    <a:pt x="4177" y="6350"/>
                  </a:cubicBezTo>
                  <a:cubicBezTo>
                    <a:pt x="4164" y="6376"/>
                    <a:pt x="4129" y="6387"/>
                    <a:pt x="4077" y="6387"/>
                  </a:cubicBezTo>
                  <a:cubicBezTo>
                    <a:pt x="3553" y="6387"/>
                    <a:pt x="1270" y="5197"/>
                    <a:pt x="1270" y="5197"/>
                  </a:cubicBezTo>
                  <a:cubicBezTo>
                    <a:pt x="1270" y="5197"/>
                    <a:pt x="996" y="4991"/>
                    <a:pt x="772" y="4991"/>
                  </a:cubicBezTo>
                  <a:cubicBezTo>
                    <a:pt x="684" y="4991"/>
                    <a:pt x="604" y="5024"/>
                    <a:pt x="551" y="5114"/>
                  </a:cubicBezTo>
                  <a:cubicBezTo>
                    <a:pt x="201" y="5698"/>
                    <a:pt x="3225" y="6985"/>
                    <a:pt x="3526" y="7102"/>
                  </a:cubicBezTo>
                  <a:cubicBezTo>
                    <a:pt x="3699" y="7174"/>
                    <a:pt x="3597" y="7422"/>
                    <a:pt x="3426" y="7422"/>
                  </a:cubicBezTo>
                  <a:cubicBezTo>
                    <a:pt x="3399" y="7422"/>
                    <a:pt x="3371" y="7416"/>
                    <a:pt x="3342" y="7403"/>
                  </a:cubicBezTo>
                  <a:cubicBezTo>
                    <a:pt x="3162" y="7320"/>
                    <a:pt x="1429" y="6357"/>
                    <a:pt x="636" y="6357"/>
                  </a:cubicBezTo>
                  <a:cubicBezTo>
                    <a:pt x="470" y="6357"/>
                    <a:pt x="345" y="6399"/>
                    <a:pt x="284" y="6500"/>
                  </a:cubicBezTo>
                  <a:cubicBezTo>
                    <a:pt x="0" y="6935"/>
                    <a:pt x="2757" y="7586"/>
                    <a:pt x="3125" y="8154"/>
                  </a:cubicBezTo>
                  <a:cubicBezTo>
                    <a:pt x="3192" y="8266"/>
                    <a:pt x="3158" y="8310"/>
                    <a:pt x="3058" y="8310"/>
                  </a:cubicBezTo>
                  <a:cubicBezTo>
                    <a:pt x="2712" y="8310"/>
                    <a:pt x="1579" y="7796"/>
                    <a:pt x="1070" y="7796"/>
                  </a:cubicBezTo>
                  <a:cubicBezTo>
                    <a:pt x="954" y="7796"/>
                    <a:pt x="870" y="7822"/>
                    <a:pt x="836" y="7887"/>
                  </a:cubicBezTo>
                  <a:cubicBezTo>
                    <a:pt x="735" y="8054"/>
                    <a:pt x="685" y="8188"/>
                    <a:pt x="2172" y="8723"/>
                  </a:cubicBezTo>
                  <a:cubicBezTo>
                    <a:pt x="3258" y="9073"/>
                    <a:pt x="4361" y="9341"/>
                    <a:pt x="5480" y="9575"/>
                  </a:cubicBezTo>
                  <a:lnTo>
                    <a:pt x="5480" y="9591"/>
                  </a:lnTo>
                  <a:cubicBezTo>
                    <a:pt x="5480" y="9591"/>
                    <a:pt x="11741" y="12376"/>
                    <a:pt x="16929" y="12376"/>
                  </a:cubicBezTo>
                  <a:cubicBezTo>
                    <a:pt x="19523" y="12376"/>
                    <a:pt x="21849" y="11680"/>
                    <a:pt x="22991" y="9591"/>
                  </a:cubicBezTo>
                  <a:cubicBezTo>
                    <a:pt x="24294" y="7219"/>
                    <a:pt x="25414" y="4746"/>
                    <a:pt x="26333" y="2223"/>
                  </a:cubicBezTo>
                  <a:lnTo>
                    <a:pt x="21437" y="1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8006413" y="3047161"/>
              <a:ext cx="34312" cy="32164"/>
            </a:xfrm>
            <a:custGeom>
              <a:avLst/>
              <a:gdLst/>
              <a:ahLst/>
              <a:cxnLst/>
              <a:rect l="l" t="t" r="r" b="b"/>
              <a:pathLst>
                <a:path w="1070" h="1003" extrusionOk="0">
                  <a:moveTo>
                    <a:pt x="501" y="0"/>
                  </a:moveTo>
                  <a:cubicBezTo>
                    <a:pt x="384" y="0"/>
                    <a:pt x="284" y="50"/>
                    <a:pt x="201" y="134"/>
                  </a:cubicBezTo>
                  <a:cubicBezTo>
                    <a:pt x="67" y="251"/>
                    <a:pt x="0" y="418"/>
                    <a:pt x="17" y="585"/>
                  </a:cubicBezTo>
                  <a:cubicBezTo>
                    <a:pt x="84" y="855"/>
                    <a:pt x="318" y="1002"/>
                    <a:pt x="552" y="1002"/>
                  </a:cubicBezTo>
                  <a:cubicBezTo>
                    <a:pt x="724" y="1002"/>
                    <a:pt x="896" y="922"/>
                    <a:pt x="1003" y="752"/>
                  </a:cubicBezTo>
                  <a:cubicBezTo>
                    <a:pt x="1069" y="585"/>
                    <a:pt x="1069" y="401"/>
                    <a:pt x="986" y="251"/>
                  </a:cubicBezTo>
                  <a:cubicBezTo>
                    <a:pt x="936" y="151"/>
                    <a:pt x="836" y="84"/>
                    <a:pt x="735" y="34"/>
                  </a:cubicBezTo>
                  <a:cubicBezTo>
                    <a:pt x="702" y="25"/>
                    <a:pt x="673" y="21"/>
                    <a:pt x="652" y="21"/>
                  </a:cubicBezTo>
                  <a:cubicBezTo>
                    <a:pt x="631" y="21"/>
                    <a:pt x="618" y="25"/>
                    <a:pt x="618" y="34"/>
                  </a:cubicBezTo>
                  <a:cubicBezTo>
                    <a:pt x="618" y="50"/>
                    <a:pt x="785" y="84"/>
                    <a:pt x="886" y="301"/>
                  </a:cubicBezTo>
                  <a:cubicBezTo>
                    <a:pt x="936" y="418"/>
                    <a:pt x="936" y="568"/>
                    <a:pt x="886" y="685"/>
                  </a:cubicBezTo>
                  <a:cubicBezTo>
                    <a:pt x="802" y="804"/>
                    <a:pt x="677" y="859"/>
                    <a:pt x="553" y="859"/>
                  </a:cubicBezTo>
                  <a:cubicBezTo>
                    <a:pt x="380" y="859"/>
                    <a:pt x="209" y="753"/>
                    <a:pt x="150" y="568"/>
                  </a:cubicBezTo>
                  <a:cubicBezTo>
                    <a:pt x="134" y="435"/>
                    <a:pt x="184" y="301"/>
                    <a:pt x="267" y="201"/>
                  </a:cubicBezTo>
                  <a:cubicBezTo>
                    <a:pt x="368" y="117"/>
                    <a:pt x="485" y="50"/>
                    <a:pt x="618" y="34"/>
                  </a:cubicBezTo>
                  <a:cubicBezTo>
                    <a:pt x="618" y="17"/>
                    <a:pt x="568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7300222" y="2403118"/>
              <a:ext cx="704587" cy="427620"/>
            </a:xfrm>
            <a:custGeom>
              <a:avLst/>
              <a:gdLst/>
              <a:ahLst/>
              <a:cxnLst/>
              <a:rect l="l" t="t" r="r" b="b"/>
              <a:pathLst>
                <a:path w="21972" h="13335" extrusionOk="0">
                  <a:moveTo>
                    <a:pt x="15706" y="1"/>
                  </a:moveTo>
                  <a:cubicBezTo>
                    <a:pt x="14854" y="1"/>
                    <a:pt x="14035" y="335"/>
                    <a:pt x="13400" y="903"/>
                  </a:cubicBezTo>
                  <a:lnTo>
                    <a:pt x="5999" y="903"/>
                  </a:lnTo>
                  <a:lnTo>
                    <a:pt x="0" y="13334"/>
                  </a:lnTo>
                  <a:lnTo>
                    <a:pt x="15923" y="13334"/>
                  </a:lnTo>
                  <a:lnTo>
                    <a:pt x="21788" y="920"/>
                  </a:lnTo>
                  <a:cubicBezTo>
                    <a:pt x="21972" y="485"/>
                    <a:pt x="21671" y="1"/>
                    <a:pt x="212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7316288" y="2424539"/>
              <a:ext cx="560476" cy="367622"/>
            </a:xfrm>
            <a:custGeom>
              <a:avLst/>
              <a:gdLst/>
              <a:ahLst/>
              <a:cxnLst/>
              <a:rect l="l" t="t" r="r" b="b"/>
              <a:pathLst>
                <a:path w="17478" h="11464" extrusionOk="0">
                  <a:moveTo>
                    <a:pt x="1872" y="1"/>
                  </a:moveTo>
                  <a:lnTo>
                    <a:pt x="0" y="11379"/>
                  </a:lnTo>
                  <a:lnTo>
                    <a:pt x="15606" y="11463"/>
                  </a:lnTo>
                  <a:lnTo>
                    <a:pt x="17478" y="5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7313081" y="2422422"/>
              <a:ext cx="564228" cy="371855"/>
            </a:xfrm>
            <a:custGeom>
              <a:avLst/>
              <a:gdLst/>
              <a:ahLst/>
              <a:cxnLst/>
              <a:rect l="l" t="t" r="r" b="b"/>
              <a:pathLst>
                <a:path w="17595" h="11596" extrusionOk="0">
                  <a:moveTo>
                    <a:pt x="17576" y="125"/>
                  </a:moveTo>
                  <a:lnTo>
                    <a:pt x="17576" y="125"/>
                  </a:lnTo>
                  <a:cubicBezTo>
                    <a:pt x="17572" y="148"/>
                    <a:pt x="17558" y="224"/>
                    <a:pt x="17544" y="334"/>
                  </a:cubicBezTo>
                  <a:cubicBezTo>
                    <a:pt x="17511" y="485"/>
                    <a:pt x="17477" y="685"/>
                    <a:pt x="17444" y="953"/>
                  </a:cubicBezTo>
                  <a:cubicBezTo>
                    <a:pt x="17344" y="1487"/>
                    <a:pt x="17210" y="2256"/>
                    <a:pt x="17043" y="3258"/>
                  </a:cubicBezTo>
                  <a:cubicBezTo>
                    <a:pt x="16711" y="5234"/>
                    <a:pt x="16230" y="8050"/>
                    <a:pt x="15667" y="11462"/>
                  </a:cubicBezTo>
                  <a:lnTo>
                    <a:pt x="15667" y="11462"/>
                  </a:lnTo>
                  <a:lnTo>
                    <a:pt x="181" y="11379"/>
                  </a:lnTo>
                  <a:lnTo>
                    <a:pt x="181" y="11379"/>
                  </a:lnTo>
                  <a:cubicBezTo>
                    <a:pt x="840" y="7343"/>
                    <a:pt x="1466" y="3519"/>
                    <a:pt x="2028" y="134"/>
                  </a:cubicBezTo>
                  <a:lnTo>
                    <a:pt x="17511" y="134"/>
                  </a:lnTo>
                  <a:cubicBezTo>
                    <a:pt x="17524" y="134"/>
                    <a:pt x="17549" y="134"/>
                    <a:pt x="17576" y="125"/>
                  </a:cubicBezTo>
                  <a:close/>
                  <a:moveTo>
                    <a:pt x="1905" y="0"/>
                  </a:moveTo>
                  <a:lnTo>
                    <a:pt x="1905" y="50"/>
                  </a:lnTo>
                  <a:cubicBezTo>
                    <a:pt x="1337" y="3476"/>
                    <a:pt x="702" y="7352"/>
                    <a:pt x="17" y="11445"/>
                  </a:cubicBezTo>
                  <a:lnTo>
                    <a:pt x="0" y="11529"/>
                  </a:lnTo>
                  <a:lnTo>
                    <a:pt x="100" y="11529"/>
                  </a:lnTo>
                  <a:cubicBezTo>
                    <a:pt x="5932" y="11546"/>
                    <a:pt x="11312" y="11579"/>
                    <a:pt x="15706" y="11596"/>
                  </a:cubicBezTo>
                  <a:lnTo>
                    <a:pt x="15773" y="11596"/>
                  </a:lnTo>
                  <a:lnTo>
                    <a:pt x="15773" y="11546"/>
                  </a:lnTo>
                  <a:cubicBezTo>
                    <a:pt x="16324" y="8087"/>
                    <a:pt x="16792" y="5213"/>
                    <a:pt x="17110" y="3225"/>
                  </a:cubicBezTo>
                  <a:cubicBezTo>
                    <a:pt x="17260" y="2239"/>
                    <a:pt x="17377" y="1454"/>
                    <a:pt x="17461" y="919"/>
                  </a:cubicBezTo>
                  <a:cubicBezTo>
                    <a:pt x="17511" y="668"/>
                    <a:pt x="17544" y="468"/>
                    <a:pt x="17561" y="318"/>
                  </a:cubicBezTo>
                  <a:cubicBezTo>
                    <a:pt x="17574" y="209"/>
                    <a:pt x="17577" y="145"/>
                    <a:pt x="17577" y="124"/>
                  </a:cubicBezTo>
                  <a:lnTo>
                    <a:pt x="17577" y="124"/>
                  </a:lnTo>
                  <a:cubicBezTo>
                    <a:pt x="17583" y="122"/>
                    <a:pt x="17589" y="120"/>
                    <a:pt x="17594" y="117"/>
                  </a:cubicBezTo>
                  <a:lnTo>
                    <a:pt x="17310" y="117"/>
                  </a:lnTo>
                  <a:lnTo>
                    <a:pt x="16458" y="100"/>
                  </a:lnTo>
                  <a:lnTo>
                    <a:pt x="13267" y="67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7418102" y="2472223"/>
              <a:ext cx="46081" cy="264749"/>
            </a:xfrm>
            <a:custGeom>
              <a:avLst/>
              <a:gdLst/>
              <a:ahLst/>
              <a:cxnLst/>
              <a:rect l="l" t="t" r="r" b="b"/>
              <a:pathLst>
                <a:path w="1437" h="8256" extrusionOk="0">
                  <a:moveTo>
                    <a:pt x="1386" y="1"/>
                  </a:moveTo>
                  <a:cubicBezTo>
                    <a:pt x="1350" y="1"/>
                    <a:pt x="1018" y="1849"/>
                    <a:pt x="635" y="4111"/>
                  </a:cubicBezTo>
                  <a:cubicBezTo>
                    <a:pt x="267" y="6400"/>
                    <a:pt x="0" y="8255"/>
                    <a:pt x="33" y="8255"/>
                  </a:cubicBezTo>
                  <a:cubicBezTo>
                    <a:pt x="34" y="8255"/>
                    <a:pt x="34" y="8255"/>
                    <a:pt x="34" y="8255"/>
                  </a:cubicBezTo>
                  <a:cubicBezTo>
                    <a:pt x="87" y="8255"/>
                    <a:pt x="419" y="6407"/>
                    <a:pt x="785" y="4145"/>
                  </a:cubicBezTo>
                  <a:cubicBezTo>
                    <a:pt x="1170" y="1856"/>
                    <a:pt x="1437" y="1"/>
                    <a:pt x="1387" y="1"/>
                  </a:cubicBezTo>
                  <a:cubicBezTo>
                    <a:pt x="1387" y="1"/>
                    <a:pt x="1387" y="1"/>
                    <a:pt x="13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7473290" y="2483479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1"/>
                  </a:moveTo>
                  <a:cubicBezTo>
                    <a:pt x="1283" y="1"/>
                    <a:pt x="951" y="1732"/>
                    <a:pt x="602" y="3877"/>
                  </a:cubicBezTo>
                  <a:cubicBezTo>
                    <a:pt x="251" y="6033"/>
                    <a:pt x="0" y="7787"/>
                    <a:pt x="33" y="7804"/>
                  </a:cubicBezTo>
                  <a:cubicBezTo>
                    <a:pt x="84" y="7804"/>
                    <a:pt x="401" y="6066"/>
                    <a:pt x="752" y="3911"/>
                  </a:cubicBezTo>
                  <a:cubicBezTo>
                    <a:pt x="1103" y="1755"/>
                    <a:pt x="1370" y="1"/>
                    <a:pt x="1320" y="1"/>
                  </a:cubicBezTo>
                  <a:cubicBezTo>
                    <a:pt x="1320" y="1"/>
                    <a:pt x="1320" y="1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7531685" y="2478669"/>
              <a:ext cx="43419" cy="250255"/>
            </a:xfrm>
            <a:custGeom>
              <a:avLst/>
              <a:gdLst/>
              <a:ahLst/>
              <a:cxnLst/>
              <a:rect l="l" t="t" r="r" b="b"/>
              <a:pathLst>
                <a:path w="1354" h="7804" extrusionOk="0">
                  <a:moveTo>
                    <a:pt x="1320" y="0"/>
                  </a:moveTo>
                  <a:cubicBezTo>
                    <a:pt x="1267" y="0"/>
                    <a:pt x="951" y="1748"/>
                    <a:pt x="602" y="3894"/>
                  </a:cubicBezTo>
                  <a:cubicBezTo>
                    <a:pt x="251" y="6049"/>
                    <a:pt x="0" y="7803"/>
                    <a:pt x="34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03" y="1755"/>
                    <a:pt x="1354" y="1"/>
                    <a:pt x="1320" y="1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7586874" y="2482421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0"/>
                  </a:moveTo>
                  <a:cubicBezTo>
                    <a:pt x="1284" y="0"/>
                    <a:pt x="968" y="1748"/>
                    <a:pt x="602" y="3894"/>
                  </a:cubicBezTo>
                  <a:cubicBezTo>
                    <a:pt x="251" y="6049"/>
                    <a:pt x="0" y="7787"/>
                    <a:pt x="50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20" y="1755"/>
                    <a:pt x="1370" y="0"/>
                    <a:pt x="1320" y="0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7649020" y="2488834"/>
              <a:ext cx="43419" cy="250800"/>
            </a:xfrm>
            <a:custGeom>
              <a:avLst/>
              <a:gdLst/>
              <a:ahLst/>
              <a:cxnLst/>
              <a:rect l="l" t="t" r="r" b="b"/>
              <a:pathLst>
                <a:path w="1354" h="7821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1270" y="1"/>
                    <a:pt x="953" y="1739"/>
                    <a:pt x="602" y="3894"/>
                  </a:cubicBezTo>
                  <a:cubicBezTo>
                    <a:pt x="251" y="6049"/>
                    <a:pt x="0" y="7804"/>
                    <a:pt x="34" y="7821"/>
                  </a:cubicBezTo>
                  <a:cubicBezTo>
                    <a:pt x="67" y="7821"/>
                    <a:pt x="401" y="6083"/>
                    <a:pt x="752" y="3927"/>
                  </a:cubicBezTo>
                  <a:cubicBezTo>
                    <a:pt x="1103" y="1772"/>
                    <a:pt x="1354" y="18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7697763" y="2485114"/>
              <a:ext cx="43451" cy="250255"/>
            </a:xfrm>
            <a:custGeom>
              <a:avLst/>
              <a:gdLst/>
              <a:ahLst/>
              <a:cxnLst/>
              <a:rect l="l" t="t" r="r" b="b"/>
              <a:pathLst>
                <a:path w="1355" h="7804" extrusionOk="0">
                  <a:moveTo>
                    <a:pt x="1321" y="0"/>
                  </a:moveTo>
                  <a:cubicBezTo>
                    <a:pt x="1287" y="0"/>
                    <a:pt x="953" y="1738"/>
                    <a:pt x="602" y="3893"/>
                  </a:cubicBezTo>
                  <a:cubicBezTo>
                    <a:pt x="252" y="6049"/>
                    <a:pt x="1" y="7803"/>
                    <a:pt x="34" y="7803"/>
                  </a:cubicBezTo>
                  <a:cubicBezTo>
                    <a:pt x="35" y="7803"/>
                    <a:pt x="35" y="7803"/>
                    <a:pt x="35" y="7803"/>
                  </a:cubicBezTo>
                  <a:cubicBezTo>
                    <a:pt x="88" y="7803"/>
                    <a:pt x="404" y="6072"/>
                    <a:pt x="753" y="3927"/>
                  </a:cubicBezTo>
                  <a:cubicBezTo>
                    <a:pt x="1104" y="1771"/>
                    <a:pt x="1354" y="17"/>
                    <a:pt x="13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7091783" y="2472768"/>
              <a:ext cx="719082" cy="357970"/>
            </a:xfrm>
            <a:custGeom>
              <a:avLst/>
              <a:gdLst/>
              <a:ahLst/>
              <a:cxnLst/>
              <a:rect l="l" t="t" r="r" b="b"/>
              <a:pathLst>
                <a:path w="22424" h="11163" extrusionOk="0">
                  <a:moveTo>
                    <a:pt x="468" y="1"/>
                  </a:moveTo>
                  <a:cubicBezTo>
                    <a:pt x="184" y="1"/>
                    <a:pt x="1" y="268"/>
                    <a:pt x="134" y="485"/>
                  </a:cubicBezTo>
                  <a:lnTo>
                    <a:pt x="6500" y="11162"/>
                  </a:lnTo>
                  <a:lnTo>
                    <a:pt x="22423" y="11162"/>
                  </a:lnTo>
                  <a:lnTo>
                    <a:pt x="15991" y="185"/>
                  </a:lnTo>
                  <a:cubicBezTo>
                    <a:pt x="15907" y="68"/>
                    <a:pt x="15790" y="1"/>
                    <a:pt x="156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7554710" y="2456703"/>
              <a:ext cx="843920" cy="396867"/>
            </a:xfrm>
            <a:custGeom>
              <a:avLst/>
              <a:gdLst/>
              <a:ahLst/>
              <a:cxnLst/>
              <a:rect l="l" t="t" r="r" b="b"/>
              <a:pathLst>
                <a:path w="26317" h="12376" extrusionOk="0">
                  <a:moveTo>
                    <a:pt x="21421" y="0"/>
                  </a:moveTo>
                  <a:cubicBezTo>
                    <a:pt x="21421" y="0"/>
                    <a:pt x="18581" y="7269"/>
                    <a:pt x="17829" y="7336"/>
                  </a:cubicBezTo>
                  <a:cubicBezTo>
                    <a:pt x="17327" y="7381"/>
                    <a:pt x="16820" y="7402"/>
                    <a:pt x="16315" y="7402"/>
                  </a:cubicBezTo>
                  <a:cubicBezTo>
                    <a:pt x="12567" y="7402"/>
                    <a:pt x="8885" y="6266"/>
                    <a:pt x="7486" y="5765"/>
                  </a:cubicBezTo>
                  <a:cubicBezTo>
                    <a:pt x="7336" y="5598"/>
                    <a:pt x="7152" y="5381"/>
                    <a:pt x="6935" y="5113"/>
                  </a:cubicBezTo>
                  <a:cubicBezTo>
                    <a:pt x="6768" y="4879"/>
                    <a:pt x="6634" y="4629"/>
                    <a:pt x="6551" y="4345"/>
                  </a:cubicBezTo>
                  <a:cubicBezTo>
                    <a:pt x="6417" y="4011"/>
                    <a:pt x="6350" y="3660"/>
                    <a:pt x="6317" y="3309"/>
                  </a:cubicBezTo>
                  <a:cubicBezTo>
                    <a:pt x="6328" y="3082"/>
                    <a:pt x="6147" y="2932"/>
                    <a:pt x="5972" y="2932"/>
                  </a:cubicBezTo>
                  <a:cubicBezTo>
                    <a:pt x="5889" y="2932"/>
                    <a:pt x="5808" y="2966"/>
                    <a:pt x="5748" y="3041"/>
                  </a:cubicBezTo>
                  <a:cubicBezTo>
                    <a:pt x="5565" y="3275"/>
                    <a:pt x="5515" y="4178"/>
                    <a:pt x="5932" y="5163"/>
                  </a:cubicBezTo>
                  <a:cubicBezTo>
                    <a:pt x="6084" y="5515"/>
                    <a:pt x="5987" y="5638"/>
                    <a:pt x="5775" y="5638"/>
                  </a:cubicBezTo>
                  <a:cubicBezTo>
                    <a:pt x="5403" y="5638"/>
                    <a:pt x="4679" y="5261"/>
                    <a:pt x="4328" y="5080"/>
                  </a:cubicBezTo>
                  <a:cubicBezTo>
                    <a:pt x="3826" y="4829"/>
                    <a:pt x="2277" y="4135"/>
                    <a:pt x="1911" y="4135"/>
                  </a:cubicBezTo>
                  <a:cubicBezTo>
                    <a:pt x="1887" y="4135"/>
                    <a:pt x="1869" y="4138"/>
                    <a:pt x="1855" y="4144"/>
                  </a:cubicBezTo>
                  <a:cubicBezTo>
                    <a:pt x="1538" y="4295"/>
                    <a:pt x="1638" y="4662"/>
                    <a:pt x="2190" y="4929"/>
                  </a:cubicBezTo>
                  <a:cubicBezTo>
                    <a:pt x="2741" y="5180"/>
                    <a:pt x="4328" y="6082"/>
                    <a:pt x="4161" y="6350"/>
                  </a:cubicBezTo>
                  <a:cubicBezTo>
                    <a:pt x="4148" y="6376"/>
                    <a:pt x="4112" y="6387"/>
                    <a:pt x="4060" y="6387"/>
                  </a:cubicBezTo>
                  <a:cubicBezTo>
                    <a:pt x="3535" y="6387"/>
                    <a:pt x="1271" y="5214"/>
                    <a:pt x="1271" y="5214"/>
                  </a:cubicBezTo>
                  <a:cubicBezTo>
                    <a:pt x="1271" y="5214"/>
                    <a:pt x="996" y="5008"/>
                    <a:pt x="767" y="5008"/>
                  </a:cubicBezTo>
                  <a:cubicBezTo>
                    <a:pt x="676" y="5008"/>
                    <a:pt x="592" y="5040"/>
                    <a:pt x="535" y="5130"/>
                  </a:cubicBezTo>
                  <a:cubicBezTo>
                    <a:pt x="185" y="5698"/>
                    <a:pt x="3209" y="7001"/>
                    <a:pt x="3510" y="7118"/>
                  </a:cubicBezTo>
                  <a:cubicBezTo>
                    <a:pt x="3682" y="7190"/>
                    <a:pt x="3583" y="7423"/>
                    <a:pt x="3424" y="7423"/>
                  </a:cubicBezTo>
                  <a:cubicBezTo>
                    <a:pt x="3398" y="7423"/>
                    <a:pt x="3371" y="7416"/>
                    <a:pt x="3342" y="7402"/>
                  </a:cubicBezTo>
                  <a:cubicBezTo>
                    <a:pt x="3163" y="7319"/>
                    <a:pt x="1429" y="6357"/>
                    <a:pt x="627" y="6357"/>
                  </a:cubicBezTo>
                  <a:cubicBezTo>
                    <a:pt x="459" y="6357"/>
                    <a:pt x="332" y="6399"/>
                    <a:pt x="268" y="6500"/>
                  </a:cubicBezTo>
                  <a:cubicBezTo>
                    <a:pt x="1" y="6951"/>
                    <a:pt x="2758" y="7586"/>
                    <a:pt x="3109" y="8171"/>
                  </a:cubicBezTo>
                  <a:cubicBezTo>
                    <a:pt x="3175" y="8278"/>
                    <a:pt x="3143" y="8320"/>
                    <a:pt x="3047" y="8320"/>
                  </a:cubicBezTo>
                  <a:cubicBezTo>
                    <a:pt x="2710" y="8320"/>
                    <a:pt x="1582" y="7811"/>
                    <a:pt x="1063" y="7811"/>
                  </a:cubicBezTo>
                  <a:cubicBezTo>
                    <a:pt x="944" y="7811"/>
                    <a:pt x="857" y="7838"/>
                    <a:pt x="819" y="7904"/>
                  </a:cubicBezTo>
                  <a:cubicBezTo>
                    <a:pt x="719" y="8054"/>
                    <a:pt x="686" y="8188"/>
                    <a:pt x="2173" y="8722"/>
                  </a:cubicBezTo>
                  <a:cubicBezTo>
                    <a:pt x="3259" y="9073"/>
                    <a:pt x="4362" y="9357"/>
                    <a:pt x="5464" y="9574"/>
                  </a:cubicBezTo>
                  <a:lnTo>
                    <a:pt x="5464" y="9591"/>
                  </a:lnTo>
                  <a:cubicBezTo>
                    <a:pt x="5464" y="9591"/>
                    <a:pt x="11725" y="12376"/>
                    <a:pt x="16913" y="12376"/>
                  </a:cubicBezTo>
                  <a:cubicBezTo>
                    <a:pt x="19507" y="12376"/>
                    <a:pt x="21833" y="11680"/>
                    <a:pt x="22975" y="9591"/>
                  </a:cubicBezTo>
                  <a:cubicBezTo>
                    <a:pt x="24278" y="7219"/>
                    <a:pt x="25398" y="4762"/>
                    <a:pt x="26317" y="2223"/>
                  </a:cubicBezTo>
                  <a:lnTo>
                    <a:pt x="21421" y="0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8213761" y="2216677"/>
              <a:ext cx="259875" cy="354731"/>
            </a:xfrm>
            <a:custGeom>
              <a:avLst/>
              <a:gdLst/>
              <a:ahLst/>
              <a:cxnLst/>
              <a:rect l="l" t="t" r="r" b="b"/>
              <a:pathLst>
                <a:path w="8104" h="11062" extrusionOk="0">
                  <a:moveTo>
                    <a:pt x="3342" y="0"/>
                  </a:moveTo>
                  <a:lnTo>
                    <a:pt x="0" y="8488"/>
                  </a:lnTo>
                  <a:lnTo>
                    <a:pt x="5949" y="11061"/>
                  </a:lnTo>
                  <a:cubicBezTo>
                    <a:pt x="5949" y="11061"/>
                    <a:pt x="8104" y="2089"/>
                    <a:pt x="334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8185894" y="2223636"/>
              <a:ext cx="219181" cy="347772"/>
            </a:xfrm>
            <a:custGeom>
              <a:avLst/>
              <a:gdLst/>
              <a:ahLst/>
              <a:cxnLst/>
              <a:rect l="l" t="t" r="r" b="b"/>
              <a:pathLst>
                <a:path w="6835" h="10845" extrusionOk="0">
                  <a:moveTo>
                    <a:pt x="4495" y="0"/>
                  </a:moveTo>
                  <a:cubicBezTo>
                    <a:pt x="4328" y="0"/>
                    <a:pt x="4161" y="34"/>
                    <a:pt x="3994" y="101"/>
                  </a:cubicBezTo>
                  <a:cubicBezTo>
                    <a:pt x="3409" y="301"/>
                    <a:pt x="2924" y="702"/>
                    <a:pt x="2574" y="1220"/>
                  </a:cubicBezTo>
                  <a:cubicBezTo>
                    <a:pt x="2340" y="1571"/>
                    <a:pt x="2156" y="1955"/>
                    <a:pt x="2005" y="2356"/>
                  </a:cubicBezTo>
                  <a:cubicBezTo>
                    <a:pt x="1838" y="2774"/>
                    <a:pt x="1688" y="3242"/>
                    <a:pt x="1521" y="3710"/>
                  </a:cubicBezTo>
                  <a:cubicBezTo>
                    <a:pt x="1170" y="4679"/>
                    <a:pt x="802" y="5715"/>
                    <a:pt x="401" y="6834"/>
                  </a:cubicBezTo>
                  <a:cubicBezTo>
                    <a:pt x="268" y="7202"/>
                    <a:pt x="134" y="7569"/>
                    <a:pt x="17" y="7920"/>
                  </a:cubicBezTo>
                  <a:lnTo>
                    <a:pt x="0" y="7987"/>
                  </a:lnTo>
                  <a:lnTo>
                    <a:pt x="67" y="8020"/>
                  </a:lnTo>
                  <a:cubicBezTo>
                    <a:pt x="1955" y="8822"/>
                    <a:pt x="3643" y="9541"/>
                    <a:pt x="4863" y="10059"/>
                  </a:cubicBezTo>
                  <a:lnTo>
                    <a:pt x="6300" y="10644"/>
                  </a:lnTo>
                  <a:cubicBezTo>
                    <a:pt x="6450" y="10710"/>
                    <a:pt x="6584" y="10761"/>
                    <a:pt x="6684" y="10794"/>
                  </a:cubicBezTo>
                  <a:cubicBezTo>
                    <a:pt x="6734" y="10827"/>
                    <a:pt x="6784" y="10827"/>
                    <a:pt x="6818" y="10844"/>
                  </a:cubicBezTo>
                  <a:lnTo>
                    <a:pt x="6834" y="10844"/>
                  </a:lnTo>
                  <a:cubicBezTo>
                    <a:pt x="6784" y="10811"/>
                    <a:pt x="6751" y="10794"/>
                    <a:pt x="6701" y="10777"/>
                  </a:cubicBezTo>
                  <a:lnTo>
                    <a:pt x="6316" y="10593"/>
                  </a:lnTo>
                  <a:lnTo>
                    <a:pt x="4913" y="9959"/>
                  </a:lnTo>
                  <a:lnTo>
                    <a:pt x="186" y="7916"/>
                  </a:lnTo>
                  <a:lnTo>
                    <a:pt x="186" y="7916"/>
                  </a:lnTo>
                  <a:cubicBezTo>
                    <a:pt x="298" y="7582"/>
                    <a:pt x="425" y="7233"/>
                    <a:pt x="552" y="6884"/>
                  </a:cubicBezTo>
                  <a:cubicBezTo>
                    <a:pt x="936" y="5765"/>
                    <a:pt x="1304" y="4712"/>
                    <a:pt x="1655" y="3760"/>
                  </a:cubicBezTo>
                  <a:cubicBezTo>
                    <a:pt x="1822" y="3275"/>
                    <a:pt x="1955" y="2807"/>
                    <a:pt x="2122" y="2390"/>
                  </a:cubicBezTo>
                  <a:cubicBezTo>
                    <a:pt x="2256" y="2005"/>
                    <a:pt x="2440" y="1638"/>
                    <a:pt x="2674" y="1287"/>
                  </a:cubicBezTo>
                  <a:cubicBezTo>
                    <a:pt x="2991" y="769"/>
                    <a:pt x="3459" y="368"/>
                    <a:pt x="4027" y="151"/>
                  </a:cubicBezTo>
                  <a:cubicBezTo>
                    <a:pt x="4228" y="84"/>
                    <a:pt x="4445" y="34"/>
                    <a:pt x="4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40"/>
          <p:cNvGrpSpPr/>
          <p:nvPr/>
        </p:nvGrpSpPr>
        <p:grpSpPr>
          <a:xfrm>
            <a:off x="806191" y="1734895"/>
            <a:ext cx="1359886" cy="2949793"/>
            <a:chOff x="760216" y="1734895"/>
            <a:chExt cx="1359886" cy="2949793"/>
          </a:xfrm>
        </p:grpSpPr>
        <p:sp>
          <p:nvSpPr>
            <p:cNvPr id="1731" name="Google Shape;1731;p40"/>
            <p:cNvSpPr/>
            <p:nvPr/>
          </p:nvSpPr>
          <p:spPr>
            <a:xfrm>
              <a:off x="1079544" y="4617058"/>
              <a:ext cx="262569" cy="60415"/>
            </a:xfrm>
            <a:custGeom>
              <a:avLst/>
              <a:gdLst/>
              <a:ahLst/>
              <a:cxnLst/>
              <a:rect l="l" t="t" r="r" b="b"/>
              <a:pathLst>
                <a:path w="8188" h="1884" extrusionOk="0">
                  <a:moveTo>
                    <a:pt x="17" y="0"/>
                  </a:moveTo>
                  <a:lnTo>
                    <a:pt x="1" y="1688"/>
                  </a:lnTo>
                  <a:lnTo>
                    <a:pt x="268" y="1705"/>
                  </a:lnTo>
                  <a:cubicBezTo>
                    <a:pt x="1085" y="1760"/>
                    <a:pt x="3590" y="1884"/>
                    <a:pt x="5401" y="1884"/>
                  </a:cubicBezTo>
                  <a:cubicBezTo>
                    <a:pt x="6292" y="1884"/>
                    <a:pt x="7015" y="1854"/>
                    <a:pt x="7286" y="1771"/>
                  </a:cubicBezTo>
                  <a:cubicBezTo>
                    <a:pt x="8188" y="1504"/>
                    <a:pt x="4445" y="635"/>
                    <a:pt x="4445" y="635"/>
                  </a:cubicBezTo>
                  <a:lnTo>
                    <a:pt x="4462" y="2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1079544" y="4629308"/>
              <a:ext cx="51468" cy="40822"/>
            </a:xfrm>
            <a:custGeom>
              <a:avLst/>
              <a:gdLst/>
              <a:ahLst/>
              <a:cxnLst/>
              <a:rect l="l" t="t" r="r" b="b"/>
              <a:pathLst>
                <a:path w="1605" h="1273" extrusionOk="0">
                  <a:moveTo>
                    <a:pt x="87" y="1"/>
                  </a:moveTo>
                  <a:cubicBezTo>
                    <a:pt x="63" y="1"/>
                    <a:pt x="40" y="1"/>
                    <a:pt x="17" y="3"/>
                  </a:cubicBezTo>
                  <a:lnTo>
                    <a:pt x="1" y="1239"/>
                  </a:lnTo>
                  <a:lnTo>
                    <a:pt x="1605" y="1272"/>
                  </a:lnTo>
                  <a:cubicBezTo>
                    <a:pt x="1538" y="905"/>
                    <a:pt x="1337" y="571"/>
                    <a:pt x="1053" y="337"/>
                  </a:cubicBezTo>
                  <a:cubicBezTo>
                    <a:pt x="771" y="117"/>
                    <a:pt x="431" y="1"/>
                    <a:pt x="87" y="1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1079544" y="4652942"/>
              <a:ext cx="243296" cy="24147"/>
            </a:xfrm>
            <a:custGeom>
              <a:avLst/>
              <a:gdLst/>
              <a:ahLst/>
              <a:cxnLst/>
              <a:rect l="l" t="t" r="r" b="b"/>
              <a:pathLst>
                <a:path w="7587" h="753" extrusionOk="0">
                  <a:moveTo>
                    <a:pt x="6283" y="1"/>
                  </a:moveTo>
                  <a:cubicBezTo>
                    <a:pt x="6016" y="17"/>
                    <a:pt x="5882" y="569"/>
                    <a:pt x="5882" y="569"/>
                  </a:cubicBezTo>
                  <a:lnTo>
                    <a:pt x="1" y="469"/>
                  </a:lnTo>
                  <a:lnTo>
                    <a:pt x="1" y="569"/>
                  </a:lnTo>
                  <a:cubicBezTo>
                    <a:pt x="1222" y="688"/>
                    <a:pt x="3292" y="752"/>
                    <a:pt x="4936" y="752"/>
                  </a:cubicBezTo>
                  <a:cubicBezTo>
                    <a:pt x="6283" y="752"/>
                    <a:pt x="7344" y="709"/>
                    <a:pt x="7419" y="619"/>
                  </a:cubicBezTo>
                  <a:cubicBezTo>
                    <a:pt x="7586" y="402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1077396" y="4667404"/>
              <a:ext cx="237941" cy="4874"/>
            </a:xfrm>
            <a:custGeom>
              <a:avLst/>
              <a:gdLst/>
              <a:ahLst/>
              <a:cxnLst/>
              <a:rect l="l" t="t" r="r" b="b"/>
              <a:pathLst>
                <a:path w="7420" h="152" extrusionOk="0">
                  <a:moveTo>
                    <a:pt x="84" y="1"/>
                  </a:moveTo>
                  <a:cubicBezTo>
                    <a:pt x="51" y="1"/>
                    <a:pt x="34" y="1"/>
                    <a:pt x="1" y="18"/>
                  </a:cubicBezTo>
                  <a:lnTo>
                    <a:pt x="84" y="18"/>
                  </a:lnTo>
                  <a:lnTo>
                    <a:pt x="302" y="34"/>
                  </a:lnTo>
                  <a:lnTo>
                    <a:pt x="1104" y="84"/>
                  </a:lnTo>
                  <a:cubicBezTo>
                    <a:pt x="1772" y="101"/>
                    <a:pt x="2708" y="135"/>
                    <a:pt x="3744" y="151"/>
                  </a:cubicBezTo>
                  <a:cubicBezTo>
                    <a:pt x="4779" y="151"/>
                    <a:pt x="5715" y="151"/>
                    <a:pt x="6400" y="135"/>
                  </a:cubicBezTo>
                  <a:lnTo>
                    <a:pt x="7202" y="101"/>
                  </a:lnTo>
                  <a:cubicBezTo>
                    <a:pt x="7286" y="101"/>
                    <a:pt x="7353" y="101"/>
                    <a:pt x="7419" y="84"/>
                  </a:cubicBezTo>
                  <a:lnTo>
                    <a:pt x="6400" y="84"/>
                  </a:lnTo>
                  <a:cubicBezTo>
                    <a:pt x="5715" y="101"/>
                    <a:pt x="4779" y="101"/>
                    <a:pt x="3744" y="101"/>
                  </a:cubicBezTo>
                  <a:cubicBezTo>
                    <a:pt x="2708" y="84"/>
                    <a:pt x="1772" y="68"/>
                    <a:pt x="1104" y="34"/>
                  </a:cubicBezTo>
                  <a:cubicBezTo>
                    <a:pt x="786" y="34"/>
                    <a:pt x="519" y="18"/>
                    <a:pt x="302" y="1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1267620" y="4651338"/>
              <a:ext cx="14495" cy="21998"/>
            </a:xfrm>
            <a:custGeom>
              <a:avLst/>
              <a:gdLst/>
              <a:ahLst/>
              <a:cxnLst/>
              <a:rect l="l" t="t" r="r" b="b"/>
              <a:pathLst>
                <a:path w="452" h="686" extrusionOk="0">
                  <a:moveTo>
                    <a:pt x="451" y="1"/>
                  </a:moveTo>
                  <a:lnTo>
                    <a:pt x="451" y="1"/>
                  </a:lnTo>
                  <a:cubicBezTo>
                    <a:pt x="184" y="118"/>
                    <a:pt x="0" y="385"/>
                    <a:pt x="17" y="686"/>
                  </a:cubicBezTo>
                  <a:cubicBezTo>
                    <a:pt x="67" y="418"/>
                    <a:pt x="234" y="168"/>
                    <a:pt x="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1226349" y="4640082"/>
              <a:ext cx="8081" cy="11833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251" y="1"/>
                  </a:moveTo>
                  <a:cubicBezTo>
                    <a:pt x="235" y="1"/>
                    <a:pt x="168" y="68"/>
                    <a:pt x="101" y="168"/>
                  </a:cubicBezTo>
                  <a:cubicBezTo>
                    <a:pt x="34" y="268"/>
                    <a:pt x="1" y="352"/>
                    <a:pt x="18" y="368"/>
                  </a:cubicBezTo>
                  <a:cubicBezTo>
                    <a:pt x="18" y="368"/>
                    <a:pt x="84" y="301"/>
                    <a:pt x="151" y="201"/>
                  </a:cubicBezTo>
                  <a:cubicBezTo>
                    <a:pt x="218" y="101"/>
                    <a:pt x="251" y="17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1215093" y="4637838"/>
              <a:ext cx="9139" cy="7760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276" y="1"/>
                  </a:moveTo>
                  <a:cubicBezTo>
                    <a:pt x="250" y="1"/>
                    <a:pt x="190" y="46"/>
                    <a:pt x="118" y="104"/>
                  </a:cubicBezTo>
                  <a:cubicBezTo>
                    <a:pt x="51" y="171"/>
                    <a:pt x="1" y="238"/>
                    <a:pt x="1" y="238"/>
                  </a:cubicBezTo>
                  <a:cubicBezTo>
                    <a:pt x="3" y="240"/>
                    <a:pt x="6" y="241"/>
                    <a:pt x="10" y="241"/>
                  </a:cubicBezTo>
                  <a:cubicBezTo>
                    <a:pt x="35" y="241"/>
                    <a:pt x="95" y="196"/>
                    <a:pt x="168" y="138"/>
                  </a:cubicBezTo>
                  <a:cubicBezTo>
                    <a:pt x="235" y="71"/>
                    <a:pt x="285" y="4"/>
                    <a:pt x="285" y="4"/>
                  </a:cubicBezTo>
                  <a:cubicBezTo>
                    <a:pt x="283" y="2"/>
                    <a:pt x="280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1205986" y="4622958"/>
              <a:ext cx="16643" cy="2405"/>
            </a:xfrm>
            <a:custGeom>
              <a:avLst/>
              <a:gdLst/>
              <a:ahLst/>
              <a:cxnLst/>
              <a:rect l="l" t="t" r="r" b="b"/>
              <a:pathLst>
                <a:path w="519" h="75" extrusionOk="0">
                  <a:moveTo>
                    <a:pt x="1" y="0"/>
                  </a:moveTo>
                  <a:cubicBezTo>
                    <a:pt x="88" y="49"/>
                    <a:pt x="187" y="75"/>
                    <a:pt x="291" y="75"/>
                  </a:cubicBezTo>
                  <a:cubicBezTo>
                    <a:pt x="365" y="75"/>
                    <a:pt x="442" y="61"/>
                    <a:pt x="519" y="33"/>
                  </a:cubicBezTo>
                  <a:cubicBezTo>
                    <a:pt x="435" y="17"/>
                    <a:pt x="335" y="17"/>
                    <a:pt x="252" y="17"/>
                  </a:cubicBezTo>
                  <a:cubicBezTo>
                    <a:pt x="168" y="0"/>
                    <a:pt x="84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1231704" y="4626999"/>
              <a:ext cx="26840" cy="14719"/>
            </a:xfrm>
            <a:custGeom>
              <a:avLst/>
              <a:gdLst/>
              <a:ahLst/>
              <a:cxnLst/>
              <a:rect l="l" t="t" r="r" b="b"/>
              <a:pathLst>
                <a:path w="837" h="459" extrusionOk="0">
                  <a:moveTo>
                    <a:pt x="568" y="51"/>
                  </a:moveTo>
                  <a:cubicBezTo>
                    <a:pt x="632" y="51"/>
                    <a:pt x="698" y="64"/>
                    <a:pt x="753" y="91"/>
                  </a:cubicBezTo>
                  <a:cubicBezTo>
                    <a:pt x="803" y="125"/>
                    <a:pt x="769" y="191"/>
                    <a:pt x="719" y="208"/>
                  </a:cubicBezTo>
                  <a:cubicBezTo>
                    <a:pt x="669" y="242"/>
                    <a:pt x="619" y="258"/>
                    <a:pt x="569" y="275"/>
                  </a:cubicBezTo>
                  <a:cubicBezTo>
                    <a:pt x="469" y="308"/>
                    <a:pt x="368" y="342"/>
                    <a:pt x="268" y="359"/>
                  </a:cubicBezTo>
                  <a:cubicBezTo>
                    <a:pt x="185" y="367"/>
                    <a:pt x="119" y="371"/>
                    <a:pt x="73" y="375"/>
                  </a:cubicBezTo>
                  <a:lnTo>
                    <a:pt x="73" y="375"/>
                  </a:lnTo>
                  <a:cubicBezTo>
                    <a:pt x="101" y="321"/>
                    <a:pt x="135" y="269"/>
                    <a:pt x="168" y="225"/>
                  </a:cubicBezTo>
                  <a:cubicBezTo>
                    <a:pt x="235" y="158"/>
                    <a:pt x="318" y="91"/>
                    <a:pt x="419" y="75"/>
                  </a:cubicBezTo>
                  <a:cubicBezTo>
                    <a:pt x="464" y="60"/>
                    <a:pt x="515" y="51"/>
                    <a:pt x="568" y="51"/>
                  </a:cubicBezTo>
                  <a:close/>
                  <a:moveTo>
                    <a:pt x="554" y="0"/>
                  </a:moveTo>
                  <a:cubicBezTo>
                    <a:pt x="394" y="0"/>
                    <a:pt x="235" y="75"/>
                    <a:pt x="135" y="208"/>
                  </a:cubicBezTo>
                  <a:cubicBezTo>
                    <a:pt x="104" y="255"/>
                    <a:pt x="73" y="315"/>
                    <a:pt x="55" y="377"/>
                  </a:cubicBezTo>
                  <a:lnTo>
                    <a:pt x="55" y="377"/>
                  </a:lnTo>
                  <a:cubicBezTo>
                    <a:pt x="20" y="381"/>
                    <a:pt x="1" y="385"/>
                    <a:pt x="1" y="392"/>
                  </a:cubicBezTo>
                  <a:cubicBezTo>
                    <a:pt x="15" y="395"/>
                    <a:pt x="30" y="397"/>
                    <a:pt x="45" y="399"/>
                  </a:cubicBezTo>
                  <a:lnTo>
                    <a:pt x="45" y="399"/>
                  </a:lnTo>
                  <a:cubicBezTo>
                    <a:pt x="34" y="417"/>
                    <a:pt x="34" y="444"/>
                    <a:pt x="34" y="459"/>
                  </a:cubicBezTo>
                  <a:cubicBezTo>
                    <a:pt x="42" y="439"/>
                    <a:pt x="51" y="420"/>
                    <a:pt x="60" y="401"/>
                  </a:cubicBezTo>
                  <a:lnTo>
                    <a:pt x="60" y="401"/>
                  </a:lnTo>
                  <a:cubicBezTo>
                    <a:pt x="85" y="403"/>
                    <a:pt x="110" y="405"/>
                    <a:pt x="137" y="405"/>
                  </a:cubicBezTo>
                  <a:cubicBezTo>
                    <a:pt x="185" y="405"/>
                    <a:pt x="235" y="400"/>
                    <a:pt x="285" y="392"/>
                  </a:cubicBezTo>
                  <a:cubicBezTo>
                    <a:pt x="385" y="375"/>
                    <a:pt x="485" y="359"/>
                    <a:pt x="586" y="325"/>
                  </a:cubicBezTo>
                  <a:cubicBezTo>
                    <a:pt x="636" y="308"/>
                    <a:pt x="703" y="292"/>
                    <a:pt x="753" y="258"/>
                  </a:cubicBezTo>
                  <a:cubicBezTo>
                    <a:pt x="786" y="242"/>
                    <a:pt x="820" y="208"/>
                    <a:pt x="820" y="175"/>
                  </a:cubicBezTo>
                  <a:cubicBezTo>
                    <a:pt x="836" y="125"/>
                    <a:pt x="820" y="75"/>
                    <a:pt x="786" y="58"/>
                  </a:cubicBezTo>
                  <a:cubicBezTo>
                    <a:pt x="714" y="19"/>
                    <a:pt x="634" y="0"/>
                    <a:pt x="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1222084" y="4622413"/>
              <a:ext cx="13404" cy="17701"/>
            </a:xfrm>
            <a:custGeom>
              <a:avLst/>
              <a:gdLst/>
              <a:ahLst/>
              <a:cxnLst/>
              <a:rect l="l" t="t" r="r" b="b"/>
              <a:pathLst>
                <a:path w="418" h="552" extrusionOk="0">
                  <a:moveTo>
                    <a:pt x="100" y="0"/>
                  </a:moveTo>
                  <a:cubicBezTo>
                    <a:pt x="34" y="17"/>
                    <a:pt x="0" y="67"/>
                    <a:pt x="0" y="134"/>
                  </a:cubicBezTo>
                  <a:cubicBezTo>
                    <a:pt x="17" y="167"/>
                    <a:pt x="34" y="218"/>
                    <a:pt x="50" y="251"/>
                  </a:cubicBezTo>
                  <a:cubicBezTo>
                    <a:pt x="84" y="318"/>
                    <a:pt x="134" y="368"/>
                    <a:pt x="184" y="435"/>
                  </a:cubicBezTo>
                  <a:cubicBezTo>
                    <a:pt x="234" y="485"/>
                    <a:pt x="284" y="518"/>
                    <a:pt x="351" y="535"/>
                  </a:cubicBezTo>
                  <a:cubicBezTo>
                    <a:pt x="351" y="535"/>
                    <a:pt x="284" y="485"/>
                    <a:pt x="217" y="401"/>
                  </a:cubicBezTo>
                  <a:cubicBezTo>
                    <a:pt x="167" y="351"/>
                    <a:pt x="134" y="284"/>
                    <a:pt x="100" y="234"/>
                  </a:cubicBezTo>
                  <a:cubicBezTo>
                    <a:pt x="50" y="167"/>
                    <a:pt x="34" y="67"/>
                    <a:pt x="100" y="50"/>
                  </a:cubicBezTo>
                  <a:cubicBezTo>
                    <a:pt x="167" y="50"/>
                    <a:pt x="251" y="117"/>
                    <a:pt x="284" y="167"/>
                  </a:cubicBezTo>
                  <a:cubicBezTo>
                    <a:pt x="334" y="234"/>
                    <a:pt x="351" y="284"/>
                    <a:pt x="368" y="351"/>
                  </a:cubicBezTo>
                  <a:cubicBezTo>
                    <a:pt x="368" y="418"/>
                    <a:pt x="368" y="485"/>
                    <a:pt x="368" y="552"/>
                  </a:cubicBezTo>
                  <a:cubicBezTo>
                    <a:pt x="401" y="485"/>
                    <a:pt x="418" y="418"/>
                    <a:pt x="401" y="351"/>
                  </a:cubicBezTo>
                  <a:cubicBezTo>
                    <a:pt x="401" y="284"/>
                    <a:pt x="368" y="201"/>
                    <a:pt x="334" y="151"/>
                  </a:cubicBezTo>
                  <a:cubicBezTo>
                    <a:pt x="284" y="50"/>
                    <a:pt x="184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1080634" y="4628314"/>
              <a:ext cx="50378" cy="41271"/>
            </a:xfrm>
            <a:custGeom>
              <a:avLst/>
              <a:gdLst/>
              <a:ahLst/>
              <a:cxnLst/>
              <a:rect l="l" t="t" r="r" b="b"/>
              <a:pathLst>
                <a:path w="1571" h="1287" extrusionOk="0">
                  <a:moveTo>
                    <a:pt x="100" y="0"/>
                  </a:moveTo>
                  <a:cubicBezTo>
                    <a:pt x="67" y="0"/>
                    <a:pt x="33" y="17"/>
                    <a:pt x="0" y="17"/>
                  </a:cubicBezTo>
                  <a:cubicBezTo>
                    <a:pt x="0" y="25"/>
                    <a:pt x="33" y="25"/>
                    <a:pt x="92" y="25"/>
                  </a:cubicBezTo>
                  <a:cubicBezTo>
                    <a:pt x="150" y="25"/>
                    <a:pt x="234" y="25"/>
                    <a:pt x="334" y="34"/>
                  </a:cubicBezTo>
                  <a:cubicBezTo>
                    <a:pt x="869" y="100"/>
                    <a:pt x="1303" y="468"/>
                    <a:pt x="1487" y="969"/>
                  </a:cubicBezTo>
                  <a:cubicBezTo>
                    <a:pt x="1537" y="1153"/>
                    <a:pt x="1554" y="1287"/>
                    <a:pt x="1554" y="1287"/>
                  </a:cubicBezTo>
                  <a:cubicBezTo>
                    <a:pt x="1571" y="1253"/>
                    <a:pt x="1571" y="1220"/>
                    <a:pt x="1554" y="1203"/>
                  </a:cubicBezTo>
                  <a:cubicBezTo>
                    <a:pt x="1554" y="1120"/>
                    <a:pt x="1537" y="1036"/>
                    <a:pt x="1521" y="952"/>
                  </a:cubicBezTo>
                  <a:cubicBezTo>
                    <a:pt x="1353" y="418"/>
                    <a:pt x="886" y="50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1148682" y="4656533"/>
              <a:ext cx="41271" cy="2501"/>
            </a:xfrm>
            <a:custGeom>
              <a:avLst/>
              <a:gdLst/>
              <a:ahLst/>
              <a:cxnLst/>
              <a:rect l="l" t="t" r="r" b="b"/>
              <a:pathLst>
                <a:path w="1287" h="78" extrusionOk="0">
                  <a:moveTo>
                    <a:pt x="34" y="1"/>
                  </a:moveTo>
                  <a:cubicBezTo>
                    <a:pt x="12" y="1"/>
                    <a:pt x="0" y="2"/>
                    <a:pt x="0" y="6"/>
                  </a:cubicBezTo>
                  <a:cubicBezTo>
                    <a:pt x="239" y="52"/>
                    <a:pt x="477" y="77"/>
                    <a:pt x="713" y="77"/>
                  </a:cubicBezTo>
                  <a:cubicBezTo>
                    <a:pt x="907" y="77"/>
                    <a:pt x="1098" y="60"/>
                    <a:pt x="1287" y="22"/>
                  </a:cubicBezTo>
                  <a:cubicBezTo>
                    <a:pt x="1287" y="17"/>
                    <a:pt x="1255" y="15"/>
                    <a:pt x="1200" y="15"/>
                  </a:cubicBezTo>
                  <a:cubicBezTo>
                    <a:pt x="1090" y="15"/>
                    <a:pt x="886" y="22"/>
                    <a:pt x="652" y="22"/>
                  </a:cubicBezTo>
                  <a:cubicBezTo>
                    <a:pt x="371" y="22"/>
                    <a:pt x="122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1120815" y="4656148"/>
              <a:ext cx="4842" cy="8626"/>
            </a:xfrm>
            <a:custGeom>
              <a:avLst/>
              <a:gdLst/>
              <a:ahLst/>
              <a:cxnLst/>
              <a:rect l="l" t="t" r="r" b="b"/>
              <a:pathLst>
                <a:path w="151" h="269" extrusionOk="0">
                  <a:moveTo>
                    <a:pt x="0" y="1"/>
                  </a:moveTo>
                  <a:cubicBezTo>
                    <a:pt x="0" y="18"/>
                    <a:pt x="34" y="68"/>
                    <a:pt x="67" y="135"/>
                  </a:cubicBezTo>
                  <a:cubicBezTo>
                    <a:pt x="84" y="201"/>
                    <a:pt x="100" y="268"/>
                    <a:pt x="117" y="268"/>
                  </a:cubicBezTo>
                  <a:cubicBezTo>
                    <a:pt x="134" y="268"/>
                    <a:pt x="151" y="185"/>
                    <a:pt x="117" y="118"/>
                  </a:cubicBezTo>
                  <a:cubicBezTo>
                    <a:pt x="67" y="34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1110617" y="4643161"/>
              <a:ext cx="5932" cy="5676"/>
            </a:xfrm>
            <a:custGeom>
              <a:avLst/>
              <a:gdLst/>
              <a:ahLst/>
              <a:cxnLst/>
              <a:rect l="l" t="t" r="r" b="b"/>
              <a:pathLst>
                <a:path w="185" h="177" extrusionOk="0">
                  <a:moveTo>
                    <a:pt x="12" y="1"/>
                  </a:moveTo>
                  <a:cubicBezTo>
                    <a:pt x="8" y="1"/>
                    <a:pt x="4" y="2"/>
                    <a:pt x="1" y="5"/>
                  </a:cubicBezTo>
                  <a:cubicBezTo>
                    <a:pt x="1" y="22"/>
                    <a:pt x="17" y="55"/>
                    <a:pt x="68" y="105"/>
                  </a:cubicBezTo>
                  <a:cubicBezTo>
                    <a:pt x="109" y="146"/>
                    <a:pt x="139" y="176"/>
                    <a:pt x="157" y="176"/>
                  </a:cubicBezTo>
                  <a:cubicBezTo>
                    <a:pt x="161" y="176"/>
                    <a:pt x="165" y="175"/>
                    <a:pt x="168" y="172"/>
                  </a:cubicBezTo>
                  <a:cubicBezTo>
                    <a:pt x="185" y="172"/>
                    <a:pt x="151" y="122"/>
                    <a:pt x="101" y="72"/>
                  </a:cubicBezTo>
                  <a:cubicBezTo>
                    <a:pt x="73" y="31"/>
                    <a:pt x="35" y="1"/>
                    <a:pt x="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1095610" y="4636427"/>
              <a:ext cx="8626" cy="3688"/>
            </a:xfrm>
            <a:custGeom>
              <a:avLst/>
              <a:gdLst/>
              <a:ahLst/>
              <a:cxnLst/>
              <a:rect l="l" t="t" r="r" b="b"/>
              <a:pathLst>
                <a:path w="269" h="115" extrusionOk="0">
                  <a:moveTo>
                    <a:pt x="80" y="0"/>
                  </a:moveTo>
                  <a:cubicBezTo>
                    <a:pt x="33" y="0"/>
                    <a:pt x="1" y="20"/>
                    <a:pt x="1" y="31"/>
                  </a:cubicBezTo>
                  <a:cubicBezTo>
                    <a:pt x="18" y="48"/>
                    <a:pt x="68" y="48"/>
                    <a:pt x="135" y="65"/>
                  </a:cubicBezTo>
                  <a:cubicBezTo>
                    <a:pt x="201" y="81"/>
                    <a:pt x="252" y="115"/>
                    <a:pt x="252" y="115"/>
                  </a:cubicBezTo>
                  <a:cubicBezTo>
                    <a:pt x="268" y="98"/>
                    <a:pt x="235" y="48"/>
                    <a:pt x="151" y="14"/>
                  </a:cubicBezTo>
                  <a:cubicBezTo>
                    <a:pt x="125" y="4"/>
                    <a:pt x="101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1084899" y="4633797"/>
              <a:ext cx="4874" cy="2437"/>
            </a:xfrm>
            <a:custGeom>
              <a:avLst/>
              <a:gdLst/>
              <a:ahLst/>
              <a:cxnLst/>
              <a:rect l="l" t="t" r="r" b="b"/>
              <a:pathLst>
                <a:path w="152" h="76" extrusionOk="0">
                  <a:moveTo>
                    <a:pt x="38" y="0"/>
                  </a:moveTo>
                  <a:cubicBezTo>
                    <a:pt x="26" y="0"/>
                    <a:pt x="17" y="5"/>
                    <a:pt x="17" y="13"/>
                  </a:cubicBezTo>
                  <a:cubicBezTo>
                    <a:pt x="1" y="30"/>
                    <a:pt x="34" y="46"/>
                    <a:pt x="68" y="63"/>
                  </a:cubicBezTo>
                  <a:cubicBezTo>
                    <a:pt x="84" y="71"/>
                    <a:pt x="101" y="76"/>
                    <a:pt x="114" y="76"/>
                  </a:cubicBezTo>
                  <a:cubicBezTo>
                    <a:pt x="126" y="76"/>
                    <a:pt x="134" y="71"/>
                    <a:pt x="134" y="63"/>
                  </a:cubicBezTo>
                  <a:cubicBezTo>
                    <a:pt x="151" y="63"/>
                    <a:pt x="118" y="30"/>
                    <a:pt x="84" y="13"/>
                  </a:cubicBezTo>
                  <a:cubicBezTo>
                    <a:pt x="68" y="5"/>
                    <a:pt x="51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1248315" y="4620265"/>
              <a:ext cx="263114" cy="64424"/>
            </a:xfrm>
            <a:custGeom>
              <a:avLst/>
              <a:gdLst/>
              <a:ahLst/>
              <a:cxnLst/>
              <a:rect l="l" t="t" r="r" b="b"/>
              <a:pathLst>
                <a:path w="8205" h="2009" extrusionOk="0">
                  <a:moveTo>
                    <a:pt x="68" y="0"/>
                  </a:moveTo>
                  <a:lnTo>
                    <a:pt x="1" y="1671"/>
                  </a:lnTo>
                  <a:lnTo>
                    <a:pt x="285" y="1705"/>
                  </a:lnTo>
                  <a:cubicBezTo>
                    <a:pt x="1212" y="1782"/>
                    <a:pt x="4385" y="2008"/>
                    <a:pt x="6164" y="2008"/>
                  </a:cubicBezTo>
                  <a:cubicBezTo>
                    <a:pt x="6693" y="2008"/>
                    <a:pt x="7098" y="1988"/>
                    <a:pt x="7286" y="1939"/>
                  </a:cubicBezTo>
                  <a:cubicBezTo>
                    <a:pt x="8205" y="1688"/>
                    <a:pt x="4479" y="719"/>
                    <a:pt x="4479" y="719"/>
                  </a:cubicBezTo>
                  <a:lnTo>
                    <a:pt x="4495" y="31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1248860" y="4632547"/>
              <a:ext cx="50923" cy="41880"/>
            </a:xfrm>
            <a:custGeom>
              <a:avLst/>
              <a:gdLst/>
              <a:ahLst/>
              <a:cxnLst/>
              <a:rect l="l" t="t" r="r" b="b"/>
              <a:pathLst>
                <a:path w="1588" h="1306" extrusionOk="0">
                  <a:moveTo>
                    <a:pt x="103" y="0"/>
                  </a:moveTo>
                  <a:cubicBezTo>
                    <a:pt x="80" y="0"/>
                    <a:pt x="57" y="1"/>
                    <a:pt x="34" y="2"/>
                  </a:cubicBezTo>
                  <a:lnTo>
                    <a:pt x="1" y="1222"/>
                  </a:lnTo>
                  <a:lnTo>
                    <a:pt x="1588" y="1305"/>
                  </a:lnTo>
                  <a:cubicBezTo>
                    <a:pt x="1538" y="937"/>
                    <a:pt x="1337" y="587"/>
                    <a:pt x="1053" y="353"/>
                  </a:cubicBezTo>
                  <a:cubicBezTo>
                    <a:pt x="787" y="118"/>
                    <a:pt x="447" y="0"/>
                    <a:pt x="103" y="0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1248315" y="4660990"/>
              <a:ext cx="243841" cy="23057"/>
            </a:xfrm>
            <a:custGeom>
              <a:avLst/>
              <a:gdLst/>
              <a:ahLst/>
              <a:cxnLst/>
              <a:rect l="l" t="t" r="r" b="b"/>
              <a:pathLst>
                <a:path w="7604" h="719" extrusionOk="0">
                  <a:moveTo>
                    <a:pt x="6300" y="0"/>
                  </a:moveTo>
                  <a:cubicBezTo>
                    <a:pt x="6033" y="0"/>
                    <a:pt x="5882" y="552"/>
                    <a:pt x="5882" y="552"/>
                  </a:cubicBezTo>
                  <a:lnTo>
                    <a:pt x="18" y="301"/>
                  </a:lnTo>
                  <a:lnTo>
                    <a:pt x="1" y="401"/>
                  </a:lnTo>
                  <a:cubicBezTo>
                    <a:pt x="1511" y="583"/>
                    <a:pt x="4316" y="718"/>
                    <a:pt x="6012" y="718"/>
                  </a:cubicBezTo>
                  <a:cubicBezTo>
                    <a:pt x="6813" y="718"/>
                    <a:pt x="7366" y="688"/>
                    <a:pt x="7419" y="619"/>
                  </a:cubicBezTo>
                  <a:cubicBezTo>
                    <a:pt x="7603" y="418"/>
                    <a:pt x="6300" y="0"/>
                    <a:pt x="6300" y="0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1246712" y="4670643"/>
              <a:ext cx="237396" cy="8594"/>
            </a:xfrm>
            <a:custGeom>
              <a:avLst/>
              <a:gdLst/>
              <a:ahLst/>
              <a:cxnLst/>
              <a:rect l="l" t="t" r="r" b="b"/>
              <a:pathLst>
                <a:path w="7403" h="268" extrusionOk="0">
                  <a:moveTo>
                    <a:pt x="1" y="0"/>
                  </a:moveTo>
                  <a:cubicBezTo>
                    <a:pt x="17" y="0"/>
                    <a:pt x="51" y="17"/>
                    <a:pt x="68" y="17"/>
                  </a:cubicBezTo>
                  <a:lnTo>
                    <a:pt x="285" y="34"/>
                  </a:lnTo>
                  <a:cubicBezTo>
                    <a:pt x="502" y="50"/>
                    <a:pt x="769" y="67"/>
                    <a:pt x="1087" y="84"/>
                  </a:cubicBezTo>
                  <a:cubicBezTo>
                    <a:pt x="1772" y="134"/>
                    <a:pt x="2708" y="184"/>
                    <a:pt x="3727" y="217"/>
                  </a:cubicBezTo>
                  <a:cubicBezTo>
                    <a:pt x="4763" y="267"/>
                    <a:pt x="5698" y="267"/>
                    <a:pt x="6383" y="267"/>
                  </a:cubicBezTo>
                  <a:lnTo>
                    <a:pt x="7185" y="267"/>
                  </a:lnTo>
                  <a:lnTo>
                    <a:pt x="7403" y="251"/>
                  </a:lnTo>
                  <a:lnTo>
                    <a:pt x="7185" y="234"/>
                  </a:lnTo>
                  <a:lnTo>
                    <a:pt x="6383" y="234"/>
                  </a:lnTo>
                  <a:cubicBezTo>
                    <a:pt x="5698" y="217"/>
                    <a:pt x="4763" y="201"/>
                    <a:pt x="3743" y="167"/>
                  </a:cubicBezTo>
                  <a:cubicBezTo>
                    <a:pt x="2708" y="134"/>
                    <a:pt x="1772" y="84"/>
                    <a:pt x="1087" y="50"/>
                  </a:cubicBezTo>
                  <a:lnTo>
                    <a:pt x="285" y="1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0"/>
            <p:cNvSpPr/>
            <p:nvPr/>
          </p:nvSpPr>
          <p:spPr>
            <a:xfrm>
              <a:off x="1436936" y="4658842"/>
              <a:ext cx="14495" cy="21998"/>
            </a:xfrm>
            <a:custGeom>
              <a:avLst/>
              <a:gdLst/>
              <a:ahLst/>
              <a:cxnLst/>
              <a:rect l="l" t="t" r="r" b="b"/>
              <a:pathLst>
                <a:path w="452" h="686" extrusionOk="0">
                  <a:moveTo>
                    <a:pt x="451" y="0"/>
                  </a:moveTo>
                  <a:cubicBezTo>
                    <a:pt x="167" y="117"/>
                    <a:pt x="0" y="385"/>
                    <a:pt x="0" y="686"/>
                  </a:cubicBezTo>
                  <a:cubicBezTo>
                    <a:pt x="34" y="552"/>
                    <a:pt x="101" y="418"/>
                    <a:pt x="167" y="301"/>
                  </a:cubicBezTo>
                  <a:cubicBezTo>
                    <a:pt x="251" y="201"/>
                    <a:pt x="334" y="101"/>
                    <a:pt x="4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0"/>
            <p:cNvSpPr/>
            <p:nvPr/>
          </p:nvSpPr>
          <p:spPr>
            <a:xfrm>
              <a:off x="1395665" y="4646528"/>
              <a:ext cx="8626" cy="11801"/>
            </a:xfrm>
            <a:custGeom>
              <a:avLst/>
              <a:gdLst/>
              <a:ahLst/>
              <a:cxnLst/>
              <a:rect l="l" t="t" r="r" b="b"/>
              <a:pathLst>
                <a:path w="269" h="368" extrusionOk="0">
                  <a:moveTo>
                    <a:pt x="251" y="0"/>
                  </a:moveTo>
                  <a:cubicBezTo>
                    <a:pt x="235" y="0"/>
                    <a:pt x="185" y="67"/>
                    <a:pt x="118" y="167"/>
                  </a:cubicBezTo>
                  <a:cubicBezTo>
                    <a:pt x="34" y="268"/>
                    <a:pt x="1" y="351"/>
                    <a:pt x="17" y="368"/>
                  </a:cubicBezTo>
                  <a:cubicBezTo>
                    <a:pt x="17" y="368"/>
                    <a:pt x="84" y="301"/>
                    <a:pt x="151" y="201"/>
                  </a:cubicBezTo>
                  <a:cubicBezTo>
                    <a:pt x="218" y="100"/>
                    <a:pt x="268" y="17"/>
                    <a:pt x="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1384410" y="4644283"/>
              <a:ext cx="9684" cy="7632"/>
            </a:xfrm>
            <a:custGeom>
              <a:avLst/>
              <a:gdLst/>
              <a:ahLst/>
              <a:cxnLst/>
              <a:rect l="l" t="t" r="r" b="b"/>
              <a:pathLst>
                <a:path w="302" h="238" extrusionOk="0">
                  <a:moveTo>
                    <a:pt x="281" y="0"/>
                  </a:moveTo>
                  <a:cubicBezTo>
                    <a:pt x="267" y="0"/>
                    <a:pt x="207" y="44"/>
                    <a:pt x="134" y="87"/>
                  </a:cubicBezTo>
                  <a:cubicBezTo>
                    <a:pt x="51" y="154"/>
                    <a:pt x="1" y="221"/>
                    <a:pt x="1" y="237"/>
                  </a:cubicBezTo>
                  <a:cubicBezTo>
                    <a:pt x="18" y="237"/>
                    <a:pt x="84" y="204"/>
                    <a:pt x="168" y="137"/>
                  </a:cubicBezTo>
                  <a:cubicBezTo>
                    <a:pt x="251" y="70"/>
                    <a:pt x="302" y="3"/>
                    <a:pt x="285" y="3"/>
                  </a:cubicBezTo>
                  <a:cubicBezTo>
                    <a:pt x="285" y="1"/>
                    <a:pt x="284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1375848" y="4628827"/>
              <a:ext cx="16643" cy="2565"/>
            </a:xfrm>
            <a:custGeom>
              <a:avLst/>
              <a:gdLst/>
              <a:ahLst/>
              <a:cxnLst/>
              <a:rect l="l" t="t" r="r" b="b"/>
              <a:pathLst>
                <a:path w="51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94" y="53"/>
                    <a:pt x="202" y="79"/>
                    <a:pt x="313" y="79"/>
                  </a:cubicBezTo>
                  <a:cubicBezTo>
                    <a:pt x="381" y="79"/>
                    <a:pt x="450" y="70"/>
                    <a:pt x="518" y="51"/>
                  </a:cubicBezTo>
                  <a:cubicBezTo>
                    <a:pt x="335" y="34"/>
                    <a:pt x="168" y="1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1401021" y="4633797"/>
              <a:ext cx="27354" cy="14911"/>
            </a:xfrm>
            <a:custGeom>
              <a:avLst/>
              <a:gdLst/>
              <a:ahLst/>
              <a:cxnLst/>
              <a:rect l="l" t="t" r="r" b="b"/>
              <a:pathLst>
                <a:path w="853" h="465" extrusionOk="0">
                  <a:moveTo>
                    <a:pt x="572" y="58"/>
                  </a:moveTo>
                  <a:cubicBezTo>
                    <a:pt x="640" y="58"/>
                    <a:pt x="711" y="74"/>
                    <a:pt x="769" y="113"/>
                  </a:cubicBezTo>
                  <a:cubicBezTo>
                    <a:pt x="803" y="147"/>
                    <a:pt x="786" y="197"/>
                    <a:pt x="736" y="230"/>
                  </a:cubicBezTo>
                  <a:cubicBezTo>
                    <a:pt x="686" y="247"/>
                    <a:pt x="636" y="264"/>
                    <a:pt x="586" y="280"/>
                  </a:cubicBezTo>
                  <a:cubicBezTo>
                    <a:pt x="485" y="314"/>
                    <a:pt x="385" y="330"/>
                    <a:pt x="285" y="347"/>
                  </a:cubicBezTo>
                  <a:cubicBezTo>
                    <a:pt x="207" y="363"/>
                    <a:pt x="140" y="367"/>
                    <a:pt x="91" y="370"/>
                  </a:cubicBezTo>
                  <a:lnTo>
                    <a:pt x="91" y="370"/>
                  </a:lnTo>
                  <a:cubicBezTo>
                    <a:pt x="115" y="319"/>
                    <a:pt x="143" y="272"/>
                    <a:pt x="185" y="230"/>
                  </a:cubicBezTo>
                  <a:cubicBezTo>
                    <a:pt x="251" y="147"/>
                    <a:pt x="335" y="96"/>
                    <a:pt x="435" y="80"/>
                  </a:cubicBezTo>
                  <a:cubicBezTo>
                    <a:pt x="477" y="66"/>
                    <a:pt x="524" y="58"/>
                    <a:pt x="572" y="58"/>
                  </a:cubicBezTo>
                  <a:close/>
                  <a:moveTo>
                    <a:pt x="554" y="1"/>
                  </a:moveTo>
                  <a:cubicBezTo>
                    <a:pt x="400" y="1"/>
                    <a:pt x="248" y="68"/>
                    <a:pt x="151" y="197"/>
                  </a:cubicBezTo>
                  <a:cubicBezTo>
                    <a:pt x="103" y="244"/>
                    <a:pt x="71" y="307"/>
                    <a:pt x="53" y="371"/>
                  </a:cubicBezTo>
                  <a:lnTo>
                    <a:pt x="53" y="371"/>
                  </a:lnTo>
                  <a:cubicBezTo>
                    <a:pt x="20" y="372"/>
                    <a:pt x="1" y="374"/>
                    <a:pt x="1" y="380"/>
                  </a:cubicBezTo>
                  <a:cubicBezTo>
                    <a:pt x="17" y="383"/>
                    <a:pt x="34" y="386"/>
                    <a:pt x="51" y="388"/>
                  </a:cubicBezTo>
                  <a:lnTo>
                    <a:pt x="51" y="388"/>
                  </a:lnTo>
                  <a:cubicBezTo>
                    <a:pt x="49" y="416"/>
                    <a:pt x="35" y="433"/>
                    <a:pt x="51" y="464"/>
                  </a:cubicBezTo>
                  <a:cubicBezTo>
                    <a:pt x="61" y="439"/>
                    <a:pt x="71" y="415"/>
                    <a:pt x="81" y="391"/>
                  </a:cubicBezTo>
                  <a:lnTo>
                    <a:pt x="81" y="391"/>
                  </a:lnTo>
                  <a:cubicBezTo>
                    <a:pt x="154" y="397"/>
                    <a:pt x="224" y="397"/>
                    <a:pt x="285" y="397"/>
                  </a:cubicBezTo>
                  <a:cubicBezTo>
                    <a:pt x="385" y="380"/>
                    <a:pt x="485" y="364"/>
                    <a:pt x="586" y="330"/>
                  </a:cubicBezTo>
                  <a:cubicBezTo>
                    <a:pt x="652" y="314"/>
                    <a:pt x="719" y="297"/>
                    <a:pt x="769" y="264"/>
                  </a:cubicBezTo>
                  <a:cubicBezTo>
                    <a:pt x="803" y="247"/>
                    <a:pt x="820" y="213"/>
                    <a:pt x="836" y="180"/>
                  </a:cubicBezTo>
                  <a:cubicBezTo>
                    <a:pt x="853" y="147"/>
                    <a:pt x="836" y="96"/>
                    <a:pt x="803" y="63"/>
                  </a:cubicBezTo>
                  <a:cubicBezTo>
                    <a:pt x="725" y="21"/>
                    <a:pt x="640" y="1"/>
                    <a:pt x="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1391914" y="4628827"/>
              <a:ext cx="13436" cy="17733"/>
            </a:xfrm>
            <a:custGeom>
              <a:avLst/>
              <a:gdLst/>
              <a:ahLst/>
              <a:cxnLst/>
              <a:rect l="l" t="t" r="r" b="b"/>
              <a:pathLst>
                <a:path w="419" h="553" extrusionOk="0">
                  <a:moveTo>
                    <a:pt x="101" y="1"/>
                  </a:moveTo>
                  <a:cubicBezTo>
                    <a:pt x="34" y="1"/>
                    <a:pt x="1" y="68"/>
                    <a:pt x="1" y="118"/>
                  </a:cubicBezTo>
                  <a:cubicBezTo>
                    <a:pt x="17" y="168"/>
                    <a:pt x="34" y="218"/>
                    <a:pt x="51" y="251"/>
                  </a:cubicBezTo>
                  <a:cubicBezTo>
                    <a:pt x="84" y="318"/>
                    <a:pt x="134" y="368"/>
                    <a:pt x="185" y="435"/>
                  </a:cubicBezTo>
                  <a:cubicBezTo>
                    <a:pt x="218" y="485"/>
                    <a:pt x="268" y="519"/>
                    <a:pt x="335" y="552"/>
                  </a:cubicBezTo>
                  <a:cubicBezTo>
                    <a:pt x="335" y="535"/>
                    <a:pt x="285" y="502"/>
                    <a:pt x="201" y="402"/>
                  </a:cubicBezTo>
                  <a:cubicBezTo>
                    <a:pt x="168" y="352"/>
                    <a:pt x="118" y="285"/>
                    <a:pt x="101" y="235"/>
                  </a:cubicBezTo>
                  <a:cubicBezTo>
                    <a:pt x="51" y="168"/>
                    <a:pt x="34" y="68"/>
                    <a:pt x="101" y="51"/>
                  </a:cubicBezTo>
                  <a:cubicBezTo>
                    <a:pt x="185" y="51"/>
                    <a:pt x="251" y="118"/>
                    <a:pt x="285" y="168"/>
                  </a:cubicBezTo>
                  <a:cubicBezTo>
                    <a:pt x="335" y="235"/>
                    <a:pt x="352" y="302"/>
                    <a:pt x="368" y="368"/>
                  </a:cubicBezTo>
                  <a:cubicBezTo>
                    <a:pt x="368" y="435"/>
                    <a:pt x="368" y="485"/>
                    <a:pt x="368" y="552"/>
                  </a:cubicBezTo>
                  <a:cubicBezTo>
                    <a:pt x="402" y="502"/>
                    <a:pt x="418" y="419"/>
                    <a:pt x="402" y="352"/>
                  </a:cubicBezTo>
                  <a:cubicBezTo>
                    <a:pt x="402" y="285"/>
                    <a:pt x="368" y="218"/>
                    <a:pt x="335" y="151"/>
                  </a:cubicBezTo>
                  <a:cubicBezTo>
                    <a:pt x="285" y="68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1250464" y="4631104"/>
              <a:ext cx="49320" cy="42778"/>
            </a:xfrm>
            <a:custGeom>
              <a:avLst/>
              <a:gdLst/>
              <a:ahLst/>
              <a:cxnLst/>
              <a:rect l="l" t="t" r="r" b="b"/>
              <a:pathLst>
                <a:path w="1538" h="1334" extrusionOk="0">
                  <a:moveTo>
                    <a:pt x="212" y="1"/>
                  </a:moveTo>
                  <a:cubicBezTo>
                    <a:pt x="172" y="1"/>
                    <a:pt x="134" y="5"/>
                    <a:pt x="101" y="13"/>
                  </a:cubicBezTo>
                  <a:cubicBezTo>
                    <a:pt x="68" y="13"/>
                    <a:pt x="34" y="13"/>
                    <a:pt x="1" y="30"/>
                  </a:cubicBezTo>
                  <a:cubicBezTo>
                    <a:pt x="1" y="34"/>
                    <a:pt x="8" y="35"/>
                    <a:pt x="20" y="35"/>
                  </a:cubicBezTo>
                  <a:cubicBezTo>
                    <a:pt x="44" y="35"/>
                    <a:pt x="86" y="31"/>
                    <a:pt x="143" y="31"/>
                  </a:cubicBezTo>
                  <a:cubicBezTo>
                    <a:pt x="196" y="31"/>
                    <a:pt x="261" y="34"/>
                    <a:pt x="335" y="47"/>
                  </a:cubicBezTo>
                  <a:cubicBezTo>
                    <a:pt x="870" y="130"/>
                    <a:pt x="1304" y="498"/>
                    <a:pt x="1454" y="1016"/>
                  </a:cubicBezTo>
                  <a:cubicBezTo>
                    <a:pt x="1521" y="1200"/>
                    <a:pt x="1521" y="1333"/>
                    <a:pt x="1538" y="1333"/>
                  </a:cubicBezTo>
                  <a:cubicBezTo>
                    <a:pt x="1538" y="1300"/>
                    <a:pt x="1538" y="1267"/>
                    <a:pt x="1538" y="1233"/>
                  </a:cubicBezTo>
                  <a:cubicBezTo>
                    <a:pt x="1521" y="1150"/>
                    <a:pt x="1521" y="1083"/>
                    <a:pt x="1488" y="999"/>
                  </a:cubicBezTo>
                  <a:cubicBezTo>
                    <a:pt x="1354" y="464"/>
                    <a:pt x="886" y="63"/>
                    <a:pt x="335" y="13"/>
                  </a:cubicBezTo>
                  <a:cubicBezTo>
                    <a:pt x="293" y="5"/>
                    <a:pt x="251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1317966" y="4661375"/>
              <a:ext cx="41303" cy="2565"/>
            </a:xfrm>
            <a:custGeom>
              <a:avLst/>
              <a:gdLst/>
              <a:ahLst/>
              <a:cxnLst/>
              <a:rect l="l" t="t" r="r" b="b"/>
              <a:pathLst>
                <a:path w="1288" h="80" extrusionOk="0">
                  <a:moveTo>
                    <a:pt x="33" y="0"/>
                  </a:moveTo>
                  <a:cubicBezTo>
                    <a:pt x="12" y="0"/>
                    <a:pt x="1" y="2"/>
                    <a:pt x="1" y="5"/>
                  </a:cubicBezTo>
                  <a:cubicBezTo>
                    <a:pt x="244" y="54"/>
                    <a:pt x="499" y="80"/>
                    <a:pt x="752" y="80"/>
                  </a:cubicBezTo>
                  <a:cubicBezTo>
                    <a:pt x="933" y="80"/>
                    <a:pt x="1113" y="66"/>
                    <a:pt x="1288" y="38"/>
                  </a:cubicBezTo>
                  <a:cubicBezTo>
                    <a:pt x="1288" y="38"/>
                    <a:pt x="1003" y="38"/>
                    <a:pt x="653" y="22"/>
                  </a:cubicBezTo>
                  <a:cubicBezTo>
                    <a:pt x="359" y="22"/>
                    <a:pt x="118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1290131" y="4660349"/>
              <a:ext cx="4297" cy="8177"/>
            </a:xfrm>
            <a:custGeom>
              <a:avLst/>
              <a:gdLst/>
              <a:ahLst/>
              <a:cxnLst/>
              <a:rect l="l" t="t" r="r" b="b"/>
              <a:pathLst>
                <a:path w="134" h="255" extrusionOk="0">
                  <a:moveTo>
                    <a:pt x="8" y="0"/>
                  </a:moveTo>
                  <a:cubicBezTo>
                    <a:pt x="5" y="0"/>
                    <a:pt x="2" y="1"/>
                    <a:pt x="0" y="4"/>
                  </a:cubicBezTo>
                  <a:cubicBezTo>
                    <a:pt x="0" y="4"/>
                    <a:pt x="34" y="54"/>
                    <a:pt x="50" y="121"/>
                  </a:cubicBezTo>
                  <a:cubicBezTo>
                    <a:pt x="84" y="187"/>
                    <a:pt x="100" y="254"/>
                    <a:pt x="117" y="254"/>
                  </a:cubicBezTo>
                  <a:cubicBezTo>
                    <a:pt x="134" y="254"/>
                    <a:pt x="134" y="187"/>
                    <a:pt x="100" y="104"/>
                  </a:cubicBezTo>
                  <a:cubicBezTo>
                    <a:pt x="71" y="46"/>
                    <a:pt x="30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1279934" y="4646913"/>
              <a:ext cx="5932" cy="5676"/>
            </a:xfrm>
            <a:custGeom>
              <a:avLst/>
              <a:gdLst/>
              <a:ahLst/>
              <a:cxnLst/>
              <a:rect l="l" t="t" r="r" b="b"/>
              <a:pathLst>
                <a:path w="185" h="177" extrusionOk="0">
                  <a:moveTo>
                    <a:pt x="22" y="1"/>
                  </a:moveTo>
                  <a:cubicBezTo>
                    <a:pt x="19" y="1"/>
                    <a:pt x="17" y="2"/>
                    <a:pt x="17" y="5"/>
                  </a:cubicBezTo>
                  <a:cubicBezTo>
                    <a:pt x="1" y="5"/>
                    <a:pt x="34" y="55"/>
                    <a:pt x="67" y="105"/>
                  </a:cubicBezTo>
                  <a:cubicBezTo>
                    <a:pt x="109" y="146"/>
                    <a:pt x="150" y="176"/>
                    <a:pt x="163" y="176"/>
                  </a:cubicBezTo>
                  <a:cubicBezTo>
                    <a:pt x="166" y="176"/>
                    <a:pt x="168" y="175"/>
                    <a:pt x="168" y="172"/>
                  </a:cubicBezTo>
                  <a:cubicBezTo>
                    <a:pt x="184" y="172"/>
                    <a:pt x="151" y="122"/>
                    <a:pt x="118" y="72"/>
                  </a:cubicBezTo>
                  <a:cubicBezTo>
                    <a:pt x="76" y="30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1265471" y="4639858"/>
              <a:ext cx="8594" cy="3624"/>
            </a:xfrm>
            <a:custGeom>
              <a:avLst/>
              <a:gdLst/>
              <a:ahLst/>
              <a:cxnLst/>
              <a:rect l="l" t="t" r="r" b="b"/>
              <a:pathLst>
                <a:path w="268" h="113" extrusionOk="0">
                  <a:moveTo>
                    <a:pt x="83" y="1"/>
                  </a:moveTo>
                  <a:cubicBezTo>
                    <a:pt x="34" y="1"/>
                    <a:pt x="1" y="13"/>
                    <a:pt x="1" y="24"/>
                  </a:cubicBezTo>
                  <a:cubicBezTo>
                    <a:pt x="1" y="41"/>
                    <a:pt x="67" y="41"/>
                    <a:pt x="134" y="58"/>
                  </a:cubicBezTo>
                  <a:cubicBezTo>
                    <a:pt x="175" y="85"/>
                    <a:pt x="216" y="112"/>
                    <a:pt x="239" y="112"/>
                  </a:cubicBezTo>
                  <a:cubicBezTo>
                    <a:pt x="244" y="112"/>
                    <a:pt x="248" y="111"/>
                    <a:pt x="251" y="108"/>
                  </a:cubicBezTo>
                  <a:cubicBezTo>
                    <a:pt x="268" y="108"/>
                    <a:pt x="218" y="41"/>
                    <a:pt x="151" y="8"/>
                  </a:cubicBezTo>
                  <a:cubicBezTo>
                    <a:pt x="126" y="3"/>
                    <a:pt x="103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1254761" y="4637004"/>
              <a:ext cx="4842" cy="2437"/>
            </a:xfrm>
            <a:custGeom>
              <a:avLst/>
              <a:gdLst/>
              <a:ahLst/>
              <a:cxnLst/>
              <a:rect l="l" t="t" r="r" b="b"/>
              <a:pathLst>
                <a:path w="151" h="76" extrusionOk="0">
                  <a:moveTo>
                    <a:pt x="36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17" y="47"/>
                    <a:pt x="67" y="63"/>
                  </a:cubicBezTo>
                  <a:cubicBezTo>
                    <a:pt x="84" y="72"/>
                    <a:pt x="101" y="76"/>
                    <a:pt x="113" y="76"/>
                  </a:cubicBezTo>
                  <a:cubicBezTo>
                    <a:pt x="126" y="76"/>
                    <a:pt x="134" y="72"/>
                    <a:pt x="134" y="63"/>
                  </a:cubicBezTo>
                  <a:cubicBezTo>
                    <a:pt x="151" y="47"/>
                    <a:pt x="117" y="30"/>
                    <a:pt x="84" y="13"/>
                  </a:cubicBezTo>
                  <a:cubicBezTo>
                    <a:pt x="67" y="5"/>
                    <a:pt x="50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995431" y="2916422"/>
              <a:ext cx="495122" cy="1711923"/>
            </a:xfrm>
            <a:custGeom>
              <a:avLst/>
              <a:gdLst/>
              <a:ahLst/>
              <a:cxnLst/>
              <a:rect l="l" t="t" r="r" b="b"/>
              <a:pathLst>
                <a:path w="15440" h="5338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6851" y="24244"/>
                    <a:pt x="6968" y="24696"/>
                  </a:cubicBezTo>
                  <a:cubicBezTo>
                    <a:pt x="7068" y="25147"/>
                    <a:pt x="1989" y="53267"/>
                    <a:pt x="1989" y="53267"/>
                  </a:cubicBezTo>
                  <a:lnTo>
                    <a:pt x="11162" y="53384"/>
                  </a:lnTo>
                  <a:cubicBezTo>
                    <a:pt x="11162" y="53384"/>
                    <a:pt x="14370" y="28889"/>
                    <a:pt x="14904" y="27703"/>
                  </a:cubicBezTo>
                  <a:cubicBezTo>
                    <a:pt x="15439" y="26517"/>
                    <a:pt x="11747" y="1972"/>
                    <a:pt x="11747" y="19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891468" y="2896605"/>
              <a:ext cx="555153" cy="1746204"/>
            </a:xfrm>
            <a:custGeom>
              <a:avLst/>
              <a:gdLst/>
              <a:ahLst/>
              <a:cxnLst/>
              <a:rect l="l" t="t" r="r" b="b"/>
              <a:pathLst>
                <a:path w="17312" h="54454" extrusionOk="0">
                  <a:moveTo>
                    <a:pt x="1488" y="0"/>
                  </a:moveTo>
                  <a:lnTo>
                    <a:pt x="1120" y="869"/>
                  </a:lnTo>
                  <a:cubicBezTo>
                    <a:pt x="51" y="3425"/>
                    <a:pt x="1" y="6283"/>
                    <a:pt x="987" y="8856"/>
                  </a:cubicBezTo>
                  <a:lnTo>
                    <a:pt x="8155" y="27586"/>
                  </a:lnTo>
                  <a:cubicBezTo>
                    <a:pt x="8656" y="28923"/>
                    <a:pt x="8957" y="30309"/>
                    <a:pt x="9040" y="31730"/>
                  </a:cubicBezTo>
                  <a:lnTo>
                    <a:pt x="10160" y="53952"/>
                  </a:lnTo>
                  <a:lnTo>
                    <a:pt x="17311" y="54453"/>
                  </a:lnTo>
                  <a:cubicBezTo>
                    <a:pt x="17311" y="54453"/>
                    <a:pt x="16810" y="36291"/>
                    <a:pt x="16793" y="30593"/>
                  </a:cubicBezTo>
                  <a:cubicBezTo>
                    <a:pt x="16793" y="26299"/>
                    <a:pt x="13702" y="12665"/>
                    <a:pt x="11964" y="6099"/>
                  </a:cubicBezTo>
                  <a:lnTo>
                    <a:pt x="11948" y="350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1052223" y="3526154"/>
              <a:ext cx="165051" cy="1100557"/>
            </a:xfrm>
            <a:custGeom>
              <a:avLst/>
              <a:gdLst/>
              <a:ahLst/>
              <a:cxnLst/>
              <a:rect l="l" t="t" r="r" b="b"/>
              <a:pathLst>
                <a:path w="5147" h="34320" extrusionOk="0">
                  <a:moveTo>
                    <a:pt x="1" y="1"/>
                  </a:moveTo>
                  <a:cubicBezTo>
                    <a:pt x="1" y="34"/>
                    <a:pt x="17" y="68"/>
                    <a:pt x="34" y="101"/>
                  </a:cubicBezTo>
                  <a:cubicBezTo>
                    <a:pt x="51" y="151"/>
                    <a:pt x="84" y="235"/>
                    <a:pt x="117" y="352"/>
                  </a:cubicBezTo>
                  <a:cubicBezTo>
                    <a:pt x="201" y="569"/>
                    <a:pt x="318" y="886"/>
                    <a:pt x="468" y="1304"/>
                  </a:cubicBezTo>
                  <a:lnTo>
                    <a:pt x="1805" y="4829"/>
                  </a:lnTo>
                  <a:cubicBezTo>
                    <a:pt x="2373" y="6300"/>
                    <a:pt x="3041" y="8071"/>
                    <a:pt x="3777" y="10026"/>
                  </a:cubicBezTo>
                  <a:cubicBezTo>
                    <a:pt x="3910" y="10544"/>
                    <a:pt x="4011" y="11078"/>
                    <a:pt x="4061" y="11596"/>
                  </a:cubicBezTo>
                  <a:cubicBezTo>
                    <a:pt x="4111" y="12148"/>
                    <a:pt x="4161" y="12699"/>
                    <a:pt x="4211" y="13267"/>
                  </a:cubicBezTo>
                  <a:cubicBezTo>
                    <a:pt x="4311" y="14403"/>
                    <a:pt x="4378" y="15590"/>
                    <a:pt x="4445" y="16793"/>
                  </a:cubicBezTo>
                  <a:cubicBezTo>
                    <a:pt x="4712" y="21638"/>
                    <a:pt x="4846" y="26016"/>
                    <a:pt x="4963" y="29190"/>
                  </a:cubicBezTo>
                  <a:cubicBezTo>
                    <a:pt x="5013" y="30778"/>
                    <a:pt x="5063" y="32048"/>
                    <a:pt x="5080" y="32950"/>
                  </a:cubicBezTo>
                  <a:cubicBezTo>
                    <a:pt x="5097" y="33384"/>
                    <a:pt x="5113" y="33735"/>
                    <a:pt x="5113" y="33969"/>
                  </a:cubicBezTo>
                  <a:cubicBezTo>
                    <a:pt x="5130" y="34086"/>
                    <a:pt x="5130" y="34170"/>
                    <a:pt x="5130" y="34236"/>
                  </a:cubicBezTo>
                  <a:cubicBezTo>
                    <a:pt x="5130" y="34270"/>
                    <a:pt x="5130" y="34303"/>
                    <a:pt x="5147" y="34320"/>
                  </a:cubicBezTo>
                  <a:cubicBezTo>
                    <a:pt x="5147" y="34303"/>
                    <a:pt x="5147" y="34270"/>
                    <a:pt x="5147" y="34236"/>
                  </a:cubicBezTo>
                  <a:cubicBezTo>
                    <a:pt x="5147" y="34170"/>
                    <a:pt x="5147" y="34086"/>
                    <a:pt x="5147" y="33969"/>
                  </a:cubicBezTo>
                  <a:cubicBezTo>
                    <a:pt x="5147" y="33735"/>
                    <a:pt x="5147" y="33384"/>
                    <a:pt x="5147" y="32950"/>
                  </a:cubicBezTo>
                  <a:cubicBezTo>
                    <a:pt x="5113" y="32048"/>
                    <a:pt x="5097" y="30778"/>
                    <a:pt x="5063" y="29190"/>
                  </a:cubicBezTo>
                  <a:cubicBezTo>
                    <a:pt x="4980" y="26016"/>
                    <a:pt x="4863" y="21638"/>
                    <a:pt x="4595" y="16793"/>
                  </a:cubicBezTo>
                  <a:cubicBezTo>
                    <a:pt x="4529" y="15573"/>
                    <a:pt x="4445" y="14403"/>
                    <a:pt x="4345" y="13267"/>
                  </a:cubicBezTo>
                  <a:cubicBezTo>
                    <a:pt x="4311" y="12699"/>
                    <a:pt x="4244" y="12131"/>
                    <a:pt x="4194" y="11580"/>
                  </a:cubicBezTo>
                  <a:cubicBezTo>
                    <a:pt x="4144" y="11045"/>
                    <a:pt x="4044" y="10510"/>
                    <a:pt x="3910" y="9992"/>
                  </a:cubicBezTo>
                  <a:cubicBezTo>
                    <a:pt x="3158" y="8037"/>
                    <a:pt x="2473" y="6266"/>
                    <a:pt x="1889" y="4779"/>
                  </a:cubicBezTo>
                  <a:cubicBezTo>
                    <a:pt x="1320" y="3309"/>
                    <a:pt x="853" y="2123"/>
                    <a:pt x="518" y="1287"/>
                  </a:cubicBezTo>
                  <a:cubicBezTo>
                    <a:pt x="368" y="870"/>
                    <a:pt x="234" y="552"/>
                    <a:pt x="151" y="335"/>
                  </a:cubicBezTo>
                  <a:cubicBezTo>
                    <a:pt x="101" y="235"/>
                    <a:pt x="67" y="151"/>
                    <a:pt x="51" y="84"/>
                  </a:cubicBezTo>
                  <a:cubicBezTo>
                    <a:pt x="34" y="51"/>
                    <a:pt x="17" y="34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1293338" y="3038567"/>
              <a:ext cx="141482" cy="1008972"/>
            </a:xfrm>
            <a:custGeom>
              <a:avLst/>
              <a:gdLst/>
              <a:ahLst/>
              <a:cxnLst/>
              <a:rect l="l" t="t" r="r" b="b"/>
              <a:pathLst>
                <a:path w="4412" h="31464" extrusionOk="0">
                  <a:moveTo>
                    <a:pt x="0" y="1"/>
                  </a:moveTo>
                  <a:cubicBezTo>
                    <a:pt x="0" y="18"/>
                    <a:pt x="0" y="51"/>
                    <a:pt x="17" y="84"/>
                  </a:cubicBezTo>
                  <a:cubicBezTo>
                    <a:pt x="17" y="51"/>
                    <a:pt x="17" y="18"/>
                    <a:pt x="0" y="1"/>
                  </a:cubicBezTo>
                  <a:close/>
                  <a:moveTo>
                    <a:pt x="17" y="84"/>
                  </a:moveTo>
                  <a:cubicBezTo>
                    <a:pt x="17" y="135"/>
                    <a:pt x="34" y="218"/>
                    <a:pt x="50" y="318"/>
                  </a:cubicBezTo>
                  <a:cubicBezTo>
                    <a:pt x="84" y="536"/>
                    <a:pt x="134" y="836"/>
                    <a:pt x="201" y="1237"/>
                  </a:cubicBezTo>
                  <a:cubicBezTo>
                    <a:pt x="351" y="2039"/>
                    <a:pt x="552" y="3192"/>
                    <a:pt x="802" y="4596"/>
                  </a:cubicBezTo>
                  <a:cubicBezTo>
                    <a:pt x="1320" y="7436"/>
                    <a:pt x="2039" y="11363"/>
                    <a:pt x="2824" y="15674"/>
                  </a:cubicBezTo>
                  <a:cubicBezTo>
                    <a:pt x="3225" y="17846"/>
                    <a:pt x="3609" y="19901"/>
                    <a:pt x="3960" y="21772"/>
                  </a:cubicBezTo>
                  <a:cubicBezTo>
                    <a:pt x="4044" y="22240"/>
                    <a:pt x="4127" y="22708"/>
                    <a:pt x="4211" y="23142"/>
                  </a:cubicBezTo>
                  <a:cubicBezTo>
                    <a:pt x="4261" y="23577"/>
                    <a:pt x="4294" y="24011"/>
                    <a:pt x="4278" y="24445"/>
                  </a:cubicBezTo>
                  <a:cubicBezTo>
                    <a:pt x="4278" y="25298"/>
                    <a:pt x="4278" y="26083"/>
                    <a:pt x="4278" y="26801"/>
                  </a:cubicBezTo>
                  <a:cubicBezTo>
                    <a:pt x="4294" y="28238"/>
                    <a:pt x="4294" y="29408"/>
                    <a:pt x="4311" y="30227"/>
                  </a:cubicBezTo>
                  <a:cubicBezTo>
                    <a:pt x="4311" y="30611"/>
                    <a:pt x="4311" y="30928"/>
                    <a:pt x="4328" y="31146"/>
                  </a:cubicBezTo>
                  <a:cubicBezTo>
                    <a:pt x="4328" y="31246"/>
                    <a:pt x="4328" y="31329"/>
                    <a:pt x="4328" y="31396"/>
                  </a:cubicBezTo>
                  <a:cubicBezTo>
                    <a:pt x="4328" y="31413"/>
                    <a:pt x="4328" y="31446"/>
                    <a:pt x="4328" y="31463"/>
                  </a:cubicBezTo>
                  <a:cubicBezTo>
                    <a:pt x="4345" y="31446"/>
                    <a:pt x="4345" y="31413"/>
                    <a:pt x="4345" y="31396"/>
                  </a:cubicBezTo>
                  <a:cubicBezTo>
                    <a:pt x="4345" y="31329"/>
                    <a:pt x="4345" y="31246"/>
                    <a:pt x="4345" y="31146"/>
                  </a:cubicBezTo>
                  <a:cubicBezTo>
                    <a:pt x="4345" y="30928"/>
                    <a:pt x="4361" y="30611"/>
                    <a:pt x="4361" y="30210"/>
                  </a:cubicBezTo>
                  <a:cubicBezTo>
                    <a:pt x="4361" y="29408"/>
                    <a:pt x="4378" y="28238"/>
                    <a:pt x="4378" y="26801"/>
                  </a:cubicBezTo>
                  <a:cubicBezTo>
                    <a:pt x="4395" y="26083"/>
                    <a:pt x="4395" y="25298"/>
                    <a:pt x="4395" y="24445"/>
                  </a:cubicBezTo>
                  <a:cubicBezTo>
                    <a:pt x="4411" y="24011"/>
                    <a:pt x="4395" y="23560"/>
                    <a:pt x="4345" y="23126"/>
                  </a:cubicBezTo>
                  <a:cubicBezTo>
                    <a:pt x="4261" y="22674"/>
                    <a:pt x="4178" y="22223"/>
                    <a:pt x="4094" y="21755"/>
                  </a:cubicBezTo>
                  <a:cubicBezTo>
                    <a:pt x="3743" y="19884"/>
                    <a:pt x="3359" y="17812"/>
                    <a:pt x="2974" y="15657"/>
                  </a:cubicBezTo>
                  <a:cubicBezTo>
                    <a:pt x="2156" y="11329"/>
                    <a:pt x="1437" y="7420"/>
                    <a:pt x="903" y="4579"/>
                  </a:cubicBezTo>
                  <a:cubicBezTo>
                    <a:pt x="635" y="3176"/>
                    <a:pt x="418" y="2023"/>
                    <a:pt x="251" y="1221"/>
                  </a:cubicBezTo>
                  <a:cubicBezTo>
                    <a:pt x="184" y="836"/>
                    <a:pt x="117" y="536"/>
                    <a:pt x="67" y="318"/>
                  </a:cubicBezTo>
                  <a:cubicBezTo>
                    <a:pt x="50" y="218"/>
                    <a:pt x="34" y="135"/>
                    <a:pt x="17" y="8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1307801" y="2985015"/>
              <a:ext cx="20940" cy="98062"/>
            </a:xfrm>
            <a:custGeom>
              <a:avLst/>
              <a:gdLst/>
              <a:ahLst/>
              <a:cxnLst/>
              <a:rect l="l" t="t" r="r" b="b"/>
              <a:pathLst>
                <a:path w="653" h="3058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51" y="17"/>
                    <a:pt x="468" y="668"/>
                    <a:pt x="418" y="1537"/>
                  </a:cubicBezTo>
                  <a:cubicBezTo>
                    <a:pt x="385" y="2423"/>
                    <a:pt x="1" y="3041"/>
                    <a:pt x="34" y="3058"/>
                  </a:cubicBezTo>
                  <a:cubicBezTo>
                    <a:pt x="151" y="2941"/>
                    <a:pt x="234" y="2807"/>
                    <a:pt x="285" y="2657"/>
                  </a:cubicBezTo>
                  <a:cubicBezTo>
                    <a:pt x="602" y="1955"/>
                    <a:pt x="652" y="1153"/>
                    <a:pt x="418" y="418"/>
                  </a:cubicBezTo>
                  <a:cubicBezTo>
                    <a:pt x="368" y="267"/>
                    <a:pt x="301" y="117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988985" y="2966255"/>
              <a:ext cx="139365" cy="74589"/>
            </a:xfrm>
            <a:custGeom>
              <a:avLst/>
              <a:gdLst/>
              <a:ahLst/>
              <a:cxnLst/>
              <a:rect l="l" t="t" r="r" b="b"/>
              <a:pathLst>
                <a:path w="4346" h="2326" extrusionOk="0">
                  <a:moveTo>
                    <a:pt x="4328" y="0"/>
                  </a:moveTo>
                  <a:cubicBezTo>
                    <a:pt x="4278" y="284"/>
                    <a:pt x="4195" y="568"/>
                    <a:pt x="4095" y="836"/>
                  </a:cubicBezTo>
                  <a:cubicBezTo>
                    <a:pt x="3710" y="1701"/>
                    <a:pt x="2867" y="2191"/>
                    <a:pt x="2008" y="2191"/>
                  </a:cubicBezTo>
                  <a:cubicBezTo>
                    <a:pt x="1524" y="2191"/>
                    <a:pt x="1035" y="2036"/>
                    <a:pt x="619" y="1705"/>
                  </a:cubicBezTo>
                  <a:cubicBezTo>
                    <a:pt x="385" y="1521"/>
                    <a:pt x="185" y="1304"/>
                    <a:pt x="1" y="1086"/>
                  </a:cubicBezTo>
                  <a:lnTo>
                    <a:pt x="1" y="1086"/>
                  </a:lnTo>
                  <a:cubicBezTo>
                    <a:pt x="34" y="1153"/>
                    <a:pt x="68" y="1237"/>
                    <a:pt x="118" y="1304"/>
                  </a:cubicBezTo>
                  <a:cubicBezTo>
                    <a:pt x="235" y="1471"/>
                    <a:pt x="385" y="1638"/>
                    <a:pt x="552" y="1771"/>
                  </a:cubicBezTo>
                  <a:cubicBezTo>
                    <a:pt x="803" y="1989"/>
                    <a:pt x="1104" y="2139"/>
                    <a:pt x="1404" y="2223"/>
                  </a:cubicBezTo>
                  <a:cubicBezTo>
                    <a:pt x="1621" y="2292"/>
                    <a:pt x="1844" y="2325"/>
                    <a:pt x="2066" y="2325"/>
                  </a:cubicBezTo>
                  <a:cubicBezTo>
                    <a:pt x="2648" y="2325"/>
                    <a:pt x="3220" y="2095"/>
                    <a:pt x="3643" y="1671"/>
                  </a:cubicBezTo>
                  <a:cubicBezTo>
                    <a:pt x="3877" y="1437"/>
                    <a:pt x="4061" y="1170"/>
                    <a:pt x="4178" y="869"/>
                  </a:cubicBezTo>
                  <a:cubicBezTo>
                    <a:pt x="4262" y="669"/>
                    <a:pt x="4328" y="451"/>
                    <a:pt x="4345" y="234"/>
                  </a:cubicBezTo>
                  <a:cubicBezTo>
                    <a:pt x="4345" y="151"/>
                    <a:pt x="4345" y="84"/>
                    <a:pt x="43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1889697" y="2467477"/>
              <a:ext cx="199877" cy="231784"/>
            </a:xfrm>
            <a:custGeom>
              <a:avLst/>
              <a:gdLst/>
              <a:ahLst/>
              <a:cxnLst/>
              <a:rect l="l" t="t" r="r" b="b"/>
              <a:pathLst>
                <a:path w="6233" h="7228" extrusionOk="0">
                  <a:moveTo>
                    <a:pt x="4049" y="1"/>
                  </a:moveTo>
                  <a:cubicBezTo>
                    <a:pt x="3897" y="1"/>
                    <a:pt x="3735" y="88"/>
                    <a:pt x="3659" y="266"/>
                  </a:cubicBezTo>
                  <a:cubicBezTo>
                    <a:pt x="3475" y="634"/>
                    <a:pt x="3241" y="968"/>
                    <a:pt x="2957" y="1268"/>
                  </a:cubicBezTo>
                  <a:cubicBezTo>
                    <a:pt x="2757" y="1519"/>
                    <a:pt x="2490" y="1720"/>
                    <a:pt x="2206" y="1887"/>
                  </a:cubicBezTo>
                  <a:cubicBezTo>
                    <a:pt x="1871" y="2071"/>
                    <a:pt x="1587" y="2221"/>
                    <a:pt x="1337" y="2338"/>
                  </a:cubicBezTo>
                  <a:lnTo>
                    <a:pt x="0" y="3157"/>
                  </a:lnTo>
                  <a:lnTo>
                    <a:pt x="251" y="6816"/>
                  </a:lnTo>
                  <a:lnTo>
                    <a:pt x="1504" y="7066"/>
                  </a:lnTo>
                  <a:cubicBezTo>
                    <a:pt x="2209" y="7147"/>
                    <a:pt x="2720" y="7228"/>
                    <a:pt x="3099" y="7228"/>
                  </a:cubicBezTo>
                  <a:cubicBezTo>
                    <a:pt x="3348" y="7228"/>
                    <a:pt x="3540" y="7193"/>
                    <a:pt x="3693" y="7100"/>
                  </a:cubicBezTo>
                  <a:cubicBezTo>
                    <a:pt x="4194" y="6782"/>
                    <a:pt x="3709" y="6264"/>
                    <a:pt x="3709" y="6264"/>
                  </a:cubicBezTo>
                  <a:cubicBezTo>
                    <a:pt x="3709" y="6264"/>
                    <a:pt x="4578" y="6147"/>
                    <a:pt x="4612" y="5646"/>
                  </a:cubicBezTo>
                  <a:cubicBezTo>
                    <a:pt x="4612" y="5412"/>
                    <a:pt x="4461" y="5228"/>
                    <a:pt x="4261" y="5162"/>
                  </a:cubicBezTo>
                  <a:cubicBezTo>
                    <a:pt x="4261" y="5162"/>
                    <a:pt x="5046" y="5045"/>
                    <a:pt x="5247" y="4761"/>
                  </a:cubicBezTo>
                  <a:cubicBezTo>
                    <a:pt x="5531" y="4393"/>
                    <a:pt x="5079" y="4076"/>
                    <a:pt x="5079" y="4076"/>
                  </a:cubicBezTo>
                  <a:cubicBezTo>
                    <a:pt x="6199" y="3675"/>
                    <a:pt x="6232" y="3056"/>
                    <a:pt x="6015" y="2939"/>
                  </a:cubicBezTo>
                  <a:cubicBezTo>
                    <a:pt x="5969" y="2918"/>
                    <a:pt x="5894" y="2909"/>
                    <a:pt x="5805" y="2909"/>
                  </a:cubicBezTo>
                  <a:cubicBezTo>
                    <a:pt x="5478" y="2909"/>
                    <a:pt x="4962" y="3023"/>
                    <a:pt x="4962" y="3023"/>
                  </a:cubicBezTo>
                  <a:cubicBezTo>
                    <a:pt x="4734" y="3034"/>
                    <a:pt x="4380" y="3059"/>
                    <a:pt x="4036" y="3059"/>
                  </a:cubicBezTo>
                  <a:cubicBezTo>
                    <a:pt x="3323" y="3059"/>
                    <a:pt x="2656" y="2951"/>
                    <a:pt x="3241" y="2388"/>
                  </a:cubicBezTo>
                  <a:cubicBezTo>
                    <a:pt x="4110" y="1553"/>
                    <a:pt x="4461" y="583"/>
                    <a:pt x="4378" y="249"/>
                  </a:cubicBezTo>
                  <a:cubicBezTo>
                    <a:pt x="4336" y="84"/>
                    <a:pt x="4197" y="1"/>
                    <a:pt x="404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1977562" y="2569227"/>
              <a:ext cx="75038" cy="45247"/>
            </a:xfrm>
            <a:custGeom>
              <a:avLst/>
              <a:gdLst/>
              <a:ahLst/>
              <a:cxnLst/>
              <a:rect l="l" t="t" r="r" b="b"/>
              <a:pathLst>
                <a:path w="2340" h="1411" extrusionOk="0">
                  <a:moveTo>
                    <a:pt x="2005" y="0"/>
                  </a:moveTo>
                  <a:cubicBezTo>
                    <a:pt x="1788" y="50"/>
                    <a:pt x="1571" y="117"/>
                    <a:pt x="1354" y="217"/>
                  </a:cubicBezTo>
                  <a:lnTo>
                    <a:pt x="669" y="485"/>
                  </a:lnTo>
                  <a:cubicBezTo>
                    <a:pt x="518" y="535"/>
                    <a:pt x="385" y="602"/>
                    <a:pt x="251" y="685"/>
                  </a:cubicBezTo>
                  <a:cubicBezTo>
                    <a:pt x="84" y="786"/>
                    <a:pt x="0" y="986"/>
                    <a:pt x="50" y="1170"/>
                  </a:cubicBezTo>
                  <a:cubicBezTo>
                    <a:pt x="100" y="1270"/>
                    <a:pt x="184" y="1354"/>
                    <a:pt x="284" y="1370"/>
                  </a:cubicBezTo>
                  <a:cubicBezTo>
                    <a:pt x="345" y="1395"/>
                    <a:pt x="407" y="1410"/>
                    <a:pt x="468" y="1410"/>
                  </a:cubicBezTo>
                  <a:cubicBezTo>
                    <a:pt x="490" y="1410"/>
                    <a:pt x="513" y="1408"/>
                    <a:pt x="535" y="1404"/>
                  </a:cubicBezTo>
                  <a:cubicBezTo>
                    <a:pt x="685" y="1404"/>
                    <a:pt x="836" y="1387"/>
                    <a:pt x="986" y="1354"/>
                  </a:cubicBezTo>
                  <a:cubicBezTo>
                    <a:pt x="1220" y="1304"/>
                    <a:pt x="1471" y="1237"/>
                    <a:pt x="1704" y="1170"/>
                  </a:cubicBezTo>
                  <a:cubicBezTo>
                    <a:pt x="1922" y="1103"/>
                    <a:pt x="2139" y="1019"/>
                    <a:pt x="2339" y="903"/>
                  </a:cubicBezTo>
                  <a:lnTo>
                    <a:pt x="2339" y="903"/>
                  </a:lnTo>
                  <a:cubicBezTo>
                    <a:pt x="2122" y="936"/>
                    <a:pt x="1888" y="986"/>
                    <a:pt x="1671" y="1053"/>
                  </a:cubicBezTo>
                  <a:cubicBezTo>
                    <a:pt x="1471" y="1103"/>
                    <a:pt x="1220" y="1170"/>
                    <a:pt x="953" y="1203"/>
                  </a:cubicBezTo>
                  <a:cubicBezTo>
                    <a:pt x="819" y="1237"/>
                    <a:pt x="669" y="1253"/>
                    <a:pt x="535" y="1253"/>
                  </a:cubicBezTo>
                  <a:cubicBezTo>
                    <a:pt x="385" y="1253"/>
                    <a:pt x="234" y="1220"/>
                    <a:pt x="201" y="1120"/>
                  </a:cubicBezTo>
                  <a:cubicBezTo>
                    <a:pt x="184" y="1003"/>
                    <a:pt x="234" y="869"/>
                    <a:pt x="351" y="802"/>
                  </a:cubicBezTo>
                  <a:cubicBezTo>
                    <a:pt x="468" y="735"/>
                    <a:pt x="585" y="669"/>
                    <a:pt x="719" y="618"/>
                  </a:cubicBezTo>
                  <a:lnTo>
                    <a:pt x="1404" y="318"/>
                  </a:lnTo>
                  <a:cubicBezTo>
                    <a:pt x="1621" y="234"/>
                    <a:pt x="1821" y="134"/>
                    <a:pt x="20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1970604" y="2610466"/>
              <a:ext cx="61089" cy="34344"/>
            </a:xfrm>
            <a:custGeom>
              <a:avLst/>
              <a:gdLst/>
              <a:ahLst/>
              <a:cxnLst/>
              <a:rect l="l" t="t" r="r" b="b"/>
              <a:pathLst>
                <a:path w="1905" h="1071" extrusionOk="0">
                  <a:moveTo>
                    <a:pt x="1303" y="1"/>
                  </a:moveTo>
                  <a:cubicBezTo>
                    <a:pt x="1119" y="1"/>
                    <a:pt x="952" y="51"/>
                    <a:pt x="802" y="118"/>
                  </a:cubicBezTo>
                  <a:cubicBezTo>
                    <a:pt x="618" y="185"/>
                    <a:pt x="451" y="268"/>
                    <a:pt x="301" y="385"/>
                  </a:cubicBezTo>
                  <a:cubicBezTo>
                    <a:pt x="201" y="435"/>
                    <a:pt x="100" y="519"/>
                    <a:pt x="50" y="636"/>
                  </a:cubicBezTo>
                  <a:cubicBezTo>
                    <a:pt x="17" y="703"/>
                    <a:pt x="0" y="769"/>
                    <a:pt x="17" y="853"/>
                  </a:cubicBezTo>
                  <a:cubicBezTo>
                    <a:pt x="50" y="937"/>
                    <a:pt x="100" y="987"/>
                    <a:pt x="184" y="1020"/>
                  </a:cubicBezTo>
                  <a:cubicBezTo>
                    <a:pt x="259" y="1052"/>
                    <a:pt x="342" y="1071"/>
                    <a:pt x="427" y="1071"/>
                  </a:cubicBezTo>
                  <a:cubicBezTo>
                    <a:pt x="473" y="1071"/>
                    <a:pt x="521" y="1065"/>
                    <a:pt x="568" y="1053"/>
                  </a:cubicBezTo>
                  <a:lnTo>
                    <a:pt x="886" y="987"/>
                  </a:lnTo>
                  <a:lnTo>
                    <a:pt x="1420" y="853"/>
                  </a:lnTo>
                  <a:cubicBezTo>
                    <a:pt x="1587" y="820"/>
                    <a:pt x="1754" y="769"/>
                    <a:pt x="1905" y="686"/>
                  </a:cubicBezTo>
                  <a:cubicBezTo>
                    <a:pt x="1738" y="686"/>
                    <a:pt x="1571" y="703"/>
                    <a:pt x="1404" y="736"/>
                  </a:cubicBezTo>
                  <a:lnTo>
                    <a:pt x="852" y="836"/>
                  </a:lnTo>
                  <a:cubicBezTo>
                    <a:pt x="720" y="860"/>
                    <a:pt x="545" y="919"/>
                    <a:pt x="401" y="919"/>
                  </a:cubicBezTo>
                  <a:cubicBezTo>
                    <a:pt x="344" y="919"/>
                    <a:pt x="293" y="910"/>
                    <a:pt x="251" y="886"/>
                  </a:cubicBezTo>
                  <a:cubicBezTo>
                    <a:pt x="167" y="853"/>
                    <a:pt x="150" y="769"/>
                    <a:pt x="184" y="703"/>
                  </a:cubicBezTo>
                  <a:cubicBezTo>
                    <a:pt x="234" y="619"/>
                    <a:pt x="301" y="552"/>
                    <a:pt x="384" y="502"/>
                  </a:cubicBezTo>
                  <a:cubicBezTo>
                    <a:pt x="535" y="402"/>
                    <a:pt x="685" y="302"/>
                    <a:pt x="852" y="218"/>
                  </a:cubicBezTo>
                  <a:cubicBezTo>
                    <a:pt x="1003" y="168"/>
                    <a:pt x="1153" y="84"/>
                    <a:pt x="130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1960951" y="2632978"/>
              <a:ext cx="63237" cy="38834"/>
            </a:xfrm>
            <a:custGeom>
              <a:avLst/>
              <a:gdLst/>
              <a:ahLst/>
              <a:cxnLst/>
              <a:rect l="l" t="t" r="r" b="b"/>
              <a:pathLst>
                <a:path w="1972" h="1211" extrusionOk="0">
                  <a:moveTo>
                    <a:pt x="1972" y="1"/>
                  </a:moveTo>
                  <a:cubicBezTo>
                    <a:pt x="1788" y="1"/>
                    <a:pt x="1604" y="34"/>
                    <a:pt x="1420" y="84"/>
                  </a:cubicBezTo>
                  <a:cubicBezTo>
                    <a:pt x="1253" y="134"/>
                    <a:pt x="1053" y="184"/>
                    <a:pt x="819" y="251"/>
                  </a:cubicBezTo>
                  <a:cubicBezTo>
                    <a:pt x="719" y="301"/>
                    <a:pt x="602" y="335"/>
                    <a:pt x="485" y="385"/>
                  </a:cubicBezTo>
                  <a:cubicBezTo>
                    <a:pt x="351" y="418"/>
                    <a:pt x="217" y="485"/>
                    <a:pt x="117" y="569"/>
                  </a:cubicBezTo>
                  <a:cubicBezTo>
                    <a:pt x="50" y="636"/>
                    <a:pt x="17" y="719"/>
                    <a:pt x="0" y="803"/>
                  </a:cubicBezTo>
                  <a:cubicBezTo>
                    <a:pt x="0" y="886"/>
                    <a:pt x="34" y="970"/>
                    <a:pt x="84" y="1020"/>
                  </a:cubicBezTo>
                  <a:cubicBezTo>
                    <a:pt x="184" y="1137"/>
                    <a:pt x="318" y="1187"/>
                    <a:pt x="451" y="1204"/>
                  </a:cubicBezTo>
                  <a:cubicBezTo>
                    <a:pt x="510" y="1208"/>
                    <a:pt x="568" y="1210"/>
                    <a:pt x="626" y="1210"/>
                  </a:cubicBezTo>
                  <a:cubicBezTo>
                    <a:pt x="784" y="1210"/>
                    <a:pt x="940" y="1195"/>
                    <a:pt x="1086" y="1170"/>
                  </a:cubicBezTo>
                  <a:cubicBezTo>
                    <a:pt x="1270" y="1153"/>
                    <a:pt x="1454" y="1070"/>
                    <a:pt x="1621" y="970"/>
                  </a:cubicBezTo>
                  <a:cubicBezTo>
                    <a:pt x="1621" y="964"/>
                    <a:pt x="1615" y="962"/>
                    <a:pt x="1604" y="962"/>
                  </a:cubicBezTo>
                  <a:cubicBezTo>
                    <a:pt x="1548" y="962"/>
                    <a:pt x="1350" y="1025"/>
                    <a:pt x="1070" y="1053"/>
                  </a:cubicBezTo>
                  <a:cubicBezTo>
                    <a:pt x="969" y="1070"/>
                    <a:pt x="869" y="1078"/>
                    <a:pt x="771" y="1078"/>
                  </a:cubicBezTo>
                  <a:cubicBezTo>
                    <a:pt x="673" y="1078"/>
                    <a:pt x="577" y="1070"/>
                    <a:pt x="485" y="1053"/>
                  </a:cubicBezTo>
                  <a:cubicBezTo>
                    <a:pt x="368" y="1053"/>
                    <a:pt x="284" y="1003"/>
                    <a:pt x="217" y="936"/>
                  </a:cubicBezTo>
                  <a:cubicBezTo>
                    <a:pt x="151" y="853"/>
                    <a:pt x="151" y="752"/>
                    <a:pt x="217" y="686"/>
                  </a:cubicBezTo>
                  <a:cubicBezTo>
                    <a:pt x="318" y="619"/>
                    <a:pt x="418" y="552"/>
                    <a:pt x="535" y="519"/>
                  </a:cubicBezTo>
                  <a:lnTo>
                    <a:pt x="869" y="402"/>
                  </a:lnTo>
                  <a:cubicBezTo>
                    <a:pt x="1086" y="318"/>
                    <a:pt x="1287" y="251"/>
                    <a:pt x="1454" y="201"/>
                  </a:cubicBezTo>
                  <a:cubicBezTo>
                    <a:pt x="1638" y="151"/>
                    <a:pt x="1805" y="84"/>
                    <a:pt x="197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1956109" y="2665398"/>
              <a:ext cx="51468" cy="32260"/>
            </a:xfrm>
            <a:custGeom>
              <a:avLst/>
              <a:gdLst/>
              <a:ahLst/>
              <a:cxnLst/>
              <a:rect l="l" t="t" r="r" b="b"/>
              <a:pathLst>
                <a:path w="1605" h="1006" extrusionOk="0">
                  <a:moveTo>
                    <a:pt x="1546" y="1"/>
                  </a:moveTo>
                  <a:cubicBezTo>
                    <a:pt x="1420" y="1"/>
                    <a:pt x="1027" y="72"/>
                    <a:pt x="552" y="226"/>
                  </a:cubicBezTo>
                  <a:cubicBezTo>
                    <a:pt x="402" y="259"/>
                    <a:pt x="268" y="326"/>
                    <a:pt x="168" y="427"/>
                  </a:cubicBezTo>
                  <a:cubicBezTo>
                    <a:pt x="68" y="510"/>
                    <a:pt x="1" y="644"/>
                    <a:pt x="18" y="761"/>
                  </a:cubicBezTo>
                  <a:cubicBezTo>
                    <a:pt x="18" y="861"/>
                    <a:pt x="68" y="944"/>
                    <a:pt x="151" y="978"/>
                  </a:cubicBezTo>
                  <a:cubicBezTo>
                    <a:pt x="190" y="997"/>
                    <a:pt x="218" y="1006"/>
                    <a:pt x="234" y="1006"/>
                  </a:cubicBezTo>
                  <a:cubicBezTo>
                    <a:pt x="246" y="1006"/>
                    <a:pt x="252" y="1002"/>
                    <a:pt x="252" y="995"/>
                  </a:cubicBezTo>
                  <a:cubicBezTo>
                    <a:pt x="252" y="978"/>
                    <a:pt x="118" y="928"/>
                    <a:pt x="118" y="761"/>
                  </a:cubicBezTo>
                  <a:cubicBezTo>
                    <a:pt x="135" y="677"/>
                    <a:pt x="185" y="577"/>
                    <a:pt x="252" y="527"/>
                  </a:cubicBezTo>
                  <a:cubicBezTo>
                    <a:pt x="368" y="443"/>
                    <a:pt x="485" y="393"/>
                    <a:pt x="602" y="360"/>
                  </a:cubicBezTo>
                  <a:cubicBezTo>
                    <a:pt x="1154" y="193"/>
                    <a:pt x="1605" y="59"/>
                    <a:pt x="1588" y="9"/>
                  </a:cubicBezTo>
                  <a:cubicBezTo>
                    <a:pt x="1585" y="3"/>
                    <a:pt x="1571" y="1"/>
                    <a:pt x="154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1191524" y="2320063"/>
              <a:ext cx="748552" cy="477998"/>
            </a:xfrm>
            <a:custGeom>
              <a:avLst/>
              <a:gdLst/>
              <a:ahLst/>
              <a:cxnLst/>
              <a:rect l="l" t="t" r="r" b="b"/>
              <a:pathLst>
                <a:path w="23343" h="14906" extrusionOk="0">
                  <a:moveTo>
                    <a:pt x="6985" y="1"/>
                  </a:moveTo>
                  <a:lnTo>
                    <a:pt x="1" y="1337"/>
                  </a:lnTo>
                  <a:cubicBezTo>
                    <a:pt x="352" y="3610"/>
                    <a:pt x="2056" y="7536"/>
                    <a:pt x="3543" y="10962"/>
                  </a:cubicBezTo>
                  <a:cubicBezTo>
                    <a:pt x="5030" y="14370"/>
                    <a:pt x="6250" y="14855"/>
                    <a:pt x="10477" y="14905"/>
                  </a:cubicBezTo>
                  <a:cubicBezTo>
                    <a:pt x="10514" y="14905"/>
                    <a:pt x="10552" y="14905"/>
                    <a:pt x="10589" y="14905"/>
                  </a:cubicBezTo>
                  <a:cubicBezTo>
                    <a:pt x="15142" y="14905"/>
                    <a:pt x="23343" y="11931"/>
                    <a:pt x="23343" y="11931"/>
                  </a:cubicBezTo>
                  <a:lnTo>
                    <a:pt x="21755" y="6484"/>
                  </a:lnTo>
                  <a:cubicBezTo>
                    <a:pt x="21755" y="6484"/>
                    <a:pt x="12730" y="8321"/>
                    <a:pt x="10787" y="8321"/>
                  </a:cubicBezTo>
                  <a:cubicBezTo>
                    <a:pt x="10642" y="8321"/>
                    <a:pt x="10536" y="8310"/>
                    <a:pt x="10477" y="8288"/>
                  </a:cubicBezTo>
                  <a:cubicBezTo>
                    <a:pt x="9625" y="7971"/>
                    <a:pt x="8856" y="5331"/>
                    <a:pt x="8171" y="3526"/>
                  </a:cubicBezTo>
                  <a:cubicBezTo>
                    <a:pt x="8104" y="3343"/>
                    <a:pt x="6985" y="1"/>
                    <a:pt x="698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0"/>
            <p:cNvSpPr/>
            <p:nvPr/>
          </p:nvSpPr>
          <p:spPr>
            <a:xfrm>
              <a:off x="1246712" y="2533857"/>
              <a:ext cx="693909" cy="272766"/>
            </a:xfrm>
            <a:custGeom>
              <a:avLst/>
              <a:gdLst/>
              <a:ahLst/>
              <a:cxnLst/>
              <a:rect l="l" t="t" r="r" b="b"/>
              <a:pathLst>
                <a:path w="21639" h="8506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84"/>
                    <a:pt x="68" y="168"/>
                    <a:pt x="101" y="251"/>
                  </a:cubicBezTo>
                  <a:cubicBezTo>
                    <a:pt x="168" y="402"/>
                    <a:pt x="251" y="652"/>
                    <a:pt x="385" y="953"/>
                  </a:cubicBezTo>
                  <a:cubicBezTo>
                    <a:pt x="652" y="1571"/>
                    <a:pt x="1037" y="2457"/>
                    <a:pt x="1605" y="3509"/>
                  </a:cubicBezTo>
                  <a:cubicBezTo>
                    <a:pt x="2173" y="4562"/>
                    <a:pt x="2925" y="5798"/>
                    <a:pt x="4094" y="6884"/>
                  </a:cubicBezTo>
                  <a:cubicBezTo>
                    <a:pt x="4713" y="7453"/>
                    <a:pt x="5431" y="7904"/>
                    <a:pt x="6216" y="8188"/>
                  </a:cubicBezTo>
                  <a:cubicBezTo>
                    <a:pt x="6634" y="8321"/>
                    <a:pt x="7068" y="8422"/>
                    <a:pt x="7503" y="8455"/>
                  </a:cubicBezTo>
                  <a:cubicBezTo>
                    <a:pt x="7794" y="8487"/>
                    <a:pt x="8092" y="8506"/>
                    <a:pt x="8389" y="8506"/>
                  </a:cubicBezTo>
                  <a:cubicBezTo>
                    <a:pt x="8551" y="8506"/>
                    <a:pt x="8713" y="8500"/>
                    <a:pt x="8873" y="8488"/>
                  </a:cubicBezTo>
                  <a:cubicBezTo>
                    <a:pt x="10694" y="8405"/>
                    <a:pt x="12398" y="7987"/>
                    <a:pt x="13936" y="7603"/>
                  </a:cubicBezTo>
                  <a:cubicBezTo>
                    <a:pt x="15456" y="7219"/>
                    <a:pt x="16843" y="6851"/>
                    <a:pt x="17979" y="6517"/>
                  </a:cubicBezTo>
                  <a:cubicBezTo>
                    <a:pt x="19132" y="6183"/>
                    <a:pt x="20051" y="5882"/>
                    <a:pt x="20669" y="5648"/>
                  </a:cubicBezTo>
                  <a:cubicBezTo>
                    <a:pt x="20987" y="5531"/>
                    <a:pt x="21221" y="5431"/>
                    <a:pt x="21388" y="5364"/>
                  </a:cubicBezTo>
                  <a:cubicBezTo>
                    <a:pt x="21471" y="5347"/>
                    <a:pt x="21555" y="5297"/>
                    <a:pt x="21638" y="5264"/>
                  </a:cubicBezTo>
                  <a:lnTo>
                    <a:pt x="21638" y="5264"/>
                  </a:lnTo>
                  <a:cubicBezTo>
                    <a:pt x="21555" y="5280"/>
                    <a:pt x="21455" y="5297"/>
                    <a:pt x="21388" y="5331"/>
                  </a:cubicBezTo>
                  <a:cubicBezTo>
                    <a:pt x="21204" y="5397"/>
                    <a:pt x="20953" y="5481"/>
                    <a:pt x="20653" y="5581"/>
                  </a:cubicBezTo>
                  <a:cubicBezTo>
                    <a:pt x="20018" y="5798"/>
                    <a:pt x="19099" y="6082"/>
                    <a:pt x="17946" y="6417"/>
                  </a:cubicBezTo>
                  <a:cubicBezTo>
                    <a:pt x="16810" y="6734"/>
                    <a:pt x="15423" y="7085"/>
                    <a:pt x="13902" y="7469"/>
                  </a:cubicBezTo>
                  <a:cubicBezTo>
                    <a:pt x="12365" y="7837"/>
                    <a:pt x="10678" y="8255"/>
                    <a:pt x="8856" y="8338"/>
                  </a:cubicBezTo>
                  <a:cubicBezTo>
                    <a:pt x="8740" y="8343"/>
                    <a:pt x="8622" y="8345"/>
                    <a:pt x="8504" y="8345"/>
                  </a:cubicBezTo>
                  <a:cubicBezTo>
                    <a:pt x="8180" y="8345"/>
                    <a:pt x="7850" y="8329"/>
                    <a:pt x="7520" y="8305"/>
                  </a:cubicBezTo>
                  <a:cubicBezTo>
                    <a:pt x="7102" y="8271"/>
                    <a:pt x="6667" y="8171"/>
                    <a:pt x="6266" y="8037"/>
                  </a:cubicBezTo>
                  <a:cubicBezTo>
                    <a:pt x="5498" y="7770"/>
                    <a:pt x="4796" y="7336"/>
                    <a:pt x="4195" y="6784"/>
                  </a:cubicBezTo>
                  <a:cubicBezTo>
                    <a:pt x="3025" y="5715"/>
                    <a:pt x="2273" y="4495"/>
                    <a:pt x="1688" y="3459"/>
                  </a:cubicBezTo>
                  <a:cubicBezTo>
                    <a:pt x="1120" y="2423"/>
                    <a:pt x="719" y="1538"/>
                    <a:pt x="452" y="936"/>
                  </a:cubicBezTo>
                  <a:cubicBezTo>
                    <a:pt x="318" y="635"/>
                    <a:pt x="201" y="402"/>
                    <a:pt x="134" y="234"/>
                  </a:cubicBezTo>
                  <a:cubicBezTo>
                    <a:pt x="101" y="151"/>
                    <a:pt x="51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842180" y="2179704"/>
              <a:ext cx="611399" cy="807460"/>
            </a:xfrm>
            <a:custGeom>
              <a:avLst/>
              <a:gdLst/>
              <a:ahLst/>
              <a:cxnLst/>
              <a:rect l="l" t="t" r="r" b="b"/>
              <a:pathLst>
                <a:path w="19066" h="25180" extrusionOk="0">
                  <a:moveTo>
                    <a:pt x="5548" y="0"/>
                  </a:moveTo>
                  <a:cubicBezTo>
                    <a:pt x="5548" y="0"/>
                    <a:pt x="17" y="552"/>
                    <a:pt x="1" y="6968"/>
                  </a:cubicBezTo>
                  <a:cubicBezTo>
                    <a:pt x="1" y="9975"/>
                    <a:pt x="3326" y="15806"/>
                    <a:pt x="3894" y="17243"/>
                  </a:cubicBezTo>
                  <a:cubicBezTo>
                    <a:pt x="3326" y="19048"/>
                    <a:pt x="1655" y="21872"/>
                    <a:pt x="1287" y="24027"/>
                  </a:cubicBezTo>
                  <a:lnTo>
                    <a:pt x="17043" y="25180"/>
                  </a:lnTo>
                  <a:lnTo>
                    <a:pt x="17394" y="15723"/>
                  </a:lnTo>
                  <a:lnTo>
                    <a:pt x="18096" y="11128"/>
                  </a:lnTo>
                  <a:lnTo>
                    <a:pt x="19065" y="8137"/>
                  </a:lnTo>
                  <a:cubicBezTo>
                    <a:pt x="17489" y="1127"/>
                    <a:pt x="14797" y="711"/>
                    <a:pt x="14181" y="711"/>
                  </a:cubicBezTo>
                  <a:cubicBezTo>
                    <a:pt x="14098" y="711"/>
                    <a:pt x="14053" y="719"/>
                    <a:pt x="14053" y="719"/>
                  </a:cubicBezTo>
                  <a:lnTo>
                    <a:pt x="5548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1357088" y="2401514"/>
              <a:ext cx="71286" cy="282386"/>
            </a:xfrm>
            <a:custGeom>
              <a:avLst/>
              <a:gdLst/>
              <a:ahLst/>
              <a:cxnLst/>
              <a:rect l="l" t="t" r="r" b="b"/>
              <a:pathLst>
                <a:path w="2223" h="880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34"/>
                    <a:pt x="418" y="385"/>
                    <a:pt x="986" y="1036"/>
                  </a:cubicBezTo>
                  <a:cubicBezTo>
                    <a:pt x="1321" y="1404"/>
                    <a:pt x="1588" y="1838"/>
                    <a:pt x="1789" y="2290"/>
                  </a:cubicBezTo>
                  <a:cubicBezTo>
                    <a:pt x="2006" y="2874"/>
                    <a:pt x="2073" y="3493"/>
                    <a:pt x="1972" y="4094"/>
                  </a:cubicBezTo>
                  <a:cubicBezTo>
                    <a:pt x="1889" y="4696"/>
                    <a:pt x="1738" y="5314"/>
                    <a:pt x="1571" y="5899"/>
                  </a:cubicBezTo>
                  <a:cubicBezTo>
                    <a:pt x="1421" y="6383"/>
                    <a:pt x="1321" y="6884"/>
                    <a:pt x="1237" y="7402"/>
                  </a:cubicBezTo>
                  <a:cubicBezTo>
                    <a:pt x="1204" y="7737"/>
                    <a:pt x="1204" y="8087"/>
                    <a:pt x="1237" y="8438"/>
                  </a:cubicBezTo>
                  <a:cubicBezTo>
                    <a:pt x="1254" y="8555"/>
                    <a:pt x="1287" y="8689"/>
                    <a:pt x="1337" y="8806"/>
                  </a:cubicBezTo>
                  <a:cubicBezTo>
                    <a:pt x="1337" y="8672"/>
                    <a:pt x="1321" y="8555"/>
                    <a:pt x="1304" y="8422"/>
                  </a:cubicBezTo>
                  <a:cubicBezTo>
                    <a:pt x="1287" y="8087"/>
                    <a:pt x="1304" y="7753"/>
                    <a:pt x="1354" y="7419"/>
                  </a:cubicBezTo>
                  <a:cubicBezTo>
                    <a:pt x="1438" y="6918"/>
                    <a:pt x="1555" y="6417"/>
                    <a:pt x="1705" y="5932"/>
                  </a:cubicBezTo>
                  <a:cubicBezTo>
                    <a:pt x="1889" y="5347"/>
                    <a:pt x="2039" y="4729"/>
                    <a:pt x="2139" y="4111"/>
                  </a:cubicBezTo>
                  <a:cubicBezTo>
                    <a:pt x="2223" y="3476"/>
                    <a:pt x="2156" y="2841"/>
                    <a:pt x="1922" y="2239"/>
                  </a:cubicBezTo>
                  <a:cubicBezTo>
                    <a:pt x="1705" y="1772"/>
                    <a:pt x="1421" y="1337"/>
                    <a:pt x="1070" y="953"/>
                  </a:cubicBezTo>
                  <a:cubicBezTo>
                    <a:pt x="836" y="702"/>
                    <a:pt x="585" y="468"/>
                    <a:pt x="318" y="234"/>
                  </a:cubicBezTo>
                  <a:cubicBezTo>
                    <a:pt x="235" y="151"/>
                    <a:pt x="134" y="67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1270827" y="2275072"/>
              <a:ext cx="65931" cy="67566"/>
            </a:xfrm>
            <a:custGeom>
              <a:avLst/>
              <a:gdLst/>
              <a:ahLst/>
              <a:cxnLst/>
              <a:rect l="l" t="t" r="r" b="b"/>
              <a:pathLst>
                <a:path w="2056" h="2107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18" y="368"/>
                    <a:pt x="34" y="669"/>
                    <a:pt x="17" y="1020"/>
                  </a:cubicBezTo>
                  <a:cubicBezTo>
                    <a:pt x="1" y="1437"/>
                    <a:pt x="235" y="1838"/>
                    <a:pt x="619" y="2022"/>
                  </a:cubicBezTo>
                  <a:cubicBezTo>
                    <a:pt x="756" y="2079"/>
                    <a:pt x="898" y="2107"/>
                    <a:pt x="1039" y="2107"/>
                  </a:cubicBezTo>
                  <a:cubicBezTo>
                    <a:pt x="1310" y="2107"/>
                    <a:pt x="1574" y="2003"/>
                    <a:pt x="1772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56" y="1170"/>
                    <a:pt x="2039" y="1020"/>
                    <a:pt x="1989" y="869"/>
                  </a:cubicBezTo>
                  <a:cubicBezTo>
                    <a:pt x="1922" y="652"/>
                    <a:pt x="1772" y="468"/>
                    <a:pt x="1588" y="351"/>
                  </a:cubicBezTo>
                  <a:cubicBezTo>
                    <a:pt x="1521" y="301"/>
                    <a:pt x="1438" y="284"/>
                    <a:pt x="1354" y="284"/>
                  </a:cubicBezTo>
                  <a:cubicBezTo>
                    <a:pt x="1354" y="301"/>
                    <a:pt x="1438" y="318"/>
                    <a:pt x="1555" y="401"/>
                  </a:cubicBezTo>
                  <a:cubicBezTo>
                    <a:pt x="1722" y="535"/>
                    <a:pt x="1822" y="702"/>
                    <a:pt x="1889" y="903"/>
                  </a:cubicBezTo>
                  <a:cubicBezTo>
                    <a:pt x="1972" y="1187"/>
                    <a:pt x="1889" y="1504"/>
                    <a:pt x="1671" y="1705"/>
                  </a:cubicBezTo>
                  <a:cubicBezTo>
                    <a:pt x="1495" y="1870"/>
                    <a:pt x="1266" y="1956"/>
                    <a:pt x="1035" y="1956"/>
                  </a:cubicBezTo>
                  <a:cubicBezTo>
                    <a:pt x="917" y="1956"/>
                    <a:pt x="799" y="1934"/>
                    <a:pt x="686" y="1888"/>
                  </a:cubicBezTo>
                  <a:cubicBezTo>
                    <a:pt x="368" y="1721"/>
                    <a:pt x="151" y="1387"/>
                    <a:pt x="168" y="1020"/>
                  </a:cubicBezTo>
                  <a:cubicBezTo>
                    <a:pt x="168" y="719"/>
                    <a:pt x="318" y="435"/>
                    <a:pt x="569" y="268"/>
                  </a:cubicBezTo>
                  <a:cubicBezTo>
                    <a:pt x="736" y="151"/>
                    <a:pt x="920" y="84"/>
                    <a:pt x="1120" y="67"/>
                  </a:cubicBezTo>
                  <a:cubicBezTo>
                    <a:pt x="1204" y="67"/>
                    <a:pt x="1287" y="50"/>
                    <a:pt x="1354" y="50"/>
                  </a:cubicBezTo>
                  <a:cubicBezTo>
                    <a:pt x="1287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1114914" y="2384358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20" y="1"/>
                  </a:moveTo>
                  <a:cubicBezTo>
                    <a:pt x="886" y="1"/>
                    <a:pt x="669" y="51"/>
                    <a:pt x="485" y="185"/>
                  </a:cubicBezTo>
                  <a:cubicBezTo>
                    <a:pt x="201" y="368"/>
                    <a:pt x="17" y="669"/>
                    <a:pt x="17" y="1020"/>
                  </a:cubicBezTo>
                  <a:cubicBezTo>
                    <a:pt x="0" y="1438"/>
                    <a:pt x="234" y="1839"/>
                    <a:pt x="602" y="2023"/>
                  </a:cubicBezTo>
                  <a:cubicBezTo>
                    <a:pt x="739" y="2080"/>
                    <a:pt x="881" y="2107"/>
                    <a:pt x="1022" y="2107"/>
                  </a:cubicBezTo>
                  <a:cubicBezTo>
                    <a:pt x="1293" y="2107"/>
                    <a:pt x="1557" y="2004"/>
                    <a:pt x="1755" y="1805"/>
                  </a:cubicBezTo>
                  <a:cubicBezTo>
                    <a:pt x="1888" y="1672"/>
                    <a:pt x="1972" y="1505"/>
                    <a:pt x="2005" y="1338"/>
                  </a:cubicBezTo>
                  <a:cubicBezTo>
                    <a:pt x="2039" y="1170"/>
                    <a:pt x="2022" y="1020"/>
                    <a:pt x="1972" y="870"/>
                  </a:cubicBezTo>
                  <a:cubicBezTo>
                    <a:pt x="1905" y="652"/>
                    <a:pt x="1772" y="469"/>
                    <a:pt x="1571" y="352"/>
                  </a:cubicBezTo>
                  <a:cubicBezTo>
                    <a:pt x="1504" y="302"/>
                    <a:pt x="1437" y="285"/>
                    <a:pt x="1354" y="285"/>
                  </a:cubicBezTo>
                  <a:cubicBezTo>
                    <a:pt x="1337" y="285"/>
                    <a:pt x="1421" y="318"/>
                    <a:pt x="1538" y="402"/>
                  </a:cubicBezTo>
                  <a:cubicBezTo>
                    <a:pt x="1705" y="536"/>
                    <a:pt x="1822" y="703"/>
                    <a:pt x="1872" y="903"/>
                  </a:cubicBezTo>
                  <a:cubicBezTo>
                    <a:pt x="1955" y="1187"/>
                    <a:pt x="1872" y="1488"/>
                    <a:pt x="1655" y="1705"/>
                  </a:cubicBezTo>
                  <a:cubicBezTo>
                    <a:pt x="1489" y="1871"/>
                    <a:pt x="1257" y="1956"/>
                    <a:pt x="1022" y="1956"/>
                  </a:cubicBezTo>
                  <a:cubicBezTo>
                    <a:pt x="902" y="1956"/>
                    <a:pt x="782" y="1934"/>
                    <a:pt x="669" y="1889"/>
                  </a:cubicBezTo>
                  <a:cubicBezTo>
                    <a:pt x="351" y="1722"/>
                    <a:pt x="151" y="1388"/>
                    <a:pt x="151" y="1020"/>
                  </a:cubicBezTo>
                  <a:cubicBezTo>
                    <a:pt x="151" y="719"/>
                    <a:pt x="301" y="435"/>
                    <a:pt x="552" y="268"/>
                  </a:cubicBezTo>
                  <a:cubicBezTo>
                    <a:pt x="719" y="151"/>
                    <a:pt x="919" y="84"/>
                    <a:pt x="1120" y="51"/>
                  </a:cubicBezTo>
                  <a:cubicBezTo>
                    <a:pt x="1142" y="57"/>
                    <a:pt x="1166" y="58"/>
                    <a:pt x="1192" y="58"/>
                  </a:cubicBezTo>
                  <a:cubicBezTo>
                    <a:pt x="1242" y="58"/>
                    <a:pt x="1298" y="51"/>
                    <a:pt x="1354" y="51"/>
                  </a:cubicBezTo>
                  <a:cubicBezTo>
                    <a:pt x="1270" y="18"/>
                    <a:pt x="1203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1277272" y="2490470"/>
              <a:ext cx="65386" cy="67983"/>
            </a:xfrm>
            <a:custGeom>
              <a:avLst/>
              <a:gdLst/>
              <a:ahLst/>
              <a:cxnLst/>
              <a:rect l="l" t="t" r="r" b="b"/>
              <a:pathLst>
                <a:path w="2039" h="2120" extrusionOk="0">
                  <a:moveTo>
                    <a:pt x="1120" y="0"/>
                  </a:moveTo>
                  <a:cubicBezTo>
                    <a:pt x="902" y="0"/>
                    <a:pt x="685" y="67"/>
                    <a:pt x="501" y="184"/>
                  </a:cubicBezTo>
                  <a:cubicBezTo>
                    <a:pt x="201" y="368"/>
                    <a:pt x="34" y="685"/>
                    <a:pt x="17" y="1019"/>
                  </a:cubicBezTo>
                  <a:cubicBezTo>
                    <a:pt x="0" y="1454"/>
                    <a:pt x="234" y="1838"/>
                    <a:pt x="618" y="2039"/>
                  </a:cubicBezTo>
                  <a:cubicBezTo>
                    <a:pt x="749" y="2093"/>
                    <a:pt x="885" y="2119"/>
                    <a:pt x="1019" y="2119"/>
                  </a:cubicBezTo>
                  <a:cubicBezTo>
                    <a:pt x="1297" y="2119"/>
                    <a:pt x="1568" y="2007"/>
                    <a:pt x="1771" y="1805"/>
                  </a:cubicBezTo>
                  <a:cubicBezTo>
                    <a:pt x="1905" y="1688"/>
                    <a:pt x="1988" y="1521"/>
                    <a:pt x="2022" y="1337"/>
                  </a:cubicBezTo>
                  <a:cubicBezTo>
                    <a:pt x="2039" y="1186"/>
                    <a:pt x="2039" y="1019"/>
                    <a:pt x="1988" y="869"/>
                  </a:cubicBezTo>
                  <a:cubicBezTo>
                    <a:pt x="1922" y="668"/>
                    <a:pt x="1771" y="485"/>
                    <a:pt x="1587" y="368"/>
                  </a:cubicBezTo>
                  <a:cubicBezTo>
                    <a:pt x="1521" y="318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18"/>
                  </a:cubicBezTo>
                  <a:cubicBezTo>
                    <a:pt x="1704" y="535"/>
                    <a:pt x="1821" y="719"/>
                    <a:pt x="1888" y="902"/>
                  </a:cubicBezTo>
                  <a:cubicBezTo>
                    <a:pt x="1972" y="1186"/>
                    <a:pt x="1888" y="1504"/>
                    <a:pt x="1671" y="1704"/>
                  </a:cubicBezTo>
                  <a:cubicBezTo>
                    <a:pt x="1494" y="1870"/>
                    <a:pt x="1266" y="1963"/>
                    <a:pt x="1034" y="1963"/>
                  </a:cubicBezTo>
                  <a:cubicBezTo>
                    <a:pt x="917" y="1963"/>
                    <a:pt x="798" y="1939"/>
                    <a:pt x="685" y="1888"/>
                  </a:cubicBezTo>
                  <a:cubicBezTo>
                    <a:pt x="351" y="1721"/>
                    <a:pt x="150" y="1387"/>
                    <a:pt x="167" y="1019"/>
                  </a:cubicBezTo>
                  <a:cubicBezTo>
                    <a:pt x="167" y="719"/>
                    <a:pt x="318" y="451"/>
                    <a:pt x="568" y="284"/>
                  </a:cubicBezTo>
                  <a:cubicBezTo>
                    <a:pt x="719" y="150"/>
                    <a:pt x="919" y="84"/>
                    <a:pt x="1120" y="67"/>
                  </a:cubicBezTo>
                  <a:cubicBezTo>
                    <a:pt x="1203" y="67"/>
                    <a:pt x="1287" y="67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1431036" y="2585293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20" y="1"/>
                  </a:moveTo>
                  <a:cubicBezTo>
                    <a:pt x="903" y="1"/>
                    <a:pt x="686" y="67"/>
                    <a:pt x="502" y="184"/>
                  </a:cubicBezTo>
                  <a:cubicBezTo>
                    <a:pt x="201" y="368"/>
                    <a:pt x="34" y="669"/>
                    <a:pt x="17" y="1020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0" y="2079"/>
                    <a:pt x="891" y="2107"/>
                    <a:pt x="1031" y="2107"/>
                  </a:cubicBezTo>
                  <a:cubicBezTo>
                    <a:pt x="1303" y="2107"/>
                    <a:pt x="1573" y="2003"/>
                    <a:pt x="1772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39" y="1170"/>
                    <a:pt x="2039" y="1020"/>
                    <a:pt x="1989" y="869"/>
                  </a:cubicBezTo>
                  <a:cubicBezTo>
                    <a:pt x="1922" y="652"/>
                    <a:pt x="1772" y="468"/>
                    <a:pt x="1588" y="351"/>
                  </a:cubicBezTo>
                  <a:cubicBezTo>
                    <a:pt x="1521" y="301"/>
                    <a:pt x="1437" y="285"/>
                    <a:pt x="1354" y="285"/>
                  </a:cubicBezTo>
                  <a:cubicBezTo>
                    <a:pt x="1354" y="285"/>
                    <a:pt x="1437" y="318"/>
                    <a:pt x="1554" y="402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72" y="1187"/>
                    <a:pt x="1889" y="1504"/>
                    <a:pt x="1671" y="1705"/>
                  </a:cubicBezTo>
                  <a:cubicBezTo>
                    <a:pt x="1494" y="1871"/>
                    <a:pt x="1266" y="1956"/>
                    <a:pt x="1035" y="1956"/>
                  </a:cubicBezTo>
                  <a:cubicBezTo>
                    <a:pt x="917" y="1956"/>
                    <a:pt x="799" y="1934"/>
                    <a:pt x="686" y="1889"/>
                  </a:cubicBezTo>
                  <a:cubicBezTo>
                    <a:pt x="351" y="1722"/>
                    <a:pt x="151" y="1387"/>
                    <a:pt x="151" y="1020"/>
                  </a:cubicBezTo>
                  <a:cubicBezTo>
                    <a:pt x="168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51"/>
                    <a:pt x="1354" y="51"/>
                  </a:cubicBezTo>
                  <a:cubicBezTo>
                    <a:pt x="1287" y="17"/>
                    <a:pt x="1203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955250" y="2851582"/>
              <a:ext cx="65386" cy="67983"/>
            </a:xfrm>
            <a:custGeom>
              <a:avLst/>
              <a:gdLst/>
              <a:ahLst/>
              <a:cxnLst/>
              <a:rect l="l" t="t" r="r" b="b"/>
              <a:pathLst>
                <a:path w="2039" h="2120" extrusionOk="0">
                  <a:moveTo>
                    <a:pt x="1120" y="1"/>
                  </a:moveTo>
                  <a:cubicBezTo>
                    <a:pt x="903" y="1"/>
                    <a:pt x="685" y="67"/>
                    <a:pt x="502" y="184"/>
                  </a:cubicBezTo>
                  <a:cubicBezTo>
                    <a:pt x="201" y="368"/>
                    <a:pt x="17" y="686"/>
                    <a:pt x="17" y="1020"/>
                  </a:cubicBezTo>
                  <a:cubicBezTo>
                    <a:pt x="0" y="1454"/>
                    <a:pt x="234" y="1839"/>
                    <a:pt x="618" y="2039"/>
                  </a:cubicBezTo>
                  <a:cubicBezTo>
                    <a:pt x="744" y="2094"/>
                    <a:pt x="876" y="2120"/>
                    <a:pt x="1008" y="2120"/>
                  </a:cubicBezTo>
                  <a:cubicBezTo>
                    <a:pt x="1283" y="2120"/>
                    <a:pt x="1557" y="2008"/>
                    <a:pt x="1771" y="1805"/>
                  </a:cubicBezTo>
                  <a:cubicBezTo>
                    <a:pt x="1888" y="1688"/>
                    <a:pt x="1989" y="1521"/>
                    <a:pt x="2022" y="1337"/>
                  </a:cubicBezTo>
                  <a:cubicBezTo>
                    <a:pt x="2039" y="1187"/>
                    <a:pt x="2022" y="1020"/>
                    <a:pt x="1972" y="870"/>
                  </a:cubicBezTo>
                  <a:cubicBezTo>
                    <a:pt x="1905" y="669"/>
                    <a:pt x="1771" y="485"/>
                    <a:pt x="1571" y="368"/>
                  </a:cubicBezTo>
                  <a:cubicBezTo>
                    <a:pt x="1521" y="318"/>
                    <a:pt x="1437" y="285"/>
                    <a:pt x="1354" y="285"/>
                  </a:cubicBezTo>
                  <a:cubicBezTo>
                    <a:pt x="1354" y="301"/>
                    <a:pt x="1437" y="318"/>
                    <a:pt x="1554" y="418"/>
                  </a:cubicBezTo>
                  <a:cubicBezTo>
                    <a:pt x="1705" y="535"/>
                    <a:pt x="1821" y="719"/>
                    <a:pt x="1872" y="903"/>
                  </a:cubicBezTo>
                  <a:cubicBezTo>
                    <a:pt x="1972" y="1187"/>
                    <a:pt x="1888" y="1504"/>
                    <a:pt x="1671" y="1705"/>
                  </a:cubicBezTo>
                  <a:cubicBezTo>
                    <a:pt x="1494" y="1871"/>
                    <a:pt x="1266" y="1964"/>
                    <a:pt x="1035" y="1964"/>
                  </a:cubicBezTo>
                  <a:cubicBezTo>
                    <a:pt x="917" y="1964"/>
                    <a:pt x="798" y="1940"/>
                    <a:pt x="685" y="1889"/>
                  </a:cubicBezTo>
                  <a:cubicBezTo>
                    <a:pt x="351" y="1722"/>
                    <a:pt x="151" y="1387"/>
                    <a:pt x="151" y="1020"/>
                  </a:cubicBezTo>
                  <a:cubicBezTo>
                    <a:pt x="151" y="719"/>
                    <a:pt x="301" y="452"/>
                    <a:pt x="552" y="285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1"/>
                  </a:cubicBezTo>
                  <a:cubicBezTo>
                    <a:pt x="1287" y="17"/>
                    <a:pt x="1203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1631426" y="2641027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01" y="368"/>
                    <a:pt x="34" y="685"/>
                    <a:pt x="17" y="1019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0" y="2079"/>
                    <a:pt x="891" y="2107"/>
                    <a:pt x="1031" y="2107"/>
                  </a:cubicBezTo>
                  <a:cubicBezTo>
                    <a:pt x="1303" y="2107"/>
                    <a:pt x="1573" y="2003"/>
                    <a:pt x="1772" y="1805"/>
                  </a:cubicBezTo>
                  <a:cubicBezTo>
                    <a:pt x="1905" y="1671"/>
                    <a:pt x="1989" y="1521"/>
                    <a:pt x="2022" y="1337"/>
                  </a:cubicBezTo>
                  <a:cubicBezTo>
                    <a:pt x="2039" y="1170"/>
                    <a:pt x="2022" y="1019"/>
                    <a:pt x="1972" y="869"/>
                  </a:cubicBezTo>
                  <a:cubicBezTo>
                    <a:pt x="1905" y="652"/>
                    <a:pt x="1772" y="468"/>
                    <a:pt x="1588" y="351"/>
                  </a:cubicBezTo>
                  <a:cubicBezTo>
                    <a:pt x="1521" y="301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5" y="535"/>
                    <a:pt x="1822" y="702"/>
                    <a:pt x="1872" y="902"/>
                  </a:cubicBezTo>
                  <a:cubicBezTo>
                    <a:pt x="1972" y="1187"/>
                    <a:pt x="1889" y="1504"/>
                    <a:pt x="1671" y="1704"/>
                  </a:cubicBezTo>
                  <a:cubicBezTo>
                    <a:pt x="1494" y="1870"/>
                    <a:pt x="1266" y="1956"/>
                    <a:pt x="1035" y="1956"/>
                  </a:cubicBezTo>
                  <a:cubicBezTo>
                    <a:pt x="917" y="1956"/>
                    <a:pt x="799" y="1933"/>
                    <a:pt x="686" y="1888"/>
                  </a:cubicBezTo>
                  <a:cubicBezTo>
                    <a:pt x="351" y="1721"/>
                    <a:pt x="151" y="1387"/>
                    <a:pt x="151" y="1019"/>
                  </a:cubicBezTo>
                  <a:cubicBezTo>
                    <a:pt x="168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1199573" y="2602449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3" y="0"/>
                    <a:pt x="685" y="67"/>
                    <a:pt x="502" y="184"/>
                  </a:cubicBezTo>
                  <a:cubicBezTo>
                    <a:pt x="201" y="368"/>
                    <a:pt x="34" y="669"/>
                    <a:pt x="17" y="1019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5" y="2079"/>
                    <a:pt x="898" y="2107"/>
                    <a:pt x="1038" y="2107"/>
                  </a:cubicBezTo>
                  <a:cubicBezTo>
                    <a:pt x="1310" y="2107"/>
                    <a:pt x="1573" y="2003"/>
                    <a:pt x="1771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39" y="1170"/>
                    <a:pt x="2039" y="1019"/>
                    <a:pt x="1989" y="869"/>
                  </a:cubicBezTo>
                  <a:cubicBezTo>
                    <a:pt x="1922" y="652"/>
                    <a:pt x="1771" y="468"/>
                    <a:pt x="1588" y="351"/>
                  </a:cubicBezTo>
                  <a:cubicBezTo>
                    <a:pt x="1521" y="301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5" y="535"/>
                    <a:pt x="1822" y="702"/>
                    <a:pt x="1888" y="902"/>
                  </a:cubicBezTo>
                  <a:cubicBezTo>
                    <a:pt x="1972" y="1187"/>
                    <a:pt x="1888" y="1504"/>
                    <a:pt x="1671" y="1704"/>
                  </a:cubicBezTo>
                  <a:cubicBezTo>
                    <a:pt x="1494" y="1870"/>
                    <a:pt x="1266" y="1956"/>
                    <a:pt x="1035" y="1956"/>
                  </a:cubicBezTo>
                  <a:cubicBezTo>
                    <a:pt x="917" y="1956"/>
                    <a:pt x="798" y="1933"/>
                    <a:pt x="685" y="1888"/>
                  </a:cubicBezTo>
                  <a:cubicBezTo>
                    <a:pt x="351" y="1721"/>
                    <a:pt x="151" y="1387"/>
                    <a:pt x="167" y="1019"/>
                  </a:cubicBezTo>
                  <a:cubicBezTo>
                    <a:pt x="167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87" y="50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1279389" y="2890704"/>
              <a:ext cx="65418" cy="67983"/>
            </a:xfrm>
            <a:custGeom>
              <a:avLst/>
              <a:gdLst/>
              <a:ahLst/>
              <a:cxnLst/>
              <a:rect l="l" t="t" r="r" b="b"/>
              <a:pathLst>
                <a:path w="2040" h="2120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01" y="368"/>
                    <a:pt x="34" y="685"/>
                    <a:pt x="18" y="1020"/>
                  </a:cubicBezTo>
                  <a:cubicBezTo>
                    <a:pt x="1" y="1454"/>
                    <a:pt x="235" y="1838"/>
                    <a:pt x="619" y="2039"/>
                  </a:cubicBezTo>
                  <a:cubicBezTo>
                    <a:pt x="744" y="2093"/>
                    <a:pt x="878" y="2119"/>
                    <a:pt x="1013" y="2119"/>
                  </a:cubicBezTo>
                  <a:cubicBezTo>
                    <a:pt x="1291" y="2119"/>
                    <a:pt x="1569" y="2008"/>
                    <a:pt x="1772" y="1805"/>
                  </a:cubicBezTo>
                  <a:cubicBezTo>
                    <a:pt x="1906" y="1688"/>
                    <a:pt x="1989" y="1521"/>
                    <a:pt x="2023" y="1337"/>
                  </a:cubicBezTo>
                  <a:cubicBezTo>
                    <a:pt x="2039" y="1187"/>
                    <a:pt x="2039" y="1020"/>
                    <a:pt x="1973" y="869"/>
                  </a:cubicBezTo>
                  <a:cubicBezTo>
                    <a:pt x="1906" y="669"/>
                    <a:pt x="1772" y="485"/>
                    <a:pt x="1588" y="368"/>
                  </a:cubicBezTo>
                  <a:cubicBezTo>
                    <a:pt x="1521" y="318"/>
                    <a:pt x="1438" y="284"/>
                    <a:pt x="1354" y="284"/>
                  </a:cubicBezTo>
                  <a:cubicBezTo>
                    <a:pt x="1354" y="301"/>
                    <a:pt x="1438" y="318"/>
                    <a:pt x="1555" y="418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73" y="1187"/>
                    <a:pt x="1889" y="1504"/>
                    <a:pt x="1672" y="1705"/>
                  </a:cubicBezTo>
                  <a:cubicBezTo>
                    <a:pt x="1495" y="1871"/>
                    <a:pt x="1266" y="1963"/>
                    <a:pt x="1035" y="1963"/>
                  </a:cubicBezTo>
                  <a:cubicBezTo>
                    <a:pt x="917" y="1963"/>
                    <a:pt x="799" y="1939"/>
                    <a:pt x="686" y="1888"/>
                  </a:cubicBezTo>
                  <a:cubicBezTo>
                    <a:pt x="352" y="1721"/>
                    <a:pt x="151" y="1387"/>
                    <a:pt x="151" y="1020"/>
                  </a:cubicBezTo>
                  <a:cubicBezTo>
                    <a:pt x="168" y="719"/>
                    <a:pt x="318" y="452"/>
                    <a:pt x="552" y="284"/>
                  </a:cubicBezTo>
                  <a:cubicBezTo>
                    <a:pt x="719" y="151"/>
                    <a:pt x="920" y="84"/>
                    <a:pt x="1120" y="67"/>
                  </a:cubicBezTo>
                  <a:cubicBezTo>
                    <a:pt x="1204" y="67"/>
                    <a:pt x="1271" y="67"/>
                    <a:pt x="1354" y="51"/>
                  </a:cubicBezTo>
                  <a:cubicBezTo>
                    <a:pt x="1288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1797535" y="2579938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2" y="0"/>
                    <a:pt x="685" y="67"/>
                    <a:pt x="501" y="184"/>
                  </a:cubicBezTo>
                  <a:cubicBezTo>
                    <a:pt x="201" y="368"/>
                    <a:pt x="17" y="685"/>
                    <a:pt x="17" y="1020"/>
                  </a:cubicBezTo>
                  <a:cubicBezTo>
                    <a:pt x="0" y="1437"/>
                    <a:pt x="234" y="1838"/>
                    <a:pt x="618" y="2022"/>
                  </a:cubicBezTo>
                  <a:cubicBezTo>
                    <a:pt x="749" y="2079"/>
                    <a:pt x="888" y="2107"/>
                    <a:pt x="1027" y="2107"/>
                  </a:cubicBezTo>
                  <a:cubicBezTo>
                    <a:pt x="1295" y="2107"/>
                    <a:pt x="1562" y="2003"/>
                    <a:pt x="1771" y="1805"/>
                  </a:cubicBezTo>
                  <a:cubicBezTo>
                    <a:pt x="1905" y="1688"/>
                    <a:pt x="1988" y="1521"/>
                    <a:pt x="2022" y="1337"/>
                  </a:cubicBezTo>
                  <a:cubicBezTo>
                    <a:pt x="2039" y="1187"/>
                    <a:pt x="2022" y="1020"/>
                    <a:pt x="1972" y="869"/>
                  </a:cubicBezTo>
                  <a:cubicBezTo>
                    <a:pt x="1905" y="652"/>
                    <a:pt x="1771" y="485"/>
                    <a:pt x="1571" y="351"/>
                  </a:cubicBezTo>
                  <a:cubicBezTo>
                    <a:pt x="1521" y="318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4" y="535"/>
                    <a:pt x="1821" y="702"/>
                    <a:pt x="1871" y="903"/>
                  </a:cubicBezTo>
                  <a:cubicBezTo>
                    <a:pt x="1972" y="1187"/>
                    <a:pt x="1888" y="1504"/>
                    <a:pt x="1671" y="1705"/>
                  </a:cubicBezTo>
                  <a:cubicBezTo>
                    <a:pt x="1494" y="1871"/>
                    <a:pt x="1266" y="1963"/>
                    <a:pt x="1034" y="1963"/>
                  </a:cubicBezTo>
                  <a:cubicBezTo>
                    <a:pt x="917" y="1963"/>
                    <a:pt x="798" y="1939"/>
                    <a:pt x="685" y="1889"/>
                  </a:cubicBezTo>
                  <a:cubicBezTo>
                    <a:pt x="351" y="1721"/>
                    <a:pt x="151" y="1387"/>
                    <a:pt x="151" y="1020"/>
                  </a:cubicBezTo>
                  <a:cubicBezTo>
                    <a:pt x="151" y="719"/>
                    <a:pt x="301" y="452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1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1175458" y="1831964"/>
              <a:ext cx="242751" cy="305956"/>
            </a:xfrm>
            <a:custGeom>
              <a:avLst/>
              <a:gdLst/>
              <a:ahLst/>
              <a:cxnLst/>
              <a:rect l="l" t="t" r="r" b="b"/>
              <a:pathLst>
                <a:path w="7570" h="9541" extrusionOk="0">
                  <a:moveTo>
                    <a:pt x="4295" y="0"/>
                  </a:moveTo>
                  <a:lnTo>
                    <a:pt x="0" y="9541"/>
                  </a:lnTo>
                  <a:lnTo>
                    <a:pt x="0" y="9541"/>
                  </a:lnTo>
                  <a:lnTo>
                    <a:pt x="6634" y="9274"/>
                  </a:lnTo>
                  <a:cubicBezTo>
                    <a:pt x="6658" y="9275"/>
                    <a:pt x="6682" y="9276"/>
                    <a:pt x="6705" y="9276"/>
                  </a:cubicBezTo>
                  <a:cubicBezTo>
                    <a:pt x="6915" y="9276"/>
                    <a:pt x="7122" y="9212"/>
                    <a:pt x="7302" y="9106"/>
                  </a:cubicBezTo>
                  <a:cubicBezTo>
                    <a:pt x="7536" y="8906"/>
                    <a:pt x="7553" y="8555"/>
                    <a:pt x="7553" y="8254"/>
                  </a:cubicBezTo>
                  <a:cubicBezTo>
                    <a:pt x="7569" y="7235"/>
                    <a:pt x="7519" y="6082"/>
                    <a:pt x="6751" y="5431"/>
                  </a:cubicBezTo>
                  <a:cubicBezTo>
                    <a:pt x="6383" y="5130"/>
                    <a:pt x="5915" y="4979"/>
                    <a:pt x="5598" y="4645"/>
                  </a:cubicBezTo>
                  <a:cubicBezTo>
                    <a:pt x="5214" y="4228"/>
                    <a:pt x="5130" y="3609"/>
                    <a:pt x="5147" y="3041"/>
                  </a:cubicBezTo>
                  <a:cubicBezTo>
                    <a:pt x="5180" y="2473"/>
                    <a:pt x="5297" y="1905"/>
                    <a:pt x="5230" y="1337"/>
                  </a:cubicBezTo>
                  <a:cubicBezTo>
                    <a:pt x="5147" y="769"/>
                    <a:pt x="4846" y="184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1045264" y="1753719"/>
              <a:ext cx="272221" cy="547713"/>
            </a:xfrm>
            <a:custGeom>
              <a:avLst/>
              <a:gdLst/>
              <a:ahLst/>
              <a:cxnLst/>
              <a:rect l="l" t="t" r="r" b="b"/>
              <a:pathLst>
                <a:path w="8489" h="17080" extrusionOk="0">
                  <a:moveTo>
                    <a:pt x="4378" y="1"/>
                  </a:moveTo>
                  <a:lnTo>
                    <a:pt x="0" y="3326"/>
                  </a:lnTo>
                  <a:lnTo>
                    <a:pt x="468" y="14354"/>
                  </a:lnTo>
                  <a:cubicBezTo>
                    <a:pt x="533" y="15883"/>
                    <a:pt x="1787" y="17080"/>
                    <a:pt x="3303" y="17080"/>
                  </a:cubicBezTo>
                  <a:cubicBezTo>
                    <a:pt x="3343" y="17080"/>
                    <a:pt x="3384" y="17079"/>
                    <a:pt x="3426" y="17077"/>
                  </a:cubicBezTo>
                  <a:cubicBezTo>
                    <a:pt x="4996" y="17010"/>
                    <a:pt x="6199" y="15690"/>
                    <a:pt x="6149" y="14136"/>
                  </a:cubicBezTo>
                  <a:cubicBezTo>
                    <a:pt x="6099" y="12800"/>
                    <a:pt x="6049" y="11530"/>
                    <a:pt x="6049" y="11530"/>
                  </a:cubicBezTo>
                  <a:cubicBezTo>
                    <a:pt x="6049" y="11530"/>
                    <a:pt x="8221" y="11296"/>
                    <a:pt x="8355" y="9124"/>
                  </a:cubicBezTo>
                  <a:cubicBezTo>
                    <a:pt x="8488" y="6952"/>
                    <a:pt x="8355" y="1956"/>
                    <a:pt x="8355" y="1956"/>
                  </a:cubicBezTo>
                  <a:lnTo>
                    <a:pt x="437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1278876" y="1924126"/>
              <a:ext cx="20908" cy="18054"/>
            </a:xfrm>
            <a:custGeom>
              <a:avLst/>
              <a:gdLst/>
              <a:ahLst/>
              <a:cxnLst/>
              <a:rect l="l" t="t" r="r" b="b"/>
              <a:pathLst>
                <a:path w="652" h="563" extrusionOk="0">
                  <a:moveTo>
                    <a:pt x="368" y="0"/>
                  </a:moveTo>
                  <a:cubicBezTo>
                    <a:pt x="117" y="0"/>
                    <a:pt x="0" y="301"/>
                    <a:pt x="167" y="485"/>
                  </a:cubicBezTo>
                  <a:cubicBezTo>
                    <a:pt x="226" y="538"/>
                    <a:pt x="296" y="563"/>
                    <a:pt x="363" y="563"/>
                  </a:cubicBezTo>
                  <a:cubicBezTo>
                    <a:pt x="506" y="563"/>
                    <a:pt x="641" y="454"/>
                    <a:pt x="652" y="284"/>
                  </a:cubicBezTo>
                  <a:cubicBezTo>
                    <a:pt x="652" y="134"/>
                    <a:pt x="518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1272430" y="1912549"/>
              <a:ext cx="36461" cy="11192"/>
            </a:xfrm>
            <a:custGeom>
              <a:avLst/>
              <a:gdLst/>
              <a:ahLst/>
              <a:cxnLst/>
              <a:rect l="l" t="t" r="r" b="b"/>
              <a:pathLst>
                <a:path w="1137" h="349" extrusionOk="0">
                  <a:moveTo>
                    <a:pt x="544" y="1"/>
                  </a:moveTo>
                  <a:cubicBezTo>
                    <a:pt x="401" y="1"/>
                    <a:pt x="257" y="43"/>
                    <a:pt x="134" y="127"/>
                  </a:cubicBezTo>
                  <a:cubicBezTo>
                    <a:pt x="34" y="194"/>
                    <a:pt x="1" y="261"/>
                    <a:pt x="17" y="278"/>
                  </a:cubicBezTo>
                  <a:cubicBezTo>
                    <a:pt x="21" y="281"/>
                    <a:pt x="26" y="283"/>
                    <a:pt x="33" y="283"/>
                  </a:cubicBezTo>
                  <a:cubicBezTo>
                    <a:pt x="92" y="283"/>
                    <a:pt x="275" y="176"/>
                    <a:pt x="522" y="176"/>
                  </a:cubicBezTo>
                  <a:cubicBezTo>
                    <a:pt x="537" y="176"/>
                    <a:pt x="553" y="177"/>
                    <a:pt x="569" y="177"/>
                  </a:cubicBezTo>
                  <a:cubicBezTo>
                    <a:pt x="845" y="193"/>
                    <a:pt x="1036" y="349"/>
                    <a:pt x="1105" y="349"/>
                  </a:cubicBezTo>
                  <a:cubicBezTo>
                    <a:pt x="1111" y="349"/>
                    <a:pt x="1116" y="347"/>
                    <a:pt x="1120" y="345"/>
                  </a:cubicBezTo>
                  <a:cubicBezTo>
                    <a:pt x="1137" y="328"/>
                    <a:pt x="1104" y="261"/>
                    <a:pt x="1020" y="177"/>
                  </a:cubicBezTo>
                  <a:cubicBezTo>
                    <a:pt x="884" y="60"/>
                    <a:pt x="714" y="1"/>
                    <a:pt x="5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1175458" y="1924126"/>
              <a:ext cx="20940" cy="18054"/>
            </a:xfrm>
            <a:custGeom>
              <a:avLst/>
              <a:gdLst/>
              <a:ahLst/>
              <a:cxnLst/>
              <a:rect l="l" t="t" r="r" b="b"/>
              <a:pathLst>
                <a:path w="653" h="563" extrusionOk="0">
                  <a:moveTo>
                    <a:pt x="368" y="0"/>
                  </a:moveTo>
                  <a:cubicBezTo>
                    <a:pt x="117" y="0"/>
                    <a:pt x="0" y="301"/>
                    <a:pt x="184" y="485"/>
                  </a:cubicBezTo>
                  <a:cubicBezTo>
                    <a:pt x="238" y="538"/>
                    <a:pt x="306" y="563"/>
                    <a:pt x="372" y="563"/>
                  </a:cubicBezTo>
                  <a:cubicBezTo>
                    <a:pt x="514" y="563"/>
                    <a:pt x="652" y="454"/>
                    <a:pt x="652" y="284"/>
                  </a:cubicBezTo>
                  <a:cubicBezTo>
                    <a:pt x="652" y="134"/>
                    <a:pt x="518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1166351" y="1912549"/>
              <a:ext cx="35916" cy="11192"/>
            </a:xfrm>
            <a:custGeom>
              <a:avLst/>
              <a:gdLst/>
              <a:ahLst/>
              <a:cxnLst/>
              <a:rect l="l" t="t" r="r" b="b"/>
              <a:pathLst>
                <a:path w="1120" h="349" extrusionOk="0">
                  <a:moveTo>
                    <a:pt x="537" y="1"/>
                  </a:moveTo>
                  <a:cubicBezTo>
                    <a:pt x="397" y="1"/>
                    <a:pt x="257" y="43"/>
                    <a:pt x="134" y="127"/>
                  </a:cubicBezTo>
                  <a:cubicBezTo>
                    <a:pt x="34" y="194"/>
                    <a:pt x="0" y="261"/>
                    <a:pt x="17" y="278"/>
                  </a:cubicBezTo>
                  <a:cubicBezTo>
                    <a:pt x="21" y="281"/>
                    <a:pt x="26" y="283"/>
                    <a:pt x="33" y="283"/>
                  </a:cubicBezTo>
                  <a:cubicBezTo>
                    <a:pt x="91" y="283"/>
                    <a:pt x="275" y="176"/>
                    <a:pt x="521" y="176"/>
                  </a:cubicBezTo>
                  <a:cubicBezTo>
                    <a:pt x="537" y="176"/>
                    <a:pt x="553" y="177"/>
                    <a:pt x="569" y="177"/>
                  </a:cubicBezTo>
                  <a:cubicBezTo>
                    <a:pt x="844" y="193"/>
                    <a:pt x="1036" y="349"/>
                    <a:pt x="1091" y="349"/>
                  </a:cubicBezTo>
                  <a:cubicBezTo>
                    <a:pt x="1097" y="349"/>
                    <a:pt x="1100" y="347"/>
                    <a:pt x="1103" y="345"/>
                  </a:cubicBezTo>
                  <a:cubicBezTo>
                    <a:pt x="1120" y="328"/>
                    <a:pt x="1086" y="261"/>
                    <a:pt x="1003" y="177"/>
                  </a:cubicBezTo>
                  <a:cubicBezTo>
                    <a:pt x="867" y="60"/>
                    <a:pt x="702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1147046" y="2091807"/>
              <a:ext cx="92739" cy="49480"/>
            </a:xfrm>
            <a:custGeom>
              <a:avLst/>
              <a:gdLst/>
              <a:ahLst/>
              <a:cxnLst/>
              <a:rect l="l" t="t" r="r" b="b"/>
              <a:pathLst>
                <a:path w="2892" h="1543" extrusionOk="0">
                  <a:moveTo>
                    <a:pt x="1" y="1"/>
                  </a:moveTo>
                  <a:cubicBezTo>
                    <a:pt x="1" y="1"/>
                    <a:pt x="677" y="1543"/>
                    <a:pt x="2702" y="1543"/>
                  </a:cubicBezTo>
                  <a:cubicBezTo>
                    <a:pt x="2764" y="1543"/>
                    <a:pt x="2827" y="1541"/>
                    <a:pt x="2892" y="1538"/>
                  </a:cubicBezTo>
                  <a:lnTo>
                    <a:pt x="2875" y="987"/>
                  </a:lnTo>
                  <a:cubicBezTo>
                    <a:pt x="1839" y="937"/>
                    <a:pt x="836" y="602"/>
                    <a:pt x="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1234943" y="1920887"/>
              <a:ext cx="26263" cy="84530"/>
            </a:xfrm>
            <a:custGeom>
              <a:avLst/>
              <a:gdLst/>
              <a:ahLst/>
              <a:cxnLst/>
              <a:rect l="l" t="t" r="r" b="b"/>
              <a:pathLst>
                <a:path w="819" h="263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168"/>
                    <a:pt x="50" y="318"/>
                    <a:pt x="100" y="469"/>
                  </a:cubicBezTo>
                  <a:cubicBezTo>
                    <a:pt x="184" y="770"/>
                    <a:pt x="318" y="1171"/>
                    <a:pt x="451" y="1605"/>
                  </a:cubicBezTo>
                  <a:cubicBezTo>
                    <a:pt x="535" y="1822"/>
                    <a:pt x="602" y="2039"/>
                    <a:pt x="668" y="2223"/>
                  </a:cubicBezTo>
                  <a:cubicBezTo>
                    <a:pt x="702" y="2307"/>
                    <a:pt x="719" y="2390"/>
                    <a:pt x="702" y="2474"/>
                  </a:cubicBezTo>
                  <a:cubicBezTo>
                    <a:pt x="685" y="2524"/>
                    <a:pt x="618" y="2541"/>
                    <a:pt x="535" y="2541"/>
                  </a:cubicBezTo>
                  <a:cubicBezTo>
                    <a:pt x="368" y="2541"/>
                    <a:pt x="201" y="2557"/>
                    <a:pt x="50" y="2607"/>
                  </a:cubicBezTo>
                  <a:cubicBezTo>
                    <a:pt x="148" y="2627"/>
                    <a:pt x="240" y="2635"/>
                    <a:pt x="333" y="2635"/>
                  </a:cubicBezTo>
                  <a:cubicBezTo>
                    <a:pt x="399" y="2635"/>
                    <a:pt x="466" y="2631"/>
                    <a:pt x="535" y="2624"/>
                  </a:cubicBezTo>
                  <a:lnTo>
                    <a:pt x="668" y="2624"/>
                  </a:lnTo>
                  <a:cubicBezTo>
                    <a:pt x="719" y="2607"/>
                    <a:pt x="769" y="2557"/>
                    <a:pt x="802" y="2507"/>
                  </a:cubicBezTo>
                  <a:cubicBezTo>
                    <a:pt x="819" y="2407"/>
                    <a:pt x="819" y="2290"/>
                    <a:pt x="769" y="2190"/>
                  </a:cubicBezTo>
                  <a:cubicBezTo>
                    <a:pt x="702" y="2006"/>
                    <a:pt x="635" y="1789"/>
                    <a:pt x="568" y="1572"/>
                  </a:cubicBezTo>
                  <a:cubicBezTo>
                    <a:pt x="435" y="1137"/>
                    <a:pt x="301" y="736"/>
                    <a:pt x="184" y="452"/>
                  </a:cubicBezTo>
                  <a:cubicBezTo>
                    <a:pt x="151" y="285"/>
                    <a:pt x="84" y="13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1216184" y="2012536"/>
              <a:ext cx="23602" cy="21710"/>
            </a:xfrm>
            <a:custGeom>
              <a:avLst/>
              <a:gdLst/>
              <a:ahLst/>
              <a:cxnLst/>
              <a:rect l="l" t="t" r="r" b="b"/>
              <a:pathLst>
                <a:path w="736" h="677" extrusionOk="0">
                  <a:moveTo>
                    <a:pt x="418" y="0"/>
                  </a:moveTo>
                  <a:lnTo>
                    <a:pt x="418" y="0"/>
                  </a:lnTo>
                  <a:cubicBezTo>
                    <a:pt x="301" y="34"/>
                    <a:pt x="201" y="100"/>
                    <a:pt x="117" y="184"/>
                  </a:cubicBezTo>
                  <a:cubicBezTo>
                    <a:pt x="34" y="267"/>
                    <a:pt x="0" y="384"/>
                    <a:pt x="34" y="501"/>
                  </a:cubicBezTo>
                  <a:cubicBezTo>
                    <a:pt x="103" y="612"/>
                    <a:pt x="218" y="677"/>
                    <a:pt x="341" y="677"/>
                  </a:cubicBezTo>
                  <a:cubicBezTo>
                    <a:pt x="366" y="677"/>
                    <a:pt x="392" y="674"/>
                    <a:pt x="418" y="668"/>
                  </a:cubicBezTo>
                  <a:cubicBezTo>
                    <a:pt x="535" y="635"/>
                    <a:pt x="635" y="568"/>
                    <a:pt x="685" y="451"/>
                  </a:cubicBezTo>
                  <a:cubicBezTo>
                    <a:pt x="736" y="351"/>
                    <a:pt x="736" y="217"/>
                    <a:pt x="652" y="117"/>
                  </a:cubicBezTo>
                  <a:cubicBezTo>
                    <a:pt x="600" y="65"/>
                    <a:pt x="528" y="39"/>
                    <a:pt x="457" y="39"/>
                  </a:cubicBezTo>
                  <a:cubicBezTo>
                    <a:pt x="414" y="39"/>
                    <a:pt x="372" y="48"/>
                    <a:pt x="335" y="67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1214580" y="2011958"/>
              <a:ext cx="27354" cy="16419"/>
            </a:xfrm>
            <a:custGeom>
              <a:avLst/>
              <a:gdLst/>
              <a:ahLst/>
              <a:cxnLst/>
              <a:rect l="l" t="t" r="r" b="b"/>
              <a:pathLst>
                <a:path w="853" h="512" extrusionOk="0">
                  <a:moveTo>
                    <a:pt x="41" y="0"/>
                  </a:moveTo>
                  <a:cubicBezTo>
                    <a:pt x="38" y="0"/>
                    <a:pt x="36" y="1"/>
                    <a:pt x="34" y="1"/>
                  </a:cubicBezTo>
                  <a:cubicBezTo>
                    <a:pt x="0" y="1"/>
                    <a:pt x="67" y="269"/>
                    <a:pt x="334" y="419"/>
                  </a:cubicBezTo>
                  <a:cubicBezTo>
                    <a:pt x="457" y="488"/>
                    <a:pt x="577" y="512"/>
                    <a:pt x="670" y="512"/>
                  </a:cubicBezTo>
                  <a:cubicBezTo>
                    <a:pt x="779" y="512"/>
                    <a:pt x="852" y="480"/>
                    <a:pt x="852" y="453"/>
                  </a:cubicBezTo>
                  <a:cubicBezTo>
                    <a:pt x="836" y="419"/>
                    <a:pt x="635" y="402"/>
                    <a:pt x="418" y="285"/>
                  </a:cubicBezTo>
                  <a:cubicBezTo>
                    <a:pt x="211" y="158"/>
                    <a:pt x="95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1084386" y="1734895"/>
              <a:ext cx="249710" cy="174030"/>
            </a:xfrm>
            <a:custGeom>
              <a:avLst/>
              <a:gdLst/>
              <a:ahLst/>
              <a:cxnLst/>
              <a:rect l="l" t="t" r="r" b="b"/>
              <a:pathLst>
                <a:path w="7787" h="5427" extrusionOk="0">
                  <a:moveTo>
                    <a:pt x="3835" y="0"/>
                  </a:moveTo>
                  <a:cubicBezTo>
                    <a:pt x="3527" y="0"/>
                    <a:pt x="3219" y="40"/>
                    <a:pt x="2924" y="120"/>
                  </a:cubicBezTo>
                  <a:cubicBezTo>
                    <a:pt x="1688" y="471"/>
                    <a:pt x="735" y="1457"/>
                    <a:pt x="418" y="2710"/>
                  </a:cubicBezTo>
                  <a:lnTo>
                    <a:pt x="568" y="2576"/>
                  </a:lnTo>
                  <a:lnTo>
                    <a:pt x="568" y="2576"/>
                  </a:lnTo>
                  <a:cubicBezTo>
                    <a:pt x="551" y="3044"/>
                    <a:pt x="284" y="3462"/>
                    <a:pt x="150" y="3913"/>
                  </a:cubicBezTo>
                  <a:cubicBezTo>
                    <a:pt x="0" y="4364"/>
                    <a:pt x="17" y="4932"/>
                    <a:pt x="434" y="5199"/>
                  </a:cubicBezTo>
                  <a:cubicBezTo>
                    <a:pt x="551" y="5283"/>
                    <a:pt x="668" y="5333"/>
                    <a:pt x="802" y="5350"/>
                  </a:cubicBezTo>
                  <a:cubicBezTo>
                    <a:pt x="992" y="5405"/>
                    <a:pt x="1190" y="5427"/>
                    <a:pt x="1390" y="5427"/>
                  </a:cubicBezTo>
                  <a:cubicBezTo>
                    <a:pt x="1735" y="5427"/>
                    <a:pt x="2091" y="5363"/>
                    <a:pt x="2439" y="5300"/>
                  </a:cubicBezTo>
                  <a:lnTo>
                    <a:pt x="2506" y="4063"/>
                  </a:lnTo>
                  <a:cubicBezTo>
                    <a:pt x="2590" y="4448"/>
                    <a:pt x="2790" y="4798"/>
                    <a:pt x="3108" y="5032"/>
                  </a:cubicBezTo>
                  <a:cubicBezTo>
                    <a:pt x="3325" y="5206"/>
                    <a:pt x="3584" y="5295"/>
                    <a:pt x="3849" y="5295"/>
                  </a:cubicBezTo>
                  <a:cubicBezTo>
                    <a:pt x="3992" y="5295"/>
                    <a:pt x="4137" y="5269"/>
                    <a:pt x="4277" y="5216"/>
                  </a:cubicBezTo>
                  <a:cubicBezTo>
                    <a:pt x="4600" y="5069"/>
                    <a:pt x="4820" y="4716"/>
                    <a:pt x="4744" y="4395"/>
                  </a:cubicBezTo>
                  <a:lnTo>
                    <a:pt x="4744" y="4395"/>
                  </a:lnTo>
                  <a:cubicBezTo>
                    <a:pt x="4929" y="4791"/>
                    <a:pt x="5397" y="5060"/>
                    <a:pt x="5865" y="5166"/>
                  </a:cubicBezTo>
                  <a:cubicBezTo>
                    <a:pt x="6098" y="5196"/>
                    <a:pt x="6334" y="5213"/>
                    <a:pt x="6572" y="5213"/>
                  </a:cubicBezTo>
                  <a:cubicBezTo>
                    <a:pt x="6863" y="5213"/>
                    <a:pt x="7158" y="5188"/>
                    <a:pt x="7452" y="5133"/>
                  </a:cubicBezTo>
                  <a:cubicBezTo>
                    <a:pt x="7185" y="4715"/>
                    <a:pt x="7369" y="4214"/>
                    <a:pt x="7519" y="3763"/>
                  </a:cubicBezTo>
                  <a:cubicBezTo>
                    <a:pt x="7669" y="3311"/>
                    <a:pt x="7786" y="2760"/>
                    <a:pt x="7452" y="2409"/>
                  </a:cubicBezTo>
                  <a:cubicBezTo>
                    <a:pt x="7318" y="2292"/>
                    <a:pt x="7201" y="2192"/>
                    <a:pt x="7068" y="2108"/>
                  </a:cubicBezTo>
                  <a:cubicBezTo>
                    <a:pt x="6784" y="1858"/>
                    <a:pt x="6650" y="1524"/>
                    <a:pt x="6450" y="1240"/>
                  </a:cubicBezTo>
                  <a:cubicBezTo>
                    <a:pt x="5896" y="441"/>
                    <a:pt x="4866" y="0"/>
                    <a:pt x="38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904872" y="1753751"/>
              <a:ext cx="254552" cy="409887"/>
            </a:xfrm>
            <a:custGeom>
              <a:avLst/>
              <a:gdLst/>
              <a:ahLst/>
              <a:cxnLst/>
              <a:rect l="l" t="t" r="r" b="b"/>
              <a:pathLst>
                <a:path w="7938" h="12782" extrusionOk="0">
                  <a:moveTo>
                    <a:pt x="6153" y="0"/>
                  </a:moveTo>
                  <a:cubicBezTo>
                    <a:pt x="5878" y="0"/>
                    <a:pt x="5604" y="20"/>
                    <a:pt x="5331" y="67"/>
                  </a:cubicBezTo>
                  <a:cubicBezTo>
                    <a:pt x="4479" y="234"/>
                    <a:pt x="3626" y="752"/>
                    <a:pt x="3309" y="1554"/>
                  </a:cubicBezTo>
                  <a:cubicBezTo>
                    <a:pt x="2958" y="2473"/>
                    <a:pt x="3309" y="3592"/>
                    <a:pt x="2791" y="4444"/>
                  </a:cubicBezTo>
                  <a:cubicBezTo>
                    <a:pt x="2457" y="5012"/>
                    <a:pt x="1788" y="5297"/>
                    <a:pt x="1287" y="5748"/>
                  </a:cubicBezTo>
                  <a:cubicBezTo>
                    <a:pt x="435" y="6483"/>
                    <a:pt x="51" y="7669"/>
                    <a:pt x="17" y="8805"/>
                  </a:cubicBezTo>
                  <a:cubicBezTo>
                    <a:pt x="1" y="9925"/>
                    <a:pt x="435" y="11679"/>
                    <a:pt x="736" y="12782"/>
                  </a:cubicBezTo>
                  <a:cubicBezTo>
                    <a:pt x="2791" y="12598"/>
                    <a:pt x="4896" y="12732"/>
                    <a:pt x="6951" y="12548"/>
                  </a:cubicBezTo>
                  <a:cubicBezTo>
                    <a:pt x="6484" y="12331"/>
                    <a:pt x="6250" y="10977"/>
                    <a:pt x="6333" y="10459"/>
                  </a:cubicBezTo>
                  <a:cubicBezTo>
                    <a:pt x="6417" y="9958"/>
                    <a:pt x="6701" y="9507"/>
                    <a:pt x="6918" y="9056"/>
                  </a:cubicBezTo>
                  <a:cubicBezTo>
                    <a:pt x="7135" y="8588"/>
                    <a:pt x="7302" y="8053"/>
                    <a:pt x="7135" y="7569"/>
                  </a:cubicBezTo>
                  <a:cubicBezTo>
                    <a:pt x="6968" y="7051"/>
                    <a:pt x="6450" y="6683"/>
                    <a:pt x="6266" y="6165"/>
                  </a:cubicBezTo>
                  <a:cubicBezTo>
                    <a:pt x="6066" y="5614"/>
                    <a:pt x="6266" y="4996"/>
                    <a:pt x="6450" y="4444"/>
                  </a:cubicBezTo>
                  <a:cubicBezTo>
                    <a:pt x="6951" y="3024"/>
                    <a:pt x="7453" y="1604"/>
                    <a:pt x="7937" y="184"/>
                  </a:cubicBezTo>
                  <a:cubicBezTo>
                    <a:pt x="7353" y="92"/>
                    <a:pt x="6752" y="0"/>
                    <a:pt x="6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932739" y="1746151"/>
              <a:ext cx="213281" cy="190545"/>
            </a:xfrm>
            <a:custGeom>
              <a:avLst/>
              <a:gdLst/>
              <a:ahLst/>
              <a:cxnLst/>
              <a:rect l="l" t="t" r="r" b="b"/>
              <a:pathLst>
                <a:path w="6651" h="5942" extrusionOk="0">
                  <a:moveTo>
                    <a:pt x="5026" y="1"/>
                  </a:moveTo>
                  <a:cubicBezTo>
                    <a:pt x="4988" y="1"/>
                    <a:pt x="4950" y="2"/>
                    <a:pt x="4913" y="3"/>
                  </a:cubicBezTo>
                  <a:cubicBezTo>
                    <a:pt x="4595" y="3"/>
                    <a:pt x="4295" y="53"/>
                    <a:pt x="3994" y="120"/>
                  </a:cubicBezTo>
                  <a:cubicBezTo>
                    <a:pt x="3626" y="203"/>
                    <a:pt x="3292" y="337"/>
                    <a:pt x="2991" y="521"/>
                  </a:cubicBezTo>
                  <a:cubicBezTo>
                    <a:pt x="2640" y="738"/>
                    <a:pt x="2373" y="1056"/>
                    <a:pt x="2223" y="1440"/>
                  </a:cubicBezTo>
                  <a:cubicBezTo>
                    <a:pt x="2072" y="1841"/>
                    <a:pt x="2006" y="2275"/>
                    <a:pt x="2022" y="2693"/>
                  </a:cubicBezTo>
                  <a:cubicBezTo>
                    <a:pt x="2022" y="3144"/>
                    <a:pt x="2072" y="3562"/>
                    <a:pt x="2072" y="3963"/>
                  </a:cubicBezTo>
                  <a:cubicBezTo>
                    <a:pt x="2106" y="4347"/>
                    <a:pt x="2039" y="4715"/>
                    <a:pt x="1905" y="5082"/>
                  </a:cubicBezTo>
                  <a:cubicBezTo>
                    <a:pt x="1772" y="5383"/>
                    <a:pt x="1521" y="5634"/>
                    <a:pt x="1204" y="5767"/>
                  </a:cubicBezTo>
                  <a:cubicBezTo>
                    <a:pt x="1113" y="5801"/>
                    <a:pt x="1016" y="5818"/>
                    <a:pt x="919" y="5818"/>
                  </a:cubicBezTo>
                  <a:cubicBezTo>
                    <a:pt x="730" y="5818"/>
                    <a:pt x="539" y="5755"/>
                    <a:pt x="385" y="5634"/>
                  </a:cubicBezTo>
                  <a:cubicBezTo>
                    <a:pt x="201" y="5500"/>
                    <a:pt x="101" y="5249"/>
                    <a:pt x="151" y="5016"/>
                  </a:cubicBezTo>
                  <a:cubicBezTo>
                    <a:pt x="184" y="4832"/>
                    <a:pt x="318" y="4681"/>
                    <a:pt x="502" y="4648"/>
                  </a:cubicBezTo>
                  <a:cubicBezTo>
                    <a:pt x="529" y="4644"/>
                    <a:pt x="557" y="4642"/>
                    <a:pt x="584" y="4642"/>
                  </a:cubicBezTo>
                  <a:cubicBezTo>
                    <a:pt x="673" y="4642"/>
                    <a:pt x="759" y="4664"/>
                    <a:pt x="836" y="4715"/>
                  </a:cubicBezTo>
                  <a:cubicBezTo>
                    <a:pt x="903" y="4765"/>
                    <a:pt x="919" y="4798"/>
                    <a:pt x="936" y="4798"/>
                  </a:cubicBezTo>
                  <a:cubicBezTo>
                    <a:pt x="936" y="4798"/>
                    <a:pt x="919" y="4748"/>
                    <a:pt x="853" y="4698"/>
                  </a:cubicBezTo>
                  <a:cubicBezTo>
                    <a:pt x="774" y="4632"/>
                    <a:pt x="674" y="4587"/>
                    <a:pt x="579" y="4587"/>
                  </a:cubicBezTo>
                  <a:cubicBezTo>
                    <a:pt x="553" y="4587"/>
                    <a:pt x="527" y="4591"/>
                    <a:pt x="502" y="4598"/>
                  </a:cubicBezTo>
                  <a:cubicBezTo>
                    <a:pt x="285" y="4631"/>
                    <a:pt x="117" y="4782"/>
                    <a:pt x="67" y="4999"/>
                  </a:cubicBezTo>
                  <a:cubicBezTo>
                    <a:pt x="1" y="5266"/>
                    <a:pt x="101" y="5550"/>
                    <a:pt x="318" y="5717"/>
                  </a:cubicBezTo>
                  <a:cubicBezTo>
                    <a:pt x="498" y="5863"/>
                    <a:pt x="715" y="5941"/>
                    <a:pt x="935" y="5941"/>
                  </a:cubicBezTo>
                  <a:cubicBezTo>
                    <a:pt x="1042" y="5941"/>
                    <a:pt x="1150" y="5923"/>
                    <a:pt x="1254" y="5884"/>
                  </a:cubicBezTo>
                  <a:cubicBezTo>
                    <a:pt x="1605" y="5751"/>
                    <a:pt x="1872" y="5483"/>
                    <a:pt x="2022" y="5132"/>
                  </a:cubicBezTo>
                  <a:cubicBezTo>
                    <a:pt x="2173" y="4765"/>
                    <a:pt x="2239" y="4364"/>
                    <a:pt x="2223" y="3963"/>
                  </a:cubicBezTo>
                  <a:cubicBezTo>
                    <a:pt x="2223" y="3545"/>
                    <a:pt x="2173" y="3127"/>
                    <a:pt x="2173" y="2693"/>
                  </a:cubicBezTo>
                  <a:cubicBezTo>
                    <a:pt x="2156" y="2292"/>
                    <a:pt x="2223" y="1874"/>
                    <a:pt x="2356" y="1490"/>
                  </a:cubicBezTo>
                  <a:cubicBezTo>
                    <a:pt x="2490" y="1139"/>
                    <a:pt x="2741" y="838"/>
                    <a:pt x="3058" y="638"/>
                  </a:cubicBezTo>
                  <a:cubicBezTo>
                    <a:pt x="3359" y="454"/>
                    <a:pt x="3676" y="320"/>
                    <a:pt x="4011" y="237"/>
                  </a:cubicBezTo>
                  <a:cubicBezTo>
                    <a:pt x="4311" y="170"/>
                    <a:pt x="4612" y="120"/>
                    <a:pt x="4913" y="103"/>
                  </a:cubicBezTo>
                  <a:cubicBezTo>
                    <a:pt x="4958" y="102"/>
                    <a:pt x="5003" y="101"/>
                    <a:pt x="5048" y="101"/>
                  </a:cubicBezTo>
                  <a:cubicBezTo>
                    <a:pt x="5451" y="101"/>
                    <a:pt x="5840" y="168"/>
                    <a:pt x="6216" y="304"/>
                  </a:cubicBezTo>
                  <a:cubicBezTo>
                    <a:pt x="6482" y="413"/>
                    <a:pt x="6631" y="523"/>
                    <a:pt x="6649" y="523"/>
                  </a:cubicBezTo>
                  <a:cubicBezTo>
                    <a:pt x="6650" y="523"/>
                    <a:pt x="6651" y="522"/>
                    <a:pt x="6651" y="521"/>
                  </a:cubicBezTo>
                  <a:cubicBezTo>
                    <a:pt x="6651" y="521"/>
                    <a:pt x="6617" y="488"/>
                    <a:pt x="6550" y="437"/>
                  </a:cubicBezTo>
                  <a:cubicBezTo>
                    <a:pt x="6450" y="371"/>
                    <a:pt x="6350" y="304"/>
                    <a:pt x="6233" y="254"/>
                  </a:cubicBezTo>
                  <a:cubicBezTo>
                    <a:pt x="5850" y="85"/>
                    <a:pt x="5439" y="1"/>
                    <a:pt x="50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1316363" y="1831964"/>
              <a:ext cx="98640" cy="183137"/>
            </a:xfrm>
            <a:custGeom>
              <a:avLst/>
              <a:gdLst/>
              <a:ahLst/>
              <a:cxnLst/>
              <a:rect l="l" t="t" r="r" b="b"/>
              <a:pathLst>
                <a:path w="3076" h="5711" extrusionOk="0">
                  <a:moveTo>
                    <a:pt x="1" y="0"/>
                  </a:moveTo>
                  <a:lnTo>
                    <a:pt x="1" y="0"/>
                  </a:lnTo>
                  <a:cubicBezTo>
                    <a:pt x="84" y="67"/>
                    <a:pt x="168" y="134"/>
                    <a:pt x="268" y="184"/>
                  </a:cubicBezTo>
                  <a:cubicBezTo>
                    <a:pt x="519" y="351"/>
                    <a:pt x="753" y="535"/>
                    <a:pt x="970" y="736"/>
                  </a:cubicBezTo>
                  <a:cubicBezTo>
                    <a:pt x="1287" y="1020"/>
                    <a:pt x="1488" y="1404"/>
                    <a:pt x="1555" y="1822"/>
                  </a:cubicBezTo>
                  <a:cubicBezTo>
                    <a:pt x="1622" y="2306"/>
                    <a:pt x="1488" y="2841"/>
                    <a:pt x="1388" y="3409"/>
                  </a:cubicBezTo>
                  <a:cubicBezTo>
                    <a:pt x="1271" y="3960"/>
                    <a:pt x="1221" y="4562"/>
                    <a:pt x="1471" y="5030"/>
                  </a:cubicBezTo>
                  <a:cubicBezTo>
                    <a:pt x="1588" y="5247"/>
                    <a:pt x="1755" y="5447"/>
                    <a:pt x="1972" y="5581"/>
                  </a:cubicBezTo>
                  <a:cubicBezTo>
                    <a:pt x="2112" y="5670"/>
                    <a:pt x="2270" y="5710"/>
                    <a:pt x="2433" y="5710"/>
                  </a:cubicBezTo>
                  <a:cubicBezTo>
                    <a:pt x="2485" y="5710"/>
                    <a:pt x="2538" y="5706"/>
                    <a:pt x="2591" y="5698"/>
                  </a:cubicBezTo>
                  <a:cubicBezTo>
                    <a:pt x="2774" y="5681"/>
                    <a:pt x="2942" y="5564"/>
                    <a:pt x="3025" y="5397"/>
                  </a:cubicBezTo>
                  <a:cubicBezTo>
                    <a:pt x="3075" y="5264"/>
                    <a:pt x="3059" y="5113"/>
                    <a:pt x="2958" y="4996"/>
                  </a:cubicBezTo>
                  <a:cubicBezTo>
                    <a:pt x="2908" y="4929"/>
                    <a:pt x="2825" y="4896"/>
                    <a:pt x="2724" y="4879"/>
                  </a:cubicBezTo>
                  <a:cubicBezTo>
                    <a:pt x="2674" y="4896"/>
                    <a:pt x="2641" y="4913"/>
                    <a:pt x="2641" y="4913"/>
                  </a:cubicBezTo>
                  <a:cubicBezTo>
                    <a:pt x="2656" y="4910"/>
                    <a:pt x="2671" y="4909"/>
                    <a:pt x="2685" y="4909"/>
                  </a:cubicBezTo>
                  <a:cubicBezTo>
                    <a:pt x="2783" y="4909"/>
                    <a:pt x="2864" y="4957"/>
                    <a:pt x="2908" y="5030"/>
                  </a:cubicBezTo>
                  <a:cubicBezTo>
                    <a:pt x="2975" y="5130"/>
                    <a:pt x="2992" y="5247"/>
                    <a:pt x="2942" y="5364"/>
                  </a:cubicBezTo>
                  <a:cubicBezTo>
                    <a:pt x="2875" y="5497"/>
                    <a:pt x="2724" y="5581"/>
                    <a:pt x="2574" y="5598"/>
                  </a:cubicBezTo>
                  <a:cubicBezTo>
                    <a:pt x="2544" y="5602"/>
                    <a:pt x="2514" y="5604"/>
                    <a:pt x="2484" y="5604"/>
                  </a:cubicBezTo>
                  <a:cubicBezTo>
                    <a:pt x="2154" y="5604"/>
                    <a:pt x="1788" y="5360"/>
                    <a:pt x="1605" y="4963"/>
                  </a:cubicBezTo>
                  <a:cubicBezTo>
                    <a:pt x="1388" y="4545"/>
                    <a:pt x="1421" y="3994"/>
                    <a:pt x="1538" y="3426"/>
                  </a:cubicBezTo>
                  <a:cubicBezTo>
                    <a:pt x="1638" y="2874"/>
                    <a:pt x="1772" y="2323"/>
                    <a:pt x="1688" y="1805"/>
                  </a:cubicBezTo>
                  <a:cubicBezTo>
                    <a:pt x="1622" y="1354"/>
                    <a:pt x="1388" y="953"/>
                    <a:pt x="1037" y="652"/>
                  </a:cubicBezTo>
                  <a:cubicBezTo>
                    <a:pt x="803" y="451"/>
                    <a:pt x="569" y="284"/>
                    <a:pt x="302" y="134"/>
                  </a:cubicBezTo>
                  <a:cubicBezTo>
                    <a:pt x="218" y="84"/>
                    <a:pt x="118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1207076" y="2377945"/>
              <a:ext cx="705132" cy="427588"/>
            </a:xfrm>
            <a:custGeom>
              <a:avLst/>
              <a:gdLst/>
              <a:ahLst/>
              <a:cxnLst/>
              <a:rect l="l" t="t" r="r" b="b"/>
              <a:pathLst>
                <a:path w="21989" h="13334" extrusionOk="0">
                  <a:moveTo>
                    <a:pt x="769" y="0"/>
                  </a:moveTo>
                  <a:cubicBezTo>
                    <a:pt x="301" y="0"/>
                    <a:pt x="0" y="485"/>
                    <a:pt x="201" y="919"/>
                  </a:cubicBezTo>
                  <a:lnTo>
                    <a:pt x="6049" y="13334"/>
                  </a:lnTo>
                  <a:lnTo>
                    <a:pt x="21989" y="13334"/>
                  </a:lnTo>
                  <a:lnTo>
                    <a:pt x="15974" y="903"/>
                  </a:lnTo>
                  <a:lnTo>
                    <a:pt x="8572" y="903"/>
                  </a:lnTo>
                  <a:cubicBezTo>
                    <a:pt x="7937" y="334"/>
                    <a:pt x="7118" y="0"/>
                    <a:pt x="626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1207076" y="2377945"/>
              <a:ext cx="705132" cy="427588"/>
            </a:xfrm>
            <a:custGeom>
              <a:avLst/>
              <a:gdLst/>
              <a:ahLst/>
              <a:cxnLst/>
              <a:rect l="l" t="t" r="r" b="b"/>
              <a:pathLst>
                <a:path w="21989" h="13334" extrusionOk="0">
                  <a:moveTo>
                    <a:pt x="769" y="0"/>
                  </a:moveTo>
                  <a:cubicBezTo>
                    <a:pt x="301" y="0"/>
                    <a:pt x="0" y="485"/>
                    <a:pt x="201" y="919"/>
                  </a:cubicBezTo>
                  <a:lnTo>
                    <a:pt x="6049" y="13334"/>
                  </a:lnTo>
                  <a:lnTo>
                    <a:pt x="21989" y="13334"/>
                  </a:lnTo>
                  <a:lnTo>
                    <a:pt x="15974" y="903"/>
                  </a:lnTo>
                  <a:lnTo>
                    <a:pt x="8572" y="903"/>
                  </a:lnTo>
                  <a:cubicBezTo>
                    <a:pt x="7937" y="334"/>
                    <a:pt x="7118" y="0"/>
                    <a:pt x="6266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1401021" y="2447595"/>
              <a:ext cx="719082" cy="357937"/>
            </a:xfrm>
            <a:custGeom>
              <a:avLst/>
              <a:gdLst/>
              <a:ahLst/>
              <a:cxnLst/>
              <a:rect l="l" t="t" r="r" b="b"/>
              <a:pathLst>
                <a:path w="22424" h="11162" extrusionOk="0">
                  <a:moveTo>
                    <a:pt x="6784" y="0"/>
                  </a:moveTo>
                  <a:cubicBezTo>
                    <a:pt x="6651" y="0"/>
                    <a:pt x="6517" y="67"/>
                    <a:pt x="6434" y="184"/>
                  </a:cubicBezTo>
                  <a:lnTo>
                    <a:pt x="1" y="11162"/>
                  </a:lnTo>
                  <a:lnTo>
                    <a:pt x="15941" y="11162"/>
                  </a:lnTo>
                  <a:lnTo>
                    <a:pt x="22290" y="485"/>
                  </a:lnTo>
                  <a:cubicBezTo>
                    <a:pt x="22424" y="268"/>
                    <a:pt x="22240" y="0"/>
                    <a:pt x="2195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0"/>
            <p:cNvSpPr/>
            <p:nvPr/>
          </p:nvSpPr>
          <p:spPr>
            <a:xfrm>
              <a:off x="1537660" y="2605688"/>
              <a:ext cx="217033" cy="201448"/>
            </a:xfrm>
            <a:custGeom>
              <a:avLst/>
              <a:gdLst/>
              <a:ahLst/>
              <a:cxnLst/>
              <a:rect l="l" t="t" r="r" b="b"/>
              <a:pathLst>
                <a:path w="6768" h="6282" extrusionOk="0">
                  <a:moveTo>
                    <a:pt x="1201" y="0"/>
                  </a:moveTo>
                  <a:cubicBezTo>
                    <a:pt x="1036" y="0"/>
                    <a:pt x="880" y="140"/>
                    <a:pt x="903" y="334"/>
                  </a:cubicBezTo>
                  <a:cubicBezTo>
                    <a:pt x="869" y="668"/>
                    <a:pt x="802" y="1002"/>
                    <a:pt x="686" y="1303"/>
                  </a:cubicBezTo>
                  <a:cubicBezTo>
                    <a:pt x="602" y="1570"/>
                    <a:pt x="468" y="1804"/>
                    <a:pt x="318" y="2021"/>
                  </a:cubicBezTo>
                  <a:cubicBezTo>
                    <a:pt x="204" y="2152"/>
                    <a:pt x="106" y="2282"/>
                    <a:pt x="8" y="2397"/>
                  </a:cubicBezTo>
                  <a:lnTo>
                    <a:pt x="8" y="2397"/>
                  </a:lnTo>
                  <a:lnTo>
                    <a:pt x="0" y="2372"/>
                  </a:lnTo>
                  <a:lnTo>
                    <a:pt x="0" y="2405"/>
                  </a:lnTo>
                  <a:cubicBezTo>
                    <a:pt x="3" y="2403"/>
                    <a:pt x="5" y="2400"/>
                    <a:pt x="8" y="2397"/>
                  </a:cubicBezTo>
                  <a:lnTo>
                    <a:pt x="8" y="2397"/>
                  </a:lnTo>
                  <a:lnTo>
                    <a:pt x="1153" y="6282"/>
                  </a:lnTo>
                  <a:cubicBezTo>
                    <a:pt x="2407" y="6015"/>
                    <a:pt x="3977" y="5664"/>
                    <a:pt x="4746" y="5396"/>
                  </a:cubicBezTo>
                  <a:cubicBezTo>
                    <a:pt x="6133" y="4895"/>
                    <a:pt x="6082" y="4778"/>
                    <a:pt x="5999" y="4628"/>
                  </a:cubicBezTo>
                  <a:cubicBezTo>
                    <a:pt x="5963" y="4563"/>
                    <a:pt x="5878" y="4537"/>
                    <a:pt x="5763" y="4537"/>
                  </a:cubicBezTo>
                  <a:cubicBezTo>
                    <a:pt x="5278" y="4537"/>
                    <a:pt x="4243" y="5003"/>
                    <a:pt x="3933" y="5003"/>
                  </a:cubicBezTo>
                  <a:cubicBezTo>
                    <a:pt x="3842" y="5003"/>
                    <a:pt x="3813" y="4963"/>
                    <a:pt x="3877" y="4862"/>
                  </a:cubicBezTo>
                  <a:cubicBezTo>
                    <a:pt x="4211" y="4344"/>
                    <a:pt x="6767" y="3742"/>
                    <a:pt x="6517" y="3324"/>
                  </a:cubicBezTo>
                  <a:cubicBezTo>
                    <a:pt x="6459" y="3232"/>
                    <a:pt x="6342" y="3194"/>
                    <a:pt x="6187" y="3194"/>
                  </a:cubicBezTo>
                  <a:cubicBezTo>
                    <a:pt x="5444" y="3194"/>
                    <a:pt x="3826" y="4077"/>
                    <a:pt x="3660" y="4160"/>
                  </a:cubicBezTo>
                  <a:cubicBezTo>
                    <a:pt x="3631" y="4174"/>
                    <a:pt x="3604" y="4180"/>
                    <a:pt x="3579" y="4180"/>
                  </a:cubicBezTo>
                  <a:cubicBezTo>
                    <a:pt x="3424" y="4180"/>
                    <a:pt x="3337" y="3950"/>
                    <a:pt x="3509" y="3893"/>
                  </a:cubicBezTo>
                  <a:cubicBezTo>
                    <a:pt x="3777" y="3776"/>
                    <a:pt x="6600" y="2573"/>
                    <a:pt x="6266" y="2038"/>
                  </a:cubicBezTo>
                  <a:cubicBezTo>
                    <a:pt x="6220" y="1959"/>
                    <a:pt x="6147" y="1930"/>
                    <a:pt x="6067" y="1930"/>
                  </a:cubicBezTo>
                  <a:cubicBezTo>
                    <a:pt x="5859" y="1930"/>
                    <a:pt x="5598" y="2121"/>
                    <a:pt x="5598" y="2121"/>
                  </a:cubicBezTo>
                  <a:cubicBezTo>
                    <a:pt x="5598" y="2121"/>
                    <a:pt x="3466" y="3222"/>
                    <a:pt x="2981" y="3222"/>
                  </a:cubicBezTo>
                  <a:cubicBezTo>
                    <a:pt x="2935" y="3222"/>
                    <a:pt x="2904" y="3213"/>
                    <a:pt x="2891" y="3191"/>
                  </a:cubicBezTo>
                  <a:cubicBezTo>
                    <a:pt x="2741" y="2923"/>
                    <a:pt x="4228" y="2088"/>
                    <a:pt x="4746" y="1854"/>
                  </a:cubicBezTo>
                  <a:cubicBezTo>
                    <a:pt x="5247" y="1603"/>
                    <a:pt x="5347" y="1269"/>
                    <a:pt x="5046" y="1136"/>
                  </a:cubicBezTo>
                  <a:cubicBezTo>
                    <a:pt x="5034" y="1129"/>
                    <a:pt x="5015" y="1126"/>
                    <a:pt x="4991" y="1126"/>
                  </a:cubicBezTo>
                  <a:cubicBezTo>
                    <a:pt x="4644" y="1126"/>
                    <a:pt x="3210" y="1770"/>
                    <a:pt x="2741" y="2004"/>
                  </a:cubicBezTo>
                  <a:cubicBezTo>
                    <a:pt x="2422" y="2164"/>
                    <a:pt x="1744" y="2513"/>
                    <a:pt x="1397" y="2513"/>
                  </a:cubicBezTo>
                  <a:cubicBezTo>
                    <a:pt x="1198" y="2513"/>
                    <a:pt x="1108" y="2399"/>
                    <a:pt x="1254" y="2071"/>
                  </a:cubicBezTo>
                  <a:cubicBezTo>
                    <a:pt x="1638" y="1152"/>
                    <a:pt x="1605" y="317"/>
                    <a:pt x="1421" y="100"/>
                  </a:cubicBezTo>
                  <a:cubicBezTo>
                    <a:pt x="1357" y="31"/>
                    <a:pt x="1278" y="0"/>
                    <a:pt x="120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0"/>
            <p:cNvSpPr/>
            <p:nvPr/>
          </p:nvSpPr>
          <p:spPr>
            <a:xfrm>
              <a:off x="760216" y="2179383"/>
              <a:ext cx="818747" cy="741369"/>
            </a:xfrm>
            <a:custGeom>
              <a:avLst/>
              <a:gdLst/>
              <a:ahLst/>
              <a:cxnLst/>
              <a:rect l="l" t="t" r="r" b="b"/>
              <a:pathLst>
                <a:path w="25532" h="23119" extrusionOk="0">
                  <a:moveTo>
                    <a:pt x="7810" y="1"/>
                  </a:moveTo>
                  <a:cubicBezTo>
                    <a:pt x="1" y="1"/>
                    <a:pt x="2189" y="9551"/>
                    <a:pt x="2189" y="9551"/>
                  </a:cubicBezTo>
                  <a:cubicBezTo>
                    <a:pt x="2557" y="11806"/>
                    <a:pt x="4244" y="15733"/>
                    <a:pt x="5731" y="19158"/>
                  </a:cubicBezTo>
                  <a:cubicBezTo>
                    <a:pt x="7218" y="22583"/>
                    <a:pt x="8438" y="23068"/>
                    <a:pt x="12665" y="23118"/>
                  </a:cubicBezTo>
                  <a:cubicBezTo>
                    <a:pt x="12702" y="23118"/>
                    <a:pt x="12740" y="23119"/>
                    <a:pt x="12777" y="23119"/>
                  </a:cubicBezTo>
                  <a:cubicBezTo>
                    <a:pt x="17329" y="23119"/>
                    <a:pt x="25531" y="20127"/>
                    <a:pt x="25531" y="20127"/>
                  </a:cubicBezTo>
                  <a:lnTo>
                    <a:pt x="23944" y="14697"/>
                  </a:lnTo>
                  <a:cubicBezTo>
                    <a:pt x="23944" y="14697"/>
                    <a:pt x="14918" y="16534"/>
                    <a:pt x="12976" y="16534"/>
                  </a:cubicBezTo>
                  <a:cubicBezTo>
                    <a:pt x="12830" y="16534"/>
                    <a:pt x="12725" y="16524"/>
                    <a:pt x="12665" y="16501"/>
                  </a:cubicBezTo>
                  <a:cubicBezTo>
                    <a:pt x="11813" y="16184"/>
                    <a:pt x="10928" y="13544"/>
                    <a:pt x="10259" y="11740"/>
                  </a:cubicBezTo>
                  <a:cubicBezTo>
                    <a:pt x="10176" y="11539"/>
                    <a:pt x="9173" y="8214"/>
                    <a:pt x="9173" y="8214"/>
                  </a:cubicBezTo>
                  <a:lnTo>
                    <a:pt x="8923" y="60"/>
                  </a:lnTo>
                  <a:cubicBezTo>
                    <a:pt x="8531" y="20"/>
                    <a:pt x="8160" y="1"/>
                    <a:pt x="7810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886113" y="2270230"/>
              <a:ext cx="696570" cy="658250"/>
            </a:xfrm>
            <a:custGeom>
              <a:avLst/>
              <a:gdLst/>
              <a:ahLst/>
              <a:cxnLst/>
              <a:rect l="l" t="t" r="r" b="b"/>
              <a:pathLst>
                <a:path w="21722" h="20527" extrusionOk="0">
                  <a:moveTo>
                    <a:pt x="4078" y="1"/>
                  </a:moveTo>
                  <a:cubicBezTo>
                    <a:pt x="4078" y="34"/>
                    <a:pt x="4078" y="51"/>
                    <a:pt x="4094" y="68"/>
                  </a:cubicBezTo>
                  <a:cubicBezTo>
                    <a:pt x="4094" y="51"/>
                    <a:pt x="4078" y="34"/>
                    <a:pt x="4078" y="1"/>
                  </a:cubicBezTo>
                  <a:close/>
                  <a:moveTo>
                    <a:pt x="4094" y="68"/>
                  </a:moveTo>
                  <a:cubicBezTo>
                    <a:pt x="4111" y="118"/>
                    <a:pt x="4128" y="185"/>
                    <a:pt x="4161" y="252"/>
                  </a:cubicBezTo>
                  <a:cubicBezTo>
                    <a:pt x="4211" y="435"/>
                    <a:pt x="4312" y="669"/>
                    <a:pt x="4412" y="987"/>
                  </a:cubicBezTo>
                  <a:cubicBezTo>
                    <a:pt x="4646" y="1622"/>
                    <a:pt x="4963" y="2557"/>
                    <a:pt x="5364" y="3760"/>
                  </a:cubicBezTo>
                  <a:cubicBezTo>
                    <a:pt x="5749" y="4963"/>
                    <a:pt x="6216" y="6434"/>
                    <a:pt x="6751" y="8105"/>
                  </a:cubicBezTo>
                  <a:cubicBezTo>
                    <a:pt x="7303" y="9775"/>
                    <a:pt x="7904" y="11663"/>
                    <a:pt x="8689" y="13685"/>
                  </a:cubicBezTo>
                  <a:lnTo>
                    <a:pt x="8689" y="13735"/>
                  </a:lnTo>
                  <a:lnTo>
                    <a:pt x="8739" y="13735"/>
                  </a:lnTo>
                  <a:cubicBezTo>
                    <a:pt x="8810" y="13736"/>
                    <a:pt x="8880" y="13736"/>
                    <a:pt x="8950" y="13736"/>
                  </a:cubicBezTo>
                  <a:cubicBezTo>
                    <a:pt x="10701" y="13736"/>
                    <a:pt x="12450" y="13537"/>
                    <a:pt x="14153" y="13167"/>
                  </a:cubicBezTo>
                  <a:cubicBezTo>
                    <a:pt x="16004" y="12787"/>
                    <a:pt x="17938" y="12292"/>
                    <a:pt x="19969" y="11942"/>
                  </a:cubicBezTo>
                  <a:lnTo>
                    <a:pt x="19969" y="11942"/>
                  </a:lnTo>
                  <a:cubicBezTo>
                    <a:pt x="20247" y="12891"/>
                    <a:pt x="20525" y="13857"/>
                    <a:pt x="20820" y="14838"/>
                  </a:cubicBezTo>
                  <a:cubicBezTo>
                    <a:pt x="21063" y="15664"/>
                    <a:pt x="21306" y="16475"/>
                    <a:pt x="21518" y="17254"/>
                  </a:cubicBezTo>
                  <a:lnTo>
                    <a:pt x="21518" y="17254"/>
                  </a:lnTo>
                  <a:cubicBezTo>
                    <a:pt x="19869" y="17877"/>
                    <a:pt x="18172" y="18403"/>
                    <a:pt x="16459" y="18831"/>
                  </a:cubicBezTo>
                  <a:cubicBezTo>
                    <a:pt x="14788" y="19283"/>
                    <a:pt x="13184" y="19717"/>
                    <a:pt x="11630" y="20018"/>
                  </a:cubicBezTo>
                  <a:cubicBezTo>
                    <a:pt x="10522" y="20234"/>
                    <a:pt x="9423" y="20399"/>
                    <a:pt x="8382" y="20399"/>
                  </a:cubicBezTo>
                  <a:cubicBezTo>
                    <a:pt x="7979" y="20399"/>
                    <a:pt x="7585" y="20374"/>
                    <a:pt x="7202" y="20318"/>
                  </a:cubicBezTo>
                  <a:cubicBezTo>
                    <a:pt x="6868" y="20268"/>
                    <a:pt x="6534" y="20202"/>
                    <a:pt x="6216" y="20085"/>
                  </a:cubicBezTo>
                  <a:cubicBezTo>
                    <a:pt x="6049" y="20034"/>
                    <a:pt x="5899" y="19968"/>
                    <a:pt x="5749" y="19901"/>
                  </a:cubicBezTo>
                  <a:cubicBezTo>
                    <a:pt x="5598" y="19834"/>
                    <a:pt x="5465" y="19767"/>
                    <a:pt x="5314" y="19667"/>
                  </a:cubicBezTo>
                  <a:cubicBezTo>
                    <a:pt x="4780" y="19366"/>
                    <a:pt x="4295" y="18982"/>
                    <a:pt x="3861" y="18547"/>
                  </a:cubicBezTo>
                  <a:cubicBezTo>
                    <a:pt x="3125" y="17795"/>
                    <a:pt x="2474" y="16943"/>
                    <a:pt x="1956" y="16008"/>
                  </a:cubicBezTo>
                  <a:cubicBezTo>
                    <a:pt x="1471" y="15206"/>
                    <a:pt x="1120" y="14487"/>
                    <a:pt x="836" y="13886"/>
                  </a:cubicBezTo>
                  <a:cubicBezTo>
                    <a:pt x="552" y="13301"/>
                    <a:pt x="352" y="12833"/>
                    <a:pt x="218" y="12516"/>
                  </a:cubicBezTo>
                  <a:cubicBezTo>
                    <a:pt x="151" y="12365"/>
                    <a:pt x="84" y="12232"/>
                    <a:pt x="51" y="12148"/>
                  </a:cubicBezTo>
                  <a:cubicBezTo>
                    <a:pt x="18" y="12064"/>
                    <a:pt x="1" y="12031"/>
                    <a:pt x="1" y="12031"/>
                  </a:cubicBezTo>
                  <a:lnTo>
                    <a:pt x="1" y="12031"/>
                  </a:lnTo>
                  <a:cubicBezTo>
                    <a:pt x="1" y="12031"/>
                    <a:pt x="1" y="12081"/>
                    <a:pt x="34" y="12165"/>
                  </a:cubicBezTo>
                  <a:cubicBezTo>
                    <a:pt x="68" y="12248"/>
                    <a:pt x="118" y="12365"/>
                    <a:pt x="185" y="12516"/>
                  </a:cubicBezTo>
                  <a:cubicBezTo>
                    <a:pt x="318" y="12850"/>
                    <a:pt x="519" y="13318"/>
                    <a:pt x="786" y="13919"/>
                  </a:cubicBezTo>
                  <a:cubicBezTo>
                    <a:pt x="1053" y="14504"/>
                    <a:pt x="1404" y="15239"/>
                    <a:pt x="1872" y="16058"/>
                  </a:cubicBezTo>
                  <a:cubicBezTo>
                    <a:pt x="2407" y="16993"/>
                    <a:pt x="3042" y="17846"/>
                    <a:pt x="3777" y="18631"/>
                  </a:cubicBezTo>
                  <a:cubicBezTo>
                    <a:pt x="4228" y="19065"/>
                    <a:pt x="4713" y="19466"/>
                    <a:pt x="5264" y="19767"/>
                  </a:cubicBezTo>
                  <a:cubicBezTo>
                    <a:pt x="5398" y="19867"/>
                    <a:pt x="5548" y="19934"/>
                    <a:pt x="5698" y="20001"/>
                  </a:cubicBezTo>
                  <a:cubicBezTo>
                    <a:pt x="5849" y="20085"/>
                    <a:pt x="6016" y="20151"/>
                    <a:pt x="6166" y="20202"/>
                  </a:cubicBezTo>
                  <a:cubicBezTo>
                    <a:pt x="6500" y="20318"/>
                    <a:pt x="6835" y="20385"/>
                    <a:pt x="7186" y="20435"/>
                  </a:cubicBezTo>
                  <a:cubicBezTo>
                    <a:pt x="7596" y="20499"/>
                    <a:pt x="8017" y="20527"/>
                    <a:pt x="8445" y="20527"/>
                  </a:cubicBezTo>
                  <a:cubicBezTo>
                    <a:pt x="9481" y="20527"/>
                    <a:pt x="10564" y="20364"/>
                    <a:pt x="11663" y="20151"/>
                  </a:cubicBezTo>
                  <a:cubicBezTo>
                    <a:pt x="13217" y="19851"/>
                    <a:pt x="14821" y="19416"/>
                    <a:pt x="16509" y="18982"/>
                  </a:cubicBezTo>
                  <a:cubicBezTo>
                    <a:pt x="18247" y="18531"/>
                    <a:pt x="19968" y="17996"/>
                    <a:pt x="21655" y="17378"/>
                  </a:cubicBezTo>
                  <a:lnTo>
                    <a:pt x="21722" y="17344"/>
                  </a:lnTo>
                  <a:lnTo>
                    <a:pt x="21689" y="17278"/>
                  </a:lnTo>
                  <a:cubicBezTo>
                    <a:pt x="21455" y="16492"/>
                    <a:pt x="21221" y="15640"/>
                    <a:pt x="20970" y="14788"/>
                  </a:cubicBezTo>
                  <a:cubicBezTo>
                    <a:pt x="20669" y="13785"/>
                    <a:pt x="20385" y="12800"/>
                    <a:pt x="20085" y="11831"/>
                  </a:cubicBezTo>
                  <a:lnTo>
                    <a:pt x="20068" y="11764"/>
                  </a:lnTo>
                  <a:lnTo>
                    <a:pt x="20001" y="11780"/>
                  </a:lnTo>
                  <a:cubicBezTo>
                    <a:pt x="17946" y="12131"/>
                    <a:pt x="15991" y="12633"/>
                    <a:pt x="14120" y="13017"/>
                  </a:cubicBezTo>
                  <a:cubicBezTo>
                    <a:pt x="12366" y="13414"/>
                    <a:pt x="10580" y="13598"/>
                    <a:pt x="8793" y="13602"/>
                  </a:cubicBezTo>
                  <a:lnTo>
                    <a:pt x="8793" y="13602"/>
                  </a:lnTo>
                  <a:cubicBezTo>
                    <a:pt x="8014" y="11609"/>
                    <a:pt x="7416" y="9733"/>
                    <a:pt x="6868" y="8071"/>
                  </a:cubicBezTo>
                  <a:cubicBezTo>
                    <a:pt x="6317" y="6384"/>
                    <a:pt x="5849" y="4930"/>
                    <a:pt x="5448" y="3727"/>
                  </a:cubicBezTo>
                  <a:cubicBezTo>
                    <a:pt x="5030" y="2541"/>
                    <a:pt x="4696" y="1605"/>
                    <a:pt x="4462" y="970"/>
                  </a:cubicBezTo>
                  <a:cubicBezTo>
                    <a:pt x="4345" y="653"/>
                    <a:pt x="4245" y="419"/>
                    <a:pt x="4178" y="252"/>
                  </a:cubicBezTo>
                  <a:lnTo>
                    <a:pt x="4094" y="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847536" y="2430247"/>
              <a:ext cx="65418" cy="67662"/>
            </a:xfrm>
            <a:custGeom>
              <a:avLst/>
              <a:gdLst/>
              <a:ahLst/>
              <a:cxnLst/>
              <a:rect l="l" t="t" r="r" b="b"/>
              <a:pathLst>
                <a:path w="2040" h="2110" extrusionOk="0">
                  <a:moveTo>
                    <a:pt x="1185" y="0"/>
                  </a:moveTo>
                  <a:cubicBezTo>
                    <a:pt x="1164" y="0"/>
                    <a:pt x="1143" y="2"/>
                    <a:pt x="1120" y="7"/>
                  </a:cubicBezTo>
                  <a:cubicBezTo>
                    <a:pt x="1098" y="5"/>
                    <a:pt x="1076" y="4"/>
                    <a:pt x="1053" y="4"/>
                  </a:cubicBezTo>
                  <a:cubicBezTo>
                    <a:pt x="856" y="4"/>
                    <a:pt x="650" y="69"/>
                    <a:pt x="485" y="174"/>
                  </a:cubicBezTo>
                  <a:cubicBezTo>
                    <a:pt x="201" y="358"/>
                    <a:pt x="18" y="675"/>
                    <a:pt x="18" y="1009"/>
                  </a:cubicBezTo>
                  <a:cubicBezTo>
                    <a:pt x="1" y="1444"/>
                    <a:pt x="235" y="1828"/>
                    <a:pt x="619" y="2028"/>
                  </a:cubicBezTo>
                  <a:cubicBezTo>
                    <a:pt x="746" y="2084"/>
                    <a:pt x="880" y="2110"/>
                    <a:pt x="1013" y="2110"/>
                  </a:cubicBezTo>
                  <a:cubicBezTo>
                    <a:pt x="1284" y="2110"/>
                    <a:pt x="1554" y="2002"/>
                    <a:pt x="1755" y="1811"/>
                  </a:cubicBezTo>
                  <a:cubicBezTo>
                    <a:pt x="1889" y="1678"/>
                    <a:pt x="1989" y="1511"/>
                    <a:pt x="2006" y="1327"/>
                  </a:cubicBezTo>
                  <a:cubicBezTo>
                    <a:pt x="2039" y="1176"/>
                    <a:pt x="2023" y="1009"/>
                    <a:pt x="1972" y="876"/>
                  </a:cubicBezTo>
                  <a:cubicBezTo>
                    <a:pt x="1906" y="658"/>
                    <a:pt x="1772" y="475"/>
                    <a:pt x="1571" y="358"/>
                  </a:cubicBezTo>
                  <a:cubicBezTo>
                    <a:pt x="1505" y="308"/>
                    <a:pt x="1438" y="274"/>
                    <a:pt x="1354" y="274"/>
                  </a:cubicBezTo>
                  <a:cubicBezTo>
                    <a:pt x="1354" y="291"/>
                    <a:pt x="1421" y="324"/>
                    <a:pt x="1538" y="408"/>
                  </a:cubicBezTo>
                  <a:cubicBezTo>
                    <a:pt x="1705" y="525"/>
                    <a:pt x="1822" y="709"/>
                    <a:pt x="1872" y="892"/>
                  </a:cubicBezTo>
                  <a:cubicBezTo>
                    <a:pt x="1956" y="1193"/>
                    <a:pt x="1889" y="1494"/>
                    <a:pt x="1672" y="1694"/>
                  </a:cubicBezTo>
                  <a:cubicBezTo>
                    <a:pt x="1495" y="1860"/>
                    <a:pt x="1266" y="1953"/>
                    <a:pt x="1030" y="1953"/>
                  </a:cubicBezTo>
                  <a:cubicBezTo>
                    <a:pt x="910" y="1953"/>
                    <a:pt x="788" y="1929"/>
                    <a:pt x="669" y="1878"/>
                  </a:cubicBezTo>
                  <a:cubicBezTo>
                    <a:pt x="352" y="1711"/>
                    <a:pt x="151" y="1377"/>
                    <a:pt x="151" y="1009"/>
                  </a:cubicBezTo>
                  <a:cubicBezTo>
                    <a:pt x="151" y="725"/>
                    <a:pt x="302" y="441"/>
                    <a:pt x="552" y="274"/>
                  </a:cubicBezTo>
                  <a:cubicBezTo>
                    <a:pt x="719" y="157"/>
                    <a:pt x="920" y="74"/>
                    <a:pt x="1120" y="57"/>
                  </a:cubicBezTo>
                  <a:cubicBezTo>
                    <a:pt x="1204" y="57"/>
                    <a:pt x="1271" y="57"/>
                    <a:pt x="1354" y="40"/>
                  </a:cubicBezTo>
                  <a:cubicBezTo>
                    <a:pt x="1293" y="16"/>
                    <a:pt x="1241" y="0"/>
                    <a:pt x="11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1444953" y="2739057"/>
              <a:ext cx="65418" cy="67598"/>
            </a:xfrm>
            <a:custGeom>
              <a:avLst/>
              <a:gdLst/>
              <a:ahLst/>
              <a:cxnLst/>
              <a:rect l="l" t="t" r="r" b="b"/>
              <a:pathLst>
                <a:path w="2040" h="2108" extrusionOk="0">
                  <a:moveTo>
                    <a:pt x="1104" y="1"/>
                  </a:moveTo>
                  <a:cubicBezTo>
                    <a:pt x="886" y="1"/>
                    <a:pt x="669" y="68"/>
                    <a:pt x="485" y="185"/>
                  </a:cubicBezTo>
                  <a:cubicBezTo>
                    <a:pt x="201" y="368"/>
                    <a:pt x="18" y="686"/>
                    <a:pt x="1" y="1020"/>
                  </a:cubicBezTo>
                  <a:cubicBezTo>
                    <a:pt x="1" y="1438"/>
                    <a:pt x="235" y="1839"/>
                    <a:pt x="602" y="2023"/>
                  </a:cubicBezTo>
                  <a:cubicBezTo>
                    <a:pt x="739" y="2080"/>
                    <a:pt x="882" y="2107"/>
                    <a:pt x="1022" y="2107"/>
                  </a:cubicBezTo>
                  <a:cubicBezTo>
                    <a:pt x="1294" y="2107"/>
                    <a:pt x="1557" y="2004"/>
                    <a:pt x="1755" y="1805"/>
                  </a:cubicBezTo>
                  <a:cubicBezTo>
                    <a:pt x="1889" y="1688"/>
                    <a:pt x="1973" y="1521"/>
                    <a:pt x="2006" y="1338"/>
                  </a:cubicBezTo>
                  <a:cubicBezTo>
                    <a:pt x="2039" y="1187"/>
                    <a:pt x="2023" y="1020"/>
                    <a:pt x="1973" y="870"/>
                  </a:cubicBezTo>
                  <a:cubicBezTo>
                    <a:pt x="1906" y="653"/>
                    <a:pt x="1755" y="485"/>
                    <a:pt x="1572" y="352"/>
                  </a:cubicBezTo>
                  <a:cubicBezTo>
                    <a:pt x="1505" y="318"/>
                    <a:pt x="1421" y="285"/>
                    <a:pt x="1338" y="285"/>
                  </a:cubicBezTo>
                  <a:cubicBezTo>
                    <a:pt x="1338" y="302"/>
                    <a:pt x="1421" y="318"/>
                    <a:pt x="1538" y="402"/>
                  </a:cubicBezTo>
                  <a:cubicBezTo>
                    <a:pt x="1705" y="536"/>
                    <a:pt x="1822" y="703"/>
                    <a:pt x="1872" y="903"/>
                  </a:cubicBezTo>
                  <a:cubicBezTo>
                    <a:pt x="1956" y="1187"/>
                    <a:pt x="1872" y="1505"/>
                    <a:pt x="1655" y="1705"/>
                  </a:cubicBezTo>
                  <a:cubicBezTo>
                    <a:pt x="1478" y="1871"/>
                    <a:pt x="1250" y="1956"/>
                    <a:pt x="1019" y="1956"/>
                  </a:cubicBezTo>
                  <a:cubicBezTo>
                    <a:pt x="901" y="1956"/>
                    <a:pt x="782" y="1934"/>
                    <a:pt x="669" y="1889"/>
                  </a:cubicBezTo>
                  <a:cubicBezTo>
                    <a:pt x="352" y="1722"/>
                    <a:pt x="135" y="1388"/>
                    <a:pt x="151" y="1020"/>
                  </a:cubicBezTo>
                  <a:cubicBezTo>
                    <a:pt x="151" y="719"/>
                    <a:pt x="302" y="452"/>
                    <a:pt x="552" y="268"/>
                  </a:cubicBezTo>
                  <a:cubicBezTo>
                    <a:pt x="719" y="151"/>
                    <a:pt x="903" y="84"/>
                    <a:pt x="1120" y="68"/>
                  </a:cubicBezTo>
                  <a:cubicBezTo>
                    <a:pt x="1187" y="68"/>
                    <a:pt x="1271" y="68"/>
                    <a:pt x="1338" y="51"/>
                  </a:cubicBezTo>
                  <a:cubicBezTo>
                    <a:pt x="1271" y="18"/>
                    <a:pt x="1187" y="1"/>
                    <a:pt x="11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1231704" y="2717091"/>
              <a:ext cx="65418" cy="67983"/>
            </a:xfrm>
            <a:custGeom>
              <a:avLst/>
              <a:gdLst/>
              <a:ahLst/>
              <a:cxnLst/>
              <a:rect l="l" t="t" r="r" b="b"/>
              <a:pathLst>
                <a:path w="2040" h="2120" extrusionOk="0">
                  <a:moveTo>
                    <a:pt x="1120" y="1"/>
                  </a:moveTo>
                  <a:cubicBezTo>
                    <a:pt x="903" y="1"/>
                    <a:pt x="686" y="68"/>
                    <a:pt x="502" y="185"/>
                  </a:cubicBezTo>
                  <a:cubicBezTo>
                    <a:pt x="201" y="368"/>
                    <a:pt x="34" y="686"/>
                    <a:pt x="18" y="1020"/>
                  </a:cubicBezTo>
                  <a:cubicBezTo>
                    <a:pt x="1" y="1454"/>
                    <a:pt x="235" y="1839"/>
                    <a:pt x="619" y="2039"/>
                  </a:cubicBezTo>
                  <a:cubicBezTo>
                    <a:pt x="750" y="2094"/>
                    <a:pt x="886" y="2120"/>
                    <a:pt x="1020" y="2120"/>
                  </a:cubicBezTo>
                  <a:cubicBezTo>
                    <a:pt x="1298" y="2120"/>
                    <a:pt x="1569" y="2008"/>
                    <a:pt x="1772" y="1805"/>
                  </a:cubicBezTo>
                  <a:cubicBezTo>
                    <a:pt x="1906" y="1688"/>
                    <a:pt x="1989" y="1521"/>
                    <a:pt x="2023" y="1338"/>
                  </a:cubicBezTo>
                  <a:cubicBezTo>
                    <a:pt x="2039" y="1187"/>
                    <a:pt x="2039" y="1020"/>
                    <a:pt x="1989" y="870"/>
                  </a:cubicBezTo>
                  <a:cubicBezTo>
                    <a:pt x="1922" y="669"/>
                    <a:pt x="1772" y="485"/>
                    <a:pt x="1588" y="368"/>
                  </a:cubicBezTo>
                  <a:cubicBezTo>
                    <a:pt x="1521" y="318"/>
                    <a:pt x="1438" y="285"/>
                    <a:pt x="1354" y="285"/>
                  </a:cubicBezTo>
                  <a:cubicBezTo>
                    <a:pt x="1354" y="302"/>
                    <a:pt x="1438" y="318"/>
                    <a:pt x="1555" y="419"/>
                  </a:cubicBezTo>
                  <a:cubicBezTo>
                    <a:pt x="1705" y="535"/>
                    <a:pt x="1822" y="703"/>
                    <a:pt x="1872" y="903"/>
                  </a:cubicBezTo>
                  <a:cubicBezTo>
                    <a:pt x="1972" y="1187"/>
                    <a:pt x="1889" y="1505"/>
                    <a:pt x="1672" y="1705"/>
                  </a:cubicBezTo>
                  <a:cubicBezTo>
                    <a:pt x="1495" y="1871"/>
                    <a:pt x="1266" y="1964"/>
                    <a:pt x="1035" y="1964"/>
                  </a:cubicBezTo>
                  <a:cubicBezTo>
                    <a:pt x="917" y="1964"/>
                    <a:pt x="799" y="1940"/>
                    <a:pt x="686" y="1889"/>
                  </a:cubicBezTo>
                  <a:cubicBezTo>
                    <a:pt x="352" y="1722"/>
                    <a:pt x="151" y="1388"/>
                    <a:pt x="151" y="1020"/>
                  </a:cubicBezTo>
                  <a:cubicBezTo>
                    <a:pt x="168" y="719"/>
                    <a:pt x="318" y="452"/>
                    <a:pt x="552" y="285"/>
                  </a:cubicBezTo>
                  <a:cubicBezTo>
                    <a:pt x="719" y="151"/>
                    <a:pt x="920" y="84"/>
                    <a:pt x="1120" y="68"/>
                  </a:cubicBezTo>
                  <a:cubicBezTo>
                    <a:pt x="1204" y="68"/>
                    <a:pt x="1287" y="68"/>
                    <a:pt x="1354" y="51"/>
                  </a:cubicBezTo>
                  <a:cubicBezTo>
                    <a:pt x="1287" y="18"/>
                    <a:pt x="1204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1036157" y="2787286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03" y="1"/>
                  </a:moveTo>
                  <a:cubicBezTo>
                    <a:pt x="886" y="1"/>
                    <a:pt x="669" y="67"/>
                    <a:pt x="485" y="184"/>
                  </a:cubicBezTo>
                  <a:cubicBezTo>
                    <a:pt x="201" y="368"/>
                    <a:pt x="17" y="686"/>
                    <a:pt x="0" y="1020"/>
                  </a:cubicBezTo>
                  <a:cubicBezTo>
                    <a:pt x="0" y="1438"/>
                    <a:pt x="234" y="1839"/>
                    <a:pt x="602" y="2022"/>
                  </a:cubicBezTo>
                  <a:cubicBezTo>
                    <a:pt x="739" y="2079"/>
                    <a:pt x="881" y="2107"/>
                    <a:pt x="1022" y="2107"/>
                  </a:cubicBezTo>
                  <a:cubicBezTo>
                    <a:pt x="1293" y="2107"/>
                    <a:pt x="1556" y="2003"/>
                    <a:pt x="1755" y="1805"/>
                  </a:cubicBezTo>
                  <a:cubicBezTo>
                    <a:pt x="1888" y="1671"/>
                    <a:pt x="1972" y="1521"/>
                    <a:pt x="2005" y="1337"/>
                  </a:cubicBezTo>
                  <a:cubicBezTo>
                    <a:pt x="2039" y="1170"/>
                    <a:pt x="2022" y="1020"/>
                    <a:pt x="1972" y="869"/>
                  </a:cubicBezTo>
                  <a:cubicBezTo>
                    <a:pt x="1905" y="652"/>
                    <a:pt x="1755" y="468"/>
                    <a:pt x="1571" y="352"/>
                  </a:cubicBezTo>
                  <a:cubicBezTo>
                    <a:pt x="1504" y="301"/>
                    <a:pt x="1420" y="285"/>
                    <a:pt x="1337" y="285"/>
                  </a:cubicBezTo>
                  <a:cubicBezTo>
                    <a:pt x="1337" y="301"/>
                    <a:pt x="1420" y="318"/>
                    <a:pt x="1537" y="402"/>
                  </a:cubicBezTo>
                  <a:cubicBezTo>
                    <a:pt x="1705" y="535"/>
                    <a:pt x="1805" y="702"/>
                    <a:pt x="1872" y="903"/>
                  </a:cubicBezTo>
                  <a:cubicBezTo>
                    <a:pt x="1955" y="1187"/>
                    <a:pt x="1872" y="1504"/>
                    <a:pt x="1654" y="1705"/>
                  </a:cubicBezTo>
                  <a:cubicBezTo>
                    <a:pt x="1477" y="1871"/>
                    <a:pt x="1249" y="1956"/>
                    <a:pt x="1018" y="1956"/>
                  </a:cubicBezTo>
                  <a:cubicBezTo>
                    <a:pt x="900" y="1956"/>
                    <a:pt x="782" y="1934"/>
                    <a:pt x="669" y="1889"/>
                  </a:cubicBezTo>
                  <a:cubicBezTo>
                    <a:pt x="351" y="1722"/>
                    <a:pt x="134" y="1387"/>
                    <a:pt x="151" y="1020"/>
                  </a:cubicBezTo>
                  <a:cubicBezTo>
                    <a:pt x="151" y="719"/>
                    <a:pt x="301" y="435"/>
                    <a:pt x="552" y="268"/>
                  </a:cubicBezTo>
                  <a:cubicBezTo>
                    <a:pt x="719" y="151"/>
                    <a:pt x="903" y="84"/>
                    <a:pt x="1120" y="67"/>
                  </a:cubicBezTo>
                  <a:cubicBezTo>
                    <a:pt x="1187" y="67"/>
                    <a:pt x="1270" y="67"/>
                    <a:pt x="1337" y="51"/>
                  </a:cubicBezTo>
                  <a:cubicBezTo>
                    <a:pt x="1270" y="17"/>
                    <a:pt x="1187" y="1"/>
                    <a:pt x="11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1005596" y="2575449"/>
              <a:ext cx="65418" cy="67791"/>
            </a:xfrm>
            <a:custGeom>
              <a:avLst/>
              <a:gdLst/>
              <a:ahLst/>
              <a:cxnLst/>
              <a:rect l="l" t="t" r="r" b="b"/>
              <a:pathLst>
                <a:path w="2040" h="2114" extrusionOk="0">
                  <a:moveTo>
                    <a:pt x="1183" y="1"/>
                  </a:moveTo>
                  <a:cubicBezTo>
                    <a:pt x="1162" y="1"/>
                    <a:pt x="1141" y="3"/>
                    <a:pt x="1120" y="7"/>
                  </a:cubicBezTo>
                  <a:cubicBezTo>
                    <a:pt x="903" y="7"/>
                    <a:pt x="686" y="57"/>
                    <a:pt x="502" y="191"/>
                  </a:cubicBezTo>
                  <a:cubicBezTo>
                    <a:pt x="201" y="358"/>
                    <a:pt x="18" y="675"/>
                    <a:pt x="18" y="1026"/>
                  </a:cubicBezTo>
                  <a:cubicBezTo>
                    <a:pt x="1" y="1444"/>
                    <a:pt x="235" y="1845"/>
                    <a:pt x="619" y="2029"/>
                  </a:cubicBezTo>
                  <a:cubicBezTo>
                    <a:pt x="750" y="2085"/>
                    <a:pt x="891" y="2113"/>
                    <a:pt x="1032" y="2113"/>
                  </a:cubicBezTo>
                  <a:cubicBezTo>
                    <a:pt x="1303" y="2113"/>
                    <a:pt x="1574" y="2009"/>
                    <a:pt x="1772" y="1811"/>
                  </a:cubicBezTo>
                  <a:cubicBezTo>
                    <a:pt x="1906" y="1678"/>
                    <a:pt x="1989" y="1511"/>
                    <a:pt x="2023" y="1327"/>
                  </a:cubicBezTo>
                  <a:cubicBezTo>
                    <a:pt x="2039" y="1176"/>
                    <a:pt x="2023" y="1026"/>
                    <a:pt x="1972" y="876"/>
                  </a:cubicBezTo>
                  <a:cubicBezTo>
                    <a:pt x="1906" y="658"/>
                    <a:pt x="1772" y="475"/>
                    <a:pt x="1588" y="358"/>
                  </a:cubicBezTo>
                  <a:cubicBezTo>
                    <a:pt x="1521" y="308"/>
                    <a:pt x="1438" y="291"/>
                    <a:pt x="1354" y="274"/>
                  </a:cubicBezTo>
                  <a:lnTo>
                    <a:pt x="1354" y="274"/>
                  </a:lnTo>
                  <a:cubicBezTo>
                    <a:pt x="1354" y="291"/>
                    <a:pt x="1438" y="324"/>
                    <a:pt x="1555" y="408"/>
                  </a:cubicBezTo>
                  <a:cubicBezTo>
                    <a:pt x="1705" y="525"/>
                    <a:pt x="1822" y="709"/>
                    <a:pt x="1872" y="909"/>
                  </a:cubicBezTo>
                  <a:cubicBezTo>
                    <a:pt x="1972" y="1193"/>
                    <a:pt x="1889" y="1494"/>
                    <a:pt x="1672" y="1711"/>
                  </a:cubicBezTo>
                  <a:cubicBezTo>
                    <a:pt x="1495" y="1877"/>
                    <a:pt x="1267" y="1962"/>
                    <a:pt x="1036" y="1962"/>
                  </a:cubicBezTo>
                  <a:cubicBezTo>
                    <a:pt x="918" y="1962"/>
                    <a:pt x="799" y="1940"/>
                    <a:pt x="686" y="1895"/>
                  </a:cubicBezTo>
                  <a:cubicBezTo>
                    <a:pt x="352" y="1728"/>
                    <a:pt x="151" y="1394"/>
                    <a:pt x="151" y="1026"/>
                  </a:cubicBezTo>
                  <a:cubicBezTo>
                    <a:pt x="168" y="725"/>
                    <a:pt x="302" y="441"/>
                    <a:pt x="552" y="274"/>
                  </a:cubicBezTo>
                  <a:cubicBezTo>
                    <a:pt x="719" y="157"/>
                    <a:pt x="920" y="74"/>
                    <a:pt x="1120" y="57"/>
                  </a:cubicBezTo>
                  <a:lnTo>
                    <a:pt x="1354" y="57"/>
                  </a:lnTo>
                  <a:cubicBezTo>
                    <a:pt x="1304" y="19"/>
                    <a:pt x="1245" y="1"/>
                    <a:pt x="1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911831" y="2258461"/>
              <a:ext cx="65418" cy="67566"/>
            </a:xfrm>
            <a:custGeom>
              <a:avLst/>
              <a:gdLst/>
              <a:ahLst/>
              <a:cxnLst/>
              <a:rect l="l" t="t" r="r" b="b"/>
              <a:pathLst>
                <a:path w="2040" h="2107" extrusionOk="0">
                  <a:moveTo>
                    <a:pt x="1120" y="0"/>
                  </a:moveTo>
                  <a:cubicBezTo>
                    <a:pt x="886" y="0"/>
                    <a:pt x="669" y="67"/>
                    <a:pt x="485" y="184"/>
                  </a:cubicBezTo>
                  <a:cubicBezTo>
                    <a:pt x="201" y="368"/>
                    <a:pt x="18" y="685"/>
                    <a:pt x="18" y="1020"/>
                  </a:cubicBezTo>
                  <a:cubicBezTo>
                    <a:pt x="1" y="1437"/>
                    <a:pt x="235" y="1838"/>
                    <a:pt x="619" y="2022"/>
                  </a:cubicBezTo>
                  <a:cubicBezTo>
                    <a:pt x="750" y="2079"/>
                    <a:pt x="889" y="2107"/>
                    <a:pt x="1027" y="2107"/>
                  </a:cubicBezTo>
                  <a:cubicBezTo>
                    <a:pt x="1294" y="2107"/>
                    <a:pt x="1557" y="2003"/>
                    <a:pt x="1755" y="1805"/>
                  </a:cubicBezTo>
                  <a:cubicBezTo>
                    <a:pt x="1889" y="1688"/>
                    <a:pt x="1989" y="1521"/>
                    <a:pt x="2006" y="1337"/>
                  </a:cubicBezTo>
                  <a:cubicBezTo>
                    <a:pt x="2039" y="1187"/>
                    <a:pt x="2023" y="1020"/>
                    <a:pt x="1972" y="869"/>
                  </a:cubicBezTo>
                  <a:cubicBezTo>
                    <a:pt x="1906" y="652"/>
                    <a:pt x="1772" y="468"/>
                    <a:pt x="1571" y="351"/>
                  </a:cubicBezTo>
                  <a:cubicBezTo>
                    <a:pt x="1505" y="318"/>
                    <a:pt x="1438" y="284"/>
                    <a:pt x="1354" y="284"/>
                  </a:cubicBezTo>
                  <a:cubicBezTo>
                    <a:pt x="1354" y="301"/>
                    <a:pt x="1421" y="318"/>
                    <a:pt x="1538" y="401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56" y="1187"/>
                    <a:pt x="1872" y="1504"/>
                    <a:pt x="1672" y="1705"/>
                  </a:cubicBezTo>
                  <a:cubicBezTo>
                    <a:pt x="1495" y="1870"/>
                    <a:pt x="1267" y="1956"/>
                    <a:pt x="1031" y="1956"/>
                  </a:cubicBezTo>
                  <a:cubicBezTo>
                    <a:pt x="910" y="1956"/>
                    <a:pt x="788" y="1934"/>
                    <a:pt x="669" y="1888"/>
                  </a:cubicBezTo>
                  <a:cubicBezTo>
                    <a:pt x="352" y="1721"/>
                    <a:pt x="151" y="1387"/>
                    <a:pt x="151" y="1020"/>
                  </a:cubicBezTo>
                  <a:cubicBezTo>
                    <a:pt x="151" y="719"/>
                    <a:pt x="302" y="435"/>
                    <a:pt x="552" y="268"/>
                  </a:cubicBezTo>
                  <a:cubicBezTo>
                    <a:pt x="719" y="151"/>
                    <a:pt x="920" y="84"/>
                    <a:pt x="1120" y="67"/>
                  </a:cubicBezTo>
                  <a:cubicBezTo>
                    <a:pt x="1187" y="67"/>
                    <a:pt x="1271" y="67"/>
                    <a:pt x="1354" y="50"/>
                  </a:cubicBezTo>
                  <a:cubicBezTo>
                    <a:pt x="1271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3" name="Google Shape;1813;p40"/>
          <p:cNvSpPr txBox="1">
            <a:spLocks noGrp="1"/>
          </p:cNvSpPr>
          <p:nvPr>
            <p:ph type="body" idx="1"/>
          </p:nvPr>
        </p:nvSpPr>
        <p:spPr>
          <a:xfrm>
            <a:off x="2761661" y="1499617"/>
            <a:ext cx="3591600" cy="2981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spcAft>
                <a:spcPts val="1600"/>
              </a:spcAft>
            </a:pPr>
            <a:r>
              <a:rPr lang="en-US" sz="1600" dirty="0"/>
              <a:t>There are several built-in modules in Python, which you can import whenever you like.</a:t>
            </a:r>
          </a:p>
          <a:p>
            <a:pPr marL="171450" indent="-171450" algn="l">
              <a:spcAft>
                <a:spcPts val="1600"/>
              </a:spcAft>
            </a:pPr>
            <a:r>
              <a:rPr lang="en-US" sz="1600" dirty="0"/>
              <a:t>To display a list of all available modules, use the </a:t>
            </a:r>
            <a:r>
              <a:rPr lang="en-US" sz="1600" dirty="0">
                <a:solidFill>
                  <a:srgbClr val="FF0000"/>
                </a:solidFill>
              </a:rPr>
              <a:t>help('modules’)</a:t>
            </a:r>
            <a:r>
              <a:rPr lang="en-US" sz="1600" dirty="0"/>
              <a:t> command in the Python console.</a:t>
            </a:r>
          </a:p>
          <a:p>
            <a:pPr marL="171450" indent="-171450" algn="l">
              <a:spcAft>
                <a:spcPts val="1600"/>
              </a:spcAft>
            </a:pPr>
            <a:r>
              <a:rPr lang="en-US" sz="1600" dirty="0"/>
              <a:t>You can also use the </a:t>
            </a:r>
            <a:r>
              <a:rPr lang="en-US" sz="1600" dirty="0" err="1">
                <a:solidFill>
                  <a:srgbClr val="FF0000"/>
                </a:solidFill>
              </a:rPr>
              <a:t>dir</a:t>
            </a:r>
            <a:r>
              <a:rPr lang="en-US" sz="1600" dirty="0">
                <a:solidFill>
                  <a:srgbClr val="FF0000"/>
                </a:solidFill>
              </a:rPr>
              <a:t>() </a:t>
            </a:r>
            <a:r>
              <a:rPr lang="en-US" sz="1600" dirty="0"/>
              <a:t>function to know the names and attributes of a module.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4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Some Built-in Modules</a:t>
            </a:r>
            <a:endParaRPr dirty="0"/>
          </a:p>
        </p:txBody>
      </p:sp>
      <p:grpSp>
        <p:nvGrpSpPr>
          <p:cNvPr id="2118" name="Google Shape;2118;p44"/>
          <p:cNvGrpSpPr/>
          <p:nvPr/>
        </p:nvGrpSpPr>
        <p:grpSpPr>
          <a:xfrm>
            <a:off x="1522525" y="3677770"/>
            <a:ext cx="431105" cy="598726"/>
            <a:chOff x="1880824" y="3649932"/>
            <a:chExt cx="431105" cy="598726"/>
          </a:xfrm>
        </p:grpSpPr>
        <p:sp>
          <p:nvSpPr>
            <p:cNvPr id="2119" name="Google Shape;2119;p44"/>
            <p:cNvSpPr/>
            <p:nvPr/>
          </p:nvSpPr>
          <p:spPr>
            <a:xfrm>
              <a:off x="1880824" y="3649932"/>
              <a:ext cx="431105" cy="546260"/>
            </a:xfrm>
            <a:custGeom>
              <a:avLst/>
              <a:gdLst/>
              <a:ahLst/>
              <a:cxnLst/>
              <a:rect l="l" t="t" r="r" b="b"/>
              <a:pathLst>
                <a:path w="13451" h="17044" extrusionOk="0">
                  <a:moveTo>
                    <a:pt x="1" y="1"/>
                  </a:moveTo>
                  <a:lnTo>
                    <a:pt x="1" y="17043"/>
                  </a:lnTo>
                  <a:lnTo>
                    <a:pt x="12465" y="17043"/>
                  </a:lnTo>
                  <a:cubicBezTo>
                    <a:pt x="13016" y="17043"/>
                    <a:pt x="13451" y="16609"/>
                    <a:pt x="13451" y="16057"/>
                  </a:cubicBezTo>
                  <a:lnTo>
                    <a:pt x="13451" y="986"/>
                  </a:lnTo>
                  <a:cubicBezTo>
                    <a:pt x="13451" y="435"/>
                    <a:pt x="13016" y="1"/>
                    <a:pt x="12465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4"/>
            <p:cNvSpPr/>
            <p:nvPr/>
          </p:nvSpPr>
          <p:spPr>
            <a:xfrm>
              <a:off x="2196229" y="3649932"/>
              <a:ext cx="52530" cy="546260"/>
            </a:xfrm>
            <a:custGeom>
              <a:avLst/>
              <a:gdLst/>
              <a:ahLst/>
              <a:cxnLst/>
              <a:rect l="l" t="t" r="r" b="b"/>
              <a:pathLst>
                <a:path w="1639" h="17044" extrusionOk="0">
                  <a:moveTo>
                    <a:pt x="1" y="1"/>
                  </a:moveTo>
                  <a:lnTo>
                    <a:pt x="1" y="17043"/>
                  </a:lnTo>
                  <a:lnTo>
                    <a:pt x="1638" y="17043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4"/>
            <p:cNvSpPr/>
            <p:nvPr/>
          </p:nvSpPr>
          <p:spPr>
            <a:xfrm>
              <a:off x="1880824" y="3828803"/>
              <a:ext cx="315436" cy="189063"/>
            </a:xfrm>
            <a:custGeom>
              <a:avLst/>
              <a:gdLst/>
              <a:ahLst/>
              <a:cxnLst/>
              <a:rect l="l" t="t" r="r" b="b"/>
              <a:pathLst>
                <a:path w="9842" h="5899" extrusionOk="0">
                  <a:moveTo>
                    <a:pt x="1" y="0"/>
                  </a:moveTo>
                  <a:lnTo>
                    <a:pt x="1" y="5898"/>
                  </a:lnTo>
                  <a:lnTo>
                    <a:pt x="9842" y="5898"/>
                  </a:lnTo>
                  <a:lnTo>
                    <a:pt x="98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4"/>
            <p:cNvSpPr/>
            <p:nvPr/>
          </p:nvSpPr>
          <p:spPr>
            <a:xfrm>
              <a:off x="2248726" y="3828803"/>
              <a:ext cx="63203" cy="189063"/>
            </a:xfrm>
            <a:custGeom>
              <a:avLst/>
              <a:gdLst/>
              <a:ahLst/>
              <a:cxnLst/>
              <a:rect l="l" t="t" r="r" b="b"/>
              <a:pathLst>
                <a:path w="1972" h="5899" extrusionOk="0">
                  <a:moveTo>
                    <a:pt x="0" y="0"/>
                  </a:moveTo>
                  <a:lnTo>
                    <a:pt x="0" y="5898"/>
                  </a:lnTo>
                  <a:lnTo>
                    <a:pt x="1972" y="589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4"/>
            <p:cNvSpPr/>
            <p:nvPr/>
          </p:nvSpPr>
          <p:spPr>
            <a:xfrm>
              <a:off x="1923130" y="4196160"/>
              <a:ext cx="63235" cy="52498"/>
            </a:xfrm>
            <a:custGeom>
              <a:avLst/>
              <a:gdLst/>
              <a:ahLst/>
              <a:cxnLst/>
              <a:rect l="l" t="t" r="r" b="b"/>
              <a:pathLst>
                <a:path w="1973" h="1638" extrusionOk="0">
                  <a:moveTo>
                    <a:pt x="0" y="0"/>
                  </a:moveTo>
                  <a:lnTo>
                    <a:pt x="0" y="1638"/>
                  </a:lnTo>
                  <a:lnTo>
                    <a:pt x="986" y="986"/>
                  </a:lnTo>
                  <a:lnTo>
                    <a:pt x="1972" y="163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4" name="Google Shape;2124;p44"/>
          <p:cNvGrpSpPr/>
          <p:nvPr/>
        </p:nvGrpSpPr>
        <p:grpSpPr>
          <a:xfrm>
            <a:off x="1469738" y="1233847"/>
            <a:ext cx="497450" cy="620559"/>
            <a:chOff x="1881369" y="1406144"/>
            <a:chExt cx="515172" cy="642667"/>
          </a:xfrm>
        </p:grpSpPr>
        <p:sp>
          <p:nvSpPr>
            <p:cNvPr id="2125" name="Google Shape;2125;p44"/>
            <p:cNvSpPr/>
            <p:nvPr/>
          </p:nvSpPr>
          <p:spPr>
            <a:xfrm>
              <a:off x="1935438" y="1460789"/>
              <a:ext cx="413990" cy="544626"/>
            </a:xfrm>
            <a:custGeom>
              <a:avLst/>
              <a:gdLst/>
              <a:ahLst/>
              <a:cxnLst/>
              <a:rect l="l" t="t" r="r" b="b"/>
              <a:pathLst>
                <a:path w="12917" h="16993" extrusionOk="0">
                  <a:moveTo>
                    <a:pt x="1" y="0"/>
                  </a:moveTo>
                  <a:lnTo>
                    <a:pt x="1" y="16993"/>
                  </a:lnTo>
                  <a:lnTo>
                    <a:pt x="12917" y="16993"/>
                  </a:lnTo>
                  <a:lnTo>
                    <a:pt x="12917" y="5096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4"/>
            <p:cNvSpPr/>
            <p:nvPr/>
          </p:nvSpPr>
          <p:spPr>
            <a:xfrm>
              <a:off x="2040401" y="1696389"/>
              <a:ext cx="235664" cy="235664"/>
            </a:xfrm>
            <a:custGeom>
              <a:avLst/>
              <a:gdLst/>
              <a:ahLst/>
              <a:cxnLst/>
              <a:rect l="l" t="t" r="r" b="b"/>
              <a:pathLst>
                <a:path w="7353" h="7353" extrusionOk="0">
                  <a:moveTo>
                    <a:pt x="3677" y="1"/>
                  </a:moveTo>
                  <a:cubicBezTo>
                    <a:pt x="1655" y="1"/>
                    <a:pt x="1" y="1638"/>
                    <a:pt x="1" y="3677"/>
                  </a:cubicBezTo>
                  <a:cubicBezTo>
                    <a:pt x="1" y="5698"/>
                    <a:pt x="1655" y="7353"/>
                    <a:pt x="3677" y="7353"/>
                  </a:cubicBezTo>
                  <a:cubicBezTo>
                    <a:pt x="5715" y="7353"/>
                    <a:pt x="7352" y="5698"/>
                    <a:pt x="7352" y="3677"/>
                  </a:cubicBezTo>
                  <a:cubicBezTo>
                    <a:pt x="7352" y="1638"/>
                    <a:pt x="5715" y="1"/>
                    <a:pt x="3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4"/>
            <p:cNvSpPr/>
            <p:nvPr/>
          </p:nvSpPr>
          <p:spPr>
            <a:xfrm>
              <a:off x="1986333" y="1684979"/>
              <a:ext cx="300982" cy="257778"/>
            </a:xfrm>
            <a:custGeom>
              <a:avLst/>
              <a:gdLst/>
              <a:ahLst/>
              <a:cxnLst/>
              <a:rect l="l" t="t" r="r" b="b"/>
              <a:pathLst>
                <a:path w="9391" h="8043" extrusionOk="0">
                  <a:moveTo>
                    <a:pt x="5364" y="691"/>
                  </a:moveTo>
                  <a:cubicBezTo>
                    <a:pt x="7218" y="691"/>
                    <a:pt x="8705" y="2178"/>
                    <a:pt x="8705" y="4033"/>
                  </a:cubicBezTo>
                  <a:cubicBezTo>
                    <a:pt x="8705" y="6044"/>
                    <a:pt x="7062" y="7375"/>
                    <a:pt x="5347" y="7375"/>
                  </a:cubicBezTo>
                  <a:cubicBezTo>
                    <a:pt x="4527" y="7375"/>
                    <a:pt x="3689" y="7070"/>
                    <a:pt x="3008" y="6389"/>
                  </a:cubicBezTo>
                  <a:cubicBezTo>
                    <a:pt x="902" y="4283"/>
                    <a:pt x="2389" y="691"/>
                    <a:pt x="5364" y="691"/>
                  </a:cubicBezTo>
                  <a:close/>
                  <a:moveTo>
                    <a:pt x="5347" y="1"/>
                  </a:moveTo>
                  <a:cubicBezTo>
                    <a:pt x="4357" y="1"/>
                    <a:pt x="3346" y="369"/>
                    <a:pt x="2523" y="1192"/>
                  </a:cubicBezTo>
                  <a:cubicBezTo>
                    <a:pt x="0" y="3715"/>
                    <a:pt x="1788" y="8043"/>
                    <a:pt x="5364" y="8043"/>
                  </a:cubicBezTo>
                  <a:cubicBezTo>
                    <a:pt x="7586" y="8043"/>
                    <a:pt x="9390" y="6255"/>
                    <a:pt x="9390" y="4033"/>
                  </a:cubicBezTo>
                  <a:cubicBezTo>
                    <a:pt x="9390" y="1605"/>
                    <a:pt x="7413" y="1"/>
                    <a:pt x="5347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4"/>
            <p:cNvSpPr/>
            <p:nvPr/>
          </p:nvSpPr>
          <p:spPr>
            <a:xfrm>
              <a:off x="2227926" y="1888176"/>
              <a:ext cx="168615" cy="160635"/>
            </a:xfrm>
            <a:custGeom>
              <a:avLst/>
              <a:gdLst/>
              <a:ahLst/>
              <a:cxnLst/>
              <a:rect l="l" t="t" r="r" b="b"/>
              <a:pathLst>
                <a:path w="5261" h="5012" extrusionOk="0">
                  <a:moveTo>
                    <a:pt x="484" y="0"/>
                  </a:moveTo>
                  <a:cubicBezTo>
                    <a:pt x="224" y="0"/>
                    <a:pt x="0" y="326"/>
                    <a:pt x="232" y="583"/>
                  </a:cubicBezTo>
                  <a:lnTo>
                    <a:pt x="4576" y="4911"/>
                  </a:lnTo>
                  <a:cubicBezTo>
                    <a:pt x="4643" y="4978"/>
                    <a:pt x="4726" y="5011"/>
                    <a:pt x="4810" y="5011"/>
                  </a:cubicBezTo>
                  <a:cubicBezTo>
                    <a:pt x="5110" y="5011"/>
                    <a:pt x="5261" y="4644"/>
                    <a:pt x="5060" y="4426"/>
                  </a:cubicBezTo>
                  <a:lnTo>
                    <a:pt x="716" y="99"/>
                  </a:lnTo>
                  <a:cubicBezTo>
                    <a:pt x="643" y="29"/>
                    <a:pt x="562" y="0"/>
                    <a:pt x="484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4"/>
            <p:cNvSpPr/>
            <p:nvPr/>
          </p:nvSpPr>
          <p:spPr>
            <a:xfrm>
              <a:off x="2080560" y="1765488"/>
              <a:ext cx="94291" cy="21986"/>
            </a:xfrm>
            <a:custGeom>
              <a:avLst/>
              <a:gdLst/>
              <a:ahLst/>
              <a:cxnLst/>
              <a:rect l="l" t="t" r="r" b="b"/>
              <a:pathLst>
                <a:path w="2942" h="686" extrusionOk="0">
                  <a:moveTo>
                    <a:pt x="452" y="0"/>
                  </a:moveTo>
                  <a:cubicBezTo>
                    <a:pt x="1" y="0"/>
                    <a:pt x="1" y="685"/>
                    <a:pt x="452" y="685"/>
                  </a:cubicBezTo>
                  <a:lnTo>
                    <a:pt x="2490" y="685"/>
                  </a:lnTo>
                  <a:cubicBezTo>
                    <a:pt x="2942" y="685"/>
                    <a:pt x="2942" y="0"/>
                    <a:pt x="249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4"/>
            <p:cNvSpPr/>
            <p:nvPr/>
          </p:nvSpPr>
          <p:spPr>
            <a:xfrm>
              <a:off x="2080560" y="1830806"/>
              <a:ext cx="159609" cy="21986"/>
            </a:xfrm>
            <a:custGeom>
              <a:avLst/>
              <a:gdLst/>
              <a:ahLst/>
              <a:cxnLst/>
              <a:rect l="l" t="t" r="r" b="b"/>
              <a:pathLst>
                <a:path w="4980" h="686" extrusionOk="0">
                  <a:moveTo>
                    <a:pt x="452" y="1"/>
                  </a:moveTo>
                  <a:cubicBezTo>
                    <a:pt x="1" y="1"/>
                    <a:pt x="1" y="686"/>
                    <a:pt x="452" y="686"/>
                  </a:cubicBezTo>
                  <a:lnTo>
                    <a:pt x="4529" y="686"/>
                  </a:lnTo>
                  <a:cubicBezTo>
                    <a:pt x="4980" y="686"/>
                    <a:pt x="4980" y="1"/>
                    <a:pt x="452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4"/>
            <p:cNvSpPr/>
            <p:nvPr/>
          </p:nvSpPr>
          <p:spPr>
            <a:xfrm>
              <a:off x="1881369" y="1406144"/>
              <a:ext cx="413445" cy="544658"/>
            </a:xfrm>
            <a:custGeom>
              <a:avLst/>
              <a:gdLst/>
              <a:ahLst/>
              <a:cxnLst/>
              <a:rect l="l" t="t" r="r" b="b"/>
              <a:pathLst>
                <a:path w="12900" h="16994" extrusionOk="0">
                  <a:moveTo>
                    <a:pt x="0" y="1"/>
                  </a:moveTo>
                  <a:lnTo>
                    <a:pt x="0" y="16993"/>
                  </a:lnTo>
                  <a:lnTo>
                    <a:pt x="1688" y="16993"/>
                  </a:lnTo>
                  <a:lnTo>
                    <a:pt x="1688" y="1705"/>
                  </a:lnTo>
                  <a:lnTo>
                    <a:pt x="9507" y="1705"/>
                  </a:lnTo>
                  <a:lnTo>
                    <a:pt x="12899" y="5097"/>
                  </a:lnTo>
                  <a:lnTo>
                    <a:pt x="128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4"/>
            <p:cNvSpPr/>
            <p:nvPr/>
          </p:nvSpPr>
          <p:spPr>
            <a:xfrm>
              <a:off x="2186069" y="1462359"/>
              <a:ext cx="161756" cy="161788"/>
            </a:xfrm>
            <a:custGeom>
              <a:avLst/>
              <a:gdLst/>
              <a:ahLst/>
              <a:cxnLst/>
              <a:rect l="l" t="t" r="r" b="b"/>
              <a:pathLst>
                <a:path w="5047" h="5048" extrusionOk="0">
                  <a:moveTo>
                    <a:pt x="41" y="1"/>
                  </a:moveTo>
                  <a:cubicBezTo>
                    <a:pt x="21" y="1"/>
                    <a:pt x="0" y="19"/>
                    <a:pt x="0" y="51"/>
                  </a:cubicBezTo>
                  <a:lnTo>
                    <a:pt x="0" y="5047"/>
                  </a:lnTo>
                  <a:lnTo>
                    <a:pt x="4996" y="5047"/>
                  </a:lnTo>
                  <a:cubicBezTo>
                    <a:pt x="5030" y="5047"/>
                    <a:pt x="5046" y="4997"/>
                    <a:pt x="5030" y="4980"/>
                  </a:cubicBezTo>
                  <a:lnTo>
                    <a:pt x="67" y="18"/>
                  </a:ln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3" name="Google Shape;2133;p44"/>
          <p:cNvSpPr txBox="1">
            <a:spLocks noGrp="1"/>
          </p:cNvSpPr>
          <p:nvPr>
            <p:ph type="subTitle" idx="1"/>
          </p:nvPr>
        </p:nvSpPr>
        <p:spPr>
          <a:xfrm>
            <a:off x="2169938" y="1182191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Python - </a:t>
            </a:r>
            <a:r>
              <a:rPr lang="en-IN" dirty="0">
                <a:solidFill>
                  <a:srgbClr val="FF0000"/>
                </a:solidFill>
              </a:rPr>
              <a:t>OS</a:t>
            </a:r>
            <a:r>
              <a:rPr lang="en-IN" dirty="0"/>
              <a:t> Module</a:t>
            </a:r>
            <a:endParaRPr dirty="0"/>
          </a:p>
        </p:txBody>
      </p:sp>
      <p:sp>
        <p:nvSpPr>
          <p:cNvPr id="2134" name="Google Shape;2134;p44"/>
          <p:cNvSpPr txBox="1">
            <a:spLocks noGrp="1"/>
          </p:cNvSpPr>
          <p:nvPr>
            <p:ph type="subTitle" idx="2"/>
          </p:nvPr>
        </p:nvSpPr>
        <p:spPr>
          <a:xfrm>
            <a:off x="2166688" y="1453778"/>
            <a:ext cx="3253423" cy="873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It is possible to automatically perform many operating system tasks. The OS module in Python provides functions for creating and removing a directory (folder), fetching its contents, changing and identifying the current directory, etc.</a:t>
            </a:r>
          </a:p>
        </p:txBody>
      </p:sp>
      <p:sp>
        <p:nvSpPr>
          <p:cNvPr id="2135" name="Google Shape;2135;p44"/>
          <p:cNvSpPr txBox="1">
            <a:spLocks noGrp="1"/>
          </p:cNvSpPr>
          <p:nvPr>
            <p:ph type="title"/>
          </p:nvPr>
        </p:nvSpPr>
        <p:spPr>
          <a:xfrm>
            <a:off x="408063" y="1355618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6" name="Google Shape;2136;p44"/>
          <p:cNvSpPr txBox="1">
            <a:spLocks noGrp="1"/>
          </p:cNvSpPr>
          <p:nvPr>
            <p:ph type="subTitle" idx="4"/>
          </p:nvPr>
        </p:nvSpPr>
        <p:spPr>
          <a:xfrm>
            <a:off x="2186293" y="2384029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- </a:t>
            </a:r>
            <a:r>
              <a:rPr lang="en-US" dirty="0">
                <a:solidFill>
                  <a:srgbClr val="FF0000"/>
                </a:solidFill>
              </a:rPr>
              <a:t>Sys</a:t>
            </a:r>
            <a:r>
              <a:rPr lang="en-US" dirty="0"/>
              <a:t> Module</a:t>
            </a:r>
          </a:p>
        </p:txBody>
      </p:sp>
      <p:sp>
        <p:nvSpPr>
          <p:cNvPr id="2137" name="Google Shape;2137;p44"/>
          <p:cNvSpPr txBox="1">
            <a:spLocks noGrp="1"/>
          </p:cNvSpPr>
          <p:nvPr>
            <p:ph type="subTitle" idx="5"/>
          </p:nvPr>
        </p:nvSpPr>
        <p:spPr>
          <a:xfrm>
            <a:off x="2130835" y="2658129"/>
            <a:ext cx="2899386" cy="971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sys module provides functions and variables used to manipulate different parts of the Python runtime environment. You will learn some of the important features of this module here.</a:t>
            </a:r>
            <a:endParaRPr dirty="0"/>
          </a:p>
        </p:txBody>
      </p:sp>
      <p:sp>
        <p:nvSpPr>
          <p:cNvPr id="2138" name="Google Shape;2138;p44"/>
          <p:cNvSpPr txBox="1">
            <a:spLocks noGrp="1"/>
          </p:cNvSpPr>
          <p:nvPr>
            <p:ph type="title" idx="6"/>
          </p:nvPr>
        </p:nvSpPr>
        <p:spPr>
          <a:xfrm>
            <a:off x="427668" y="2549574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9" name="Google Shape;2139;p44"/>
          <p:cNvSpPr txBox="1">
            <a:spLocks noGrp="1"/>
          </p:cNvSpPr>
          <p:nvPr>
            <p:ph type="subTitle" idx="7"/>
          </p:nvPr>
        </p:nvSpPr>
        <p:spPr>
          <a:xfrm>
            <a:off x="2186293" y="3603434"/>
            <a:ext cx="2445148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-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Module</a:t>
            </a:r>
          </a:p>
        </p:txBody>
      </p:sp>
      <p:sp>
        <p:nvSpPr>
          <p:cNvPr id="2140" name="Google Shape;2140;p44"/>
          <p:cNvSpPr txBox="1">
            <a:spLocks noGrp="1"/>
          </p:cNvSpPr>
          <p:nvPr>
            <p:ph type="subTitle" idx="8"/>
          </p:nvPr>
        </p:nvSpPr>
        <p:spPr>
          <a:xfrm>
            <a:off x="2129265" y="3901300"/>
            <a:ext cx="2933615" cy="781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Functions in the random module depend on a pseudo-random number generator function random(), which generates a random float number between 0.0 and 1.0.</a:t>
            </a:r>
            <a:endParaRPr dirty="0"/>
          </a:p>
        </p:txBody>
      </p:sp>
      <p:sp>
        <p:nvSpPr>
          <p:cNvPr id="2141" name="Google Shape;2141;p44"/>
          <p:cNvSpPr txBox="1">
            <a:spLocks noGrp="1"/>
          </p:cNvSpPr>
          <p:nvPr>
            <p:ph type="title" idx="9"/>
          </p:nvPr>
        </p:nvSpPr>
        <p:spPr>
          <a:xfrm>
            <a:off x="427668" y="3771337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142" name="Google Shape;2142;p44"/>
          <p:cNvGrpSpPr/>
          <p:nvPr/>
        </p:nvGrpSpPr>
        <p:grpSpPr>
          <a:xfrm>
            <a:off x="1489346" y="2447158"/>
            <a:ext cx="497448" cy="606226"/>
            <a:chOff x="1847621" y="2498055"/>
            <a:chExt cx="497448" cy="606226"/>
          </a:xfrm>
        </p:grpSpPr>
        <p:sp>
          <p:nvSpPr>
            <p:cNvPr id="2143" name="Google Shape;2143;p44"/>
            <p:cNvSpPr/>
            <p:nvPr/>
          </p:nvSpPr>
          <p:spPr>
            <a:xfrm>
              <a:off x="2043094" y="2498055"/>
              <a:ext cx="92144" cy="51440"/>
            </a:xfrm>
            <a:custGeom>
              <a:avLst/>
              <a:gdLst/>
              <a:ahLst/>
              <a:cxnLst/>
              <a:rect l="l" t="t" r="r" b="b"/>
              <a:pathLst>
                <a:path w="2875" h="1605" extrusionOk="0">
                  <a:moveTo>
                    <a:pt x="0" y="1"/>
                  </a:moveTo>
                  <a:lnTo>
                    <a:pt x="0" y="1605"/>
                  </a:lnTo>
                  <a:lnTo>
                    <a:pt x="2874" y="1605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1847621" y="2518407"/>
              <a:ext cx="483058" cy="575714"/>
            </a:xfrm>
            <a:custGeom>
              <a:avLst/>
              <a:gdLst/>
              <a:ahLst/>
              <a:cxnLst/>
              <a:rect l="l" t="t" r="r" b="b"/>
              <a:pathLst>
                <a:path w="15072" h="17963" extrusionOk="0">
                  <a:moveTo>
                    <a:pt x="1" y="0"/>
                  </a:moveTo>
                  <a:lnTo>
                    <a:pt x="1" y="17962"/>
                  </a:lnTo>
                  <a:lnTo>
                    <a:pt x="15072" y="17962"/>
                  </a:lnTo>
                  <a:lnTo>
                    <a:pt x="15072" y="0"/>
                  </a:lnTo>
                  <a:lnTo>
                    <a:pt x="8973" y="0"/>
                  </a:lnTo>
                  <a:lnTo>
                    <a:pt x="8973" y="970"/>
                  </a:lnTo>
                  <a:lnTo>
                    <a:pt x="6099" y="970"/>
                  </a:lnTo>
                  <a:lnTo>
                    <a:pt x="6099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4"/>
            <p:cNvSpPr/>
            <p:nvPr/>
          </p:nvSpPr>
          <p:spPr>
            <a:xfrm>
              <a:off x="1878677" y="2549463"/>
              <a:ext cx="420945" cy="513601"/>
            </a:xfrm>
            <a:custGeom>
              <a:avLst/>
              <a:gdLst/>
              <a:ahLst/>
              <a:cxnLst/>
              <a:rect l="l" t="t" r="r" b="b"/>
              <a:pathLst>
                <a:path w="13134" h="16025" extrusionOk="0">
                  <a:moveTo>
                    <a:pt x="1" y="1"/>
                  </a:moveTo>
                  <a:lnTo>
                    <a:pt x="1" y="16024"/>
                  </a:lnTo>
                  <a:lnTo>
                    <a:pt x="13134" y="16024"/>
                  </a:lnTo>
                  <a:lnTo>
                    <a:pt x="13134" y="1"/>
                  </a:lnTo>
                  <a:lnTo>
                    <a:pt x="10243" y="1"/>
                  </a:lnTo>
                  <a:lnTo>
                    <a:pt x="10243" y="953"/>
                  </a:lnTo>
                  <a:lnTo>
                    <a:pt x="2875" y="953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4"/>
            <p:cNvSpPr/>
            <p:nvPr/>
          </p:nvSpPr>
          <p:spPr>
            <a:xfrm>
              <a:off x="1936527" y="2652280"/>
              <a:ext cx="119963" cy="20384"/>
            </a:xfrm>
            <a:custGeom>
              <a:avLst/>
              <a:gdLst/>
              <a:ahLst/>
              <a:cxnLst/>
              <a:rect l="l" t="t" r="r" b="b"/>
              <a:pathLst>
                <a:path w="3743" h="636" extrusionOk="0">
                  <a:moveTo>
                    <a:pt x="435" y="1"/>
                  </a:moveTo>
                  <a:cubicBezTo>
                    <a:pt x="0" y="1"/>
                    <a:pt x="0" y="636"/>
                    <a:pt x="435" y="636"/>
                  </a:cubicBezTo>
                  <a:lnTo>
                    <a:pt x="3325" y="636"/>
                  </a:lnTo>
                  <a:cubicBezTo>
                    <a:pt x="3743" y="636"/>
                    <a:pt x="3743" y="1"/>
                    <a:pt x="33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1936527" y="2734200"/>
              <a:ext cx="78747" cy="20929"/>
            </a:xfrm>
            <a:custGeom>
              <a:avLst/>
              <a:gdLst/>
              <a:ahLst/>
              <a:cxnLst/>
              <a:rect l="l" t="t" r="r" b="b"/>
              <a:pathLst>
                <a:path w="2457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039" y="653"/>
                  </a:lnTo>
                  <a:cubicBezTo>
                    <a:pt x="2456" y="653"/>
                    <a:pt x="2456" y="1"/>
                    <a:pt x="20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2090752" y="2734200"/>
              <a:ext cx="99099" cy="20929"/>
            </a:xfrm>
            <a:custGeom>
              <a:avLst/>
              <a:gdLst/>
              <a:ahLst/>
              <a:cxnLst/>
              <a:rect l="l" t="t" r="r" b="b"/>
              <a:pathLst>
                <a:path w="3092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674" y="653"/>
                  </a:lnTo>
                  <a:cubicBezTo>
                    <a:pt x="3091" y="653"/>
                    <a:pt x="3091" y="1"/>
                    <a:pt x="2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2042549" y="2734264"/>
              <a:ext cx="25095" cy="20865"/>
            </a:xfrm>
            <a:custGeom>
              <a:avLst/>
              <a:gdLst/>
              <a:ahLst/>
              <a:cxnLst/>
              <a:rect l="l" t="t" r="r" b="b"/>
              <a:pathLst>
                <a:path w="783" h="651" extrusionOk="0">
                  <a:moveTo>
                    <a:pt x="323" y="0"/>
                  </a:moveTo>
                  <a:cubicBezTo>
                    <a:pt x="249" y="0"/>
                    <a:pt x="171" y="29"/>
                    <a:pt x="101" y="99"/>
                  </a:cubicBezTo>
                  <a:cubicBezTo>
                    <a:pt x="34" y="149"/>
                    <a:pt x="0" y="233"/>
                    <a:pt x="17" y="316"/>
                  </a:cubicBezTo>
                  <a:cubicBezTo>
                    <a:pt x="0" y="500"/>
                    <a:pt x="151" y="651"/>
                    <a:pt x="335" y="651"/>
                  </a:cubicBezTo>
                  <a:cubicBezTo>
                    <a:pt x="418" y="651"/>
                    <a:pt x="502" y="617"/>
                    <a:pt x="552" y="550"/>
                  </a:cubicBezTo>
                  <a:cubicBezTo>
                    <a:pt x="783" y="320"/>
                    <a:pt x="571" y="0"/>
                    <a:pt x="3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2217670" y="2734616"/>
              <a:ext cx="21441" cy="20352"/>
            </a:xfrm>
            <a:custGeom>
              <a:avLst/>
              <a:gdLst/>
              <a:ahLst/>
              <a:cxnLst/>
              <a:rect l="l" t="t" r="r" b="b"/>
              <a:pathLst>
                <a:path w="669" h="635" extrusionOk="0">
                  <a:moveTo>
                    <a:pt x="316" y="1"/>
                  </a:moveTo>
                  <a:cubicBezTo>
                    <a:pt x="234" y="1"/>
                    <a:pt x="151" y="30"/>
                    <a:pt x="84" y="88"/>
                  </a:cubicBezTo>
                  <a:cubicBezTo>
                    <a:pt x="34" y="138"/>
                    <a:pt x="0" y="222"/>
                    <a:pt x="0" y="305"/>
                  </a:cubicBezTo>
                  <a:cubicBezTo>
                    <a:pt x="0" y="508"/>
                    <a:pt x="152" y="635"/>
                    <a:pt x="312" y="635"/>
                  </a:cubicBezTo>
                  <a:cubicBezTo>
                    <a:pt x="390" y="635"/>
                    <a:pt x="469" y="605"/>
                    <a:pt x="535" y="539"/>
                  </a:cubicBezTo>
                  <a:cubicBezTo>
                    <a:pt x="669" y="422"/>
                    <a:pt x="669" y="205"/>
                    <a:pt x="535" y="88"/>
                  </a:cubicBezTo>
                  <a:cubicBezTo>
                    <a:pt x="476" y="30"/>
                    <a:pt x="397" y="1"/>
                    <a:pt x="3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1987936" y="2816696"/>
              <a:ext cx="99643" cy="20384"/>
            </a:xfrm>
            <a:custGeom>
              <a:avLst/>
              <a:gdLst/>
              <a:ahLst/>
              <a:cxnLst/>
              <a:rect l="l" t="t" r="r" b="b"/>
              <a:pathLst>
                <a:path w="3109" h="636" extrusionOk="0">
                  <a:moveTo>
                    <a:pt x="435" y="0"/>
                  </a:moveTo>
                  <a:cubicBezTo>
                    <a:pt x="0" y="0"/>
                    <a:pt x="0" y="635"/>
                    <a:pt x="435" y="635"/>
                  </a:cubicBezTo>
                  <a:lnTo>
                    <a:pt x="2674" y="635"/>
                  </a:lnTo>
                  <a:cubicBezTo>
                    <a:pt x="3108" y="635"/>
                    <a:pt x="3108" y="0"/>
                    <a:pt x="26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1935886" y="2816408"/>
              <a:ext cx="29005" cy="20865"/>
            </a:xfrm>
            <a:custGeom>
              <a:avLst/>
              <a:gdLst/>
              <a:ahLst/>
              <a:cxnLst/>
              <a:rect l="l" t="t" r="r" b="b"/>
              <a:pathLst>
                <a:path w="905" h="651" extrusionOk="0">
                  <a:moveTo>
                    <a:pt x="439" y="1"/>
                  </a:moveTo>
                  <a:cubicBezTo>
                    <a:pt x="366" y="1"/>
                    <a:pt x="289" y="28"/>
                    <a:pt x="221" y="93"/>
                  </a:cubicBezTo>
                  <a:cubicBezTo>
                    <a:pt x="0" y="326"/>
                    <a:pt x="213" y="651"/>
                    <a:pt x="460" y="651"/>
                  </a:cubicBezTo>
                  <a:cubicBezTo>
                    <a:pt x="531" y="651"/>
                    <a:pt x="605" y="624"/>
                    <a:pt x="672" y="560"/>
                  </a:cubicBezTo>
                  <a:cubicBezTo>
                    <a:pt x="904" y="315"/>
                    <a:pt x="688" y="1"/>
                    <a:pt x="4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1914605" y="2909545"/>
              <a:ext cx="88714" cy="89516"/>
            </a:xfrm>
            <a:custGeom>
              <a:avLst/>
              <a:gdLst/>
              <a:ahLst/>
              <a:cxnLst/>
              <a:rect l="l" t="t" r="r" b="b"/>
              <a:pathLst>
                <a:path w="2768" h="2793" extrusionOk="0">
                  <a:moveTo>
                    <a:pt x="2282" y="1"/>
                  </a:moveTo>
                  <a:cubicBezTo>
                    <a:pt x="2231" y="1"/>
                    <a:pt x="2176" y="14"/>
                    <a:pt x="2121" y="44"/>
                  </a:cubicBezTo>
                  <a:cubicBezTo>
                    <a:pt x="1419" y="395"/>
                    <a:pt x="1185" y="1096"/>
                    <a:pt x="1102" y="1832"/>
                  </a:cubicBezTo>
                  <a:cubicBezTo>
                    <a:pt x="968" y="1715"/>
                    <a:pt x="835" y="1598"/>
                    <a:pt x="701" y="1497"/>
                  </a:cubicBezTo>
                  <a:cubicBezTo>
                    <a:pt x="633" y="1440"/>
                    <a:pt x="558" y="1416"/>
                    <a:pt x="486" y="1416"/>
                  </a:cubicBezTo>
                  <a:cubicBezTo>
                    <a:pt x="225" y="1416"/>
                    <a:pt x="1" y="1739"/>
                    <a:pt x="250" y="1949"/>
                  </a:cubicBezTo>
                  <a:lnTo>
                    <a:pt x="1152" y="2700"/>
                  </a:lnTo>
                  <a:cubicBezTo>
                    <a:pt x="1216" y="2764"/>
                    <a:pt x="1292" y="2792"/>
                    <a:pt x="1368" y="2792"/>
                  </a:cubicBezTo>
                  <a:cubicBezTo>
                    <a:pt x="1532" y="2792"/>
                    <a:pt x="1692" y="2661"/>
                    <a:pt x="1703" y="2467"/>
                  </a:cubicBezTo>
                  <a:cubicBezTo>
                    <a:pt x="1720" y="1781"/>
                    <a:pt x="1754" y="946"/>
                    <a:pt x="2455" y="595"/>
                  </a:cubicBezTo>
                  <a:cubicBezTo>
                    <a:pt x="2768" y="425"/>
                    <a:pt x="2573" y="1"/>
                    <a:pt x="228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1988705" y="2947492"/>
              <a:ext cx="94163" cy="35672"/>
            </a:xfrm>
            <a:custGeom>
              <a:avLst/>
              <a:gdLst/>
              <a:ahLst/>
              <a:cxnLst/>
              <a:rect l="l" t="t" r="r" b="b"/>
              <a:pathLst>
                <a:path w="2938" h="1113" extrusionOk="0">
                  <a:moveTo>
                    <a:pt x="432" y="0"/>
                  </a:moveTo>
                  <a:cubicBezTo>
                    <a:pt x="221" y="0"/>
                    <a:pt x="0" y="233"/>
                    <a:pt x="127" y="497"/>
                  </a:cubicBezTo>
                  <a:cubicBezTo>
                    <a:pt x="314" y="884"/>
                    <a:pt x="707" y="1113"/>
                    <a:pt x="1116" y="1113"/>
                  </a:cubicBezTo>
                  <a:cubicBezTo>
                    <a:pt x="1255" y="1113"/>
                    <a:pt x="1395" y="1087"/>
                    <a:pt x="1530" y="1032"/>
                  </a:cubicBezTo>
                  <a:cubicBezTo>
                    <a:pt x="1624" y="992"/>
                    <a:pt x="1965" y="747"/>
                    <a:pt x="2148" y="747"/>
                  </a:cubicBezTo>
                  <a:cubicBezTo>
                    <a:pt x="2193" y="747"/>
                    <a:pt x="2229" y="762"/>
                    <a:pt x="2249" y="798"/>
                  </a:cubicBezTo>
                  <a:cubicBezTo>
                    <a:pt x="2312" y="913"/>
                    <a:pt x="2409" y="961"/>
                    <a:pt x="2507" y="961"/>
                  </a:cubicBezTo>
                  <a:cubicBezTo>
                    <a:pt x="2721" y="961"/>
                    <a:pt x="2938" y="733"/>
                    <a:pt x="2800" y="481"/>
                  </a:cubicBezTo>
                  <a:cubicBezTo>
                    <a:pt x="2668" y="243"/>
                    <a:pt x="2420" y="99"/>
                    <a:pt x="2157" y="99"/>
                  </a:cubicBezTo>
                  <a:cubicBezTo>
                    <a:pt x="2088" y="99"/>
                    <a:pt x="2018" y="109"/>
                    <a:pt x="1948" y="130"/>
                  </a:cubicBezTo>
                  <a:cubicBezTo>
                    <a:pt x="1669" y="216"/>
                    <a:pt x="1355" y="460"/>
                    <a:pt x="1083" y="460"/>
                  </a:cubicBezTo>
                  <a:cubicBezTo>
                    <a:pt x="931" y="460"/>
                    <a:pt x="792" y="384"/>
                    <a:pt x="678" y="163"/>
                  </a:cubicBezTo>
                  <a:cubicBezTo>
                    <a:pt x="621" y="48"/>
                    <a:pt x="527" y="0"/>
                    <a:pt x="4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2111104" y="2877784"/>
              <a:ext cx="233965" cy="226497"/>
            </a:xfrm>
            <a:custGeom>
              <a:avLst/>
              <a:gdLst/>
              <a:ahLst/>
              <a:cxnLst/>
              <a:rect l="l" t="t" r="r" b="b"/>
              <a:pathLst>
                <a:path w="7300" h="7067" extrusionOk="0">
                  <a:moveTo>
                    <a:pt x="6839" y="0"/>
                  </a:moveTo>
                  <a:cubicBezTo>
                    <a:pt x="6764" y="0"/>
                    <a:pt x="6686" y="29"/>
                    <a:pt x="6617" y="99"/>
                  </a:cubicBezTo>
                  <a:lnTo>
                    <a:pt x="201" y="6515"/>
                  </a:lnTo>
                  <a:cubicBezTo>
                    <a:pt x="0" y="6716"/>
                    <a:pt x="151" y="7067"/>
                    <a:pt x="435" y="7067"/>
                  </a:cubicBezTo>
                  <a:cubicBezTo>
                    <a:pt x="518" y="7067"/>
                    <a:pt x="602" y="7033"/>
                    <a:pt x="669" y="6966"/>
                  </a:cubicBezTo>
                  <a:lnTo>
                    <a:pt x="7068" y="567"/>
                  </a:lnTo>
                  <a:cubicBezTo>
                    <a:pt x="7299" y="323"/>
                    <a:pt x="7086" y="0"/>
                    <a:pt x="683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1970789" y="2518407"/>
              <a:ext cx="236208" cy="61600"/>
            </a:xfrm>
            <a:custGeom>
              <a:avLst/>
              <a:gdLst/>
              <a:ahLst/>
              <a:cxnLst/>
              <a:rect l="l" t="t" r="r" b="b"/>
              <a:pathLst>
                <a:path w="7370" h="1922" extrusionOk="0">
                  <a:moveTo>
                    <a:pt x="1" y="0"/>
                  </a:moveTo>
                  <a:lnTo>
                    <a:pt x="1" y="1922"/>
                  </a:lnTo>
                  <a:lnTo>
                    <a:pt x="7369" y="1922"/>
                  </a:lnTo>
                  <a:lnTo>
                    <a:pt x="7369" y="0"/>
                  </a:lnTo>
                  <a:lnTo>
                    <a:pt x="5130" y="0"/>
                  </a:lnTo>
                  <a:lnTo>
                    <a:pt x="5130" y="970"/>
                  </a:lnTo>
                  <a:lnTo>
                    <a:pt x="2256" y="97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7" name="Google Shape;2157;p44"/>
          <p:cNvGrpSpPr/>
          <p:nvPr/>
        </p:nvGrpSpPr>
        <p:grpSpPr>
          <a:xfrm>
            <a:off x="5032915" y="1966233"/>
            <a:ext cx="2992444" cy="2707392"/>
            <a:chOff x="5032915" y="1966233"/>
            <a:chExt cx="2992444" cy="2707392"/>
          </a:xfrm>
        </p:grpSpPr>
        <p:sp>
          <p:nvSpPr>
            <p:cNvPr id="2158" name="Google Shape;2158;p44"/>
            <p:cNvSpPr/>
            <p:nvPr/>
          </p:nvSpPr>
          <p:spPr>
            <a:xfrm>
              <a:off x="6970915" y="3772346"/>
              <a:ext cx="235119" cy="901278"/>
            </a:xfrm>
            <a:custGeom>
              <a:avLst/>
              <a:gdLst/>
              <a:ahLst/>
              <a:cxnLst/>
              <a:rect l="l" t="t" r="r" b="b"/>
              <a:pathLst>
                <a:path w="7336" h="28121" extrusionOk="0">
                  <a:moveTo>
                    <a:pt x="0" y="0"/>
                  </a:moveTo>
                  <a:lnTo>
                    <a:pt x="5965" y="28121"/>
                  </a:lnTo>
                  <a:lnTo>
                    <a:pt x="7336" y="28121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9" name="Google Shape;2159;p44"/>
            <p:cNvGrpSpPr/>
            <p:nvPr/>
          </p:nvGrpSpPr>
          <p:grpSpPr>
            <a:xfrm>
              <a:off x="5032915" y="1966233"/>
              <a:ext cx="2992444" cy="2707392"/>
              <a:chOff x="5326840" y="1961634"/>
              <a:chExt cx="2992444" cy="2707392"/>
            </a:xfrm>
          </p:grpSpPr>
          <p:sp>
            <p:nvSpPr>
              <p:cNvPr id="2160" name="Google Shape;2160;p44"/>
              <p:cNvSpPr/>
              <p:nvPr/>
            </p:nvSpPr>
            <p:spPr>
              <a:xfrm>
                <a:off x="6182704" y="4001777"/>
                <a:ext cx="338865" cy="205665"/>
              </a:xfrm>
              <a:custGeom>
                <a:avLst/>
                <a:gdLst/>
                <a:ahLst/>
                <a:cxnLst/>
                <a:rect l="l" t="t" r="r" b="b"/>
                <a:pathLst>
                  <a:path w="10573" h="6417" extrusionOk="0">
                    <a:moveTo>
                      <a:pt x="5460" y="0"/>
                    </a:moveTo>
                    <a:lnTo>
                      <a:pt x="4157" y="2724"/>
                    </a:lnTo>
                    <a:cubicBezTo>
                      <a:pt x="4157" y="2724"/>
                      <a:pt x="1619" y="2151"/>
                      <a:pt x="575" y="2151"/>
                    </a:cubicBezTo>
                    <a:cubicBezTo>
                      <a:pt x="181" y="2151"/>
                      <a:pt x="0" y="2232"/>
                      <a:pt x="247" y="2456"/>
                    </a:cubicBezTo>
                    <a:cubicBezTo>
                      <a:pt x="1049" y="3191"/>
                      <a:pt x="6931" y="5698"/>
                      <a:pt x="8384" y="6299"/>
                    </a:cubicBezTo>
                    <a:lnTo>
                      <a:pt x="8702" y="6416"/>
                    </a:lnTo>
                    <a:lnTo>
                      <a:pt x="10573" y="2423"/>
                    </a:lnTo>
                    <a:lnTo>
                      <a:pt x="5460" y="0"/>
                    </a:ln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4"/>
              <p:cNvSpPr/>
              <p:nvPr/>
            </p:nvSpPr>
            <p:spPr>
              <a:xfrm>
                <a:off x="6402663" y="4151515"/>
                <a:ext cx="8143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678" extrusionOk="0">
                    <a:moveTo>
                      <a:pt x="1626" y="0"/>
                    </a:moveTo>
                    <a:cubicBezTo>
                      <a:pt x="1474" y="0"/>
                      <a:pt x="1321" y="19"/>
                      <a:pt x="1170" y="57"/>
                    </a:cubicBezTo>
                    <a:cubicBezTo>
                      <a:pt x="702" y="157"/>
                      <a:pt x="285" y="441"/>
                      <a:pt x="1" y="825"/>
                    </a:cubicBezTo>
                    <a:lnTo>
                      <a:pt x="1872" y="1677"/>
                    </a:lnTo>
                    <a:lnTo>
                      <a:pt x="2540" y="240"/>
                    </a:lnTo>
                    <a:cubicBezTo>
                      <a:pt x="2258" y="82"/>
                      <a:pt x="1944" y="0"/>
                      <a:pt x="16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4"/>
              <p:cNvSpPr/>
              <p:nvPr/>
            </p:nvSpPr>
            <p:spPr>
              <a:xfrm>
                <a:off x="6185332" y="4070973"/>
                <a:ext cx="277874" cy="136469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258" extrusionOk="0">
                    <a:moveTo>
                      <a:pt x="507" y="1"/>
                    </a:moveTo>
                    <a:cubicBezTo>
                      <a:pt x="219" y="1"/>
                      <a:pt x="0" y="40"/>
                      <a:pt x="31" y="164"/>
                    </a:cubicBezTo>
                    <a:cubicBezTo>
                      <a:pt x="98" y="514"/>
                      <a:pt x="5930" y="3271"/>
                      <a:pt x="8620" y="4257"/>
                    </a:cubicBezTo>
                    <a:lnTo>
                      <a:pt x="8670" y="4140"/>
                    </a:lnTo>
                    <a:lnTo>
                      <a:pt x="1819" y="982"/>
                    </a:lnTo>
                    <a:cubicBezTo>
                      <a:pt x="1819" y="982"/>
                      <a:pt x="1970" y="264"/>
                      <a:pt x="1686" y="113"/>
                    </a:cubicBezTo>
                    <a:cubicBezTo>
                      <a:pt x="1686" y="113"/>
                      <a:pt x="997" y="1"/>
                      <a:pt x="5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4"/>
              <p:cNvSpPr/>
              <p:nvPr/>
            </p:nvSpPr>
            <p:spPr>
              <a:xfrm>
                <a:off x="6187383" y="4073537"/>
                <a:ext cx="278514" cy="131213"/>
              </a:xfrm>
              <a:custGeom>
                <a:avLst/>
                <a:gdLst/>
                <a:ahLst/>
                <a:cxnLst/>
                <a:rect l="l" t="t" r="r" b="b"/>
                <a:pathLst>
                  <a:path w="8690" h="4094" extrusionOk="0">
                    <a:moveTo>
                      <a:pt x="1" y="0"/>
                    </a:moveTo>
                    <a:cubicBezTo>
                      <a:pt x="18" y="17"/>
                      <a:pt x="51" y="33"/>
                      <a:pt x="84" y="50"/>
                    </a:cubicBezTo>
                    <a:cubicBezTo>
                      <a:pt x="151" y="84"/>
                      <a:pt x="235" y="134"/>
                      <a:pt x="335" y="184"/>
                    </a:cubicBezTo>
                    <a:lnTo>
                      <a:pt x="1237" y="668"/>
                    </a:lnTo>
                    <a:cubicBezTo>
                      <a:pt x="2006" y="1069"/>
                      <a:pt x="3092" y="1604"/>
                      <a:pt x="4295" y="2172"/>
                    </a:cubicBezTo>
                    <a:cubicBezTo>
                      <a:pt x="5481" y="2740"/>
                      <a:pt x="6584" y="3225"/>
                      <a:pt x="7386" y="3559"/>
                    </a:cubicBezTo>
                    <a:lnTo>
                      <a:pt x="8338" y="3960"/>
                    </a:lnTo>
                    <a:lnTo>
                      <a:pt x="8589" y="4077"/>
                    </a:lnTo>
                    <a:cubicBezTo>
                      <a:pt x="8622" y="4077"/>
                      <a:pt x="8656" y="4094"/>
                      <a:pt x="8689" y="4094"/>
                    </a:cubicBezTo>
                    <a:cubicBezTo>
                      <a:pt x="8656" y="4077"/>
                      <a:pt x="8622" y="4060"/>
                      <a:pt x="8606" y="4060"/>
                    </a:cubicBezTo>
                    <a:lnTo>
                      <a:pt x="8338" y="3943"/>
                    </a:lnTo>
                    <a:cubicBezTo>
                      <a:pt x="8088" y="3826"/>
                      <a:pt x="7770" y="3693"/>
                      <a:pt x="7403" y="3526"/>
                    </a:cubicBezTo>
                    <a:cubicBezTo>
                      <a:pt x="6617" y="3158"/>
                      <a:pt x="5515" y="2673"/>
                      <a:pt x="4312" y="2105"/>
                    </a:cubicBezTo>
                    <a:cubicBezTo>
                      <a:pt x="3125" y="1537"/>
                      <a:pt x="2039" y="1003"/>
                      <a:pt x="1254" y="618"/>
                    </a:cubicBezTo>
                    <a:cubicBezTo>
                      <a:pt x="903" y="434"/>
                      <a:pt x="586" y="284"/>
                      <a:pt x="335" y="150"/>
                    </a:cubicBezTo>
                    <a:cubicBezTo>
                      <a:pt x="251" y="117"/>
                      <a:pt x="168" y="67"/>
                      <a:pt x="84" y="33"/>
                    </a:cubicBezTo>
                    <a:cubicBezTo>
                      <a:pt x="68" y="17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4"/>
              <p:cNvSpPr/>
              <p:nvPr/>
            </p:nvSpPr>
            <p:spPr>
              <a:xfrm>
                <a:off x="6238791" y="4071903"/>
                <a:ext cx="9679" cy="3323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0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8" y="318"/>
                      <a:pt x="201" y="686"/>
                      <a:pt x="118" y="1037"/>
                    </a:cubicBezTo>
                    <a:cubicBezTo>
                      <a:pt x="302" y="703"/>
                      <a:pt x="252" y="285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4"/>
              <p:cNvSpPr/>
              <p:nvPr/>
            </p:nvSpPr>
            <p:spPr>
              <a:xfrm>
                <a:off x="6312698" y="4088504"/>
                <a:ext cx="6987" cy="14038"/>
              </a:xfrm>
              <a:custGeom>
                <a:avLst/>
                <a:gdLst/>
                <a:ahLst/>
                <a:cxnLst/>
                <a:rect l="l" t="t" r="r" b="b"/>
                <a:pathLst>
                  <a:path w="218" h="438" extrusionOk="0">
                    <a:moveTo>
                      <a:pt x="17" y="1"/>
                    </a:moveTo>
                    <a:cubicBezTo>
                      <a:pt x="1" y="1"/>
                      <a:pt x="34" y="118"/>
                      <a:pt x="84" y="235"/>
                    </a:cubicBezTo>
                    <a:cubicBezTo>
                      <a:pt x="131" y="343"/>
                      <a:pt x="177" y="437"/>
                      <a:pt x="197" y="437"/>
                    </a:cubicBezTo>
                    <a:cubicBezTo>
                      <a:pt x="199" y="437"/>
                      <a:pt x="200" y="436"/>
                      <a:pt x="201" y="435"/>
                    </a:cubicBezTo>
                    <a:cubicBezTo>
                      <a:pt x="218" y="435"/>
                      <a:pt x="201" y="335"/>
                      <a:pt x="151" y="201"/>
                    </a:cubicBezTo>
                    <a:cubicBezTo>
                      <a:pt x="101" y="84"/>
                      <a:pt x="34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4"/>
              <p:cNvSpPr/>
              <p:nvPr/>
            </p:nvSpPr>
            <p:spPr>
              <a:xfrm>
                <a:off x="6317538" y="4083152"/>
                <a:ext cx="17692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552" h="252" extrusionOk="0">
                    <a:moveTo>
                      <a:pt x="0" y="1"/>
                    </a:moveTo>
                    <a:cubicBezTo>
                      <a:pt x="0" y="17"/>
                      <a:pt x="117" y="84"/>
                      <a:pt x="267" y="151"/>
                    </a:cubicBezTo>
                    <a:cubicBezTo>
                      <a:pt x="351" y="201"/>
                      <a:pt x="451" y="235"/>
                      <a:pt x="551" y="251"/>
                    </a:cubicBezTo>
                    <a:cubicBezTo>
                      <a:pt x="551" y="235"/>
                      <a:pt x="434" y="168"/>
                      <a:pt x="284" y="84"/>
                    </a:cubicBezTo>
                    <a:cubicBezTo>
                      <a:pt x="201" y="34"/>
                      <a:pt x="100" y="17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4"/>
              <p:cNvSpPr/>
              <p:nvPr/>
            </p:nvSpPr>
            <p:spPr>
              <a:xfrm>
                <a:off x="6322890" y="4073537"/>
                <a:ext cx="20384" cy="823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100"/>
                      <a:pt x="184" y="167"/>
                      <a:pt x="284" y="201"/>
                    </a:cubicBezTo>
                    <a:cubicBezTo>
                      <a:pt x="372" y="238"/>
                      <a:pt x="460" y="257"/>
                      <a:pt x="547" y="257"/>
                    </a:cubicBezTo>
                    <a:cubicBezTo>
                      <a:pt x="577" y="257"/>
                      <a:pt x="606" y="255"/>
                      <a:pt x="635" y="251"/>
                    </a:cubicBezTo>
                    <a:cubicBezTo>
                      <a:pt x="418" y="167"/>
                      <a:pt x="217" y="8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4"/>
              <p:cNvSpPr/>
              <p:nvPr/>
            </p:nvSpPr>
            <p:spPr>
              <a:xfrm>
                <a:off x="6276835" y="4059595"/>
                <a:ext cx="27018" cy="28941"/>
              </a:xfrm>
              <a:custGeom>
                <a:avLst/>
                <a:gdLst/>
                <a:ahLst/>
                <a:cxnLst/>
                <a:rect l="l" t="t" r="r" b="b"/>
                <a:pathLst>
                  <a:path w="843" h="903" extrusionOk="0">
                    <a:moveTo>
                      <a:pt x="134" y="67"/>
                    </a:moveTo>
                    <a:cubicBezTo>
                      <a:pt x="284" y="67"/>
                      <a:pt x="435" y="134"/>
                      <a:pt x="535" y="235"/>
                    </a:cubicBezTo>
                    <a:cubicBezTo>
                      <a:pt x="635" y="318"/>
                      <a:pt x="702" y="435"/>
                      <a:pt x="735" y="552"/>
                    </a:cubicBezTo>
                    <a:cubicBezTo>
                      <a:pt x="757" y="628"/>
                      <a:pt x="765" y="705"/>
                      <a:pt x="763" y="781"/>
                    </a:cubicBezTo>
                    <a:lnTo>
                      <a:pt x="763" y="781"/>
                    </a:lnTo>
                    <a:cubicBezTo>
                      <a:pt x="708" y="750"/>
                      <a:pt x="628" y="703"/>
                      <a:pt x="535" y="636"/>
                    </a:cubicBezTo>
                    <a:cubicBezTo>
                      <a:pt x="435" y="569"/>
                      <a:pt x="334" y="485"/>
                      <a:pt x="251" y="385"/>
                    </a:cubicBezTo>
                    <a:cubicBezTo>
                      <a:pt x="184" y="335"/>
                      <a:pt x="134" y="285"/>
                      <a:pt x="100" y="218"/>
                    </a:cubicBezTo>
                    <a:cubicBezTo>
                      <a:pt x="50" y="168"/>
                      <a:pt x="67" y="84"/>
                      <a:pt x="134" y="67"/>
                    </a:cubicBezTo>
                    <a:close/>
                    <a:moveTo>
                      <a:pt x="117" y="1"/>
                    </a:moveTo>
                    <a:cubicBezTo>
                      <a:pt x="67" y="17"/>
                      <a:pt x="17" y="67"/>
                      <a:pt x="0" y="118"/>
                    </a:cubicBezTo>
                    <a:cubicBezTo>
                      <a:pt x="0" y="168"/>
                      <a:pt x="17" y="218"/>
                      <a:pt x="34" y="251"/>
                    </a:cubicBezTo>
                    <a:cubicBezTo>
                      <a:pt x="84" y="318"/>
                      <a:pt x="134" y="385"/>
                      <a:pt x="201" y="435"/>
                    </a:cubicBezTo>
                    <a:cubicBezTo>
                      <a:pt x="301" y="519"/>
                      <a:pt x="401" y="602"/>
                      <a:pt x="518" y="686"/>
                    </a:cubicBezTo>
                    <a:cubicBezTo>
                      <a:pt x="597" y="738"/>
                      <a:pt x="675" y="780"/>
                      <a:pt x="761" y="812"/>
                    </a:cubicBezTo>
                    <a:lnTo>
                      <a:pt x="761" y="812"/>
                    </a:lnTo>
                    <a:cubicBezTo>
                      <a:pt x="760" y="842"/>
                      <a:pt x="756" y="872"/>
                      <a:pt x="752" y="903"/>
                    </a:cubicBezTo>
                    <a:cubicBezTo>
                      <a:pt x="752" y="903"/>
                      <a:pt x="766" y="875"/>
                      <a:pt x="781" y="819"/>
                    </a:cubicBezTo>
                    <a:lnTo>
                      <a:pt x="781" y="819"/>
                    </a:lnTo>
                    <a:cubicBezTo>
                      <a:pt x="799" y="825"/>
                      <a:pt x="817" y="831"/>
                      <a:pt x="836" y="836"/>
                    </a:cubicBezTo>
                    <a:cubicBezTo>
                      <a:pt x="842" y="829"/>
                      <a:pt x="824" y="817"/>
                      <a:pt x="787" y="795"/>
                    </a:cubicBezTo>
                    <a:lnTo>
                      <a:pt x="787" y="795"/>
                    </a:lnTo>
                    <a:cubicBezTo>
                      <a:pt x="802" y="713"/>
                      <a:pt x="802" y="616"/>
                      <a:pt x="785" y="535"/>
                    </a:cubicBezTo>
                    <a:cubicBezTo>
                      <a:pt x="719" y="218"/>
                      <a:pt x="435" y="1"/>
                      <a:pt x="1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4"/>
              <p:cNvSpPr/>
              <p:nvPr/>
            </p:nvSpPr>
            <p:spPr>
              <a:xfrm>
                <a:off x="6300391" y="4069371"/>
                <a:ext cx="23044" cy="1650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15" extrusionOk="0">
                    <a:moveTo>
                      <a:pt x="492" y="1"/>
                    </a:moveTo>
                    <a:cubicBezTo>
                      <a:pt x="418" y="1"/>
                      <a:pt x="345" y="23"/>
                      <a:pt x="284" y="63"/>
                    </a:cubicBezTo>
                    <a:cubicBezTo>
                      <a:pt x="201" y="113"/>
                      <a:pt x="134" y="180"/>
                      <a:pt x="84" y="264"/>
                    </a:cubicBezTo>
                    <a:cubicBezTo>
                      <a:pt x="34" y="331"/>
                      <a:pt x="0" y="414"/>
                      <a:pt x="17" y="514"/>
                    </a:cubicBezTo>
                    <a:lnTo>
                      <a:pt x="17" y="498"/>
                    </a:lnTo>
                    <a:cubicBezTo>
                      <a:pt x="50" y="431"/>
                      <a:pt x="84" y="364"/>
                      <a:pt x="117" y="280"/>
                    </a:cubicBezTo>
                    <a:cubicBezTo>
                      <a:pt x="184" y="214"/>
                      <a:pt x="251" y="163"/>
                      <a:pt x="318" y="113"/>
                    </a:cubicBezTo>
                    <a:cubicBezTo>
                      <a:pt x="372" y="81"/>
                      <a:pt x="433" y="62"/>
                      <a:pt x="496" y="62"/>
                    </a:cubicBezTo>
                    <a:cubicBezTo>
                      <a:pt x="531" y="62"/>
                      <a:pt x="566" y="68"/>
                      <a:pt x="602" y="80"/>
                    </a:cubicBezTo>
                    <a:cubicBezTo>
                      <a:pt x="669" y="130"/>
                      <a:pt x="585" y="247"/>
                      <a:pt x="502" y="297"/>
                    </a:cubicBezTo>
                    <a:cubicBezTo>
                      <a:pt x="435" y="347"/>
                      <a:pt x="368" y="381"/>
                      <a:pt x="284" y="431"/>
                    </a:cubicBezTo>
                    <a:cubicBezTo>
                      <a:pt x="134" y="481"/>
                      <a:pt x="50" y="498"/>
                      <a:pt x="50" y="514"/>
                    </a:cubicBezTo>
                    <a:cubicBezTo>
                      <a:pt x="134" y="514"/>
                      <a:pt x="218" y="498"/>
                      <a:pt x="301" y="464"/>
                    </a:cubicBezTo>
                    <a:cubicBezTo>
                      <a:pt x="385" y="431"/>
                      <a:pt x="468" y="397"/>
                      <a:pt x="552" y="347"/>
                    </a:cubicBezTo>
                    <a:cubicBezTo>
                      <a:pt x="602" y="314"/>
                      <a:pt x="635" y="280"/>
                      <a:pt x="669" y="230"/>
                    </a:cubicBezTo>
                    <a:cubicBezTo>
                      <a:pt x="719" y="163"/>
                      <a:pt x="702" y="80"/>
                      <a:pt x="635" y="30"/>
                    </a:cubicBezTo>
                    <a:cubicBezTo>
                      <a:pt x="589" y="10"/>
                      <a:pt x="540" y="1"/>
                      <a:pt x="4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4"/>
              <p:cNvSpPr/>
              <p:nvPr/>
            </p:nvSpPr>
            <p:spPr>
              <a:xfrm>
                <a:off x="6403753" y="4148053"/>
                <a:ext cx="79804" cy="2939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917" extrusionOk="0">
                    <a:moveTo>
                      <a:pt x="1496" y="0"/>
                    </a:moveTo>
                    <a:cubicBezTo>
                      <a:pt x="1021" y="0"/>
                      <a:pt x="559" y="194"/>
                      <a:pt x="234" y="566"/>
                    </a:cubicBezTo>
                    <a:cubicBezTo>
                      <a:pt x="150" y="632"/>
                      <a:pt x="100" y="716"/>
                      <a:pt x="34" y="816"/>
                    </a:cubicBezTo>
                    <a:cubicBezTo>
                      <a:pt x="17" y="850"/>
                      <a:pt x="0" y="883"/>
                      <a:pt x="0" y="916"/>
                    </a:cubicBezTo>
                    <a:cubicBezTo>
                      <a:pt x="0" y="916"/>
                      <a:pt x="84" y="783"/>
                      <a:pt x="267" y="599"/>
                    </a:cubicBezTo>
                    <a:cubicBezTo>
                      <a:pt x="599" y="256"/>
                      <a:pt x="1056" y="64"/>
                      <a:pt x="1526" y="64"/>
                    </a:cubicBezTo>
                    <a:cubicBezTo>
                      <a:pt x="1719" y="64"/>
                      <a:pt x="1915" y="96"/>
                      <a:pt x="2105" y="165"/>
                    </a:cubicBezTo>
                    <a:cubicBezTo>
                      <a:pt x="2356" y="248"/>
                      <a:pt x="2490" y="332"/>
                      <a:pt x="2490" y="332"/>
                    </a:cubicBezTo>
                    <a:cubicBezTo>
                      <a:pt x="2473" y="298"/>
                      <a:pt x="2440" y="265"/>
                      <a:pt x="2406" y="248"/>
                    </a:cubicBezTo>
                    <a:cubicBezTo>
                      <a:pt x="2323" y="198"/>
                      <a:pt x="2222" y="148"/>
                      <a:pt x="2122" y="114"/>
                    </a:cubicBezTo>
                    <a:cubicBezTo>
                      <a:pt x="1918" y="38"/>
                      <a:pt x="1706" y="0"/>
                      <a:pt x="149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4"/>
              <p:cNvSpPr/>
              <p:nvPr/>
            </p:nvSpPr>
            <p:spPr>
              <a:xfrm>
                <a:off x="6468013" y="4082094"/>
                <a:ext cx="31089" cy="68042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123" extrusionOk="0">
                    <a:moveTo>
                      <a:pt x="969" y="0"/>
                    </a:moveTo>
                    <a:lnTo>
                      <a:pt x="969" y="0"/>
                    </a:lnTo>
                    <a:cubicBezTo>
                      <a:pt x="602" y="685"/>
                      <a:pt x="284" y="1404"/>
                      <a:pt x="0" y="2122"/>
                    </a:cubicBezTo>
                    <a:cubicBezTo>
                      <a:pt x="368" y="1437"/>
                      <a:pt x="685" y="736"/>
                      <a:pt x="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4"/>
              <p:cNvSpPr/>
              <p:nvPr/>
            </p:nvSpPr>
            <p:spPr>
              <a:xfrm>
                <a:off x="6341608" y="4130266"/>
                <a:ext cx="4823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687" extrusionOk="0">
                    <a:moveTo>
                      <a:pt x="5" y="0"/>
                    </a:moveTo>
                    <a:cubicBezTo>
                      <a:pt x="3" y="0"/>
                      <a:pt x="2" y="0"/>
                      <a:pt x="1" y="1"/>
                    </a:cubicBezTo>
                    <a:cubicBezTo>
                      <a:pt x="452" y="319"/>
                      <a:pt x="970" y="552"/>
                      <a:pt x="1505" y="686"/>
                    </a:cubicBezTo>
                    <a:cubicBezTo>
                      <a:pt x="1505" y="669"/>
                      <a:pt x="1171" y="536"/>
                      <a:pt x="753" y="352"/>
                    </a:cubicBezTo>
                    <a:cubicBezTo>
                      <a:pt x="353" y="176"/>
                      <a:pt x="45" y="0"/>
                      <a:pt x="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4"/>
              <p:cNvSpPr/>
              <p:nvPr/>
            </p:nvSpPr>
            <p:spPr>
              <a:xfrm>
                <a:off x="6412855" y="4167476"/>
                <a:ext cx="9134" cy="737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30" extrusionOk="0">
                    <a:moveTo>
                      <a:pt x="259" y="1"/>
                    </a:moveTo>
                    <a:cubicBezTo>
                      <a:pt x="224" y="1"/>
                      <a:pt x="158" y="19"/>
                      <a:pt x="100" y="77"/>
                    </a:cubicBezTo>
                    <a:cubicBezTo>
                      <a:pt x="17" y="143"/>
                      <a:pt x="0" y="227"/>
                      <a:pt x="17" y="227"/>
                    </a:cubicBezTo>
                    <a:cubicBezTo>
                      <a:pt x="19" y="229"/>
                      <a:pt x="21" y="230"/>
                      <a:pt x="23" y="230"/>
                    </a:cubicBezTo>
                    <a:cubicBezTo>
                      <a:pt x="44" y="230"/>
                      <a:pt x="91" y="171"/>
                      <a:pt x="151" y="127"/>
                    </a:cubicBezTo>
                    <a:cubicBezTo>
                      <a:pt x="217" y="60"/>
                      <a:pt x="284" y="26"/>
                      <a:pt x="284" y="10"/>
                    </a:cubicBezTo>
                    <a:cubicBezTo>
                      <a:pt x="284" y="5"/>
                      <a:pt x="275" y="1"/>
                      <a:pt x="2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4"/>
              <p:cNvSpPr/>
              <p:nvPr/>
            </p:nvSpPr>
            <p:spPr>
              <a:xfrm>
                <a:off x="6431572" y="4157925"/>
                <a:ext cx="9679" cy="381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19" extrusionOk="0">
                    <a:moveTo>
                      <a:pt x="275" y="0"/>
                    </a:moveTo>
                    <a:cubicBezTo>
                      <a:pt x="246" y="0"/>
                      <a:pt x="199" y="12"/>
                      <a:pt x="151" y="24"/>
                    </a:cubicBezTo>
                    <a:cubicBezTo>
                      <a:pt x="68" y="57"/>
                      <a:pt x="1" y="90"/>
                      <a:pt x="18" y="107"/>
                    </a:cubicBezTo>
                    <a:cubicBezTo>
                      <a:pt x="18" y="114"/>
                      <a:pt x="29" y="118"/>
                      <a:pt x="49" y="118"/>
                    </a:cubicBezTo>
                    <a:cubicBezTo>
                      <a:pt x="76" y="118"/>
                      <a:pt x="119" y="110"/>
                      <a:pt x="168" y="90"/>
                    </a:cubicBezTo>
                    <a:cubicBezTo>
                      <a:pt x="252" y="74"/>
                      <a:pt x="302" y="24"/>
                      <a:pt x="302" y="7"/>
                    </a:cubicBezTo>
                    <a:cubicBezTo>
                      <a:pt x="297" y="2"/>
                      <a:pt x="288" y="0"/>
                      <a:pt x="2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4"/>
              <p:cNvSpPr/>
              <p:nvPr/>
            </p:nvSpPr>
            <p:spPr>
              <a:xfrm>
                <a:off x="6450866" y="4156418"/>
                <a:ext cx="11282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09" extrusionOk="0">
                    <a:moveTo>
                      <a:pt x="138" y="0"/>
                    </a:moveTo>
                    <a:cubicBezTo>
                      <a:pt x="50" y="0"/>
                      <a:pt x="0" y="40"/>
                      <a:pt x="0" y="54"/>
                    </a:cubicBezTo>
                    <a:cubicBezTo>
                      <a:pt x="17" y="71"/>
                      <a:pt x="84" y="71"/>
                      <a:pt x="168" y="71"/>
                    </a:cubicBezTo>
                    <a:cubicBezTo>
                      <a:pt x="235" y="84"/>
                      <a:pt x="303" y="109"/>
                      <a:pt x="326" y="109"/>
                    </a:cubicBezTo>
                    <a:cubicBezTo>
                      <a:pt x="332" y="109"/>
                      <a:pt x="335" y="107"/>
                      <a:pt x="335" y="104"/>
                    </a:cubicBezTo>
                    <a:cubicBezTo>
                      <a:pt x="351" y="87"/>
                      <a:pt x="285" y="21"/>
                      <a:pt x="184" y="4"/>
                    </a:cubicBezTo>
                    <a:cubicBezTo>
                      <a:pt x="168" y="1"/>
                      <a:pt x="153" y="0"/>
                      <a:pt x="13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4"/>
              <p:cNvSpPr/>
              <p:nvPr/>
            </p:nvSpPr>
            <p:spPr>
              <a:xfrm>
                <a:off x="6469615" y="4160809"/>
                <a:ext cx="5929" cy="217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8" extrusionOk="0">
                    <a:moveTo>
                      <a:pt x="101" y="0"/>
                    </a:moveTo>
                    <a:cubicBezTo>
                      <a:pt x="50" y="0"/>
                      <a:pt x="0" y="17"/>
                      <a:pt x="0" y="34"/>
                    </a:cubicBezTo>
                    <a:cubicBezTo>
                      <a:pt x="0" y="51"/>
                      <a:pt x="50" y="67"/>
                      <a:pt x="101" y="67"/>
                    </a:cubicBezTo>
                    <a:cubicBezTo>
                      <a:pt x="151" y="67"/>
                      <a:pt x="184" y="67"/>
                      <a:pt x="184" y="51"/>
                    </a:cubicBezTo>
                    <a:cubicBezTo>
                      <a:pt x="184" y="17"/>
                      <a:pt x="151" y="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4"/>
              <p:cNvSpPr/>
              <p:nvPr/>
            </p:nvSpPr>
            <p:spPr>
              <a:xfrm>
                <a:off x="7783761" y="2885764"/>
                <a:ext cx="327231" cy="174256"/>
              </a:xfrm>
              <a:custGeom>
                <a:avLst/>
                <a:gdLst/>
                <a:ahLst/>
                <a:cxnLst/>
                <a:rect l="l" t="t" r="r" b="b"/>
                <a:pathLst>
                  <a:path w="10210" h="5437" extrusionOk="0">
                    <a:moveTo>
                      <a:pt x="8316" y="1249"/>
                    </a:moveTo>
                    <a:cubicBezTo>
                      <a:pt x="8590" y="1249"/>
                      <a:pt x="8936" y="1291"/>
                      <a:pt x="9156" y="1471"/>
                    </a:cubicBezTo>
                    <a:cubicBezTo>
                      <a:pt x="9323" y="1638"/>
                      <a:pt x="9424" y="1872"/>
                      <a:pt x="9390" y="2106"/>
                    </a:cubicBezTo>
                    <a:cubicBezTo>
                      <a:pt x="9424" y="2373"/>
                      <a:pt x="9323" y="2640"/>
                      <a:pt x="9106" y="2824"/>
                    </a:cubicBezTo>
                    <a:lnTo>
                      <a:pt x="9123" y="2824"/>
                    </a:lnTo>
                    <a:cubicBezTo>
                      <a:pt x="8912" y="2975"/>
                      <a:pt x="8612" y="3023"/>
                      <a:pt x="8318" y="3023"/>
                    </a:cubicBezTo>
                    <a:cubicBezTo>
                      <a:pt x="8122" y="3023"/>
                      <a:pt x="7930" y="3001"/>
                      <a:pt x="7770" y="2975"/>
                    </a:cubicBezTo>
                    <a:cubicBezTo>
                      <a:pt x="7970" y="2407"/>
                      <a:pt x="8104" y="1838"/>
                      <a:pt x="8154" y="1254"/>
                    </a:cubicBezTo>
                    <a:cubicBezTo>
                      <a:pt x="8203" y="1251"/>
                      <a:pt x="8258" y="1249"/>
                      <a:pt x="8316" y="1249"/>
                    </a:cubicBezTo>
                    <a:close/>
                    <a:moveTo>
                      <a:pt x="251" y="1"/>
                    </a:moveTo>
                    <a:cubicBezTo>
                      <a:pt x="251" y="1"/>
                      <a:pt x="0" y="5247"/>
                      <a:pt x="4027" y="5431"/>
                    </a:cubicBezTo>
                    <a:cubicBezTo>
                      <a:pt x="4113" y="5435"/>
                      <a:pt x="4197" y="5437"/>
                      <a:pt x="4279" y="5437"/>
                    </a:cubicBezTo>
                    <a:cubicBezTo>
                      <a:pt x="5913" y="5437"/>
                      <a:pt x="6879" y="4663"/>
                      <a:pt x="7435" y="3693"/>
                    </a:cubicBezTo>
                    <a:cubicBezTo>
                      <a:pt x="7719" y="3760"/>
                      <a:pt x="8020" y="3810"/>
                      <a:pt x="8338" y="3810"/>
                    </a:cubicBezTo>
                    <a:cubicBezTo>
                      <a:pt x="8362" y="3811"/>
                      <a:pt x="8386" y="3811"/>
                      <a:pt x="8411" y="3811"/>
                    </a:cubicBezTo>
                    <a:cubicBezTo>
                      <a:pt x="8821" y="3811"/>
                      <a:pt x="9227" y="3680"/>
                      <a:pt x="9574" y="3459"/>
                    </a:cubicBezTo>
                    <a:cubicBezTo>
                      <a:pt x="9858" y="3242"/>
                      <a:pt x="10176" y="2858"/>
                      <a:pt x="10176" y="2106"/>
                    </a:cubicBezTo>
                    <a:cubicBezTo>
                      <a:pt x="10209" y="1638"/>
                      <a:pt x="10009" y="1187"/>
                      <a:pt x="9658" y="886"/>
                    </a:cubicBezTo>
                    <a:cubicBezTo>
                      <a:pt x="9278" y="598"/>
                      <a:pt x="8816" y="447"/>
                      <a:pt x="8346" y="447"/>
                    </a:cubicBezTo>
                    <a:cubicBezTo>
                      <a:pt x="8299" y="447"/>
                      <a:pt x="8251" y="449"/>
                      <a:pt x="8204" y="452"/>
                    </a:cubicBezTo>
                    <a:cubicBezTo>
                      <a:pt x="8204" y="184"/>
                      <a:pt x="8187" y="1"/>
                      <a:pt x="8187" y="1"/>
                    </a:cubicBez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4"/>
              <p:cNvSpPr/>
              <p:nvPr/>
            </p:nvSpPr>
            <p:spPr>
              <a:xfrm>
                <a:off x="7835170" y="2597122"/>
                <a:ext cx="152109" cy="273675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8539" extrusionOk="0">
                    <a:moveTo>
                      <a:pt x="2256" y="1"/>
                    </a:moveTo>
                    <a:cubicBezTo>
                      <a:pt x="2237" y="16"/>
                      <a:pt x="2218" y="32"/>
                      <a:pt x="2199" y="49"/>
                    </a:cubicBezTo>
                    <a:lnTo>
                      <a:pt x="2199" y="49"/>
                    </a:lnTo>
                    <a:cubicBezTo>
                      <a:pt x="1580" y="475"/>
                      <a:pt x="1276" y="1198"/>
                      <a:pt x="1420" y="1922"/>
                    </a:cubicBezTo>
                    <a:cubicBezTo>
                      <a:pt x="1470" y="2290"/>
                      <a:pt x="1654" y="2607"/>
                      <a:pt x="1905" y="2858"/>
                    </a:cubicBezTo>
                    <a:cubicBezTo>
                      <a:pt x="2156" y="3092"/>
                      <a:pt x="2423" y="3275"/>
                      <a:pt x="2573" y="3526"/>
                    </a:cubicBezTo>
                    <a:cubicBezTo>
                      <a:pt x="2707" y="3777"/>
                      <a:pt x="2707" y="4077"/>
                      <a:pt x="2557" y="4328"/>
                    </a:cubicBezTo>
                    <a:cubicBezTo>
                      <a:pt x="2423" y="4579"/>
                      <a:pt x="2222" y="4779"/>
                      <a:pt x="1988" y="4930"/>
                    </a:cubicBezTo>
                    <a:cubicBezTo>
                      <a:pt x="1537" y="5230"/>
                      <a:pt x="1036" y="5397"/>
                      <a:pt x="635" y="5698"/>
                    </a:cubicBezTo>
                    <a:cubicBezTo>
                      <a:pt x="284" y="5966"/>
                      <a:pt x="50" y="6383"/>
                      <a:pt x="17" y="6834"/>
                    </a:cubicBezTo>
                    <a:cubicBezTo>
                      <a:pt x="0" y="7152"/>
                      <a:pt x="67" y="7486"/>
                      <a:pt x="217" y="7787"/>
                    </a:cubicBezTo>
                    <a:cubicBezTo>
                      <a:pt x="318" y="7971"/>
                      <a:pt x="451" y="8138"/>
                      <a:pt x="602" y="8255"/>
                    </a:cubicBezTo>
                    <a:cubicBezTo>
                      <a:pt x="652" y="8288"/>
                      <a:pt x="702" y="8321"/>
                      <a:pt x="735" y="8355"/>
                    </a:cubicBezTo>
                    <a:cubicBezTo>
                      <a:pt x="769" y="8372"/>
                      <a:pt x="785" y="8372"/>
                      <a:pt x="785" y="8372"/>
                    </a:cubicBezTo>
                    <a:cubicBezTo>
                      <a:pt x="568" y="8204"/>
                      <a:pt x="401" y="8004"/>
                      <a:pt x="284" y="7753"/>
                    </a:cubicBezTo>
                    <a:cubicBezTo>
                      <a:pt x="134" y="7469"/>
                      <a:pt x="84" y="7152"/>
                      <a:pt x="117" y="6834"/>
                    </a:cubicBezTo>
                    <a:cubicBezTo>
                      <a:pt x="151" y="6417"/>
                      <a:pt x="368" y="6032"/>
                      <a:pt x="719" y="5798"/>
                    </a:cubicBezTo>
                    <a:cubicBezTo>
                      <a:pt x="1086" y="5514"/>
                      <a:pt x="1587" y="5364"/>
                      <a:pt x="2072" y="5047"/>
                    </a:cubicBezTo>
                    <a:cubicBezTo>
                      <a:pt x="2323" y="4880"/>
                      <a:pt x="2540" y="4662"/>
                      <a:pt x="2690" y="4395"/>
                    </a:cubicBezTo>
                    <a:cubicBezTo>
                      <a:pt x="2774" y="4261"/>
                      <a:pt x="2807" y="4094"/>
                      <a:pt x="2824" y="3927"/>
                    </a:cubicBezTo>
                    <a:cubicBezTo>
                      <a:pt x="2841" y="3760"/>
                      <a:pt x="2790" y="3593"/>
                      <a:pt x="2707" y="3443"/>
                    </a:cubicBezTo>
                    <a:cubicBezTo>
                      <a:pt x="2540" y="3142"/>
                      <a:pt x="2239" y="2958"/>
                      <a:pt x="2022" y="2741"/>
                    </a:cubicBezTo>
                    <a:cubicBezTo>
                      <a:pt x="1788" y="2507"/>
                      <a:pt x="1638" y="2223"/>
                      <a:pt x="1587" y="1905"/>
                    </a:cubicBezTo>
                    <a:cubicBezTo>
                      <a:pt x="1488" y="1397"/>
                      <a:pt x="1628" y="880"/>
                      <a:pt x="1953" y="496"/>
                    </a:cubicBezTo>
                    <a:lnTo>
                      <a:pt x="1953" y="496"/>
                    </a:lnTo>
                    <a:cubicBezTo>
                      <a:pt x="1937" y="609"/>
                      <a:pt x="1944" y="725"/>
                      <a:pt x="1972" y="836"/>
                    </a:cubicBezTo>
                    <a:cubicBezTo>
                      <a:pt x="2005" y="1037"/>
                      <a:pt x="2089" y="1220"/>
                      <a:pt x="2206" y="1371"/>
                    </a:cubicBezTo>
                    <a:cubicBezTo>
                      <a:pt x="2440" y="1655"/>
                      <a:pt x="2757" y="1872"/>
                      <a:pt x="3091" y="2022"/>
                    </a:cubicBezTo>
                    <a:cubicBezTo>
                      <a:pt x="3409" y="2156"/>
                      <a:pt x="3693" y="2323"/>
                      <a:pt x="3943" y="2557"/>
                    </a:cubicBezTo>
                    <a:cubicBezTo>
                      <a:pt x="4161" y="2774"/>
                      <a:pt x="4328" y="3058"/>
                      <a:pt x="4411" y="3376"/>
                    </a:cubicBezTo>
                    <a:cubicBezTo>
                      <a:pt x="4578" y="3944"/>
                      <a:pt x="4478" y="4562"/>
                      <a:pt x="4127" y="5047"/>
                    </a:cubicBezTo>
                    <a:cubicBezTo>
                      <a:pt x="3776" y="5481"/>
                      <a:pt x="3292" y="5765"/>
                      <a:pt x="3024" y="6199"/>
                    </a:cubicBezTo>
                    <a:cubicBezTo>
                      <a:pt x="2891" y="6417"/>
                      <a:pt x="2824" y="6651"/>
                      <a:pt x="2824" y="6901"/>
                    </a:cubicBezTo>
                    <a:cubicBezTo>
                      <a:pt x="2807" y="7118"/>
                      <a:pt x="2907" y="7336"/>
                      <a:pt x="3075" y="7486"/>
                    </a:cubicBezTo>
                    <a:cubicBezTo>
                      <a:pt x="3225" y="7603"/>
                      <a:pt x="3409" y="7670"/>
                      <a:pt x="3592" y="7720"/>
                    </a:cubicBezTo>
                    <a:cubicBezTo>
                      <a:pt x="3726" y="7753"/>
                      <a:pt x="3877" y="7787"/>
                      <a:pt x="4010" y="7854"/>
                    </a:cubicBezTo>
                    <a:cubicBezTo>
                      <a:pt x="4194" y="7954"/>
                      <a:pt x="4311" y="8138"/>
                      <a:pt x="4328" y="8338"/>
                    </a:cubicBezTo>
                    <a:cubicBezTo>
                      <a:pt x="4328" y="8405"/>
                      <a:pt x="4311" y="8472"/>
                      <a:pt x="4278" y="8539"/>
                    </a:cubicBezTo>
                    <a:cubicBezTo>
                      <a:pt x="4278" y="8539"/>
                      <a:pt x="4294" y="8522"/>
                      <a:pt x="4311" y="8505"/>
                    </a:cubicBezTo>
                    <a:cubicBezTo>
                      <a:pt x="4344" y="8455"/>
                      <a:pt x="4361" y="8388"/>
                      <a:pt x="4361" y="8338"/>
                    </a:cubicBezTo>
                    <a:cubicBezTo>
                      <a:pt x="4361" y="8121"/>
                      <a:pt x="4244" y="7904"/>
                      <a:pt x="4044" y="7803"/>
                    </a:cubicBezTo>
                    <a:cubicBezTo>
                      <a:pt x="3793" y="7653"/>
                      <a:pt x="3425" y="7653"/>
                      <a:pt x="3141" y="7419"/>
                    </a:cubicBezTo>
                    <a:cubicBezTo>
                      <a:pt x="2841" y="7169"/>
                      <a:pt x="2874" y="6667"/>
                      <a:pt x="3125" y="6266"/>
                    </a:cubicBezTo>
                    <a:cubicBezTo>
                      <a:pt x="3375" y="5865"/>
                      <a:pt x="3860" y="5598"/>
                      <a:pt x="4244" y="5147"/>
                    </a:cubicBezTo>
                    <a:cubicBezTo>
                      <a:pt x="4628" y="4612"/>
                      <a:pt x="4745" y="3944"/>
                      <a:pt x="4562" y="3326"/>
                    </a:cubicBezTo>
                    <a:cubicBezTo>
                      <a:pt x="4478" y="2991"/>
                      <a:pt x="4311" y="2691"/>
                      <a:pt x="4060" y="2440"/>
                    </a:cubicBezTo>
                    <a:cubicBezTo>
                      <a:pt x="3793" y="2206"/>
                      <a:pt x="3492" y="2006"/>
                      <a:pt x="3175" y="1872"/>
                    </a:cubicBezTo>
                    <a:cubicBezTo>
                      <a:pt x="2857" y="1738"/>
                      <a:pt x="2573" y="1538"/>
                      <a:pt x="2339" y="1270"/>
                    </a:cubicBezTo>
                    <a:cubicBezTo>
                      <a:pt x="2122" y="1003"/>
                      <a:pt x="2072" y="652"/>
                      <a:pt x="2189" y="335"/>
                    </a:cubicBezTo>
                    <a:cubicBezTo>
                      <a:pt x="2239" y="251"/>
                      <a:pt x="2289" y="201"/>
                      <a:pt x="2356" y="151"/>
                    </a:cubicBezTo>
                    <a:lnTo>
                      <a:pt x="2356" y="151"/>
                    </a:lnTo>
                    <a:cubicBezTo>
                      <a:pt x="2356" y="151"/>
                      <a:pt x="2356" y="151"/>
                      <a:pt x="2356" y="151"/>
                    </a:cubicBezTo>
                    <a:lnTo>
                      <a:pt x="2272" y="1"/>
                    </a:lnTo>
                    <a:cubicBezTo>
                      <a:pt x="2269" y="3"/>
                      <a:pt x="2265" y="6"/>
                      <a:pt x="2261" y="8"/>
                    </a:cubicBezTo>
                    <a:lnTo>
                      <a:pt x="2261" y="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4"/>
              <p:cNvSpPr/>
              <p:nvPr/>
            </p:nvSpPr>
            <p:spPr>
              <a:xfrm>
                <a:off x="7062957" y="3777908"/>
                <a:ext cx="59998" cy="891118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27804" extrusionOk="0">
                    <a:moveTo>
                      <a:pt x="1872" y="1"/>
                    </a:moveTo>
                    <a:lnTo>
                      <a:pt x="84" y="68"/>
                    </a:lnTo>
                    <a:lnTo>
                      <a:pt x="0" y="27804"/>
                    </a:lnTo>
                    <a:lnTo>
                      <a:pt x="1237" y="27804"/>
                    </a:lnTo>
                    <a:lnTo>
                      <a:pt x="187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4"/>
              <p:cNvSpPr/>
              <p:nvPr/>
            </p:nvSpPr>
            <p:spPr>
              <a:xfrm>
                <a:off x="6651691" y="3774158"/>
                <a:ext cx="254926" cy="894868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27921" extrusionOk="0">
                    <a:moveTo>
                      <a:pt x="5982" y="1"/>
                    </a:moveTo>
                    <a:lnTo>
                      <a:pt x="0" y="27921"/>
                    </a:lnTo>
                    <a:lnTo>
                      <a:pt x="1370" y="27921"/>
                    </a:lnTo>
                    <a:lnTo>
                      <a:pt x="7953" y="118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4"/>
              <p:cNvSpPr/>
              <p:nvPr/>
            </p:nvSpPr>
            <p:spPr>
              <a:xfrm>
                <a:off x="6459776" y="2797659"/>
                <a:ext cx="1293506" cy="1004864"/>
              </a:xfrm>
              <a:custGeom>
                <a:avLst/>
                <a:gdLst/>
                <a:ahLst/>
                <a:cxnLst/>
                <a:rect l="l" t="t" r="r" b="b"/>
                <a:pathLst>
                  <a:path w="40359" h="31353" extrusionOk="0">
                    <a:moveTo>
                      <a:pt x="32420" y="1"/>
                    </a:moveTo>
                    <a:cubicBezTo>
                      <a:pt x="21878" y="1"/>
                      <a:pt x="22460" y="14473"/>
                      <a:pt x="19906" y="21179"/>
                    </a:cubicBezTo>
                    <a:cubicBezTo>
                      <a:pt x="17786" y="26748"/>
                      <a:pt x="12045" y="27252"/>
                      <a:pt x="9320" y="27252"/>
                    </a:cubicBezTo>
                    <a:cubicBezTo>
                      <a:pt x="8718" y="27252"/>
                      <a:pt x="8263" y="27227"/>
                      <a:pt x="8027" y="27227"/>
                    </a:cubicBezTo>
                    <a:cubicBezTo>
                      <a:pt x="7930" y="27227"/>
                      <a:pt x="7802" y="27227"/>
                      <a:pt x="7648" y="27227"/>
                    </a:cubicBezTo>
                    <a:cubicBezTo>
                      <a:pt x="5755" y="27227"/>
                      <a:pt x="1" y="27313"/>
                      <a:pt x="2195" y="29600"/>
                    </a:cubicBezTo>
                    <a:cubicBezTo>
                      <a:pt x="3299" y="30758"/>
                      <a:pt x="10011" y="31352"/>
                      <a:pt x="17159" y="31352"/>
                    </a:cubicBezTo>
                    <a:cubicBezTo>
                      <a:pt x="25381" y="31352"/>
                      <a:pt x="34178" y="30566"/>
                      <a:pt x="35679" y="28948"/>
                    </a:cubicBezTo>
                    <a:cubicBezTo>
                      <a:pt x="38486" y="25941"/>
                      <a:pt x="38921" y="17085"/>
                      <a:pt x="39673" y="8330"/>
                    </a:cubicBezTo>
                    <a:cubicBezTo>
                      <a:pt x="40359" y="354"/>
                      <a:pt x="34127" y="6"/>
                      <a:pt x="33034" y="6"/>
                    </a:cubicBezTo>
                    <a:cubicBezTo>
                      <a:pt x="32930" y="6"/>
                      <a:pt x="32872" y="9"/>
                      <a:pt x="32872" y="9"/>
                    </a:cubicBezTo>
                    <a:cubicBezTo>
                      <a:pt x="32719" y="4"/>
                      <a:pt x="32569" y="1"/>
                      <a:pt x="324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4"/>
              <p:cNvSpPr/>
              <p:nvPr/>
            </p:nvSpPr>
            <p:spPr>
              <a:xfrm>
                <a:off x="6506024" y="2798492"/>
                <a:ext cx="1232226" cy="1005344"/>
              </a:xfrm>
              <a:custGeom>
                <a:avLst/>
                <a:gdLst/>
                <a:ahLst/>
                <a:cxnLst/>
                <a:rect l="l" t="t" r="r" b="b"/>
                <a:pathLst>
                  <a:path w="38447" h="31368" extrusionOk="0">
                    <a:moveTo>
                      <a:pt x="31914" y="0"/>
                    </a:moveTo>
                    <a:lnTo>
                      <a:pt x="31914" y="0"/>
                    </a:lnTo>
                    <a:cubicBezTo>
                      <a:pt x="31914" y="0"/>
                      <a:pt x="37695" y="1187"/>
                      <a:pt x="37144" y="7218"/>
                    </a:cubicBezTo>
                    <a:cubicBezTo>
                      <a:pt x="36609" y="13267"/>
                      <a:pt x="35088" y="23860"/>
                      <a:pt x="32281" y="26550"/>
                    </a:cubicBezTo>
                    <a:cubicBezTo>
                      <a:pt x="29964" y="28785"/>
                      <a:pt x="22064" y="29573"/>
                      <a:pt x="16033" y="29573"/>
                    </a:cubicBezTo>
                    <a:cubicBezTo>
                      <a:pt x="14759" y="29573"/>
                      <a:pt x="13569" y="29538"/>
                      <a:pt x="12532" y="29474"/>
                    </a:cubicBezTo>
                    <a:cubicBezTo>
                      <a:pt x="5615" y="29039"/>
                      <a:pt x="1254" y="27719"/>
                      <a:pt x="1254" y="27719"/>
                    </a:cubicBezTo>
                    <a:cubicBezTo>
                      <a:pt x="1254" y="27719"/>
                      <a:pt x="0" y="28538"/>
                      <a:pt x="368" y="29056"/>
                    </a:cubicBezTo>
                    <a:cubicBezTo>
                      <a:pt x="723" y="29535"/>
                      <a:pt x="3630" y="31368"/>
                      <a:pt x="16954" y="31368"/>
                    </a:cubicBezTo>
                    <a:cubicBezTo>
                      <a:pt x="18053" y="31368"/>
                      <a:pt x="19223" y="31355"/>
                      <a:pt x="20468" y="31328"/>
                    </a:cubicBezTo>
                    <a:cubicBezTo>
                      <a:pt x="36793" y="30978"/>
                      <a:pt x="35657" y="28572"/>
                      <a:pt x="36342" y="25932"/>
                    </a:cubicBezTo>
                    <a:cubicBezTo>
                      <a:pt x="37010" y="23308"/>
                      <a:pt x="38447" y="9273"/>
                      <a:pt x="38246" y="6182"/>
                    </a:cubicBezTo>
                    <a:cubicBezTo>
                      <a:pt x="38046" y="3091"/>
                      <a:pt x="36492" y="535"/>
                      <a:pt x="31914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4"/>
              <p:cNvSpPr/>
              <p:nvPr/>
            </p:nvSpPr>
            <p:spPr>
              <a:xfrm>
                <a:off x="6779122" y="1961987"/>
                <a:ext cx="599816" cy="586579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8302" extrusionOk="0">
                    <a:moveTo>
                      <a:pt x="9823" y="1"/>
                    </a:moveTo>
                    <a:cubicBezTo>
                      <a:pt x="9350" y="1"/>
                      <a:pt x="8871" y="77"/>
                      <a:pt x="8405" y="235"/>
                    </a:cubicBezTo>
                    <a:lnTo>
                      <a:pt x="6701" y="1037"/>
                    </a:lnTo>
                    <a:cubicBezTo>
                      <a:pt x="6564" y="978"/>
                      <a:pt x="6424" y="950"/>
                      <a:pt x="6285" y="950"/>
                    </a:cubicBezTo>
                    <a:cubicBezTo>
                      <a:pt x="5645" y="950"/>
                      <a:pt x="5021" y="1525"/>
                      <a:pt x="4746" y="2157"/>
                    </a:cubicBezTo>
                    <a:cubicBezTo>
                      <a:pt x="4429" y="2925"/>
                      <a:pt x="4395" y="3811"/>
                      <a:pt x="4011" y="4546"/>
                    </a:cubicBezTo>
                    <a:cubicBezTo>
                      <a:pt x="3242" y="6117"/>
                      <a:pt x="1104" y="6902"/>
                      <a:pt x="903" y="8640"/>
                    </a:cubicBezTo>
                    <a:cubicBezTo>
                      <a:pt x="736" y="9926"/>
                      <a:pt x="1772" y="11196"/>
                      <a:pt x="1421" y="12449"/>
                    </a:cubicBezTo>
                    <a:cubicBezTo>
                      <a:pt x="1170" y="13285"/>
                      <a:pt x="352" y="13869"/>
                      <a:pt x="185" y="14722"/>
                    </a:cubicBezTo>
                    <a:cubicBezTo>
                      <a:pt x="1" y="15640"/>
                      <a:pt x="652" y="16526"/>
                      <a:pt x="1388" y="17094"/>
                    </a:cubicBezTo>
                    <a:cubicBezTo>
                      <a:pt x="2476" y="17896"/>
                      <a:pt x="3762" y="18302"/>
                      <a:pt x="5053" y="18302"/>
                    </a:cubicBezTo>
                    <a:cubicBezTo>
                      <a:pt x="6102" y="18302"/>
                      <a:pt x="7153" y="18034"/>
                      <a:pt x="8104" y="17495"/>
                    </a:cubicBezTo>
                    <a:cubicBezTo>
                      <a:pt x="9090" y="16910"/>
                      <a:pt x="9959" y="16025"/>
                      <a:pt x="11095" y="15824"/>
                    </a:cubicBezTo>
                    <a:cubicBezTo>
                      <a:pt x="11273" y="15791"/>
                      <a:pt x="11451" y="15775"/>
                      <a:pt x="11629" y="15775"/>
                    </a:cubicBezTo>
                    <a:cubicBezTo>
                      <a:pt x="12418" y="15775"/>
                      <a:pt x="13202" y="16076"/>
                      <a:pt x="13952" y="16376"/>
                    </a:cubicBezTo>
                    <a:cubicBezTo>
                      <a:pt x="14727" y="16685"/>
                      <a:pt x="15536" y="16995"/>
                      <a:pt x="16352" y="16995"/>
                    </a:cubicBezTo>
                    <a:cubicBezTo>
                      <a:pt x="16504" y="16995"/>
                      <a:pt x="16657" y="16984"/>
                      <a:pt x="16810" y="16960"/>
                    </a:cubicBezTo>
                    <a:cubicBezTo>
                      <a:pt x="17795" y="16810"/>
                      <a:pt x="18714" y="15908"/>
                      <a:pt x="18514" y="14939"/>
                    </a:cubicBezTo>
                    <a:cubicBezTo>
                      <a:pt x="18347" y="14120"/>
                      <a:pt x="17461" y="13585"/>
                      <a:pt x="17328" y="12767"/>
                    </a:cubicBezTo>
                    <a:cubicBezTo>
                      <a:pt x="17177" y="11881"/>
                      <a:pt x="17929" y="11096"/>
                      <a:pt x="18079" y="10227"/>
                    </a:cubicBezTo>
                    <a:cubicBezTo>
                      <a:pt x="18247" y="9275"/>
                      <a:pt x="17712" y="8356"/>
                      <a:pt x="17060" y="7654"/>
                    </a:cubicBezTo>
                    <a:cubicBezTo>
                      <a:pt x="16425" y="6952"/>
                      <a:pt x="15640" y="6367"/>
                      <a:pt x="15105" y="5582"/>
                    </a:cubicBezTo>
                    <a:cubicBezTo>
                      <a:pt x="14370" y="4462"/>
                      <a:pt x="14203" y="3042"/>
                      <a:pt x="13468" y="1923"/>
                    </a:cubicBezTo>
                    <a:cubicBezTo>
                      <a:pt x="12627" y="693"/>
                      <a:pt x="11250" y="1"/>
                      <a:pt x="982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4"/>
              <p:cNvSpPr/>
              <p:nvPr/>
            </p:nvSpPr>
            <p:spPr>
              <a:xfrm>
                <a:off x="6942449" y="1973781"/>
                <a:ext cx="263515" cy="50020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15607" extrusionOk="0">
                    <a:moveTo>
                      <a:pt x="4462" y="1"/>
                    </a:moveTo>
                    <a:lnTo>
                      <a:pt x="235" y="2023"/>
                    </a:lnTo>
                    <a:cubicBezTo>
                      <a:pt x="235" y="2023"/>
                      <a:pt x="1" y="7436"/>
                      <a:pt x="101" y="9775"/>
                    </a:cubicBezTo>
                    <a:cubicBezTo>
                      <a:pt x="201" y="12115"/>
                      <a:pt x="2507" y="12415"/>
                      <a:pt x="2507" y="12415"/>
                    </a:cubicBezTo>
                    <a:cubicBezTo>
                      <a:pt x="2507" y="12415"/>
                      <a:pt x="2708" y="15005"/>
                      <a:pt x="2591" y="15607"/>
                    </a:cubicBezTo>
                    <a:lnTo>
                      <a:pt x="8222" y="15573"/>
                    </a:lnTo>
                    <a:lnTo>
                      <a:pt x="8155" y="4211"/>
                    </a:lnTo>
                    <a:lnTo>
                      <a:pt x="4462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4"/>
              <p:cNvSpPr/>
              <p:nvPr/>
            </p:nvSpPr>
            <p:spPr>
              <a:xfrm>
                <a:off x="6959596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602"/>
                      <a:pt x="285" y="602"/>
                    </a:cubicBezTo>
                    <a:cubicBezTo>
                      <a:pt x="452" y="602"/>
                      <a:pt x="585" y="485"/>
                      <a:pt x="585" y="318"/>
                    </a:cubicBezTo>
                    <a:cubicBezTo>
                      <a:pt x="585" y="151"/>
                      <a:pt x="468" y="17"/>
                      <a:pt x="3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4"/>
              <p:cNvSpPr/>
              <p:nvPr/>
            </p:nvSpPr>
            <p:spPr>
              <a:xfrm>
                <a:off x="6953186" y="2143326"/>
                <a:ext cx="38043" cy="11634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63" extrusionOk="0">
                    <a:moveTo>
                      <a:pt x="610" y="1"/>
                    </a:moveTo>
                    <a:cubicBezTo>
                      <a:pt x="437" y="1"/>
                      <a:pt x="267" y="59"/>
                      <a:pt x="134" y="175"/>
                    </a:cubicBezTo>
                    <a:cubicBezTo>
                      <a:pt x="34" y="258"/>
                      <a:pt x="0" y="342"/>
                      <a:pt x="17" y="358"/>
                    </a:cubicBezTo>
                    <a:cubicBezTo>
                      <a:pt x="20" y="361"/>
                      <a:pt x="24" y="362"/>
                      <a:pt x="29" y="362"/>
                    </a:cubicBezTo>
                    <a:cubicBezTo>
                      <a:pt x="87" y="362"/>
                      <a:pt x="294" y="207"/>
                      <a:pt x="585" y="191"/>
                    </a:cubicBezTo>
                    <a:cubicBezTo>
                      <a:pt x="600" y="190"/>
                      <a:pt x="615" y="190"/>
                      <a:pt x="630" y="190"/>
                    </a:cubicBezTo>
                    <a:cubicBezTo>
                      <a:pt x="896" y="190"/>
                      <a:pt x="1096" y="313"/>
                      <a:pt x="1156" y="313"/>
                    </a:cubicBezTo>
                    <a:cubicBezTo>
                      <a:pt x="1162" y="313"/>
                      <a:pt x="1167" y="311"/>
                      <a:pt x="1170" y="308"/>
                    </a:cubicBezTo>
                    <a:cubicBezTo>
                      <a:pt x="1186" y="275"/>
                      <a:pt x="1153" y="208"/>
                      <a:pt x="1053" y="141"/>
                    </a:cubicBezTo>
                    <a:cubicBezTo>
                      <a:pt x="919" y="47"/>
                      <a:pt x="764" y="1"/>
                      <a:pt x="6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4"/>
              <p:cNvSpPr/>
              <p:nvPr/>
            </p:nvSpPr>
            <p:spPr>
              <a:xfrm>
                <a:off x="7069367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2" y="1"/>
                    </a:moveTo>
                    <a:cubicBezTo>
                      <a:pt x="135" y="1"/>
                      <a:pt x="1" y="134"/>
                      <a:pt x="1" y="301"/>
                    </a:cubicBezTo>
                    <a:cubicBezTo>
                      <a:pt x="1" y="468"/>
                      <a:pt x="135" y="602"/>
                      <a:pt x="285" y="602"/>
                    </a:cubicBezTo>
                    <a:cubicBezTo>
                      <a:pt x="452" y="602"/>
                      <a:pt x="586" y="485"/>
                      <a:pt x="586" y="318"/>
                    </a:cubicBezTo>
                    <a:cubicBezTo>
                      <a:pt x="586" y="151"/>
                      <a:pt x="469" y="17"/>
                      <a:pt x="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4"/>
              <p:cNvSpPr/>
              <p:nvPr/>
            </p:nvSpPr>
            <p:spPr>
              <a:xfrm>
                <a:off x="7065104" y="2145377"/>
                <a:ext cx="38043" cy="11346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54" extrusionOk="0">
                    <a:moveTo>
                      <a:pt x="611" y="1"/>
                    </a:moveTo>
                    <a:cubicBezTo>
                      <a:pt x="436" y="1"/>
                      <a:pt x="262" y="60"/>
                      <a:pt x="117" y="177"/>
                    </a:cubicBezTo>
                    <a:cubicBezTo>
                      <a:pt x="34" y="261"/>
                      <a:pt x="0" y="328"/>
                      <a:pt x="17" y="345"/>
                    </a:cubicBezTo>
                    <a:cubicBezTo>
                      <a:pt x="21" y="350"/>
                      <a:pt x="28" y="353"/>
                      <a:pt x="37" y="353"/>
                    </a:cubicBezTo>
                    <a:cubicBezTo>
                      <a:pt x="104" y="353"/>
                      <a:pt x="305" y="209"/>
                      <a:pt x="585" y="194"/>
                    </a:cubicBezTo>
                    <a:cubicBezTo>
                      <a:pt x="600" y="193"/>
                      <a:pt x="615" y="193"/>
                      <a:pt x="630" y="193"/>
                    </a:cubicBezTo>
                    <a:cubicBezTo>
                      <a:pt x="884" y="193"/>
                      <a:pt x="1078" y="304"/>
                      <a:pt x="1147" y="304"/>
                    </a:cubicBezTo>
                    <a:cubicBezTo>
                      <a:pt x="1158" y="304"/>
                      <a:pt x="1165" y="301"/>
                      <a:pt x="1170" y="294"/>
                    </a:cubicBezTo>
                    <a:cubicBezTo>
                      <a:pt x="1187" y="278"/>
                      <a:pt x="1136" y="211"/>
                      <a:pt x="1036" y="127"/>
                    </a:cubicBezTo>
                    <a:cubicBezTo>
                      <a:pt x="906" y="43"/>
                      <a:pt x="758" y="1"/>
                      <a:pt x="6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7001357" y="2153165"/>
                <a:ext cx="30576" cy="91086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842" extrusionOk="0">
                    <a:moveTo>
                      <a:pt x="919" y="1"/>
                    </a:moveTo>
                    <a:cubicBezTo>
                      <a:pt x="880" y="1"/>
                      <a:pt x="599" y="747"/>
                      <a:pt x="285" y="1689"/>
                    </a:cubicBezTo>
                    <a:cubicBezTo>
                      <a:pt x="201" y="1923"/>
                      <a:pt x="135" y="2140"/>
                      <a:pt x="68" y="2357"/>
                    </a:cubicBezTo>
                    <a:cubicBezTo>
                      <a:pt x="18" y="2457"/>
                      <a:pt x="1" y="2591"/>
                      <a:pt x="34" y="2691"/>
                    </a:cubicBezTo>
                    <a:cubicBezTo>
                      <a:pt x="51" y="2758"/>
                      <a:pt x="101" y="2808"/>
                      <a:pt x="168" y="2825"/>
                    </a:cubicBezTo>
                    <a:cubicBezTo>
                      <a:pt x="201" y="2825"/>
                      <a:pt x="252" y="2842"/>
                      <a:pt x="302" y="2842"/>
                    </a:cubicBezTo>
                    <a:cubicBezTo>
                      <a:pt x="469" y="2842"/>
                      <a:pt x="653" y="2842"/>
                      <a:pt x="820" y="2808"/>
                    </a:cubicBezTo>
                    <a:cubicBezTo>
                      <a:pt x="653" y="2758"/>
                      <a:pt x="485" y="2741"/>
                      <a:pt x="302" y="2741"/>
                    </a:cubicBezTo>
                    <a:cubicBezTo>
                      <a:pt x="218" y="2725"/>
                      <a:pt x="151" y="2708"/>
                      <a:pt x="135" y="2658"/>
                    </a:cubicBezTo>
                    <a:cubicBezTo>
                      <a:pt x="135" y="2574"/>
                      <a:pt x="151" y="2474"/>
                      <a:pt x="185" y="2407"/>
                    </a:cubicBezTo>
                    <a:lnTo>
                      <a:pt x="419" y="1739"/>
                    </a:lnTo>
                    <a:cubicBezTo>
                      <a:pt x="719" y="787"/>
                      <a:pt x="953" y="18"/>
                      <a:pt x="920" y="1"/>
                    </a:cubicBezTo>
                    <a:cubicBezTo>
                      <a:pt x="919" y="1"/>
                      <a:pt x="919" y="1"/>
                      <a:pt x="9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7022798" y="2339536"/>
                <a:ext cx="97496" cy="50607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579" extrusionOk="0">
                    <a:moveTo>
                      <a:pt x="3041" y="1"/>
                    </a:moveTo>
                    <a:lnTo>
                      <a:pt x="3041" y="1"/>
                    </a:lnTo>
                    <a:cubicBezTo>
                      <a:pt x="2139" y="619"/>
                      <a:pt x="1086" y="970"/>
                      <a:pt x="0" y="1003"/>
                    </a:cubicBezTo>
                    <a:lnTo>
                      <a:pt x="34" y="1571"/>
                    </a:lnTo>
                    <a:cubicBezTo>
                      <a:pt x="120" y="1576"/>
                      <a:pt x="204" y="1579"/>
                      <a:pt x="286" y="1579"/>
                    </a:cubicBezTo>
                    <a:cubicBezTo>
                      <a:pt x="2376" y="1579"/>
                      <a:pt x="3041" y="1"/>
                      <a:pt x="304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7030811" y="2254059"/>
                <a:ext cx="3163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707" extrusionOk="0">
                    <a:moveTo>
                      <a:pt x="565" y="0"/>
                    </a:moveTo>
                    <a:cubicBezTo>
                      <a:pt x="501" y="0"/>
                      <a:pt x="440" y="14"/>
                      <a:pt x="385" y="45"/>
                    </a:cubicBezTo>
                    <a:cubicBezTo>
                      <a:pt x="185" y="128"/>
                      <a:pt x="51" y="295"/>
                      <a:pt x="18" y="496"/>
                    </a:cubicBezTo>
                    <a:lnTo>
                      <a:pt x="1" y="512"/>
                    </a:lnTo>
                    <a:cubicBezTo>
                      <a:pt x="1" y="546"/>
                      <a:pt x="18" y="596"/>
                      <a:pt x="51" y="613"/>
                    </a:cubicBezTo>
                    <a:cubicBezTo>
                      <a:pt x="101" y="646"/>
                      <a:pt x="135" y="663"/>
                      <a:pt x="185" y="663"/>
                    </a:cubicBezTo>
                    <a:cubicBezTo>
                      <a:pt x="280" y="695"/>
                      <a:pt x="375" y="706"/>
                      <a:pt x="475" y="706"/>
                    </a:cubicBezTo>
                    <a:cubicBezTo>
                      <a:pt x="532" y="706"/>
                      <a:pt x="591" y="702"/>
                      <a:pt x="652" y="696"/>
                    </a:cubicBezTo>
                    <a:cubicBezTo>
                      <a:pt x="803" y="663"/>
                      <a:pt x="937" y="546"/>
                      <a:pt x="970" y="395"/>
                    </a:cubicBezTo>
                    <a:cubicBezTo>
                      <a:pt x="987" y="245"/>
                      <a:pt x="903" y="111"/>
                      <a:pt x="786" y="45"/>
                    </a:cubicBezTo>
                    <a:cubicBezTo>
                      <a:pt x="715" y="18"/>
                      <a:pt x="638" y="0"/>
                      <a:pt x="565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7024401" y="2243097"/>
                <a:ext cx="33717" cy="31697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89" extrusionOk="0">
                    <a:moveTo>
                      <a:pt x="993" y="0"/>
                    </a:moveTo>
                    <a:cubicBezTo>
                      <a:pt x="991" y="0"/>
                      <a:pt x="989" y="1"/>
                      <a:pt x="986" y="2"/>
                    </a:cubicBezTo>
                    <a:cubicBezTo>
                      <a:pt x="985" y="2"/>
                      <a:pt x="985" y="2"/>
                      <a:pt x="984" y="2"/>
                    </a:cubicBezTo>
                    <a:cubicBezTo>
                      <a:pt x="953" y="2"/>
                      <a:pt x="946" y="359"/>
                      <a:pt x="669" y="637"/>
                    </a:cubicBezTo>
                    <a:cubicBezTo>
                      <a:pt x="368" y="905"/>
                      <a:pt x="0" y="871"/>
                      <a:pt x="0" y="921"/>
                    </a:cubicBezTo>
                    <a:cubicBezTo>
                      <a:pt x="0" y="955"/>
                      <a:pt x="84" y="988"/>
                      <a:pt x="234" y="988"/>
                    </a:cubicBezTo>
                    <a:cubicBezTo>
                      <a:pt x="652" y="971"/>
                      <a:pt x="1003" y="654"/>
                      <a:pt x="1036" y="236"/>
                    </a:cubicBezTo>
                    <a:cubicBezTo>
                      <a:pt x="1052" y="97"/>
                      <a:pt x="1024" y="0"/>
                      <a:pt x="99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6940334" y="1961634"/>
                <a:ext cx="313834" cy="304122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9489" extrusionOk="0">
                    <a:moveTo>
                      <a:pt x="58" y="2388"/>
                    </a:moveTo>
                    <a:cubicBezTo>
                      <a:pt x="36" y="2464"/>
                      <a:pt x="16" y="2541"/>
                      <a:pt x="0" y="2619"/>
                    </a:cubicBezTo>
                    <a:lnTo>
                      <a:pt x="58" y="2388"/>
                    </a:lnTo>
                    <a:close/>
                    <a:moveTo>
                      <a:pt x="3765" y="1"/>
                    </a:moveTo>
                    <a:cubicBezTo>
                      <a:pt x="3641" y="1"/>
                      <a:pt x="3517" y="5"/>
                      <a:pt x="3392" y="12"/>
                    </a:cubicBezTo>
                    <a:cubicBezTo>
                      <a:pt x="2573" y="46"/>
                      <a:pt x="1771" y="330"/>
                      <a:pt x="1120" y="814"/>
                    </a:cubicBezTo>
                    <a:cubicBezTo>
                      <a:pt x="667" y="1174"/>
                      <a:pt x="320" y="1650"/>
                      <a:pt x="122" y="2192"/>
                    </a:cubicBezTo>
                    <a:lnTo>
                      <a:pt x="122" y="2192"/>
                    </a:lnTo>
                    <a:cubicBezTo>
                      <a:pt x="120" y="2178"/>
                      <a:pt x="119" y="2165"/>
                      <a:pt x="117" y="2151"/>
                    </a:cubicBezTo>
                    <a:lnTo>
                      <a:pt x="58" y="2388"/>
                    </a:lnTo>
                    <a:lnTo>
                      <a:pt x="58" y="2388"/>
                    </a:lnTo>
                    <a:cubicBezTo>
                      <a:pt x="77" y="2322"/>
                      <a:pt x="99" y="2256"/>
                      <a:pt x="122" y="2192"/>
                    </a:cubicBezTo>
                    <a:lnTo>
                      <a:pt x="122" y="2192"/>
                    </a:lnTo>
                    <a:cubicBezTo>
                      <a:pt x="308" y="3575"/>
                      <a:pt x="1501" y="4607"/>
                      <a:pt x="2891" y="4607"/>
                    </a:cubicBezTo>
                    <a:lnTo>
                      <a:pt x="2256" y="3204"/>
                    </a:lnTo>
                    <a:lnTo>
                      <a:pt x="2256" y="3204"/>
                    </a:lnTo>
                    <a:cubicBezTo>
                      <a:pt x="2824" y="3872"/>
                      <a:pt x="3409" y="4540"/>
                      <a:pt x="4194" y="4941"/>
                    </a:cubicBezTo>
                    <a:cubicBezTo>
                      <a:pt x="4561" y="5125"/>
                      <a:pt x="4986" y="5232"/>
                      <a:pt x="5400" y="5232"/>
                    </a:cubicBezTo>
                    <a:cubicBezTo>
                      <a:pt x="5853" y="5232"/>
                      <a:pt x="6293" y="5104"/>
                      <a:pt x="6633" y="4808"/>
                    </a:cubicBezTo>
                    <a:cubicBezTo>
                      <a:pt x="6851" y="5376"/>
                      <a:pt x="6851" y="6011"/>
                      <a:pt x="7051" y="6595"/>
                    </a:cubicBezTo>
                    <a:cubicBezTo>
                      <a:pt x="7248" y="7170"/>
                      <a:pt x="7687" y="9488"/>
                      <a:pt x="8289" y="9488"/>
                    </a:cubicBezTo>
                    <a:cubicBezTo>
                      <a:pt x="8300" y="9488"/>
                      <a:pt x="8310" y="9487"/>
                      <a:pt x="8321" y="9486"/>
                    </a:cubicBezTo>
                    <a:cubicBezTo>
                      <a:pt x="8872" y="9402"/>
                      <a:pt x="9273" y="6980"/>
                      <a:pt x="9407" y="6445"/>
                    </a:cubicBezTo>
                    <a:cubicBezTo>
                      <a:pt x="9791" y="4941"/>
                      <a:pt x="9307" y="3270"/>
                      <a:pt x="8304" y="2084"/>
                    </a:cubicBezTo>
                    <a:cubicBezTo>
                      <a:pt x="7166" y="759"/>
                      <a:pt x="5503" y="1"/>
                      <a:pt x="376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6767873" y="1993620"/>
                <a:ext cx="207812" cy="375402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11713" extrusionOk="0">
                    <a:moveTo>
                      <a:pt x="6484" y="0"/>
                    </a:moveTo>
                    <a:cubicBezTo>
                      <a:pt x="6350" y="150"/>
                      <a:pt x="6200" y="301"/>
                      <a:pt x="6033" y="418"/>
                    </a:cubicBezTo>
                    <a:cubicBezTo>
                      <a:pt x="5832" y="551"/>
                      <a:pt x="5615" y="668"/>
                      <a:pt x="5398" y="769"/>
                    </a:cubicBezTo>
                    <a:cubicBezTo>
                      <a:pt x="5130" y="869"/>
                      <a:pt x="4830" y="986"/>
                      <a:pt x="4496" y="1153"/>
                    </a:cubicBezTo>
                    <a:cubicBezTo>
                      <a:pt x="3694" y="1571"/>
                      <a:pt x="3242" y="2440"/>
                      <a:pt x="3359" y="3342"/>
                    </a:cubicBezTo>
                    <a:cubicBezTo>
                      <a:pt x="3409" y="3826"/>
                      <a:pt x="3610" y="4311"/>
                      <a:pt x="3560" y="4795"/>
                    </a:cubicBezTo>
                    <a:cubicBezTo>
                      <a:pt x="3560" y="5046"/>
                      <a:pt x="3460" y="5280"/>
                      <a:pt x="3309" y="5481"/>
                    </a:cubicBezTo>
                    <a:cubicBezTo>
                      <a:pt x="3125" y="5648"/>
                      <a:pt x="2875" y="5765"/>
                      <a:pt x="2624" y="5798"/>
                    </a:cubicBezTo>
                    <a:cubicBezTo>
                      <a:pt x="2090" y="5898"/>
                      <a:pt x="1588" y="6166"/>
                      <a:pt x="1171" y="6533"/>
                    </a:cubicBezTo>
                    <a:cubicBezTo>
                      <a:pt x="786" y="6884"/>
                      <a:pt x="502" y="7302"/>
                      <a:pt x="318" y="7786"/>
                    </a:cubicBezTo>
                    <a:cubicBezTo>
                      <a:pt x="1" y="8622"/>
                      <a:pt x="84" y="9541"/>
                      <a:pt x="536" y="10293"/>
                    </a:cubicBezTo>
                    <a:cubicBezTo>
                      <a:pt x="820" y="10811"/>
                      <a:pt x="1237" y="11212"/>
                      <a:pt x="1755" y="11496"/>
                    </a:cubicBezTo>
                    <a:cubicBezTo>
                      <a:pt x="1889" y="11579"/>
                      <a:pt x="2039" y="11629"/>
                      <a:pt x="2190" y="11679"/>
                    </a:cubicBezTo>
                    <a:cubicBezTo>
                      <a:pt x="2240" y="11696"/>
                      <a:pt x="2290" y="11713"/>
                      <a:pt x="2340" y="11713"/>
                    </a:cubicBezTo>
                    <a:cubicBezTo>
                      <a:pt x="2357" y="11696"/>
                      <a:pt x="2140" y="11646"/>
                      <a:pt x="1789" y="11429"/>
                    </a:cubicBezTo>
                    <a:cubicBezTo>
                      <a:pt x="1304" y="11145"/>
                      <a:pt x="903" y="10727"/>
                      <a:pt x="636" y="10226"/>
                    </a:cubicBezTo>
                    <a:cubicBezTo>
                      <a:pt x="218" y="9507"/>
                      <a:pt x="168" y="8622"/>
                      <a:pt x="469" y="7853"/>
                    </a:cubicBezTo>
                    <a:cubicBezTo>
                      <a:pt x="836" y="6884"/>
                      <a:pt x="1655" y="6182"/>
                      <a:pt x="2674" y="5965"/>
                    </a:cubicBezTo>
                    <a:cubicBezTo>
                      <a:pt x="2958" y="5915"/>
                      <a:pt x="3226" y="5798"/>
                      <a:pt x="3426" y="5597"/>
                    </a:cubicBezTo>
                    <a:cubicBezTo>
                      <a:pt x="3610" y="5364"/>
                      <a:pt x="3727" y="5096"/>
                      <a:pt x="3727" y="4812"/>
                    </a:cubicBezTo>
                    <a:cubicBezTo>
                      <a:pt x="3777" y="4261"/>
                      <a:pt x="3560" y="3776"/>
                      <a:pt x="3510" y="3325"/>
                    </a:cubicBezTo>
                    <a:cubicBezTo>
                      <a:pt x="3460" y="2891"/>
                      <a:pt x="3543" y="2440"/>
                      <a:pt x="3760" y="2055"/>
                    </a:cubicBezTo>
                    <a:cubicBezTo>
                      <a:pt x="3944" y="1721"/>
                      <a:pt x="4228" y="1454"/>
                      <a:pt x="4562" y="1270"/>
                    </a:cubicBezTo>
                    <a:cubicBezTo>
                      <a:pt x="4863" y="1086"/>
                      <a:pt x="5181" y="969"/>
                      <a:pt x="5431" y="852"/>
                    </a:cubicBezTo>
                    <a:cubicBezTo>
                      <a:pt x="5665" y="752"/>
                      <a:pt x="5882" y="635"/>
                      <a:pt x="6083" y="485"/>
                    </a:cubicBezTo>
                    <a:cubicBezTo>
                      <a:pt x="6200" y="384"/>
                      <a:pt x="6317" y="267"/>
                      <a:pt x="6400" y="134"/>
                    </a:cubicBezTo>
                    <a:cubicBezTo>
                      <a:pt x="6434" y="100"/>
                      <a:pt x="6467" y="50"/>
                      <a:pt x="64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7203272" y="2032689"/>
                <a:ext cx="192813" cy="435399"/>
              </a:xfrm>
              <a:custGeom>
                <a:avLst/>
                <a:gdLst/>
                <a:ahLst/>
                <a:cxnLst/>
                <a:rect l="l" t="t" r="r" b="b"/>
                <a:pathLst>
                  <a:path w="6016" h="13585" extrusionOk="0">
                    <a:moveTo>
                      <a:pt x="17" y="1"/>
                    </a:moveTo>
                    <a:cubicBezTo>
                      <a:pt x="0" y="68"/>
                      <a:pt x="0" y="118"/>
                      <a:pt x="0" y="185"/>
                    </a:cubicBezTo>
                    <a:cubicBezTo>
                      <a:pt x="17" y="352"/>
                      <a:pt x="50" y="519"/>
                      <a:pt x="84" y="669"/>
                    </a:cubicBezTo>
                    <a:cubicBezTo>
                      <a:pt x="284" y="1271"/>
                      <a:pt x="618" y="1789"/>
                      <a:pt x="1086" y="2206"/>
                    </a:cubicBezTo>
                    <a:cubicBezTo>
                      <a:pt x="1637" y="2758"/>
                      <a:pt x="2439" y="3242"/>
                      <a:pt x="3208" y="3877"/>
                    </a:cubicBezTo>
                    <a:cubicBezTo>
                      <a:pt x="3609" y="4211"/>
                      <a:pt x="3960" y="4612"/>
                      <a:pt x="4211" y="5080"/>
                    </a:cubicBezTo>
                    <a:cubicBezTo>
                      <a:pt x="4478" y="5565"/>
                      <a:pt x="4578" y="6133"/>
                      <a:pt x="4461" y="6668"/>
                    </a:cubicBezTo>
                    <a:cubicBezTo>
                      <a:pt x="4328" y="7219"/>
                      <a:pt x="3943" y="7720"/>
                      <a:pt x="3977" y="8322"/>
                    </a:cubicBezTo>
                    <a:cubicBezTo>
                      <a:pt x="3993" y="8906"/>
                      <a:pt x="4328" y="9424"/>
                      <a:pt x="4829" y="9692"/>
                    </a:cubicBezTo>
                    <a:cubicBezTo>
                      <a:pt x="5046" y="9792"/>
                      <a:pt x="5247" y="9942"/>
                      <a:pt x="5430" y="10093"/>
                    </a:cubicBezTo>
                    <a:cubicBezTo>
                      <a:pt x="5581" y="10243"/>
                      <a:pt x="5698" y="10444"/>
                      <a:pt x="5764" y="10661"/>
                    </a:cubicBezTo>
                    <a:cubicBezTo>
                      <a:pt x="5865" y="11045"/>
                      <a:pt x="5848" y="11463"/>
                      <a:pt x="5698" y="11847"/>
                    </a:cubicBezTo>
                    <a:cubicBezTo>
                      <a:pt x="5447" y="12399"/>
                      <a:pt x="5046" y="12866"/>
                      <a:pt x="4545" y="13201"/>
                    </a:cubicBezTo>
                    <a:cubicBezTo>
                      <a:pt x="4194" y="13451"/>
                      <a:pt x="3993" y="13568"/>
                      <a:pt x="3993" y="13585"/>
                    </a:cubicBezTo>
                    <a:cubicBezTo>
                      <a:pt x="4060" y="13551"/>
                      <a:pt x="4110" y="13535"/>
                      <a:pt x="4160" y="13501"/>
                    </a:cubicBezTo>
                    <a:cubicBezTo>
                      <a:pt x="4261" y="13451"/>
                      <a:pt x="4394" y="13368"/>
                      <a:pt x="4578" y="13251"/>
                    </a:cubicBezTo>
                    <a:cubicBezTo>
                      <a:pt x="4812" y="13100"/>
                      <a:pt x="5013" y="12933"/>
                      <a:pt x="5196" y="12749"/>
                    </a:cubicBezTo>
                    <a:cubicBezTo>
                      <a:pt x="5464" y="12516"/>
                      <a:pt x="5664" y="12215"/>
                      <a:pt x="5815" y="11897"/>
                    </a:cubicBezTo>
                    <a:cubicBezTo>
                      <a:pt x="5982" y="11496"/>
                      <a:pt x="6015" y="11045"/>
                      <a:pt x="5898" y="10611"/>
                    </a:cubicBezTo>
                    <a:cubicBezTo>
                      <a:pt x="5831" y="10377"/>
                      <a:pt x="5714" y="10160"/>
                      <a:pt x="5531" y="9976"/>
                    </a:cubicBezTo>
                    <a:cubicBezTo>
                      <a:pt x="5347" y="9809"/>
                      <a:pt x="5130" y="9675"/>
                      <a:pt x="4912" y="9558"/>
                    </a:cubicBezTo>
                    <a:cubicBezTo>
                      <a:pt x="4461" y="9307"/>
                      <a:pt x="4160" y="8840"/>
                      <a:pt x="4144" y="8322"/>
                    </a:cubicBezTo>
                    <a:cubicBezTo>
                      <a:pt x="4110" y="7787"/>
                      <a:pt x="4478" y="7302"/>
                      <a:pt x="4628" y="6718"/>
                    </a:cubicBezTo>
                    <a:cubicBezTo>
                      <a:pt x="4762" y="6133"/>
                      <a:pt x="4662" y="5515"/>
                      <a:pt x="4361" y="4997"/>
                    </a:cubicBezTo>
                    <a:cubicBezTo>
                      <a:pt x="4094" y="4529"/>
                      <a:pt x="3743" y="4094"/>
                      <a:pt x="3308" y="3760"/>
                    </a:cubicBezTo>
                    <a:cubicBezTo>
                      <a:pt x="2523" y="3109"/>
                      <a:pt x="1721" y="2657"/>
                      <a:pt x="1170" y="2123"/>
                    </a:cubicBezTo>
                    <a:cubicBezTo>
                      <a:pt x="718" y="1722"/>
                      <a:pt x="368" y="1221"/>
                      <a:pt x="150" y="652"/>
                    </a:cubicBezTo>
                    <a:cubicBezTo>
                      <a:pt x="84" y="435"/>
                      <a:pt x="50" y="218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6937097" y="2036792"/>
                <a:ext cx="30576" cy="8749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730" extrusionOk="0">
                    <a:moveTo>
                      <a:pt x="779" y="1"/>
                    </a:moveTo>
                    <a:cubicBezTo>
                      <a:pt x="679" y="1"/>
                      <a:pt x="596" y="102"/>
                      <a:pt x="552" y="190"/>
                    </a:cubicBezTo>
                    <a:cubicBezTo>
                      <a:pt x="135" y="976"/>
                      <a:pt x="1" y="1861"/>
                      <a:pt x="135" y="2730"/>
                    </a:cubicBezTo>
                    <a:lnTo>
                      <a:pt x="218" y="2663"/>
                    </a:lnTo>
                    <a:lnTo>
                      <a:pt x="135" y="2613"/>
                    </a:lnTo>
                    <a:cubicBezTo>
                      <a:pt x="469" y="2346"/>
                      <a:pt x="686" y="1961"/>
                      <a:pt x="786" y="1560"/>
                    </a:cubicBezTo>
                    <a:cubicBezTo>
                      <a:pt x="886" y="1143"/>
                      <a:pt x="937" y="725"/>
                      <a:pt x="937" y="307"/>
                    </a:cubicBezTo>
                    <a:cubicBezTo>
                      <a:pt x="953" y="190"/>
                      <a:pt x="937" y="23"/>
                      <a:pt x="820" y="7"/>
                    </a:cubicBezTo>
                    <a:cubicBezTo>
                      <a:pt x="806" y="3"/>
                      <a:pt x="792" y="1"/>
                      <a:pt x="7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6655441" y="2453378"/>
                <a:ext cx="856825" cy="895092"/>
              </a:xfrm>
              <a:custGeom>
                <a:avLst/>
                <a:gdLst/>
                <a:ahLst/>
                <a:cxnLst/>
                <a:rect l="l" t="t" r="r" b="b"/>
                <a:pathLst>
                  <a:path w="26734" h="27928" extrusionOk="0">
                    <a:moveTo>
                      <a:pt x="11462" y="0"/>
                    </a:moveTo>
                    <a:cubicBezTo>
                      <a:pt x="10160" y="0"/>
                      <a:pt x="7551" y="281"/>
                      <a:pt x="5748" y="2314"/>
                    </a:cubicBezTo>
                    <a:cubicBezTo>
                      <a:pt x="3175" y="5221"/>
                      <a:pt x="0" y="8646"/>
                      <a:pt x="0" y="8646"/>
                    </a:cubicBezTo>
                    <a:lnTo>
                      <a:pt x="2423" y="14728"/>
                    </a:lnTo>
                    <a:lnTo>
                      <a:pt x="8137" y="10016"/>
                    </a:lnTo>
                    <a:lnTo>
                      <a:pt x="8137" y="10016"/>
                    </a:lnTo>
                    <a:cubicBezTo>
                      <a:pt x="7669" y="10852"/>
                      <a:pt x="7402" y="11787"/>
                      <a:pt x="7385" y="12756"/>
                    </a:cubicBezTo>
                    <a:cubicBezTo>
                      <a:pt x="7385" y="14360"/>
                      <a:pt x="9056" y="15112"/>
                      <a:pt x="9056" y="15112"/>
                    </a:cubicBezTo>
                    <a:lnTo>
                      <a:pt x="9574" y="20008"/>
                    </a:lnTo>
                    <a:lnTo>
                      <a:pt x="7870" y="27928"/>
                    </a:lnTo>
                    <a:lnTo>
                      <a:pt x="25631" y="27209"/>
                    </a:lnTo>
                    <a:cubicBezTo>
                      <a:pt x="25330" y="24569"/>
                      <a:pt x="24445" y="22013"/>
                      <a:pt x="23008" y="19757"/>
                    </a:cubicBezTo>
                    <a:lnTo>
                      <a:pt x="23342" y="11470"/>
                    </a:lnTo>
                    <a:lnTo>
                      <a:pt x="26734" y="11470"/>
                    </a:lnTo>
                    <a:lnTo>
                      <a:pt x="25531" y="5421"/>
                    </a:lnTo>
                    <a:cubicBezTo>
                      <a:pt x="24645" y="476"/>
                      <a:pt x="17711" y="141"/>
                      <a:pt x="17711" y="141"/>
                    </a:cubicBezTo>
                    <a:lnTo>
                      <a:pt x="12264" y="41"/>
                    </a:lnTo>
                    <a:cubicBezTo>
                      <a:pt x="12264" y="41"/>
                      <a:pt x="11958" y="0"/>
                      <a:pt x="11462" y="0"/>
                    </a:cubicBez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7267532" y="2603564"/>
                <a:ext cx="57850" cy="31809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9925" extrusionOk="0">
                    <a:moveTo>
                      <a:pt x="17" y="0"/>
                    </a:moveTo>
                    <a:cubicBezTo>
                      <a:pt x="0" y="134"/>
                      <a:pt x="17" y="267"/>
                      <a:pt x="33" y="401"/>
                    </a:cubicBezTo>
                    <a:cubicBezTo>
                      <a:pt x="67" y="652"/>
                      <a:pt x="117" y="1019"/>
                      <a:pt x="184" y="1470"/>
                    </a:cubicBezTo>
                    <a:cubicBezTo>
                      <a:pt x="334" y="2373"/>
                      <a:pt x="551" y="3626"/>
                      <a:pt x="819" y="4979"/>
                    </a:cubicBezTo>
                    <a:lnTo>
                      <a:pt x="1487" y="8488"/>
                    </a:lnTo>
                    <a:lnTo>
                      <a:pt x="1704" y="9541"/>
                    </a:lnTo>
                    <a:cubicBezTo>
                      <a:pt x="1721" y="9674"/>
                      <a:pt x="1754" y="9808"/>
                      <a:pt x="1788" y="9925"/>
                    </a:cubicBezTo>
                    <a:cubicBezTo>
                      <a:pt x="1805" y="9791"/>
                      <a:pt x="1788" y="9658"/>
                      <a:pt x="1771" y="9541"/>
                    </a:cubicBezTo>
                    <a:cubicBezTo>
                      <a:pt x="1738" y="9273"/>
                      <a:pt x="1688" y="8922"/>
                      <a:pt x="1621" y="8471"/>
                    </a:cubicBezTo>
                    <a:cubicBezTo>
                      <a:pt x="1470" y="7569"/>
                      <a:pt x="1253" y="6316"/>
                      <a:pt x="986" y="4946"/>
                    </a:cubicBezTo>
                    <a:lnTo>
                      <a:pt x="318" y="1454"/>
                    </a:lnTo>
                    <a:lnTo>
                      <a:pt x="100" y="401"/>
                    </a:lnTo>
                    <a:cubicBezTo>
                      <a:pt x="84" y="267"/>
                      <a:pt x="50" y="134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7304999" y="2808107"/>
                <a:ext cx="209960" cy="5929"/>
              </a:xfrm>
              <a:custGeom>
                <a:avLst/>
                <a:gdLst/>
                <a:ahLst/>
                <a:cxnLst/>
                <a:rect l="l" t="t" r="r" b="b"/>
                <a:pathLst>
                  <a:path w="6551" h="185" extrusionOk="0">
                    <a:moveTo>
                      <a:pt x="3276" y="1"/>
                    </a:moveTo>
                    <a:cubicBezTo>
                      <a:pt x="1454" y="17"/>
                      <a:pt x="1" y="51"/>
                      <a:pt x="1" y="101"/>
                    </a:cubicBezTo>
                    <a:cubicBezTo>
                      <a:pt x="1" y="151"/>
                      <a:pt x="1454" y="185"/>
                      <a:pt x="3276" y="185"/>
                    </a:cubicBezTo>
                    <a:cubicBezTo>
                      <a:pt x="5097" y="168"/>
                      <a:pt x="6550" y="134"/>
                      <a:pt x="6550" y="84"/>
                    </a:cubicBezTo>
                    <a:cubicBezTo>
                      <a:pt x="6550" y="34"/>
                      <a:pt x="5080" y="1"/>
                      <a:pt x="327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6603488" y="2814004"/>
                <a:ext cx="975185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30427" h="10732" extrusionOk="0">
                    <a:moveTo>
                      <a:pt x="22006" y="1"/>
                    </a:moveTo>
                    <a:cubicBezTo>
                      <a:pt x="22006" y="1"/>
                      <a:pt x="22791" y="3676"/>
                      <a:pt x="22624" y="4529"/>
                    </a:cubicBezTo>
                    <a:cubicBezTo>
                      <a:pt x="22473" y="5280"/>
                      <a:pt x="10276" y="5765"/>
                      <a:pt x="7102" y="5815"/>
                    </a:cubicBezTo>
                    <a:cubicBezTo>
                      <a:pt x="7055" y="5781"/>
                      <a:pt x="7002" y="5771"/>
                      <a:pt x="6945" y="5771"/>
                    </a:cubicBezTo>
                    <a:cubicBezTo>
                      <a:pt x="6856" y="5771"/>
                      <a:pt x="6758" y="5796"/>
                      <a:pt x="6657" y="5796"/>
                    </a:cubicBezTo>
                    <a:cubicBezTo>
                      <a:pt x="6565" y="5796"/>
                      <a:pt x="6472" y="5775"/>
                      <a:pt x="6383" y="5698"/>
                    </a:cubicBezTo>
                    <a:cubicBezTo>
                      <a:pt x="6166" y="5514"/>
                      <a:pt x="5999" y="5280"/>
                      <a:pt x="5848" y="5030"/>
                    </a:cubicBezTo>
                    <a:cubicBezTo>
                      <a:pt x="5665" y="4729"/>
                      <a:pt x="5514" y="4395"/>
                      <a:pt x="5414" y="4044"/>
                    </a:cubicBezTo>
                    <a:cubicBezTo>
                      <a:pt x="5374" y="3856"/>
                      <a:pt x="5218" y="3750"/>
                      <a:pt x="5069" y="3750"/>
                    </a:cubicBezTo>
                    <a:cubicBezTo>
                      <a:pt x="4966" y="3750"/>
                      <a:pt x="4867" y="3801"/>
                      <a:pt x="4812" y="3910"/>
                    </a:cubicBezTo>
                    <a:cubicBezTo>
                      <a:pt x="4679" y="4178"/>
                      <a:pt x="4829" y="5097"/>
                      <a:pt x="5431" y="5966"/>
                    </a:cubicBezTo>
                    <a:cubicBezTo>
                      <a:pt x="5706" y="6363"/>
                      <a:pt x="5523" y="6484"/>
                      <a:pt x="5188" y="6484"/>
                    </a:cubicBezTo>
                    <a:cubicBezTo>
                      <a:pt x="4793" y="6484"/>
                      <a:pt x="4185" y="6314"/>
                      <a:pt x="3877" y="6233"/>
                    </a:cubicBezTo>
                    <a:cubicBezTo>
                      <a:pt x="3382" y="6106"/>
                      <a:pt x="2001" y="5799"/>
                      <a:pt x="1477" y="5799"/>
                    </a:cubicBezTo>
                    <a:cubicBezTo>
                      <a:pt x="1382" y="5799"/>
                      <a:pt x="1315" y="5809"/>
                      <a:pt x="1287" y="5832"/>
                    </a:cubicBezTo>
                    <a:cubicBezTo>
                      <a:pt x="1020" y="6049"/>
                      <a:pt x="1187" y="6383"/>
                      <a:pt x="1772" y="6517"/>
                    </a:cubicBezTo>
                    <a:cubicBezTo>
                      <a:pt x="2356" y="6667"/>
                      <a:pt x="4077" y="7219"/>
                      <a:pt x="3977" y="7519"/>
                    </a:cubicBezTo>
                    <a:cubicBezTo>
                      <a:pt x="3961" y="7570"/>
                      <a:pt x="3873" y="7591"/>
                      <a:pt x="3736" y="7591"/>
                    </a:cubicBezTo>
                    <a:cubicBezTo>
                      <a:pt x="3018" y="7591"/>
                      <a:pt x="953" y="7001"/>
                      <a:pt x="953" y="7001"/>
                    </a:cubicBezTo>
                    <a:cubicBezTo>
                      <a:pt x="953" y="7001"/>
                      <a:pt x="723" y="6893"/>
                      <a:pt x="516" y="6893"/>
                    </a:cubicBezTo>
                    <a:cubicBezTo>
                      <a:pt x="388" y="6893"/>
                      <a:pt x="269" y="6934"/>
                      <a:pt x="218" y="7068"/>
                    </a:cubicBezTo>
                    <a:cubicBezTo>
                      <a:pt x="0" y="7703"/>
                      <a:pt x="3192" y="8355"/>
                      <a:pt x="3493" y="8405"/>
                    </a:cubicBezTo>
                    <a:cubicBezTo>
                      <a:pt x="3695" y="8452"/>
                      <a:pt x="3636" y="8744"/>
                      <a:pt x="3439" y="8744"/>
                    </a:cubicBezTo>
                    <a:cubicBezTo>
                      <a:pt x="3424" y="8744"/>
                      <a:pt x="3408" y="8743"/>
                      <a:pt x="3392" y="8739"/>
                    </a:cubicBezTo>
                    <a:cubicBezTo>
                      <a:pt x="3223" y="8703"/>
                      <a:pt x="1768" y="8244"/>
                      <a:pt x="894" y="8244"/>
                    </a:cubicBezTo>
                    <a:cubicBezTo>
                      <a:pt x="563" y="8244"/>
                      <a:pt x="315" y="8310"/>
                      <a:pt x="251" y="8488"/>
                    </a:cubicBezTo>
                    <a:cubicBezTo>
                      <a:pt x="84" y="8990"/>
                      <a:pt x="2874" y="9040"/>
                      <a:pt x="3342" y="9541"/>
                    </a:cubicBezTo>
                    <a:cubicBezTo>
                      <a:pt x="3463" y="9671"/>
                      <a:pt x="3367" y="9712"/>
                      <a:pt x="3159" y="9712"/>
                    </a:cubicBezTo>
                    <a:cubicBezTo>
                      <a:pt x="2798" y="9712"/>
                      <a:pt x="2098" y="9588"/>
                      <a:pt x="1606" y="9588"/>
                    </a:cubicBezTo>
                    <a:cubicBezTo>
                      <a:pt x="1324" y="9588"/>
                      <a:pt x="1110" y="9629"/>
                      <a:pt x="1070" y="9758"/>
                    </a:cubicBezTo>
                    <a:cubicBezTo>
                      <a:pt x="1020" y="9925"/>
                      <a:pt x="2089" y="10009"/>
                      <a:pt x="3626" y="10226"/>
                    </a:cubicBezTo>
                    <a:cubicBezTo>
                      <a:pt x="4677" y="10371"/>
                      <a:pt x="6364" y="10403"/>
                      <a:pt x="7459" y="10403"/>
                    </a:cubicBezTo>
                    <a:cubicBezTo>
                      <a:pt x="7879" y="10403"/>
                      <a:pt x="8212" y="10398"/>
                      <a:pt x="8388" y="10393"/>
                    </a:cubicBezTo>
                    <a:cubicBezTo>
                      <a:pt x="11070" y="10544"/>
                      <a:pt x="18836" y="10732"/>
                      <a:pt x="23694" y="10732"/>
                    </a:cubicBezTo>
                    <a:cubicBezTo>
                      <a:pt x="25313" y="10732"/>
                      <a:pt x="26609" y="10711"/>
                      <a:pt x="27286" y="10661"/>
                    </a:cubicBezTo>
                    <a:cubicBezTo>
                      <a:pt x="30427" y="10443"/>
                      <a:pt x="29240" y="6367"/>
                      <a:pt x="29123" y="5381"/>
                    </a:cubicBezTo>
                    <a:cubicBezTo>
                      <a:pt x="28773" y="2473"/>
                      <a:pt x="28305" y="1"/>
                      <a:pt x="2830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6896393" y="2649075"/>
                <a:ext cx="32178" cy="177269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531" extrusionOk="0">
                    <a:moveTo>
                      <a:pt x="385" y="0"/>
                    </a:moveTo>
                    <a:cubicBezTo>
                      <a:pt x="385" y="268"/>
                      <a:pt x="419" y="552"/>
                      <a:pt x="486" y="836"/>
                    </a:cubicBezTo>
                    <a:lnTo>
                      <a:pt x="636" y="1738"/>
                    </a:lnTo>
                    <a:lnTo>
                      <a:pt x="736" y="2256"/>
                    </a:lnTo>
                    <a:cubicBezTo>
                      <a:pt x="786" y="2440"/>
                      <a:pt x="820" y="2640"/>
                      <a:pt x="820" y="2824"/>
                    </a:cubicBezTo>
                    <a:cubicBezTo>
                      <a:pt x="836" y="2908"/>
                      <a:pt x="820" y="2991"/>
                      <a:pt x="786" y="3075"/>
                    </a:cubicBezTo>
                    <a:cubicBezTo>
                      <a:pt x="770" y="3158"/>
                      <a:pt x="719" y="3242"/>
                      <a:pt x="686" y="3342"/>
                    </a:cubicBezTo>
                    <a:cubicBezTo>
                      <a:pt x="603" y="3509"/>
                      <a:pt x="536" y="3676"/>
                      <a:pt x="486" y="3843"/>
                    </a:cubicBezTo>
                    <a:cubicBezTo>
                      <a:pt x="369" y="4177"/>
                      <a:pt x="285" y="4462"/>
                      <a:pt x="202" y="4712"/>
                    </a:cubicBezTo>
                    <a:cubicBezTo>
                      <a:pt x="118" y="4979"/>
                      <a:pt x="34" y="5247"/>
                      <a:pt x="1" y="5531"/>
                    </a:cubicBezTo>
                    <a:cubicBezTo>
                      <a:pt x="135" y="5280"/>
                      <a:pt x="252" y="5030"/>
                      <a:pt x="318" y="4762"/>
                    </a:cubicBezTo>
                    <a:lnTo>
                      <a:pt x="636" y="3893"/>
                    </a:lnTo>
                    <a:cubicBezTo>
                      <a:pt x="703" y="3743"/>
                      <a:pt x="770" y="3576"/>
                      <a:pt x="836" y="3409"/>
                    </a:cubicBezTo>
                    <a:cubicBezTo>
                      <a:pt x="870" y="3325"/>
                      <a:pt x="920" y="3242"/>
                      <a:pt x="953" y="3142"/>
                    </a:cubicBezTo>
                    <a:cubicBezTo>
                      <a:pt x="987" y="3025"/>
                      <a:pt x="1004" y="2924"/>
                      <a:pt x="1004" y="2824"/>
                    </a:cubicBezTo>
                    <a:cubicBezTo>
                      <a:pt x="987" y="2624"/>
                      <a:pt x="953" y="2423"/>
                      <a:pt x="903" y="2223"/>
                    </a:cubicBezTo>
                    <a:lnTo>
                      <a:pt x="803" y="1705"/>
                    </a:lnTo>
                    <a:lnTo>
                      <a:pt x="603" y="802"/>
                    </a:lnTo>
                    <a:cubicBezTo>
                      <a:pt x="569" y="535"/>
                      <a:pt x="486" y="251"/>
                      <a:pt x="38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7119717" y="2091084"/>
                <a:ext cx="204062" cy="423829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3224" extrusionOk="0">
                    <a:moveTo>
                      <a:pt x="351" y="0"/>
                    </a:moveTo>
                    <a:lnTo>
                      <a:pt x="351" y="0"/>
                    </a:lnTo>
                    <a:cubicBezTo>
                      <a:pt x="836" y="618"/>
                      <a:pt x="1354" y="1337"/>
                      <a:pt x="1270" y="2122"/>
                    </a:cubicBezTo>
                    <a:cubicBezTo>
                      <a:pt x="1187" y="2807"/>
                      <a:pt x="635" y="3425"/>
                      <a:pt x="719" y="4110"/>
                    </a:cubicBezTo>
                    <a:cubicBezTo>
                      <a:pt x="836" y="4896"/>
                      <a:pt x="1738" y="5414"/>
                      <a:pt x="1788" y="6216"/>
                    </a:cubicBezTo>
                    <a:cubicBezTo>
                      <a:pt x="1822" y="6867"/>
                      <a:pt x="1254" y="7385"/>
                      <a:pt x="853" y="7903"/>
                    </a:cubicBezTo>
                    <a:cubicBezTo>
                      <a:pt x="268" y="8672"/>
                      <a:pt x="0" y="9641"/>
                      <a:pt x="117" y="10593"/>
                    </a:cubicBezTo>
                    <a:cubicBezTo>
                      <a:pt x="251" y="11546"/>
                      <a:pt x="819" y="12398"/>
                      <a:pt x="1655" y="12882"/>
                    </a:cubicBezTo>
                    <a:cubicBezTo>
                      <a:pt x="2069" y="13110"/>
                      <a:pt x="2528" y="13223"/>
                      <a:pt x="2987" y="13223"/>
                    </a:cubicBezTo>
                    <a:cubicBezTo>
                      <a:pt x="3472" y="13223"/>
                      <a:pt x="3958" y="13098"/>
                      <a:pt x="4395" y="12849"/>
                    </a:cubicBezTo>
                    <a:cubicBezTo>
                      <a:pt x="5147" y="12398"/>
                      <a:pt x="5598" y="11579"/>
                      <a:pt x="5899" y="10744"/>
                    </a:cubicBezTo>
                    <a:cubicBezTo>
                      <a:pt x="6266" y="9658"/>
                      <a:pt x="6366" y="8371"/>
                      <a:pt x="5732" y="7435"/>
                    </a:cubicBezTo>
                    <a:cubicBezTo>
                      <a:pt x="5464" y="7051"/>
                      <a:pt x="5080" y="6717"/>
                      <a:pt x="4996" y="6266"/>
                    </a:cubicBezTo>
                    <a:cubicBezTo>
                      <a:pt x="4896" y="5681"/>
                      <a:pt x="5297" y="5130"/>
                      <a:pt x="5364" y="4545"/>
                    </a:cubicBezTo>
                    <a:cubicBezTo>
                      <a:pt x="5464" y="3759"/>
                      <a:pt x="4913" y="3041"/>
                      <a:pt x="4311" y="2540"/>
                    </a:cubicBezTo>
                    <a:cubicBezTo>
                      <a:pt x="3710" y="2022"/>
                      <a:pt x="3008" y="1604"/>
                      <a:pt x="2557" y="952"/>
                    </a:cubicBez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7274487" y="2656030"/>
                <a:ext cx="59453" cy="315981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98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7" y="3376"/>
                      <a:pt x="351" y="6483"/>
                      <a:pt x="418" y="9859"/>
                    </a:cubicBezTo>
                    <a:cubicBezTo>
                      <a:pt x="919" y="9808"/>
                      <a:pt x="1387" y="9708"/>
                      <a:pt x="1688" y="9458"/>
                    </a:cubicBezTo>
                    <a:cubicBezTo>
                      <a:pt x="1855" y="8021"/>
                      <a:pt x="769" y="3643"/>
                      <a:pt x="0" y="1"/>
                    </a:cubicBezTo>
                    <a:close/>
                  </a:path>
                </a:pathLst>
              </a:custGeom>
              <a:solidFill>
                <a:srgbClr val="263238">
                  <a:alpha val="32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7009946" y="2560104"/>
                <a:ext cx="16634" cy="4669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57" extrusionOk="0">
                    <a:moveTo>
                      <a:pt x="462" y="0"/>
                    </a:moveTo>
                    <a:cubicBezTo>
                      <a:pt x="416" y="0"/>
                      <a:pt x="245" y="291"/>
                      <a:pt x="134" y="688"/>
                    </a:cubicBezTo>
                    <a:cubicBezTo>
                      <a:pt x="17" y="1089"/>
                      <a:pt x="0" y="1440"/>
                      <a:pt x="50" y="1456"/>
                    </a:cubicBezTo>
                    <a:cubicBezTo>
                      <a:pt x="100" y="1456"/>
                      <a:pt x="184" y="1139"/>
                      <a:pt x="301" y="738"/>
                    </a:cubicBezTo>
                    <a:cubicBezTo>
                      <a:pt x="418" y="337"/>
                      <a:pt x="518" y="19"/>
                      <a:pt x="468" y="3"/>
                    </a:cubicBezTo>
                    <a:cubicBezTo>
                      <a:pt x="466" y="1"/>
                      <a:pt x="464" y="0"/>
                      <a:pt x="46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6869086" y="2581033"/>
                <a:ext cx="28973" cy="2541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93" extrusionOk="0">
                    <a:moveTo>
                      <a:pt x="57" y="0"/>
                    </a:moveTo>
                    <a:cubicBezTo>
                      <a:pt x="54" y="0"/>
                      <a:pt x="53" y="1"/>
                      <a:pt x="51" y="1"/>
                    </a:cubicBezTo>
                    <a:cubicBezTo>
                      <a:pt x="1" y="35"/>
                      <a:pt x="135" y="269"/>
                      <a:pt x="368" y="486"/>
                    </a:cubicBezTo>
                    <a:cubicBezTo>
                      <a:pt x="576" y="679"/>
                      <a:pt x="783" y="792"/>
                      <a:pt x="851" y="792"/>
                    </a:cubicBezTo>
                    <a:cubicBezTo>
                      <a:pt x="860" y="792"/>
                      <a:pt x="866" y="790"/>
                      <a:pt x="870" y="787"/>
                    </a:cubicBezTo>
                    <a:cubicBezTo>
                      <a:pt x="903" y="753"/>
                      <a:pt x="719" y="569"/>
                      <a:pt x="485" y="352"/>
                    </a:cubicBezTo>
                    <a:cubicBezTo>
                      <a:pt x="278" y="161"/>
                      <a:pt x="102" y="0"/>
                      <a:pt x="5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6873381" y="2706348"/>
                <a:ext cx="15576" cy="3916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222" extrusionOk="0">
                    <a:moveTo>
                      <a:pt x="431" y="0"/>
                    </a:moveTo>
                    <a:cubicBezTo>
                      <a:pt x="391" y="0"/>
                      <a:pt x="231" y="246"/>
                      <a:pt x="117" y="586"/>
                    </a:cubicBezTo>
                    <a:cubicBezTo>
                      <a:pt x="17" y="920"/>
                      <a:pt x="1" y="1221"/>
                      <a:pt x="51" y="1221"/>
                    </a:cubicBezTo>
                    <a:cubicBezTo>
                      <a:pt x="52" y="1221"/>
                      <a:pt x="54" y="1222"/>
                      <a:pt x="55" y="1222"/>
                    </a:cubicBezTo>
                    <a:cubicBezTo>
                      <a:pt x="106" y="1222"/>
                      <a:pt x="188" y="960"/>
                      <a:pt x="301" y="636"/>
                    </a:cubicBezTo>
                    <a:cubicBezTo>
                      <a:pt x="402" y="302"/>
                      <a:pt x="485" y="18"/>
                      <a:pt x="435" y="1"/>
                    </a:cubicBezTo>
                    <a:cubicBezTo>
                      <a:pt x="434" y="1"/>
                      <a:pt x="433" y="0"/>
                      <a:pt x="43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6936039" y="2498376"/>
                <a:ext cx="36441" cy="5737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79" extrusionOk="0">
                    <a:moveTo>
                      <a:pt x="791" y="1"/>
                    </a:moveTo>
                    <a:cubicBezTo>
                      <a:pt x="723" y="1"/>
                      <a:pt x="648" y="3"/>
                      <a:pt x="569" y="7"/>
                    </a:cubicBezTo>
                    <a:cubicBezTo>
                      <a:pt x="251" y="7"/>
                      <a:pt x="0" y="57"/>
                      <a:pt x="0" y="107"/>
                    </a:cubicBezTo>
                    <a:cubicBezTo>
                      <a:pt x="0" y="149"/>
                      <a:pt x="170" y="179"/>
                      <a:pt x="407" y="179"/>
                    </a:cubicBezTo>
                    <a:cubicBezTo>
                      <a:pt x="458" y="179"/>
                      <a:pt x="512" y="177"/>
                      <a:pt x="569" y="174"/>
                    </a:cubicBezTo>
                    <a:cubicBezTo>
                      <a:pt x="886" y="158"/>
                      <a:pt x="1137" y="107"/>
                      <a:pt x="1137" y="57"/>
                    </a:cubicBezTo>
                    <a:cubicBezTo>
                      <a:pt x="1137" y="20"/>
                      <a:pt x="996" y="1"/>
                      <a:pt x="79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6970845" y="2670484"/>
                <a:ext cx="22531" cy="4031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258" extrusionOk="0">
                    <a:moveTo>
                      <a:pt x="51" y="1"/>
                    </a:moveTo>
                    <a:lnTo>
                      <a:pt x="51" y="1"/>
                    </a:lnTo>
                    <a:cubicBezTo>
                      <a:pt x="17" y="17"/>
                      <a:pt x="0" y="352"/>
                      <a:pt x="184" y="719"/>
                    </a:cubicBezTo>
                    <a:cubicBezTo>
                      <a:pt x="355" y="1060"/>
                      <a:pt x="612" y="1257"/>
                      <a:pt x="661" y="1257"/>
                    </a:cubicBezTo>
                    <a:cubicBezTo>
                      <a:pt x="665" y="1257"/>
                      <a:pt x="668" y="1256"/>
                      <a:pt x="669" y="1254"/>
                    </a:cubicBezTo>
                    <a:cubicBezTo>
                      <a:pt x="702" y="1220"/>
                      <a:pt x="518" y="986"/>
                      <a:pt x="351" y="636"/>
                    </a:cubicBezTo>
                    <a:cubicBezTo>
                      <a:pt x="168" y="301"/>
                      <a:pt x="101" y="1"/>
                      <a:pt x="5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7146479" y="2665549"/>
                <a:ext cx="38588" cy="3189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95" extrusionOk="0">
                    <a:moveTo>
                      <a:pt x="1159" y="1"/>
                    </a:moveTo>
                    <a:cubicBezTo>
                      <a:pt x="1098" y="1"/>
                      <a:pt x="847" y="192"/>
                      <a:pt x="552" y="455"/>
                    </a:cubicBezTo>
                    <a:cubicBezTo>
                      <a:pt x="235" y="723"/>
                      <a:pt x="1" y="957"/>
                      <a:pt x="18" y="990"/>
                    </a:cubicBezTo>
                    <a:cubicBezTo>
                      <a:pt x="20" y="993"/>
                      <a:pt x="25" y="994"/>
                      <a:pt x="32" y="994"/>
                    </a:cubicBezTo>
                    <a:cubicBezTo>
                      <a:pt x="102" y="994"/>
                      <a:pt x="379" y="834"/>
                      <a:pt x="669" y="589"/>
                    </a:cubicBezTo>
                    <a:cubicBezTo>
                      <a:pt x="987" y="305"/>
                      <a:pt x="1204" y="38"/>
                      <a:pt x="1171" y="4"/>
                    </a:cubicBezTo>
                    <a:cubicBezTo>
                      <a:pt x="1168" y="2"/>
                      <a:pt x="1164" y="1"/>
                      <a:pt x="115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7058117" y="2635518"/>
                <a:ext cx="32178" cy="2288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14" extrusionOk="0">
                    <a:moveTo>
                      <a:pt x="953" y="0"/>
                    </a:moveTo>
                    <a:cubicBezTo>
                      <a:pt x="888" y="0"/>
                      <a:pt x="677" y="125"/>
                      <a:pt x="452" y="290"/>
                    </a:cubicBezTo>
                    <a:cubicBezTo>
                      <a:pt x="185" y="490"/>
                      <a:pt x="1" y="674"/>
                      <a:pt x="34" y="707"/>
                    </a:cubicBezTo>
                    <a:cubicBezTo>
                      <a:pt x="38" y="711"/>
                      <a:pt x="45" y="713"/>
                      <a:pt x="53" y="713"/>
                    </a:cubicBezTo>
                    <a:cubicBezTo>
                      <a:pt x="121" y="713"/>
                      <a:pt x="330" y="601"/>
                      <a:pt x="552" y="423"/>
                    </a:cubicBezTo>
                    <a:cubicBezTo>
                      <a:pt x="820" y="240"/>
                      <a:pt x="1004" y="56"/>
                      <a:pt x="970" y="6"/>
                    </a:cubicBezTo>
                    <a:cubicBezTo>
                      <a:pt x="967" y="2"/>
                      <a:pt x="961" y="0"/>
                      <a:pt x="95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7095616" y="2524753"/>
                <a:ext cx="40736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061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6"/>
                      <a:pt x="184" y="354"/>
                      <a:pt x="535" y="655"/>
                    </a:cubicBezTo>
                    <a:cubicBezTo>
                      <a:pt x="851" y="925"/>
                      <a:pt x="1167" y="1061"/>
                      <a:pt x="1239" y="1061"/>
                    </a:cubicBezTo>
                    <a:cubicBezTo>
                      <a:pt x="1247" y="1061"/>
                      <a:pt x="1252" y="1059"/>
                      <a:pt x="1254" y="1056"/>
                    </a:cubicBezTo>
                    <a:cubicBezTo>
                      <a:pt x="1270" y="1005"/>
                      <a:pt x="986" y="805"/>
                      <a:pt x="652" y="521"/>
                    </a:cubicBezTo>
                    <a:cubicBezTo>
                      <a:pt x="337" y="253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7212887" y="2527894"/>
                <a:ext cx="32691" cy="23909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46" extrusionOk="0">
                    <a:moveTo>
                      <a:pt x="974" y="0"/>
                    </a:moveTo>
                    <a:cubicBezTo>
                      <a:pt x="918" y="0"/>
                      <a:pt x="692" y="126"/>
                      <a:pt x="452" y="306"/>
                    </a:cubicBezTo>
                    <a:cubicBezTo>
                      <a:pt x="201" y="506"/>
                      <a:pt x="1" y="707"/>
                      <a:pt x="34" y="740"/>
                    </a:cubicBezTo>
                    <a:cubicBezTo>
                      <a:pt x="38" y="744"/>
                      <a:pt x="43" y="746"/>
                      <a:pt x="51" y="746"/>
                    </a:cubicBezTo>
                    <a:cubicBezTo>
                      <a:pt x="116" y="746"/>
                      <a:pt x="329" y="619"/>
                      <a:pt x="569" y="440"/>
                    </a:cubicBezTo>
                    <a:cubicBezTo>
                      <a:pt x="836" y="239"/>
                      <a:pt x="1020" y="55"/>
                      <a:pt x="987" y="5"/>
                    </a:cubicBezTo>
                    <a:cubicBezTo>
                      <a:pt x="985" y="2"/>
                      <a:pt x="981" y="0"/>
                      <a:pt x="9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7334452" y="2525907"/>
                <a:ext cx="12884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422" extrusionOk="0">
                    <a:moveTo>
                      <a:pt x="318" y="0"/>
                    </a:moveTo>
                    <a:cubicBezTo>
                      <a:pt x="285" y="0"/>
                      <a:pt x="218" y="318"/>
                      <a:pt x="151" y="702"/>
                    </a:cubicBezTo>
                    <a:cubicBezTo>
                      <a:pt x="67" y="1086"/>
                      <a:pt x="1" y="1404"/>
                      <a:pt x="34" y="1421"/>
                    </a:cubicBezTo>
                    <a:cubicBezTo>
                      <a:pt x="35" y="1421"/>
                      <a:pt x="37" y="1421"/>
                      <a:pt x="38" y="1421"/>
                    </a:cubicBezTo>
                    <a:cubicBezTo>
                      <a:pt x="92" y="1421"/>
                      <a:pt x="237" y="1126"/>
                      <a:pt x="318" y="736"/>
                    </a:cubicBezTo>
                    <a:cubicBezTo>
                      <a:pt x="402" y="335"/>
                      <a:pt x="368" y="0"/>
                      <a:pt x="31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7310896" y="2638691"/>
                <a:ext cx="41793" cy="36761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147" extrusionOk="0">
                    <a:moveTo>
                      <a:pt x="49" y="0"/>
                    </a:moveTo>
                    <a:cubicBezTo>
                      <a:pt x="42" y="0"/>
                      <a:pt x="37" y="2"/>
                      <a:pt x="34" y="7"/>
                    </a:cubicBezTo>
                    <a:cubicBezTo>
                      <a:pt x="0" y="40"/>
                      <a:pt x="251" y="324"/>
                      <a:pt x="602" y="642"/>
                    </a:cubicBezTo>
                    <a:cubicBezTo>
                      <a:pt x="915" y="923"/>
                      <a:pt x="1213" y="1146"/>
                      <a:pt x="1263" y="1146"/>
                    </a:cubicBezTo>
                    <a:cubicBezTo>
                      <a:pt x="1267" y="1146"/>
                      <a:pt x="1269" y="1145"/>
                      <a:pt x="1270" y="1143"/>
                    </a:cubicBezTo>
                    <a:cubicBezTo>
                      <a:pt x="1304" y="1110"/>
                      <a:pt x="1053" y="826"/>
                      <a:pt x="719" y="508"/>
                    </a:cubicBezTo>
                    <a:cubicBezTo>
                      <a:pt x="400" y="220"/>
                      <a:pt x="123" y="0"/>
                      <a:pt x="4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7326953" y="2737341"/>
                <a:ext cx="31088" cy="38236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193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7"/>
                      <a:pt x="168" y="321"/>
                      <a:pt x="402" y="638"/>
                    </a:cubicBezTo>
                    <a:cubicBezTo>
                      <a:pt x="637" y="952"/>
                      <a:pt x="858" y="1193"/>
                      <a:pt x="912" y="1193"/>
                    </a:cubicBezTo>
                    <a:cubicBezTo>
                      <a:pt x="915" y="1193"/>
                      <a:pt x="918" y="1192"/>
                      <a:pt x="920" y="1190"/>
                    </a:cubicBezTo>
                    <a:cubicBezTo>
                      <a:pt x="970" y="1156"/>
                      <a:pt x="803" y="872"/>
                      <a:pt x="552" y="538"/>
                    </a:cubicBezTo>
                    <a:cubicBezTo>
                      <a:pt x="317" y="240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7218239" y="2772179"/>
                <a:ext cx="40191" cy="5685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774" extrusionOk="0">
                    <a:moveTo>
                      <a:pt x="1214" y="0"/>
                    </a:moveTo>
                    <a:cubicBezTo>
                      <a:pt x="1155" y="0"/>
                      <a:pt x="821" y="326"/>
                      <a:pt x="502" y="804"/>
                    </a:cubicBezTo>
                    <a:cubicBezTo>
                      <a:pt x="168" y="1289"/>
                      <a:pt x="1" y="1740"/>
                      <a:pt x="34" y="1773"/>
                    </a:cubicBezTo>
                    <a:cubicBezTo>
                      <a:pt x="35" y="1774"/>
                      <a:pt x="36" y="1774"/>
                      <a:pt x="38" y="1774"/>
                    </a:cubicBezTo>
                    <a:cubicBezTo>
                      <a:pt x="95" y="1774"/>
                      <a:pt x="341" y="1379"/>
                      <a:pt x="652" y="905"/>
                    </a:cubicBezTo>
                    <a:cubicBezTo>
                      <a:pt x="970" y="420"/>
                      <a:pt x="1254" y="36"/>
                      <a:pt x="1221" y="2"/>
                    </a:cubicBezTo>
                    <a:cubicBezTo>
                      <a:pt x="1219" y="1"/>
                      <a:pt x="1217" y="0"/>
                      <a:pt x="121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7094013" y="2766314"/>
                <a:ext cx="28428" cy="52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640" extrusionOk="0">
                    <a:moveTo>
                      <a:pt x="53" y="1"/>
                    </a:moveTo>
                    <a:cubicBezTo>
                      <a:pt x="52" y="1"/>
                      <a:pt x="51" y="1"/>
                      <a:pt x="51" y="2"/>
                    </a:cubicBezTo>
                    <a:cubicBezTo>
                      <a:pt x="0" y="35"/>
                      <a:pt x="151" y="419"/>
                      <a:pt x="368" y="870"/>
                    </a:cubicBezTo>
                    <a:cubicBezTo>
                      <a:pt x="580" y="1295"/>
                      <a:pt x="793" y="1640"/>
                      <a:pt x="833" y="1640"/>
                    </a:cubicBezTo>
                    <a:cubicBezTo>
                      <a:pt x="834" y="1640"/>
                      <a:pt x="835" y="1639"/>
                      <a:pt x="836" y="1639"/>
                    </a:cubicBezTo>
                    <a:cubicBezTo>
                      <a:pt x="886" y="1622"/>
                      <a:pt x="736" y="1238"/>
                      <a:pt x="518" y="787"/>
                    </a:cubicBezTo>
                    <a:cubicBezTo>
                      <a:pt x="306" y="346"/>
                      <a:pt x="94" y="1"/>
                      <a:pt x="5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6946744" y="2789806"/>
                <a:ext cx="5089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344" extrusionOk="0">
                    <a:moveTo>
                      <a:pt x="1548" y="1"/>
                    </a:moveTo>
                    <a:cubicBezTo>
                      <a:pt x="1496" y="1"/>
                      <a:pt x="1146" y="258"/>
                      <a:pt x="736" y="605"/>
                    </a:cubicBezTo>
                    <a:cubicBezTo>
                      <a:pt x="318" y="973"/>
                      <a:pt x="1" y="1307"/>
                      <a:pt x="34" y="1340"/>
                    </a:cubicBezTo>
                    <a:cubicBezTo>
                      <a:pt x="36" y="1342"/>
                      <a:pt x="39" y="1343"/>
                      <a:pt x="43" y="1343"/>
                    </a:cubicBezTo>
                    <a:cubicBezTo>
                      <a:pt x="109" y="1343"/>
                      <a:pt x="459" y="1086"/>
                      <a:pt x="853" y="739"/>
                    </a:cubicBezTo>
                    <a:cubicBezTo>
                      <a:pt x="1287" y="371"/>
                      <a:pt x="1588" y="37"/>
                      <a:pt x="1555" y="4"/>
                    </a:cubicBezTo>
                    <a:cubicBezTo>
                      <a:pt x="1554" y="2"/>
                      <a:pt x="1551" y="1"/>
                      <a:pt x="154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7000844" y="2881918"/>
                <a:ext cx="44453" cy="4304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43" extrusionOk="0">
                    <a:moveTo>
                      <a:pt x="28" y="0"/>
                    </a:moveTo>
                    <a:cubicBezTo>
                      <a:pt x="23" y="0"/>
                      <a:pt x="19" y="1"/>
                      <a:pt x="17" y="4"/>
                    </a:cubicBezTo>
                    <a:cubicBezTo>
                      <a:pt x="0" y="54"/>
                      <a:pt x="301" y="321"/>
                      <a:pt x="669" y="689"/>
                    </a:cubicBezTo>
                    <a:cubicBezTo>
                      <a:pt x="1002" y="1038"/>
                      <a:pt x="1276" y="1343"/>
                      <a:pt x="1345" y="1343"/>
                    </a:cubicBezTo>
                    <a:cubicBezTo>
                      <a:pt x="1348" y="1343"/>
                      <a:pt x="1351" y="1342"/>
                      <a:pt x="1354" y="1340"/>
                    </a:cubicBezTo>
                    <a:cubicBezTo>
                      <a:pt x="1387" y="1307"/>
                      <a:pt x="1153" y="939"/>
                      <a:pt x="785" y="572"/>
                    </a:cubicBezTo>
                    <a:cubicBezTo>
                      <a:pt x="443" y="213"/>
                      <a:pt x="100" y="0"/>
                      <a:pt x="2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7129365" y="2879258"/>
                <a:ext cx="31088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558" extrusionOk="0">
                    <a:moveTo>
                      <a:pt x="928" y="0"/>
                    </a:moveTo>
                    <a:cubicBezTo>
                      <a:pt x="871" y="0"/>
                      <a:pt x="588" y="277"/>
                      <a:pt x="351" y="688"/>
                    </a:cubicBezTo>
                    <a:cubicBezTo>
                      <a:pt x="100" y="1139"/>
                      <a:pt x="0" y="1540"/>
                      <a:pt x="50" y="1557"/>
                    </a:cubicBezTo>
                    <a:cubicBezTo>
                      <a:pt x="51" y="1557"/>
                      <a:pt x="53" y="1557"/>
                      <a:pt x="54" y="1557"/>
                    </a:cubicBezTo>
                    <a:cubicBezTo>
                      <a:pt x="107" y="1557"/>
                      <a:pt x="256" y="1196"/>
                      <a:pt x="501" y="772"/>
                    </a:cubicBezTo>
                    <a:cubicBezTo>
                      <a:pt x="735" y="354"/>
                      <a:pt x="969" y="36"/>
                      <a:pt x="936" y="3"/>
                    </a:cubicBezTo>
                    <a:cubicBezTo>
                      <a:pt x="934" y="1"/>
                      <a:pt x="932" y="0"/>
                      <a:pt x="92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7201637" y="2900667"/>
                <a:ext cx="51985" cy="4198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10" extrusionOk="0">
                    <a:moveTo>
                      <a:pt x="43" y="1"/>
                    </a:moveTo>
                    <a:cubicBezTo>
                      <a:pt x="39" y="1"/>
                      <a:pt x="36" y="1"/>
                      <a:pt x="34" y="3"/>
                    </a:cubicBezTo>
                    <a:cubicBezTo>
                      <a:pt x="1" y="53"/>
                      <a:pt x="335" y="371"/>
                      <a:pt x="753" y="722"/>
                    </a:cubicBezTo>
                    <a:cubicBezTo>
                      <a:pt x="1161" y="1067"/>
                      <a:pt x="1511" y="1310"/>
                      <a:pt x="1579" y="1310"/>
                    </a:cubicBezTo>
                    <a:cubicBezTo>
                      <a:pt x="1583" y="1310"/>
                      <a:pt x="1586" y="1309"/>
                      <a:pt x="1588" y="1307"/>
                    </a:cubicBezTo>
                    <a:cubicBezTo>
                      <a:pt x="1622" y="1273"/>
                      <a:pt x="1304" y="956"/>
                      <a:pt x="870" y="588"/>
                    </a:cubicBezTo>
                    <a:cubicBezTo>
                      <a:pt x="460" y="257"/>
                      <a:pt x="110" y="1"/>
                      <a:pt x="4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7200580" y="2592186"/>
                <a:ext cx="42338" cy="2993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934" extrusionOk="0">
                    <a:moveTo>
                      <a:pt x="44" y="1"/>
                    </a:moveTo>
                    <a:cubicBezTo>
                      <a:pt x="40" y="1"/>
                      <a:pt x="36" y="2"/>
                      <a:pt x="34" y="4"/>
                    </a:cubicBezTo>
                    <a:cubicBezTo>
                      <a:pt x="0" y="38"/>
                      <a:pt x="234" y="322"/>
                      <a:pt x="585" y="589"/>
                    </a:cubicBezTo>
                    <a:cubicBezTo>
                      <a:pt x="887" y="805"/>
                      <a:pt x="1176" y="934"/>
                      <a:pt x="1262" y="934"/>
                    </a:cubicBezTo>
                    <a:cubicBezTo>
                      <a:pt x="1276" y="934"/>
                      <a:pt x="1285" y="930"/>
                      <a:pt x="1287" y="923"/>
                    </a:cubicBezTo>
                    <a:cubicBezTo>
                      <a:pt x="1320" y="890"/>
                      <a:pt x="1020" y="689"/>
                      <a:pt x="686" y="439"/>
                    </a:cubicBezTo>
                    <a:cubicBezTo>
                      <a:pt x="359" y="205"/>
                      <a:pt x="104" y="1"/>
                      <a:pt x="4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7028695" y="3174182"/>
                <a:ext cx="37499" cy="2714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847" extrusionOk="0">
                    <a:moveTo>
                      <a:pt x="1129" y="0"/>
                    </a:moveTo>
                    <a:cubicBezTo>
                      <a:pt x="1047" y="0"/>
                      <a:pt x="774" y="90"/>
                      <a:pt x="501" y="291"/>
                    </a:cubicBezTo>
                    <a:cubicBezTo>
                      <a:pt x="167" y="525"/>
                      <a:pt x="0" y="809"/>
                      <a:pt x="33" y="843"/>
                    </a:cubicBezTo>
                    <a:cubicBezTo>
                      <a:pt x="36" y="845"/>
                      <a:pt x="39" y="846"/>
                      <a:pt x="43" y="846"/>
                    </a:cubicBezTo>
                    <a:cubicBezTo>
                      <a:pt x="99" y="846"/>
                      <a:pt x="321" y="643"/>
                      <a:pt x="602" y="425"/>
                    </a:cubicBezTo>
                    <a:cubicBezTo>
                      <a:pt x="902" y="208"/>
                      <a:pt x="1170" y="58"/>
                      <a:pt x="1153" y="7"/>
                    </a:cubicBezTo>
                    <a:cubicBezTo>
                      <a:pt x="1151" y="3"/>
                      <a:pt x="1142" y="0"/>
                      <a:pt x="112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7177023" y="3179727"/>
                <a:ext cx="20384" cy="4826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506" extrusionOk="0">
                    <a:moveTo>
                      <a:pt x="53" y="1"/>
                    </a:moveTo>
                    <a:cubicBezTo>
                      <a:pt x="52" y="1"/>
                      <a:pt x="51" y="1"/>
                      <a:pt x="50" y="1"/>
                    </a:cubicBezTo>
                    <a:cubicBezTo>
                      <a:pt x="0" y="18"/>
                      <a:pt x="84" y="369"/>
                      <a:pt x="234" y="787"/>
                    </a:cubicBezTo>
                    <a:cubicBezTo>
                      <a:pt x="381" y="1194"/>
                      <a:pt x="543" y="1506"/>
                      <a:pt x="598" y="1506"/>
                    </a:cubicBezTo>
                    <a:cubicBezTo>
                      <a:pt x="599" y="1506"/>
                      <a:pt x="601" y="1506"/>
                      <a:pt x="602" y="1505"/>
                    </a:cubicBezTo>
                    <a:cubicBezTo>
                      <a:pt x="635" y="1489"/>
                      <a:pt x="552" y="1138"/>
                      <a:pt x="401" y="720"/>
                    </a:cubicBezTo>
                    <a:cubicBezTo>
                      <a:pt x="255" y="313"/>
                      <a:pt x="92" y="1"/>
                      <a:pt x="5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7292691" y="3181265"/>
                <a:ext cx="36441" cy="35576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110" extrusionOk="0">
                    <a:moveTo>
                      <a:pt x="1090" y="0"/>
                    </a:moveTo>
                    <a:cubicBezTo>
                      <a:pt x="1019" y="0"/>
                      <a:pt x="782" y="209"/>
                      <a:pt x="502" y="505"/>
                    </a:cubicBezTo>
                    <a:cubicBezTo>
                      <a:pt x="201" y="806"/>
                      <a:pt x="0" y="1073"/>
                      <a:pt x="34" y="1106"/>
                    </a:cubicBezTo>
                    <a:cubicBezTo>
                      <a:pt x="36" y="1109"/>
                      <a:pt x="39" y="1110"/>
                      <a:pt x="44" y="1110"/>
                    </a:cubicBezTo>
                    <a:cubicBezTo>
                      <a:pt x="104" y="1110"/>
                      <a:pt x="355" y="902"/>
                      <a:pt x="635" y="622"/>
                    </a:cubicBezTo>
                    <a:cubicBezTo>
                      <a:pt x="919" y="321"/>
                      <a:pt x="1137" y="37"/>
                      <a:pt x="1103" y="4"/>
                    </a:cubicBezTo>
                    <a:cubicBezTo>
                      <a:pt x="1100" y="1"/>
                      <a:pt x="1095" y="0"/>
                      <a:pt x="109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6945141" y="3150305"/>
                <a:ext cx="507704" cy="63747"/>
              </a:xfrm>
              <a:custGeom>
                <a:avLst/>
                <a:gdLst/>
                <a:ahLst/>
                <a:cxnLst/>
                <a:rect l="l" t="t" r="r" b="b"/>
                <a:pathLst>
                  <a:path w="15841" h="1989" extrusionOk="0">
                    <a:moveTo>
                      <a:pt x="151" y="1"/>
                    </a:moveTo>
                    <a:lnTo>
                      <a:pt x="0" y="719"/>
                    </a:lnTo>
                    <a:lnTo>
                      <a:pt x="15840" y="1989"/>
                    </a:lnTo>
                    <a:lnTo>
                      <a:pt x="15172" y="234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263238">
                  <a:alpha val="32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5326840" y="3068898"/>
                <a:ext cx="2992444" cy="1600128"/>
              </a:xfrm>
              <a:custGeom>
                <a:avLst/>
                <a:gdLst/>
                <a:ahLst/>
                <a:cxnLst/>
                <a:rect l="l" t="t" r="r" b="b"/>
                <a:pathLst>
                  <a:path w="93368" h="49926" extrusionOk="0">
                    <a:moveTo>
                      <a:pt x="0" y="1"/>
                    </a:moveTo>
                    <a:lnTo>
                      <a:pt x="0" y="2490"/>
                    </a:lnTo>
                    <a:lnTo>
                      <a:pt x="4996" y="2490"/>
                    </a:lnTo>
                    <a:lnTo>
                      <a:pt x="2423" y="49842"/>
                    </a:lnTo>
                    <a:lnTo>
                      <a:pt x="3843" y="49926"/>
                    </a:lnTo>
                    <a:lnTo>
                      <a:pt x="6416" y="2490"/>
                    </a:lnTo>
                    <a:lnTo>
                      <a:pt x="88272" y="2490"/>
                    </a:lnTo>
                    <a:lnTo>
                      <a:pt x="90460" y="49876"/>
                    </a:lnTo>
                    <a:lnTo>
                      <a:pt x="91897" y="49876"/>
                    </a:lnTo>
                    <a:lnTo>
                      <a:pt x="89692" y="2490"/>
                    </a:lnTo>
                    <a:lnTo>
                      <a:pt x="93368" y="2490"/>
                    </a:lnTo>
                    <a:lnTo>
                      <a:pt x="933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6199722" y="2596577"/>
                <a:ext cx="917335" cy="485205"/>
              </a:xfrm>
              <a:custGeom>
                <a:avLst/>
                <a:gdLst/>
                <a:ahLst/>
                <a:cxnLst/>
                <a:rect l="l" t="t" r="r" b="b"/>
                <a:pathLst>
                  <a:path w="28622" h="15139" extrusionOk="0">
                    <a:moveTo>
                      <a:pt x="14603" y="1"/>
                    </a:moveTo>
                    <a:lnTo>
                      <a:pt x="0" y="18"/>
                    </a:lnTo>
                    <a:lnTo>
                      <a:pt x="5180" y="15139"/>
                    </a:lnTo>
                    <a:lnTo>
                      <a:pt x="28622" y="15139"/>
                    </a:lnTo>
                    <a:lnTo>
                      <a:pt x="28438" y="14354"/>
                    </a:lnTo>
                    <a:lnTo>
                      <a:pt x="18964" y="14069"/>
                    </a:lnTo>
                    <a:lnTo>
                      <a:pt x="1460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6471763" y="2795511"/>
                <a:ext cx="65895" cy="7342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291" extrusionOk="0">
                    <a:moveTo>
                      <a:pt x="925" y="0"/>
                    </a:moveTo>
                    <a:cubicBezTo>
                      <a:pt x="862" y="0"/>
                      <a:pt x="798" y="9"/>
                      <a:pt x="735" y="26"/>
                    </a:cubicBezTo>
                    <a:cubicBezTo>
                      <a:pt x="251" y="143"/>
                      <a:pt x="0" y="761"/>
                      <a:pt x="150" y="1380"/>
                    </a:cubicBezTo>
                    <a:cubicBezTo>
                      <a:pt x="281" y="1917"/>
                      <a:pt x="690" y="2291"/>
                      <a:pt x="1114" y="2291"/>
                    </a:cubicBezTo>
                    <a:cubicBezTo>
                      <a:pt x="1177" y="2291"/>
                      <a:pt x="1240" y="2283"/>
                      <a:pt x="1303" y="2265"/>
                    </a:cubicBezTo>
                    <a:cubicBezTo>
                      <a:pt x="1788" y="2131"/>
                      <a:pt x="2055" y="1530"/>
                      <a:pt x="1888" y="912"/>
                    </a:cubicBezTo>
                    <a:cubicBezTo>
                      <a:pt x="1757" y="374"/>
                      <a:pt x="1348" y="0"/>
                      <a:pt x="9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6600796" y="4512109"/>
                <a:ext cx="336878" cy="154128"/>
              </a:xfrm>
              <a:custGeom>
                <a:avLst/>
                <a:gdLst/>
                <a:ahLst/>
                <a:cxnLst/>
                <a:rect l="l" t="t" r="r" b="b"/>
                <a:pathLst>
                  <a:path w="10511" h="4809" extrusionOk="0">
                    <a:moveTo>
                      <a:pt x="10377" y="0"/>
                    </a:moveTo>
                    <a:lnTo>
                      <a:pt x="4713" y="151"/>
                    </a:lnTo>
                    <a:lnTo>
                      <a:pt x="4780" y="3175"/>
                    </a:lnTo>
                    <a:cubicBezTo>
                      <a:pt x="4780" y="3175"/>
                      <a:pt x="1" y="4378"/>
                      <a:pt x="1170" y="4712"/>
                    </a:cubicBezTo>
                    <a:cubicBezTo>
                      <a:pt x="1428" y="4781"/>
                      <a:pt x="2003" y="4809"/>
                      <a:pt x="2748" y="4809"/>
                    </a:cubicBezTo>
                    <a:cubicBezTo>
                      <a:pt x="5054" y="4809"/>
                      <a:pt x="8985" y="4546"/>
                      <a:pt x="10160" y="4445"/>
                    </a:cubicBezTo>
                    <a:lnTo>
                      <a:pt x="10511" y="4411"/>
                    </a:lnTo>
                    <a:lnTo>
                      <a:pt x="10377" y="0"/>
                    </a:ln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6871779" y="4600407"/>
                <a:ext cx="65350" cy="5365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674" extrusionOk="0">
                    <a:moveTo>
                      <a:pt x="1933" y="1"/>
                    </a:moveTo>
                    <a:cubicBezTo>
                      <a:pt x="1474" y="1"/>
                      <a:pt x="1035" y="152"/>
                      <a:pt x="685" y="453"/>
                    </a:cubicBezTo>
                    <a:cubicBezTo>
                      <a:pt x="318" y="754"/>
                      <a:pt x="67" y="1188"/>
                      <a:pt x="0" y="1673"/>
                    </a:cubicBezTo>
                    <a:lnTo>
                      <a:pt x="2039" y="1573"/>
                    </a:lnTo>
                    <a:lnTo>
                      <a:pt x="2005" y="2"/>
                    </a:lnTo>
                    <a:cubicBezTo>
                      <a:pt x="1981" y="1"/>
                      <a:pt x="1957" y="1"/>
                      <a:pt x="1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6625442" y="4635277"/>
                <a:ext cx="312231" cy="30223"/>
              </a:xfrm>
              <a:custGeom>
                <a:avLst/>
                <a:gdLst/>
                <a:ahLst/>
                <a:cxnLst/>
                <a:rect l="l" t="t" r="r" b="b"/>
                <a:pathLst>
                  <a:path w="9742" h="943" extrusionOk="0">
                    <a:moveTo>
                      <a:pt x="1671" y="0"/>
                    </a:moveTo>
                    <a:cubicBezTo>
                      <a:pt x="1671" y="0"/>
                      <a:pt x="0" y="535"/>
                      <a:pt x="218" y="802"/>
                    </a:cubicBezTo>
                    <a:cubicBezTo>
                      <a:pt x="292" y="900"/>
                      <a:pt x="1105" y="942"/>
                      <a:pt x="2255" y="942"/>
                    </a:cubicBezTo>
                    <a:cubicBezTo>
                      <a:pt x="4451" y="942"/>
                      <a:pt x="7877" y="788"/>
                      <a:pt x="9742" y="568"/>
                    </a:cubicBezTo>
                    <a:lnTo>
                      <a:pt x="9725" y="451"/>
                    </a:lnTo>
                    <a:lnTo>
                      <a:pt x="2189" y="719"/>
                    </a:lnTo>
                    <a:cubicBezTo>
                      <a:pt x="2189" y="719"/>
                      <a:pt x="2005" y="17"/>
                      <a:pt x="16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6632397" y="4649187"/>
                <a:ext cx="30796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9609" h="308" extrusionOk="0">
                    <a:moveTo>
                      <a:pt x="9508" y="1"/>
                    </a:moveTo>
                    <a:cubicBezTo>
                      <a:pt x="9424" y="17"/>
                      <a:pt x="9324" y="17"/>
                      <a:pt x="9224" y="17"/>
                    </a:cubicBezTo>
                    <a:cubicBezTo>
                      <a:pt x="8940" y="34"/>
                      <a:pt x="8606" y="51"/>
                      <a:pt x="8188" y="67"/>
                    </a:cubicBezTo>
                    <a:cubicBezTo>
                      <a:pt x="7319" y="118"/>
                      <a:pt x="6133" y="168"/>
                      <a:pt x="4796" y="201"/>
                    </a:cubicBezTo>
                    <a:cubicBezTo>
                      <a:pt x="3476" y="235"/>
                      <a:pt x="2273" y="251"/>
                      <a:pt x="1404" y="268"/>
                    </a:cubicBezTo>
                    <a:lnTo>
                      <a:pt x="101" y="268"/>
                    </a:lnTo>
                    <a:cubicBezTo>
                      <a:pt x="68" y="268"/>
                      <a:pt x="34" y="268"/>
                      <a:pt x="1" y="285"/>
                    </a:cubicBezTo>
                    <a:lnTo>
                      <a:pt x="101" y="285"/>
                    </a:lnTo>
                    <a:cubicBezTo>
                      <a:pt x="184" y="285"/>
                      <a:pt x="268" y="285"/>
                      <a:pt x="368" y="301"/>
                    </a:cubicBezTo>
                    <a:lnTo>
                      <a:pt x="1404" y="301"/>
                    </a:lnTo>
                    <a:cubicBezTo>
                      <a:pt x="1637" y="306"/>
                      <a:pt x="1894" y="308"/>
                      <a:pt x="2170" y="308"/>
                    </a:cubicBezTo>
                    <a:cubicBezTo>
                      <a:pt x="2926" y="308"/>
                      <a:pt x="3830" y="292"/>
                      <a:pt x="4796" y="268"/>
                    </a:cubicBezTo>
                    <a:cubicBezTo>
                      <a:pt x="6133" y="235"/>
                      <a:pt x="7336" y="168"/>
                      <a:pt x="8205" y="118"/>
                    </a:cubicBezTo>
                    <a:lnTo>
                      <a:pt x="9224" y="51"/>
                    </a:lnTo>
                    <a:cubicBezTo>
                      <a:pt x="9324" y="34"/>
                      <a:pt x="9424" y="34"/>
                      <a:pt x="9508" y="17"/>
                    </a:cubicBezTo>
                    <a:cubicBezTo>
                      <a:pt x="9541" y="17"/>
                      <a:pt x="9575" y="17"/>
                      <a:pt x="96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6677908" y="4633130"/>
                <a:ext cx="18236" cy="2788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70" extrusionOk="0">
                    <a:moveTo>
                      <a:pt x="1" y="0"/>
                    </a:moveTo>
                    <a:cubicBezTo>
                      <a:pt x="285" y="218"/>
                      <a:pt x="485" y="518"/>
                      <a:pt x="552" y="869"/>
                    </a:cubicBezTo>
                    <a:cubicBezTo>
                      <a:pt x="569" y="502"/>
                      <a:pt x="352" y="15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6737906" y="4617554"/>
                <a:ext cx="11282" cy="1506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0" extrusionOk="0">
                    <a:moveTo>
                      <a:pt x="22" y="0"/>
                    </a:moveTo>
                    <a:cubicBezTo>
                      <a:pt x="20" y="0"/>
                      <a:pt x="18" y="1"/>
                      <a:pt x="17" y="2"/>
                    </a:cubicBezTo>
                    <a:cubicBezTo>
                      <a:pt x="0" y="19"/>
                      <a:pt x="67" y="119"/>
                      <a:pt x="151" y="252"/>
                    </a:cubicBezTo>
                    <a:cubicBezTo>
                      <a:pt x="234" y="386"/>
                      <a:pt x="318" y="470"/>
                      <a:pt x="334" y="470"/>
                    </a:cubicBezTo>
                    <a:cubicBezTo>
                      <a:pt x="351" y="453"/>
                      <a:pt x="301" y="336"/>
                      <a:pt x="201" y="219"/>
                    </a:cubicBezTo>
                    <a:cubicBezTo>
                      <a:pt x="123" y="95"/>
                      <a:pt x="46" y="0"/>
                      <a:pt x="2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6751271" y="4614317"/>
                <a:ext cx="12371" cy="10288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21" extrusionOk="0">
                    <a:moveTo>
                      <a:pt x="9" y="0"/>
                    </a:moveTo>
                    <a:cubicBezTo>
                      <a:pt x="5" y="0"/>
                      <a:pt x="3" y="1"/>
                      <a:pt x="1" y="3"/>
                    </a:cubicBezTo>
                    <a:cubicBezTo>
                      <a:pt x="1" y="19"/>
                      <a:pt x="68" y="103"/>
                      <a:pt x="168" y="186"/>
                    </a:cubicBezTo>
                    <a:cubicBezTo>
                      <a:pt x="268" y="270"/>
                      <a:pt x="352" y="320"/>
                      <a:pt x="369" y="320"/>
                    </a:cubicBezTo>
                    <a:cubicBezTo>
                      <a:pt x="385" y="303"/>
                      <a:pt x="318" y="220"/>
                      <a:pt x="218" y="136"/>
                    </a:cubicBezTo>
                    <a:cubicBezTo>
                      <a:pt x="128" y="61"/>
                      <a:pt x="3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6753418" y="4594574"/>
                <a:ext cx="21474" cy="378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18" extrusionOk="0">
                    <a:moveTo>
                      <a:pt x="669" y="0"/>
                    </a:moveTo>
                    <a:cubicBezTo>
                      <a:pt x="552" y="17"/>
                      <a:pt x="435" y="17"/>
                      <a:pt x="335" y="51"/>
                    </a:cubicBezTo>
                    <a:cubicBezTo>
                      <a:pt x="218" y="51"/>
                      <a:pt x="101" y="51"/>
                      <a:pt x="1" y="84"/>
                    </a:cubicBezTo>
                    <a:cubicBezTo>
                      <a:pt x="75" y="107"/>
                      <a:pt x="154" y="118"/>
                      <a:pt x="233" y="118"/>
                    </a:cubicBezTo>
                    <a:cubicBezTo>
                      <a:pt x="384" y="118"/>
                      <a:pt x="537" y="77"/>
                      <a:pt x="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6707362" y="4601240"/>
                <a:ext cx="34838" cy="1907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595" extrusionOk="0">
                    <a:moveTo>
                      <a:pt x="366" y="64"/>
                    </a:moveTo>
                    <a:cubicBezTo>
                      <a:pt x="425" y="64"/>
                      <a:pt x="483" y="73"/>
                      <a:pt x="536" y="93"/>
                    </a:cubicBezTo>
                    <a:cubicBezTo>
                      <a:pt x="669" y="127"/>
                      <a:pt x="769" y="193"/>
                      <a:pt x="853" y="277"/>
                    </a:cubicBezTo>
                    <a:cubicBezTo>
                      <a:pt x="907" y="342"/>
                      <a:pt x="947" y="406"/>
                      <a:pt x="982" y="475"/>
                    </a:cubicBezTo>
                    <a:lnTo>
                      <a:pt x="982" y="475"/>
                    </a:lnTo>
                    <a:cubicBezTo>
                      <a:pt x="917" y="469"/>
                      <a:pt x="826" y="460"/>
                      <a:pt x="719" y="444"/>
                    </a:cubicBezTo>
                    <a:cubicBezTo>
                      <a:pt x="602" y="427"/>
                      <a:pt x="469" y="394"/>
                      <a:pt x="352" y="360"/>
                    </a:cubicBezTo>
                    <a:cubicBezTo>
                      <a:pt x="268" y="344"/>
                      <a:pt x="201" y="310"/>
                      <a:pt x="135" y="277"/>
                    </a:cubicBezTo>
                    <a:cubicBezTo>
                      <a:pt x="68" y="244"/>
                      <a:pt x="51" y="177"/>
                      <a:pt x="101" y="127"/>
                    </a:cubicBezTo>
                    <a:cubicBezTo>
                      <a:pt x="182" y="86"/>
                      <a:pt x="275" y="64"/>
                      <a:pt x="366" y="64"/>
                    </a:cubicBezTo>
                    <a:close/>
                    <a:moveTo>
                      <a:pt x="370" y="1"/>
                    </a:moveTo>
                    <a:cubicBezTo>
                      <a:pt x="268" y="1"/>
                      <a:pt x="165" y="25"/>
                      <a:pt x="68" y="76"/>
                    </a:cubicBezTo>
                    <a:cubicBezTo>
                      <a:pt x="18" y="110"/>
                      <a:pt x="1" y="177"/>
                      <a:pt x="18" y="227"/>
                    </a:cubicBezTo>
                    <a:cubicBezTo>
                      <a:pt x="34" y="277"/>
                      <a:pt x="68" y="310"/>
                      <a:pt x="101" y="327"/>
                    </a:cubicBezTo>
                    <a:cubicBezTo>
                      <a:pt x="168" y="377"/>
                      <a:pt x="252" y="394"/>
                      <a:pt x="335" y="427"/>
                    </a:cubicBezTo>
                    <a:cubicBezTo>
                      <a:pt x="452" y="461"/>
                      <a:pt x="586" y="477"/>
                      <a:pt x="719" y="494"/>
                    </a:cubicBezTo>
                    <a:cubicBezTo>
                      <a:pt x="778" y="503"/>
                      <a:pt x="840" y="507"/>
                      <a:pt x="903" y="507"/>
                    </a:cubicBezTo>
                    <a:cubicBezTo>
                      <a:pt x="934" y="507"/>
                      <a:pt x="965" y="506"/>
                      <a:pt x="996" y="504"/>
                    </a:cubicBezTo>
                    <a:lnTo>
                      <a:pt x="996" y="504"/>
                    </a:lnTo>
                    <a:cubicBezTo>
                      <a:pt x="1010" y="533"/>
                      <a:pt x="1023" y="563"/>
                      <a:pt x="1037" y="594"/>
                    </a:cubicBezTo>
                    <a:cubicBezTo>
                      <a:pt x="1037" y="563"/>
                      <a:pt x="1037" y="532"/>
                      <a:pt x="1023" y="501"/>
                    </a:cubicBezTo>
                    <a:lnTo>
                      <a:pt x="1023" y="501"/>
                    </a:lnTo>
                    <a:cubicBezTo>
                      <a:pt x="1045" y="500"/>
                      <a:pt x="1066" y="497"/>
                      <a:pt x="1087" y="494"/>
                    </a:cubicBezTo>
                    <a:cubicBezTo>
                      <a:pt x="1087" y="487"/>
                      <a:pt x="1061" y="483"/>
                      <a:pt x="1015" y="478"/>
                    </a:cubicBezTo>
                    <a:lnTo>
                      <a:pt x="1015" y="478"/>
                    </a:lnTo>
                    <a:cubicBezTo>
                      <a:pt x="983" y="387"/>
                      <a:pt x="950" y="323"/>
                      <a:pt x="886" y="244"/>
                    </a:cubicBezTo>
                    <a:cubicBezTo>
                      <a:pt x="755" y="90"/>
                      <a:pt x="565" y="1"/>
                      <a:pt x="3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6736816" y="4594574"/>
                <a:ext cx="17179" cy="2304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19" extrusionOk="0">
                    <a:moveTo>
                      <a:pt x="419" y="0"/>
                    </a:moveTo>
                    <a:cubicBezTo>
                      <a:pt x="285" y="17"/>
                      <a:pt x="168" y="84"/>
                      <a:pt x="118" y="201"/>
                    </a:cubicBezTo>
                    <a:cubicBezTo>
                      <a:pt x="68" y="284"/>
                      <a:pt x="34" y="368"/>
                      <a:pt x="18" y="468"/>
                    </a:cubicBezTo>
                    <a:cubicBezTo>
                      <a:pt x="1" y="552"/>
                      <a:pt x="18" y="635"/>
                      <a:pt x="68" y="719"/>
                    </a:cubicBezTo>
                    <a:cubicBezTo>
                      <a:pt x="68" y="635"/>
                      <a:pt x="68" y="552"/>
                      <a:pt x="68" y="468"/>
                    </a:cubicBezTo>
                    <a:cubicBezTo>
                      <a:pt x="84" y="385"/>
                      <a:pt x="118" y="301"/>
                      <a:pt x="168" y="234"/>
                    </a:cubicBezTo>
                    <a:cubicBezTo>
                      <a:pt x="218" y="151"/>
                      <a:pt x="302" y="67"/>
                      <a:pt x="402" y="67"/>
                    </a:cubicBezTo>
                    <a:cubicBezTo>
                      <a:pt x="485" y="84"/>
                      <a:pt x="469" y="218"/>
                      <a:pt x="419" y="301"/>
                    </a:cubicBezTo>
                    <a:cubicBezTo>
                      <a:pt x="368" y="385"/>
                      <a:pt x="318" y="452"/>
                      <a:pt x="268" y="518"/>
                    </a:cubicBezTo>
                    <a:cubicBezTo>
                      <a:pt x="168" y="635"/>
                      <a:pt x="101" y="702"/>
                      <a:pt x="101" y="702"/>
                    </a:cubicBezTo>
                    <a:cubicBezTo>
                      <a:pt x="185" y="669"/>
                      <a:pt x="251" y="619"/>
                      <a:pt x="302" y="552"/>
                    </a:cubicBezTo>
                    <a:cubicBezTo>
                      <a:pt x="368" y="485"/>
                      <a:pt x="419" y="418"/>
                      <a:pt x="469" y="335"/>
                    </a:cubicBezTo>
                    <a:cubicBezTo>
                      <a:pt x="502" y="284"/>
                      <a:pt x="519" y="218"/>
                      <a:pt x="519" y="167"/>
                    </a:cubicBezTo>
                    <a:cubicBezTo>
                      <a:pt x="536" y="84"/>
                      <a:pt x="485" y="17"/>
                      <a:pt x="4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6871779" y="4598997"/>
                <a:ext cx="63235" cy="53972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684" extrusionOk="0">
                    <a:moveTo>
                      <a:pt x="1705" y="0"/>
                    </a:moveTo>
                    <a:cubicBezTo>
                      <a:pt x="1655" y="0"/>
                      <a:pt x="1604" y="4"/>
                      <a:pt x="1554" y="13"/>
                    </a:cubicBezTo>
                    <a:cubicBezTo>
                      <a:pt x="836" y="80"/>
                      <a:pt x="251" y="581"/>
                      <a:pt x="51" y="1266"/>
                    </a:cubicBezTo>
                    <a:cubicBezTo>
                      <a:pt x="34" y="1366"/>
                      <a:pt x="17" y="1466"/>
                      <a:pt x="0" y="1567"/>
                    </a:cubicBezTo>
                    <a:cubicBezTo>
                      <a:pt x="0" y="1600"/>
                      <a:pt x="0" y="1650"/>
                      <a:pt x="0" y="1684"/>
                    </a:cubicBezTo>
                    <a:cubicBezTo>
                      <a:pt x="17" y="1684"/>
                      <a:pt x="17" y="1517"/>
                      <a:pt x="101" y="1283"/>
                    </a:cubicBezTo>
                    <a:cubicBezTo>
                      <a:pt x="318" y="631"/>
                      <a:pt x="869" y="146"/>
                      <a:pt x="1554" y="46"/>
                    </a:cubicBezTo>
                    <a:cubicBezTo>
                      <a:pt x="1647" y="34"/>
                      <a:pt x="1728" y="31"/>
                      <a:pt x="1794" y="31"/>
                    </a:cubicBezTo>
                    <a:cubicBezTo>
                      <a:pt x="1865" y="31"/>
                      <a:pt x="1918" y="34"/>
                      <a:pt x="1947" y="34"/>
                    </a:cubicBezTo>
                    <a:cubicBezTo>
                      <a:pt x="1963" y="34"/>
                      <a:pt x="1972" y="33"/>
                      <a:pt x="1972" y="29"/>
                    </a:cubicBezTo>
                    <a:cubicBezTo>
                      <a:pt x="1939" y="13"/>
                      <a:pt x="1905" y="13"/>
                      <a:pt x="1855" y="13"/>
                    </a:cubicBezTo>
                    <a:cubicBezTo>
                      <a:pt x="1805" y="4"/>
                      <a:pt x="1755" y="0"/>
                      <a:pt x="17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6913540" y="4524961"/>
                <a:ext cx="4327" cy="7445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323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" y="385"/>
                      <a:pt x="1" y="769"/>
                      <a:pt x="34" y="1170"/>
                    </a:cubicBezTo>
                    <a:cubicBezTo>
                      <a:pt x="34" y="1554"/>
                      <a:pt x="68" y="1938"/>
                      <a:pt x="118" y="2323"/>
                    </a:cubicBezTo>
                    <a:cubicBezTo>
                      <a:pt x="134" y="1554"/>
                      <a:pt x="101" y="769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6795724" y="4636720"/>
                <a:ext cx="53043" cy="359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12" extrusionOk="0">
                    <a:moveTo>
                      <a:pt x="1609" y="1"/>
                    </a:moveTo>
                    <a:cubicBezTo>
                      <a:pt x="1495" y="1"/>
                      <a:pt x="1184" y="25"/>
                      <a:pt x="820" y="39"/>
                    </a:cubicBezTo>
                    <a:cubicBezTo>
                      <a:pt x="368" y="55"/>
                      <a:pt x="1" y="55"/>
                      <a:pt x="1" y="72"/>
                    </a:cubicBezTo>
                    <a:cubicBezTo>
                      <a:pt x="213" y="98"/>
                      <a:pt x="426" y="111"/>
                      <a:pt x="638" y="111"/>
                    </a:cubicBezTo>
                    <a:cubicBezTo>
                      <a:pt x="977" y="111"/>
                      <a:pt x="1316" y="77"/>
                      <a:pt x="1655" y="5"/>
                    </a:cubicBezTo>
                    <a:cubicBezTo>
                      <a:pt x="1652" y="2"/>
                      <a:pt x="1636" y="1"/>
                      <a:pt x="16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6878734" y="4635694"/>
                <a:ext cx="5929" cy="1086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39" extrusionOk="0">
                    <a:moveTo>
                      <a:pt x="159" y="1"/>
                    </a:moveTo>
                    <a:cubicBezTo>
                      <a:pt x="134" y="1"/>
                      <a:pt x="78" y="50"/>
                      <a:pt x="34" y="138"/>
                    </a:cubicBezTo>
                    <a:cubicBezTo>
                      <a:pt x="1" y="238"/>
                      <a:pt x="17" y="338"/>
                      <a:pt x="34" y="338"/>
                    </a:cubicBezTo>
                    <a:cubicBezTo>
                      <a:pt x="51" y="338"/>
                      <a:pt x="67" y="255"/>
                      <a:pt x="101" y="171"/>
                    </a:cubicBezTo>
                    <a:cubicBezTo>
                      <a:pt x="134" y="87"/>
                      <a:pt x="184" y="21"/>
                      <a:pt x="168" y="4"/>
                    </a:cubicBezTo>
                    <a:cubicBezTo>
                      <a:pt x="166" y="2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6889983" y="4618676"/>
                <a:ext cx="7532" cy="7532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5" extrusionOk="0">
                    <a:moveTo>
                      <a:pt x="218" y="0"/>
                    </a:moveTo>
                    <a:cubicBezTo>
                      <a:pt x="201" y="0"/>
                      <a:pt x="151" y="34"/>
                      <a:pt x="84" y="101"/>
                    </a:cubicBezTo>
                    <a:cubicBezTo>
                      <a:pt x="34" y="151"/>
                      <a:pt x="0" y="217"/>
                      <a:pt x="17" y="234"/>
                    </a:cubicBezTo>
                    <a:cubicBezTo>
                      <a:pt x="34" y="234"/>
                      <a:pt x="84" y="201"/>
                      <a:pt x="134" y="134"/>
                    </a:cubicBezTo>
                    <a:cubicBezTo>
                      <a:pt x="201" y="84"/>
                      <a:pt x="234" y="17"/>
                      <a:pt x="2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6905527" y="4609637"/>
                <a:ext cx="10576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52" extrusionOk="0">
                    <a:moveTo>
                      <a:pt x="231" y="1"/>
                    </a:moveTo>
                    <a:cubicBezTo>
                      <a:pt x="203" y="1"/>
                      <a:pt x="170" y="5"/>
                      <a:pt x="134" y="15"/>
                    </a:cubicBezTo>
                    <a:cubicBezTo>
                      <a:pt x="33" y="65"/>
                      <a:pt x="0" y="132"/>
                      <a:pt x="0" y="149"/>
                    </a:cubicBezTo>
                    <a:cubicBezTo>
                      <a:pt x="2" y="151"/>
                      <a:pt x="6" y="152"/>
                      <a:pt x="10" y="152"/>
                    </a:cubicBezTo>
                    <a:cubicBezTo>
                      <a:pt x="35" y="152"/>
                      <a:pt x="95" y="111"/>
                      <a:pt x="167" y="82"/>
                    </a:cubicBezTo>
                    <a:cubicBezTo>
                      <a:pt x="251" y="48"/>
                      <a:pt x="318" y="48"/>
                      <a:pt x="318" y="32"/>
                    </a:cubicBezTo>
                    <a:cubicBezTo>
                      <a:pt x="329" y="20"/>
                      <a:pt x="293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6923732" y="4606497"/>
                <a:ext cx="5897" cy="298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3" extrusionOk="0">
                    <a:moveTo>
                      <a:pt x="146" y="0"/>
                    </a:moveTo>
                    <a:cubicBezTo>
                      <a:pt x="130" y="0"/>
                      <a:pt x="109" y="4"/>
                      <a:pt x="84" y="13"/>
                    </a:cubicBezTo>
                    <a:cubicBezTo>
                      <a:pt x="34" y="29"/>
                      <a:pt x="0" y="63"/>
                      <a:pt x="17" y="80"/>
                    </a:cubicBezTo>
                    <a:cubicBezTo>
                      <a:pt x="17" y="88"/>
                      <a:pt x="29" y="92"/>
                      <a:pt x="48" y="92"/>
                    </a:cubicBezTo>
                    <a:cubicBezTo>
                      <a:pt x="67" y="92"/>
                      <a:pt x="92" y="88"/>
                      <a:pt x="117" y="80"/>
                    </a:cubicBezTo>
                    <a:cubicBezTo>
                      <a:pt x="151" y="63"/>
                      <a:pt x="184" y="29"/>
                      <a:pt x="184" y="13"/>
                    </a:cubicBezTo>
                    <a:cubicBezTo>
                      <a:pt x="176" y="4"/>
                      <a:pt x="163" y="0"/>
                      <a:pt x="14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6257540" y="3173765"/>
                <a:ext cx="1259020" cy="975826"/>
              </a:xfrm>
              <a:custGeom>
                <a:avLst/>
                <a:gdLst/>
                <a:ahLst/>
                <a:cxnLst/>
                <a:rect l="l" t="t" r="r" b="b"/>
                <a:pathLst>
                  <a:path w="39283" h="30447" extrusionOk="0">
                    <a:moveTo>
                      <a:pt x="13861" y="0"/>
                    </a:moveTo>
                    <a:cubicBezTo>
                      <a:pt x="13268" y="0"/>
                      <a:pt x="12839" y="48"/>
                      <a:pt x="12616" y="154"/>
                    </a:cubicBezTo>
                    <a:cubicBezTo>
                      <a:pt x="10360" y="1207"/>
                      <a:pt x="1" y="26854"/>
                      <a:pt x="1" y="26854"/>
                    </a:cubicBezTo>
                    <a:lnTo>
                      <a:pt x="8338" y="30447"/>
                    </a:lnTo>
                    <a:lnTo>
                      <a:pt x="17344" y="8659"/>
                    </a:lnTo>
                    <a:cubicBezTo>
                      <a:pt x="17344" y="8659"/>
                      <a:pt x="32074" y="14048"/>
                      <a:pt x="35942" y="14048"/>
                    </a:cubicBezTo>
                    <a:cubicBezTo>
                      <a:pt x="36138" y="14048"/>
                      <a:pt x="36305" y="14034"/>
                      <a:pt x="36442" y="14005"/>
                    </a:cubicBezTo>
                    <a:cubicBezTo>
                      <a:pt x="39283" y="13421"/>
                      <a:pt x="38096" y="3947"/>
                      <a:pt x="38096" y="3947"/>
                    </a:cubicBezTo>
                    <a:cubicBezTo>
                      <a:pt x="38096" y="3947"/>
                      <a:pt x="19245" y="0"/>
                      <a:pt x="13861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6643102" y="3344175"/>
                <a:ext cx="782437" cy="1239726"/>
              </a:xfrm>
              <a:custGeom>
                <a:avLst/>
                <a:gdLst/>
                <a:ahLst/>
                <a:cxnLst/>
                <a:rect l="l" t="t" r="r" b="b"/>
                <a:pathLst>
                  <a:path w="24413" h="38681" extrusionOk="0">
                    <a:moveTo>
                      <a:pt x="15690" y="0"/>
                    </a:moveTo>
                    <a:cubicBezTo>
                      <a:pt x="15339" y="117"/>
                      <a:pt x="1889" y="5647"/>
                      <a:pt x="937" y="7419"/>
                    </a:cubicBezTo>
                    <a:cubicBezTo>
                      <a:pt x="1" y="9190"/>
                      <a:pt x="2323" y="38680"/>
                      <a:pt x="2323" y="38680"/>
                    </a:cubicBezTo>
                    <a:lnTo>
                      <a:pt x="9976" y="38680"/>
                    </a:lnTo>
                    <a:lnTo>
                      <a:pt x="9491" y="12465"/>
                    </a:lnTo>
                    <a:lnTo>
                      <a:pt x="24412" y="8688"/>
                    </a:lnTo>
                    <a:lnTo>
                      <a:pt x="15690" y="0"/>
                    </a:ln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6761463" y="3422345"/>
                <a:ext cx="666736" cy="202460"/>
              </a:xfrm>
              <a:custGeom>
                <a:avLst/>
                <a:gdLst/>
                <a:ahLst/>
                <a:cxnLst/>
                <a:rect l="l" t="t" r="r" b="b"/>
                <a:pathLst>
                  <a:path w="20803" h="63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4"/>
                      <a:pt x="134" y="67"/>
                      <a:pt x="201" y="101"/>
                    </a:cubicBezTo>
                    <a:lnTo>
                      <a:pt x="769" y="385"/>
                    </a:lnTo>
                    <a:cubicBezTo>
                      <a:pt x="1020" y="518"/>
                      <a:pt x="1320" y="652"/>
                      <a:pt x="1671" y="819"/>
                    </a:cubicBezTo>
                    <a:cubicBezTo>
                      <a:pt x="2039" y="986"/>
                      <a:pt x="2440" y="1170"/>
                      <a:pt x="2891" y="1354"/>
                    </a:cubicBezTo>
                    <a:cubicBezTo>
                      <a:pt x="3810" y="1738"/>
                      <a:pt x="4913" y="2139"/>
                      <a:pt x="6132" y="2590"/>
                    </a:cubicBezTo>
                    <a:cubicBezTo>
                      <a:pt x="7369" y="3008"/>
                      <a:pt x="8739" y="3442"/>
                      <a:pt x="10176" y="3860"/>
                    </a:cubicBezTo>
                    <a:cubicBezTo>
                      <a:pt x="13083" y="4696"/>
                      <a:pt x="15740" y="5314"/>
                      <a:pt x="17661" y="5715"/>
                    </a:cubicBezTo>
                    <a:cubicBezTo>
                      <a:pt x="18630" y="5915"/>
                      <a:pt x="19416" y="6082"/>
                      <a:pt x="19950" y="6183"/>
                    </a:cubicBezTo>
                    <a:lnTo>
                      <a:pt x="20585" y="6283"/>
                    </a:lnTo>
                    <a:cubicBezTo>
                      <a:pt x="20652" y="6300"/>
                      <a:pt x="20719" y="6316"/>
                      <a:pt x="20803" y="6316"/>
                    </a:cubicBezTo>
                    <a:cubicBezTo>
                      <a:pt x="20736" y="6283"/>
                      <a:pt x="20652" y="6266"/>
                      <a:pt x="20585" y="6249"/>
                    </a:cubicBezTo>
                    <a:lnTo>
                      <a:pt x="19967" y="6116"/>
                    </a:lnTo>
                    <a:lnTo>
                      <a:pt x="17695" y="5598"/>
                    </a:lnTo>
                    <a:cubicBezTo>
                      <a:pt x="15773" y="5163"/>
                      <a:pt x="13117" y="4528"/>
                      <a:pt x="10226" y="3693"/>
                    </a:cubicBezTo>
                    <a:cubicBezTo>
                      <a:pt x="8789" y="3275"/>
                      <a:pt x="7419" y="2841"/>
                      <a:pt x="6183" y="2423"/>
                    </a:cubicBezTo>
                    <a:cubicBezTo>
                      <a:pt x="4963" y="2005"/>
                      <a:pt x="3860" y="1604"/>
                      <a:pt x="2941" y="1237"/>
                    </a:cubicBezTo>
                    <a:cubicBezTo>
                      <a:pt x="2490" y="1053"/>
                      <a:pt x="2072" y="886"/>
                      <a:pt x="1721" y="736"/>
                    </a:cubicBezTo>
                    <a:cubicBezTo>
                      <a:pt x="1354" y="585"/>
                      <a:pt x="1053" y="452"/>
                      <a:pt x="802" y="335"/>
                    </a:cubicBezTo>
                    <a:lnTo>
                      <a:pt x="218" y="67"/>
                    </a:lnTo>
                    <a:cubicBezTo>
                      <a:pt x="151" y="34"/>
                      <a:pt x="84" y="17"/>
                      <a:pt x="0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6657044" y="3505867"/>
                <a:ext cx="139802" cy="29296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9141" extrusionOk="0">
                    <a:moveTo>
                      <a:pt x="4344" y="1"/>
                    </a:moveTo>
                    <a:lnTo>
                      <a:pt x="4344" y="1"/>
                    </a:lnTo>
                    <a:cubicBezTo>
                      <a:pt x="4211" y="18"/>
                      <a:pt x="4060" y="68"/>
                      <a:pt x="3927" y="118"/>
                    </a:cubicBezTo>
                    <a:cubicBezTo>
                      <a:pt x="3542" y="252"/>
                      <a:pt x="3158" y="402"/>
                      <a:pt x="2791" y="569"/>
                    </a:cubicBezTo>
                    <a:cubicBezTo>
                      <a:pt x="2223" y="820"/>
                      <a:pt x="1721" y="1154"/>
                      <a:pt x="1253" y="1555"/>
                    </a:cubicBezTo>
                    <a:cubicBezTo>
                      <a:pt x="685" y="2056"/>
                      <a:pt x="301" y="2724"/>
                      <a:pt x="151" y="3476"/>
                    </a:cubicBezTo>
                    <a:cubicBezTo>
                      <a:pt x="0" y="4262"/>
                      <a:pt x="84" y="5030"/>
                      <a:pt x="151" y="5699"/>
                    </a:cubicBezTo>
                    <a:lnTo>
                      <a:pt x="318" y="7503"/>
                    </a:lnTo>
                    <a:lnTo>
                      <a:pt x="435" y="8706"/>
                    </a:lnTo>
                    <a:cubicBezTo>
                      <a:pt x="451" y="8856"/>
                      <a:pt x="468" y="9007"/>
                      <a:pt x="518" y="9141"/>
                    </a:cubicBezTo>
                    <a:cubicBezTo>
                      <a:pt x="518" y="8990"/>
                      <a:pt x="518" y="8840"/>
                      <a:pt x="502" y="8706"/>
                    </a:cubicBezTo>
                    <a:cubicBezTo>
                      <a:pt x="485" y="8372"/>
                      <a:pt x="468" y="7971"/>
                      <a:pt x="435" y="7486"/>
                    </a:cubicBezTo>
                    <a:lnTo>
                      <a:pt x="301" y="5682"/>
                    </a:lnTo>
                    <a:cubicBezTo>
                      <a:pt x="268" y="5014"/>
                      <a:pt x="167" y="4262"/>
                      <a:pt x="318" y="3510"/>
                    </a:cubicBezTo>
                    <a:cubicBezTo>
                      <a:pt x="451" y="2791"/>
                      <a:pt x="836" y="2156"/>
                      <a:pt x="1370" y="1672"/>
                    </a:cubicBezTo>
                    <a:cubicBezTo>
                      <a:pt x="1805" y="1271"/>
                      <a:pt x="2306" y="937"/>
                      <a:pt x="2841" y="686"/>
                    </a:cubicBezTo>
                    <a:cubicBezTo>
                      <a:pt x="3760" y="235"/>
                      <a:pt x="4361" y="34"/>
                      <a:pt x="434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6887836" y="3717622"/>
                <a:ext cx="58940" cy="2583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806" extrusionOk="0">
                    <a:moveTo>
                      <a:pt x="44" y="1"/>
                    </a:moveTo>
                    <a:cubicBezTo>
                      <a:pt x="29" y="1"/>
                      <a:pt x="20" y="4"/>
                      <a:pt x="17" y="11"/>
                    </a:cubicBezTo>
                    <a:cubicBezTo>
                      <a:pt x="1" y="44"/>
                      <a:pt x="385" y="261"/>
                      <a:pt x="886" y="478"/>
                    </a:cubicBezTo>
                    <a:cubicBezTo>
                      <a:pt x="1322" y="667"/>
                      <a:pt x="1695" y="806"/>
                      <a:pt x="1796" y="806"/>
                    </a:cubicBezTo>
                    <a:cubicBezTo>
                      <a:pt x="1811" y="806"/>
                      <a:pt x="1820" y="802"/>
                      <a:pt x="1822" y="796"/>
                    </a:cubicBezTo>
                    <a:cubicBezTo>
                      <a:pt x="1839" y="762"/>
                      <a:pt x="1454" y="545"/>
                      <a:pt x="953" y="328"/>
                    </a:cubicBezTo>
                    <a:cubicBezTo>
                      <a:pt x="517" y="139"/>
                      <a:pt x="145" y="1"/>
                      <a:pt x="4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6908732" y="3691693"/>
                <a:ext cx="42851" cy="54229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692" extrusionOk="0">
                    <a:moveTo>
                      <a:pt x="37" y="0"/>
                    </a:moveTo>
                    <a:cubicBezTo>
                      <a:pt x="36" y="0"/>
                      <a:pt x="35" y="1"/>
                      <a:pt x="34" y="1"/>
                    </a:cubicBezTo>
                    <a:cubicBezTo>
                      <a:pt x="0" y="18"/>
                      <a:pt x="151" y="502"/>
                      <a:pt x="502" y="970"/>
                    </a:cubicBezTo>
                    <a:cubicBezTo>
                      <a:pt x="849" y="1427"/>
                      <a:pt x="1240" y="1691"/>
                      <a:pt x="1297" y="1691"/>
                    </a:cubicBezTo>
                    <a:cubicBezTo>
                      <a:pt x="1300" y="1691"/>
                      <a:pt x="1303" y="1690"/>
                      <a:pt x="1304" y="1688"/>
                    </a:cubicBezTo>
                    <a:cubicBezTo>
                      <a:pt x="1337" y="1655"/>
                      <a:pt x="986" y="1338"/>
                      <a:pt x="652" y="870"/>
                    </a:cubicBezTo>
                    <a:cubicBezTo>
                      <a:pt x="308" y="427"/>
                      <a:pt x="92" y="0"/>
                      <a:pt x="37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6947833" y="3730794"/>
                <a:ext cx="56248" cy="88939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2775" extrusionOk="0">
                    <a:moveTo>
                      <a:pt x="1754" y="1"/>
                    </a:moveTo>
                    <a:cubicBezTo>
                      <a:pt x="1615" y="70"/>
                      <a:pt x="1453" y="105"/>
                      <a:pt x="1286" y="105"/>
                    </a:cubicBezTo>
                    <a:cubicBezTo>
                      <a:pt x="1253" y="105"/>
                      <a:pt x="1220" y="104"/>
                      <a:pt x="1186" y="101"/>
                    </a:cubicBezTo>
                    <a:cubicBezTo>
                      <a:pt x="1059" y="81"/>
                      <a:pt x="932" y="73"/>
                      <a:pt x="805" y="73"/>
                    </a:cubicBezTo>
                    <a:cubicBezTo>
                      <a:pt x="715" y="73"/>
                      <a:pt x="625" y="77"/>
                      <a:pt x="535" y="84"/>
                    </a:cubicBezTo>
                    <a:cubicBezTo>
                      <a:pt x="384" y="101"/>
                      <a:pt x="251" y="168"/>
                      <a:pt x="150" y="285"/>
                    </a:cubicBezTo>
                    <a:cubicBezTo>
                      <a:pt x="50" y="402"/>
                      <a:pt x="0" y="552"/>
                      <a:pt x="0" y="719"/>
                    </a:cubicBezTo>
                    <a:cubicBezTo>
                      <a:pt x="0" y="1855"/>
                      <a:pt x="33" y="2757"/>
                      <a:pt x="84" y="2774"/>
                    </a:cubicBezTo>
                    <a:cubicBezTo>
                      <a:pt x="134" y="2774"/>
                      <a:pt x="167" y="1838"/>
                      <a:pt x="184" y="719"/>
                    </a:cubicBezTo>
                    <a:cubicBezTo>
                      <a:pt x="150" y="485"/>
                      <a:pt x="317" y="268"/>
                      <a:pt x="551" y="234"/>
                    </a:cubicBezTo>
                    <a:cubicBezTo>
                      <a:pt x="769" y="218"/>
                      <a:pt x="986" y="218"/>
                      <a:pt x="1186" y="218"/>
                    </a:cubicBezTo>
                    <a:cubicBezTo>
                      <a:pt x="1208" y="220"/>
                      <a:pt x="1230" y="221"/>
                      <a:pt x="1251" y="221"/>
                    </a:cubicBezTo>
                    <a:cubicBezTo>
                      <a:pt x="1393" y="221"/>
                      <a:pt x="1521" y="176"/>
                      <a:pt x="1637" y="118"/>
                    </a:cubicBezTo>
                    <a:cubicBezTo>
                      <a:pt x="1738" y="67"/>
                      <a:pt x="1754" y="1"/>
                      <a:pt x="175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428</Words>
  <Application>Microsoft Office PowerPoint</Application>
  <PresentationFormat>On-screen Show (16:9)</PresentationFormat>
  <Paragraphs>54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Lilita One</vt:lpstr>
      <vt:lpstr>Segoe UI</vt:lpstr>
      <vt:lpstr>Josefin Sans</vt:lpstr>
      <vt:lpstr>Arial</vt:lpstr>
      <vt:lpstr>Arial</vt:lpstr>
      <vt:lpstr>Project research</vt:lpstr>
      <vt:lpstr>Python  Modules </vt:lpstr>
      <vt:lpstr>What is a Module?</vt:lpstr>
      <vt:lpstr>How to Create a Module ? </vt:lpstr>
      <vt:lpstr>How to Use a Module ?</vt:lpstr>
      <vt:lpstr>Variables in Module</vt:lpstr>
      <vt:lpstr>Save this code in the file mymodule.py</vt:lpstr>
      <vt:lpstr>Naming a Module :  You can name the module file whatever you like, but it must have the file extension .py</vt:lpstr>
      <vt:lpstr>Built-in Modules</vt:lpstr>
      <vt:lpstr>Some Built-in Modules</vt:lpstr>
      <vt:lpstr>Python - OS Module</vt:lpstr>
      <vt:lpstr>Python - Sys Module</vt:lpstr>
      <vt:lpstr>Python - Random Module</vt:lpstr>
      <vt:lpstr>Python - Math Module</vt:lpstr>
      <vt:lpstr>Python – Date Module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  Modules </dc:title>
  <cp:lastModifiedBy>Krishna</cp:lastModifiedBy>
  <cp:revision>11</cp:revision>
  <dcterms:modified xsi:type="dcterms:W3CDTF">2020-12-27T20:01:41Z</dcterms:modified>
</cp:coreProperties>
</file>