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9" r:id="rId10"/>
    <p:sldId id="280" r:id="rId11"/>
    <p:sldId id="281" r:id="rId12"/>
    <p:sldId id="282" r:id="rId13"/>
    <p:sldId id="283" r:id="rId14"/>
  </p:sldIdLst>
  <p:sldSz cx="9144000" cy="5143500" type="screen16x9"/>
  <p:notesSz cx="6858000" cy="9144000"/>
  <p:embeddedFontLs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Lilita One" panose="020B0604020202020204" charset="0"/>
      <p:regular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E02399-9271-4B7F-BEF6-7F7E71867822}">
  <a:tblStyle styleId="{E8E02399-9271-4B7F-BEF6-7F7E71867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70bd74dec0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70bd74dec0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" name="Google Shape;4752;g70bd74dec0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3" name="Google Shape;4753;g70bd74dec0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707a6dab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707a6dab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07a6dab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07a6dab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ies.freepik.com/pana/#19b5b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ies.freepik.com/illustration/collaboration/pana/?utm_source=slidesgo_template&amp;utm_medium=referral-link&amp;utm_campaign=sg_resources&amp;utm_content=stories#19b5b1" TargetMode="External"/><Relationship Id="rId13" Type="http://schemas.openxmlformats.org/officeDocument/2006/relationships/hyperlink" Target="https://stories.freepik.com/illustration/devices/pana/?utm_source=slidesgo_template&amp;utm_medium=referral-link&amp;utm_campaign=sg_resources&amp;utm_content=stories#19b5b1" TargetMode="External"/><Relationship Id="rId18" Type="http://schemas.openxmlformats.org/officeDocument/2006/relationships/hyperlink" Target="https://stories.freepik.com/illustration/notebook/pana/?utm_source=slidesgo_template&amp;utm_medium=referral-link&amp;utm_campaign=sg_resources&amp;utm_content=stories#19b5b1" TargetMode="External"/><Relationship Id="rId26" Type="http://schemas.openxmlformats.org/officeDocument/2006/relationships/hyperlink" Target="https://www.freepik.com/free-photo/colleagues-looking-charts_1372802.htm#page=1&amp;query=research&amp;position=2/?utm_source=slidesgo_template&amp;utm_medium=referral-link&amp;utm_campaign=sg_resources&amp;utm_content=freepik" TargetMode="External"/><Relationship Id="rId3" Type="http://schemas.openxmlformats.org/officeDocument/2006/relationships/hyperlink" Target="https://stories.freepik.com/illustration/development/pana?utm_source=slidesgo_template&amp;utm_medium=referral-link&amp;utm_campaign=sg_resources&amp;utm_content=stories#19b5b1" TargetMode="External"/><Relationship Id="rId21" Type="http://schemas.openxmlformats.org/officeDocument/2006/relationships/hyperlink" Target="https://stories.freepik.com/illustration/resume-folder/pana/?utm_source=slidesgo_template&amp;utm_medium=referral-link&amp;utm_campaign=sg_resources&amp;utm_content=stories#19b5b1" TargetMode="External"/><Relationship Id="rId7" Type="http://schemas.openxmlformats.org/officeDocument/2006/relationships/hyperlink" Target="https://stories.freepik.com/illustration/hiring/pana/?utm_source=slidesgo_template&amp;utm_medium=referral-link&amp;utm_campaign=sg_resources&amp;utm_content=stories#19b5b1" TargetMode="External"/><Relationship Id="rId12" Type="http://schemas.openxmlformats.org/officeDocument/2006/relationships/hyperlink" Target="https://stories.freepik.com/illustration/images/pana/?utm_source=slidesgo_template&amp;utm_medium=referral-link&amp;utm_campaign=sg_resources&amp;utm_content=stories#19b5b1" TargetMode="External"/><Relationship Id="rId17" Type="http://schemas.openxmlformats.org/officeDocument/2006/relationships/hyperlink" Target="https://stories.freepik.com/illustration/add-files/pana/?utm_source=slidesgo_template&amp;utm_medium=referral-link&amp;utm_campaign=sg_resources&amp;utm_content=stories#19b5b1" TargetMode="External"/><Relationship Id="rId25" Type="http://schemas.openxmlformats.org/officeDocument/2006/relationships/hyperlink" Target="https://www.freepik.com/free-photo/book-stack-with-copy-space_5822775.htm#page=1&amp;query=5822775&amp;position=0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3.xml"/><Relationship Id="rId16" Type="http://schemas.openxmlformats.org/officeDocument/2006/relationships/hyperlink" Target="https://stories.freepik.com/illustration/connected/pana/?utm_source=slidesgo_template&amp;utm_medium=referral-link&amp;utm_campaign=sg_resources&amp;utm_content=stories#19b5b1" TargetMode="External"/><Relationship Id="rId20" Type="http://schemas.openxmlformats.org/officeDocument/2006/relationships/hyperlink" Target="https://stories.freepik.com/illustration/experts/pana/?utm_source=slidesgo_template&amp;utm_medium=referral-link&amp;utm_campaign=sg_resources&amp;utm_content=stories#19b5b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tories.freepik.com/illustration/documents/pana/?utm_source=slidesgo_template&amp;utm_medium=referral-link&amp;utm_campaign=sg_resources&amp;utm_content=stories#19b5b1" TargetMode="External"/><Relationship Id="rId11" Type="http://schemas.openxmlformats.org/officeDocument/2006/relationships/hyperlink" Target="https://www.freepik.com/free-vector/growing-concept-illustration_5573518.htm#query=5573518&amp;position=0/?utm_source=slidesgo_template&amp;utm_medium=referral-link&amp;utm_campaign=sg_resources&amp;utm_content=freepik" TargetMode="External"/><Relationship Id="rId24" Type="http://schemas.openxmlformats.org/officeDocument/2006/relationships/hyperlink" Target="https://stories.freepik.com/illustration/checklist/pana/?utm_source=slidesgo_template&amp;utm_medium=referral-link&amp;utm_campaign=sg_resources&amp;utm_content=stories#19b5b1" TargetMode="External"/><Relationship Id="rId5" Type="http://schemas.openxmlformats.org/officeDocument/2006/relationships/hyperlink" Target="https://stories.freepik.com/illustration/charts/pana?utm_source=slidesgo_template&amp;utm_medium=referral-link&amp;utm_campaign=sg_resources&amp;utm_content=stories#19b5b1" TargetMode="External"/><Relationship Id="rId15" Type="http://schemas.openxmlformats.org/officeDocument/2006/relationships/hyperlink" Target="https://stories.freepik.com/illustration/search-engines/pana/?utm_source=slidesgo_template&amp;utm_medium=referral-link&amp;utm_campaign=sg_resources&amp;utm_content=stories#19b5b1" TargetMode="External"/><Relationship Id="rId23" Type="http://schemas.openxmlformats.org/officeDocument/2006/relationships/hyperlink" Target="https://stories.freepik.com/illustration/brainstorming/pana/?utm_source=slidesgo_template&amp;utm_medium=referral-link&amp;utm_campaign=sg_resources&amp;utm_content=stories#19b5b1" TargetMode="External"/><Relationship Id="rId10" Type="http://schemas.openxmlformats.org/officeDocument/2006/relationships/hyperlink" Target="https://www.freepik.com/free-vector/secure-data-concept-illustration_5573512.htm#query=5573512&amp;position=0/?utm_source=slidesgo_template&amp;utm_medium=referral-link&amp;utm_campaign=sg_resources&amp;utm_content=freepik" TargetMode="External"/><Relationship Id="rId19" Type="http://schemas.openxmlformats.org/officeDocument/2006/relationships/hyperlink" Target="https://stories.freepik.com/illustration/file-searching/pana/?utm_source=slidesgo_template&amp;utm_medium=referral-link&amp;utm_campaign=sg_resources&amp;utm_content=stories#19b5b1" TargetMode="External"/><Relationship Id="rId4" Type="http://schemas.openxmlformats.org/officeDocument/2006/relationships/hyperlink" Target="https://stories.freepik.com/illustration/calendar/pana?utm_source=slidesgo_template&amp;utm_medium=referral-link&amp;utm_campaign=sg_resources&amp;utm_content=stories#19b5b1" TargetMode="External"/><Relationship Id="rId9" Type="http://schemas.openxmlformats.org/officeDocument/2006/relationships/hyperlink" Target="https://stories.freepik.com/illustration/working/pana/?utm_source=slidesgo_template&amp;utm_medium=referral-link&amp;utm_campaign=sg_resources&amp;utm_content=stories#19b5b1" TargetMode="External"/><Relationship Id="rId14" Type="http://schemas.openxmlformats.org/officeDocument/2006/relationships/hyperlink" Target="https://www.freepik.com/free-vector/grades-concept-illustration_5928128.htm#query=5928128&amp;position=0/?utm_source=slidesgo_template&amp;utm_medium=referral-link&amp;utm_campaign=sg_resources&amp;utm_content=freepik" TargetMode="External"/><Relationship Id="rId22" Type="http://schemas.openxmlformats.org/officeDocument/2006/relationships/hyperlink" Target="https://stories.freepik.com/illustration/organizing-projects/pana/?utm_source=slidesgo_template&amp;utm_medium=referral-link&amp;utm_campaign=sg_resources&amp;utm_content=stories#19b5b1" TargetMode="External"/><Relationship Id="rId27" Type="http://schemas.openxmlformats.org/officeDocument/2006/relationships/hyperlink" Target="https://www.flaticon.com/packs/essential-collection/?utm_source=slidesgo_template&amp;utm_medium=referral-link&amp;utm_campaign=sg_resources&amp;utm_content=flatic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hyperlink" Target="http://bit.ly/2Tynxth" TargetMode="Externa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237783" y="1104082"/>
            <a:ext cx="4215087" cy="1403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dirty="0"/>
              <a:t>Python Error Handling</a:t>
            </a:r>
            <a:endParaRPr sz="4500"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en" dirty="0"/>
              <a:t>Krishna Nimbalkar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197" name="Google Shape;3197;p58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Doe</a:t>
            </a:r>
            <a:endParaRPr/>
          </a:p>
        </p:txBody>
      </p:sp>
      <p:sp>
        <p:nvSpPr>
          <p:cNvPr id="3198" name="Google Shape;3198;p58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</p:txBody>
      </p:sp>
      <p:sp>
        <p:nvSpPr>
          <p:cNvPr id="3199" name="Google Shape;3199;p58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Doe</a:t>
            </a:r>
            <a:endParaRPr/>
          </a:p>
        </p:txBody>
      </p:sp>
      <p:sp>
        <p:nvSpPr>
          <p:cNvPr id="3200" name="Google Shape;3200;p58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</p:txBody>
      </p:sp>
      <p:sp>
        <p:nvSpPr>
          <p:cNvPr id="3201" name="Google Shape;3201;p58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Doe</a:t>
            </a:r>
            <a:endParaRPr/>
          </a:p>
        </p:txBody>
      </p:sp>
      <p:sp>
        <p:nvSpPr>
          <p:cNvPr id="3202" name="Google Shape;3202;p58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1090088" y="1659423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8231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2602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58"/>
          <p:cNvSpPr/>
          <p:nvPr/>
        </p:nvSpPr>
        <p:spPr>
          <a:xfrm>
            <a:off x="40286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9" name="Google Shape;3219;p58"/>
          <p:cNvGrpSpPr/>
          <p:nvPr/>
        </p:nvGrpSpPr>
        <p:grpSpPr>
          <a:xfrm>
            <a:off x="3880911" y="1726495"/>
            <a:ext cx="1174857" cy="1417764"/>
            <a:chOff x="3916200" y="1687420"/>
            <a:chExt cx="1174857" cy="1417764"/>
          </a:xfrm>
        </p:grpSpPr>
        <p:sp>
          <p:nvSpPr>
            <p:cNvPr id="3220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6" name="Google Shape;3246;p58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7" name="Google Shape;3247;p58"/>
          <p:cNvGrpSpPr/>
          <p:nvPr/>
        </p:nvGrpSpPr>
        <p:grpSpPr>
          <a:xfrm>
            <a:off x="1498400" y="1429498"/>
            <a:ext cx="1123000" cy="1362990"/>
            <a:chOff x="1530438" y="1390423"/>
            <a:chExt cx="1123000" cy="1362990"/>
          </a:xfrm>
        </p:grpSpPr>
        <p:sp>
          <p:nvSpPr>
            <p:cNvPr id="3248" name="Google Shape;3248;p58"/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263238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8"/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8"/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8"/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8"/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8"/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8"/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8"/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8"/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8"/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8"/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8"/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8"/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8"/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278;p58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9" name="Google Shape;3279;p58"/>
          <p:cNvGrpSpPr/>
          <p:nvPr/>
        </p:nvGrpSpPr>
        <p:grpSpPr>
          <a:xfrm>
            <a:off x="6244325" y="1266210"/>
            <a:ext cx="1386996" cy="1394431"/>
            <a:chOff x="6397363" y="1227085"/>
            <a:chExt cx="1386996" cy="1394431"/>
          </a:xfrm>
        </p:grpSpPr>
        <p:sp>
          <p:nvSpPr>
            <p:cNvPr id="3280" name="Google Shape;3280;p58"/>
            <p:cNvSpPr/>
            <p:nvPr/>
          </p:nvSpPr>
          <p:spPr>
            <a:xfrm>
              <a:off x="6560690" y="1778153"/>
              <a:ext cx="45575" cy="4038"/>
            </a:xfrm>
            <a:custGeom>
              <a:avLst/>
              <a:gdLst/>
              <a:ahLst/>
              <a:cxnLst/>
              <a:rect l="l" t="t" r="r" b="b"/>
              <a:pathLst>
                <a:path w="1422" h="126" extrusionOk="0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8"/>
            <p:cNvSpPr/>
            <p:nvPr/>
          </p:nvSpPr>
          <p:spPr>
            <a:xfrm>
              <a:off x="7565329" y="2216052"/>
              <a:ext cx="198165" cy="258163"/>
            </a:xfrm>
            <a:custGeom>
              <a:avLst/>
              <a:gdLst/>
              <a:ahLst/>
              <a:cxnLst/>
              <a:rect l="l" t="t" r="r" b="b"/>
              <a:pathLst>
                <a:path w="6183" h="8055" extrusionOk="0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6742253" y="1838984"/>
              <a:ext cx="1042106" cy="782533"/>
            </a:xfrm>
            <a:custGeom>
              <a:avLst/>
              <a:gdLst/>
              <a:ahLst/>
              <a:cxnLst/>
              <a:rect l="l" t="t" r="r" b="b"/>
              <a:pathLst>
                <a:path w="32515" h="24416" extrusionOk="0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7131564" y="1831036"/>
              <a:ext cx="235119" cy="137911"/>
            </a:xfrm>
            <a:custGeom>
              <a:avLst/>
              <a:gdLst/>
              <a:ahLst/>
              <a:cxnLst/>
              <a:rect l="l" t="t" r="r" b="b"/>
              <a:pathLst>
                <a:path w="7336" h="4303" extrusionOk="0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8"/>
            <p:cNvSpPr/>
            <p:nvPr/>
          </p:nvSpPr>
          <p:spPr>
            <a:xfrm>
              <a:off x="7493024" y="1878694"/>
              <a:ext cx="78747" cy="371684"/>
            </a:xfrm>
            <a:custGeom>
              <a:avLst/>
              <a:gdLst/>
              <a:ahLst/>
              <a:cxnLst/>
              <a:rect l="l" t="t" r="r" b="b"/>
              <a:pathLst>
                <a:path w="2457" h="11597" extrusionOk="0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8"/>
            <p:cNvSpPr/>
            <p:nvPr/>
          </p:nvSpPr>
          <p:spPr>
            <a:xfrm>
              <a:off x="6948398" y="1864752"/>
              <a:ext cx="102848" cy="414567"/>
            </a:xfrm>
            <a:custGeom>
              <a:avLst/>
              <a:gdLst/>
              <a:ahLst/>
              <a:cxnLst/>
              <a:rect l="l" t="t" r="r" b="b"/>
              <a:pathLst>
                <a:path w="3209" h="12935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7534785" y="2182848"/>
              <a:ext cx="245311" cy="140892"/>
            </a:xfrm>
            <a:custGeom>
              <a:avLst/>
              <a:gdLst/>
              <a:ahLst/>
              <a:cxnLst/>
              <a:rect l="l" t="t" r="r" b="b"/>
              <a:pathLst>
                <a:path w="7654" h="4396" extrusionOk="0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6771162" y="2061796"/>
              <a:ext cx="191210" cy="154321"/>
            </a:xfrm>
            <a:custGeom>
              <a:avLst/>
              <a:gdLst/>
              <a:ahLst/>
              <a:cxnLst/>
              <a:rect l="l" t="t" r="r" b="b"/>
              <a:pathLst>
                <a:path w="5966" h="4815" extrusionOk="0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7081214" y="2167849"/>
              <a:ext cx="294572" cy="106598"/>
            </a:xfrm>
            <a:custGeom>
              <a:avLst/>
              <a:gdLst/>
              <a:ahLst/>
              <a:cxnLst/>
              <a:rect l="l" t="t" r="r" b="b"/>
              <a:pathLst>
                <a:path w="9191" h="3326" extrusionOk="0">
                  <a:moveTo>
                    <a:pt x="9190" y="1"/>
                  </a:moveTo>
                  <a:lnTo>
                    <a:pt x="569" y="168"/>
                  </a:lnTo>
                  <a:lnTo>
                    <a:pt x="1" y="3326"/>
                  </a:lnTo>
                  <a:lnTo>
                    <a:pt x="8555" y="3293"/>
                  </a:lnTo>
                  <a:lnTo>
                    <a:pt x="9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6959648" y="1227085"/>
              <a:ext cx="450399" cy="305020"/>
            </a:xfrm>
            <a:custGeom>
              <a:avLst/>
              <a:gdLst/>
              <a:ahLst/>
              <a:cxnLst/>
              <a:rect l="l" t="t" r="r" b="b"/>
              <a:pathLst>
                <a:path w="14053" h="9517" extrusionOk="0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7021761" y="1331088"/>
              <a:ext cx="341172" cy="635455"/>
            </a:xfrm>
            <a:custGeom>
              <a:avLst/>
              <a:gdLst/>
              <a:ahLst/>
              <a:cxnLst/>
              <a:rect l="l" t="t" r="r" b="b"/>
              <a:pathLst>
                <a:path w="10645" h="19827" extrusionOk="0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7186177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7170633" y="1496594"/>
              <a:ext cx="47178" cy="14455"/>
            </a:xfrm>
            <a:custGeom>
              <a:avLst/>
              <a:gdLst/>
              <a:ahLst/>
              <a:cxnLst/>
              <a:rect l="l" t="t" r="r" b="b"/>
              <a:pathLst>
                <a:path w="1472" h="451" extrusionOk="0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7048555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7031408" y="1496946"/>
              <a:ext cx="47178" cy="14519"/>
            </a:xfrm>
            <a:custGeom>
              <a:avLst/>
              <a:gdLst/>
              <a:ahLst/>
              <a:cxnLst/>
              <a:rect l="l" t="t" r="r" b="b"/>
              <a:pathLst>
                <a:path w="1472" h="453" extrusionOk="0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8"/>
            <p:cNvSpPr/>
            <p:nvPr/>
          </p:nvSpPr>
          <p:spPr>
            <a:xfrm>
              <a:off x="7093008" y="1500087"/>
              <a:ext cx="34293" cy="110893"/>
            </a:xfrm>
            <a:custGeom>
              <a:avLst/>
              <a:gdLst/>
              <a:ahLst/>
              <a:cxnLst/>
              <a:rect l="l" t="t" r="r" b="b"/>
              <a:pathLst>
                <a:path w="1070" h="3460" extrusionOk="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8"/>
            <p:cNvSpPr/>
            <p:nvPr/>
          </p:nvSpPr>
          <p:spPr>
            <a:xfrm>
              <a:off x="7108520" y="1618961"/>
              <a:ext cx="68587" cy="36184"/>
            </a:xfrm>
            <a:custGeom>
              <a:avLst/>
              <a:gdLst/>
              <a:ahLst/>
              <a:cxnLst/>
              <a:rect l="l" t="t" r="r" b="b"/>
              <a:pathLst>
                <a:path w="2140" h="1129" extrusionOk="0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8"/>
            <p:cNvSpPr/>
            <p:nvPr/>
          </p:nvSpPr>
          <p:spPr>
            <a:xfrm>
              <a:off x="7132077" y="1718572"/>
              <a:ext cx="115701" cy="66440"/>
            </a:xfrm>
            <a:custGeom>
              <a:avLst/>
              <a:gdLst/>
              <a:ahLst/>
              <a:cxnLst/>
              <a:rect l="l" t="t" r="r" b="b"/>
              <a:pathLst>
                <a:path w="3610" h="2073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8"/>
            <p:cNvSpPr/>
            <p:nvPr/>
          </p:nvSpPr>
          <p:spPr>
            <a:xfrm>
              <a:off x="7353799" y="1464159"/>
              <a:ext cx="64805" cy="104002"/>
            </a:xfrm>
            <a:custGeom>
              <a:avLst/>
              <a:gdLst/>
              <a:ahLst/>
              <a:cxnLst/>
              <a:rect l="l" t="t" r="r" b="b"/>
              <a:pathLst>
                <a:path w="2022" h="3245" extrusionOk="0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8"/>
            <p:cNvSpPr/>
            <p:nvPr/>
          </p:nvSpPr>
          <p:spPr>
            <a:xfrm>
              <a:off x="7369311" y="1485473"/>
              <a:ext cx="28428" cy="58171"/>
            </a:xfrm>
            <a:custGeom>
              <a:avLst/>
              <a:gdLst/>
              <a:ahLst/>
              <a:cxnLst/>
              <a:rect l="l" t="t" r="r" b="b"/>
              <a:pathLst>
                <a:path w="887" h="1815" extrusionOk="0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8"/>
            <p:cNvSpPr/>
            <p:nvPr/>
          </p:nvSpPr>
          <p:spPr>
            <a:xfrm>
              <a:off x="7162749" y="1458230"/>
              <a:ext cx="56664" cy="18044"/>
            </a:xfrm>
            <a:custGeom>
              <a:avLst/>
              <a:gdLst/>
              <a:ahLst/>
              <a:cxnLst/>
              <a:rect l="l" t="t" r="r" b="b"/>
              <a:pathLst>
                <a:path w="1768" h="563" extrusionOk="0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8"/>
            <p:cNvSpPr/>
            <p:nvPr/>
          </p:nvSpPr>
          <p:spPr>
            <a:xfrm>
              <a:off x="7031408" y="1462461"/>
              <a:ext cx="40639" cy="17147"/>
            </a:xfrm>
            <a:custGeom>
              <a:avLst/>
              <a:gdLst/>
              <a:ahLst/>
              <a:cxnLst/>
              <a:rect l="l" t="t" r="r" b="b"/>
              <a:pathLst>
                <a:path w="1268" h="535" extrusionOk="0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8"/>
            <p:cNvSpPr/>
            <p:nvPr/>
          </p:nvSpPr>
          <p:spPr>
            <a:xfrm>
              <a:off x="7005191" y="1314261"/>
              <a:ext cx="373799" cy="207876"/>
            </a:xfrm>
            <a:custGeom>
              <a:avLst/>
              <a:gdLst/>
              <a:ahLst/>
              <a:cxnLst/>
              <a:rect l="l" t="t" r="r" b="b"/>
              <a:pathLst>
                <a:path w="11663" h="6486" extrusionOk="0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8"/>
            <p:cNvSpPr/>
            <p:nvPr/>
          </p:nvSpPr>
          <p:spPr>
            <a:xfrm>
              <a:off x="6485725" y="1553098"/>
              <a:ext cx="304731" cy="398990"/>
            </a:xfrm>
            <a:custGeom>
              <a:avLst/>
              <a:gdLst/>
              <a:ahLst/>
              <a:cxnLst/>
              <a:rect l="l" t="t" r="r" b="b"/>
              <a:pathLst>
                <a:path w="9508" h="12449" extrusionOk="0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8"/>
            <p:cNvSpPr/>
            <p:nvPr/>
          </p:nvSpPr>
          <p:spPr>
            <a:xfrm>
              <a:off x="6679595" y="1543996"/>
              <a:ext cx="129610" cy="379184"/>
            </a:xfrm>
            <a:custGeom>
              <a:avLst/>
              <a:gdLst/>
              <a:ahLst/>
              <a:cxnLst/>
              <a:rect l="l" t="t" r="r" b="b"/>
              <a:pathLst>
                <a:path w="4044" h="11831" extrusionOk="0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8"/>
            <p:cNvSpPr/>
            <p:nvPr/>
          </p:nvSpPr>
          <p:spPr>
            <a:xfrm>
              <a:off x="6574087" y="1643351"/>
              <a:ext cx="21634" cy="17788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8"/>
            <p:cNvSpPr/>
            <p:nvPr/>
          </p:nvSpPr>
          <p:spPr>
            <a:xfrm>
              <a:off x="6397363" y="1703316"/>
              <a:ext cx="537703" cy="756797"/>
            </a:xfrm>
            <a:custGeom>
              <a:avLst/>
              <a:gdLst/>
              <a:ahLst/>
              <a:cxnLst/>
              <a:rect l="l" t="t" r="r" b="b"/>
              <a:pathLst>
                <a:path w="16777" h="23613" extrusionOk="0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720000" y="1767599"/>
            <a:ext cx="3043704" cy="1071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kgn272000@gmail.com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+91  7020390678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Krishna Nimbalkar</a:t>
            </a:r>
            <a:endParaRPr dirty="0"/>
          </a:p>
        </p:txBody>
      </p:sp>
      <p:sp>
        <p:nvSpPr>
          <p:cNvPr id="3423" name="Google Shape;3423;p59"/>
          <p:cNvSpPr/>
          <p:nvPr/>
        </p:nvSpPr>
        <p:spPr>
          <a:xfrm>
            <a:off x="1563016" y="3060992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/>
          <p:cNvSpPr/>
          <p:nvPr/>
        </p:nvSpPr>
        <p:spPr>
          <a:xfrm>
            <a:off x="1128600" y="3101222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9"/>
          <p:cNvSpPr/>
          <p:nvPr/>
        </p:nvSpPr>
        <p:spPr>
          <a:xfrm>
            <a:off x="821226" y="3027589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32" name="Google Shape;3432;p60"/>
          <p:cNvSpPr txBox="1">
            <a:spLocks noGrp="1"/>
          </p:cNvSpPr>
          <p:nvPr>
            <p:ph type="subTitle" idx="4294967295"/>
          </p:nvPr>
        </p:nvSpPr>
        <p:spPr>
          <a:xfrm>
            <a:off x="762950" y="4787450"/>
            <a:ext cx="74037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Find more illustrations like these on</a:t>
            </a:r>
            <a:r>
              <a:rPr lang="en" sz="800" b="1"/>
              <a:t> </a:t>
            </a:r>
            <a:r>
              <a:rPr lang="en" sz="800" b="1">
                <a:uFill>
                  <a:noFill/>
                </a:uFill>
                <a:hlinkClick r:id="rId3"/>
              </a:rPr>
              <a:t>Stories by Freepik</a:t>
            </a:r>
            <a:endParaRPr sz="800" b="1"/>
          </a:p>
        </p:txBody>
      </p:sp>
      <p:grpSp>
        <p:nvGrpSpPr>
          <p:cNvPr id="3433" name="Google Shape;3433;p60"/>
          <p:cNvGrpSpPr/>
          <p:nvPr/>
        </p:nvGrpSpPr>
        <p:grpSpPr>
          <a:xfrm>
            <a:off x="3768212" y="1168958"/>
            <a:ext cx="2485862" cy="1459813"/>
            <a:chOff x="3768212" y="1168958"/>
            <a:chExt cx="2485862" cy="1459813"/>
          </a:xfrm>
        </p:grpSpPr>
        <p:sp>
          <p:nvSpPr>
            <p:cNvPr id="3434" name="Google Shape;3434;p60"/>
            <p:cNvSpPr/>
            <p:nvPr/>
          </p:nvSpPr>
          <p:spPr>
            <a:xfrm>
              <a:off x="4395270" y="1173894"/>
              <a:ext cx="107688" cy="112367"/>
            </a:xfrm>
            <a:custGeom>
              <a:avLst/>
              <a:gdLst/>
              <a:ahLst/>
              <a:cxnLst/>
              <a:rect l="l" t="t" r="r" b="b"/>
              <a:pathLst>
                <a:path w="3360" h="3506" extrusionOk="0">
                  <a:moveTo>
                    <a:pt x="1686" y="1"/>
                  </a:moveTo>
                  <a:cubicBezTo>
                    <a:pt x="1227" y="1"/>
                    <a:pt x="770" y="310"/>
                    <a:pt x="803" y="932"/>
                  </a:cubicBezTo>
                  <a:cubicBezTo>
                    <a:pt x="786" y="1317"/>
                    <a:pt x="1020" y="1668"/>
                    <a:pt x="1371" y="1818"/>
                  </a:cubicBezTo>
                  <a:cubicBezTo>
                    <a:pt x="1" y="2019"/>
                    <a:pt x="68" y="3489"/>
                    <a:pt x="68" y="3489"/>
                  </a:cubicBezTo>
                  <a:lnTo>
                    <a:pt x="3276" y="3506"/>
                  </a:lnTo>
                  <a:cubicBezTo>
                    <a:pt x="3276" y="3506"/>
                    <a:pt x="3359" y="2019"/>
                    <a:pt x="2006" y="1818"/>
                  </a:cubicBezTo>
                  <a:cubicBezTo>
                    <a:pt x="2357" y="1668"/>
                    <a:pt x="2574" y="1317"/>
                    <a:pt x="2574" y="949"/>
                  </a:cubicBezTo>
                  <a:cubicBezTo>
                    <a:pt x="2616" y="318"/>
                    <a:pt x="2150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0"/>
            <p:cNvSpPr/>
            <p:nvPr/>
          </p:nvSpPr>
          <p:spPr>
            <a:xfrm>
              <a:off x="6082670" y="1382635"/>
              <a:ext cx="132847" cy="98554"/>
            </a:xfrm>
            <a:custGeom>
              <a:avLst/>
              <a:gdLst/>
              <a:ahLst/>
              <a:cxnLst/>
              <a:rect l="l" t="t" r="r" b="b"/>
              <a:pathLst>
                <a:path w="4145" h="3075" extrusionOk="0">
                  <a:moveTo>
                    <a:pt x="3677" y="0"/>
                  </a:moveTo>
                  <a:lnTo>
                    <a:pt x="1521" y="2122"/>
                  </a:lnTo>
                  <a:lnTo>
                    <a:pt x="485" y="1019"/>
                  </a:lnTo>
                  <a:lnTo>
                    <a:pt x="1" y="1470"/>
                  </a:lnTo>
                  <a:lnTo>
                    <a:pt x="1504" y="3074"/>
                  </a:lnTo>
                  <a:lnTo>
                    <a:pt x="4144" y="468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0"/>
            <p:cNvSpPr/>
            <p:nvPr/>
          </p:nvSpPr>
          <p:spPr>
            <a:xfrm>
              <a:off x="5334559" y="1715891"/>
              <a:ext cx="103938" cy="163711"/>
            </a:xfrm>
            <a:custGeom>
              <a:avLst/>
              <a:gdLst/>
              <a:ahLst/>
              <a:cxnLst/>
              <a:rect l="l" t="t" r="r" b="b"/>
              <a:pathLst>
                <a:path w="3243" h="5108" extrusionOk="0">
                  <a:moveTo>
                    <a:pt x="1685" y="764"/>
                  </a:moveTo>
                  <a:cubicBezTo>
                    <a:pt x="2290" y="764"/>
                    <a:pt x="2739" y="1446"/>
                    <a:pt x="2390" y="2117"/>
                  </a:cubicBezTo>
                  <a:cubicBezTo>
                    <a:pt x="2323" y="2234"/>
                    <a:pt x="2240" y="2317"/>
                    <a:pt x="2140" y="2384"/>
                  </a:cubicBezTo>
                  <a:cubicBezTo>
                    <a:pt x="1984" y="2472"/>
                    <a:pt x="1829" y="2511"/>
                    <a:pt x="1683" y="2511"/>
                  </a:cubicBezTo>
                  <a:cubicBezTo>
                    <a:pt x="1078" y="2511"/>
                    <a:pt x="633" y="1838"/>
                    <a:pt x="970" y="1164"/>
                  </a:cubicBezTo>
                  <a:cubicBezTo>
                    <a:pt x="1037" y="1047"/>
                    <a:pt x="1120" y="947"/>
                    <a:pt x="1221" y="897"/>
                  </a:cubicBezTo>
                  <a:cubicBezTo>
                    <a:pt x="1378" y="805"/>
                    <a:pt x="1536" y="764"/>
                    <a:pt x="1685" y="764"/>
                  </a:cubicBezTo>
                  <a:close/>
                  <a:moveTo>
                    <a:pt x="1751" y="1"/>
                  </a:moveTo>
                  <a:cubicBezTo>
                    <a:pt x="1486" y="1"/>
                    <a:pt x="1203" y="62"/>
                    <a:pt x="920" y="195"/>
                  </a:cubicBezTo>
                  <a:cubicBezTo>
                    <a:pt x="652" y="312"/>
                    <a:pt x="435" y="529"/>
                    <a:pt x="302" y="780"/>
                  </a:cubicBezTo>
                  <a:cubicBezTo>
                    <a:pt x="1" y="1348"/>
                    <a:pt x="134" y="2000"/>
                    <a:pt x="402" y="2551"/>
                  </a:cubicBezTo>
                  <a:lnTo>
                    <a:pt x="1304" y="4857"/>
                  </a:lnTo>
                  <a:cubicBezTo>
                    <a:pt x="1371" y="5024"/>
                    <a:pt x="1525" y="5108"/>
                    <a:pt x="1678" y="5108"/>
                  </a:cubicBezTo>
                  <a:cubicBezTo>
                    <a:pt x="1830" y="5108"/>
                    <a:pt x="1981" y="5024"/>
                    <a:pt x="2039" y="4857"/>
                  </a:cubicBezTo>
                  <a:lnTo>
                    <a:pt x="2942" y="2535"/>
                  </a:lnTo>
                  <a:cubicBezTo>
                    <a:pt x="3109" y="2184"/>
                    <a:pt x="3209" y="1816"/>
                    <a:pt x="3242" y="1432"/>
                  </a:cubicBezTo>
                  <a:cubicBezTo>
                    <a:pt x="3242" y="596"/>
                    <a:pt x="2581" y="1"/>
                    <a:pt x="17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0"/>
            <p:cNvSpPr/>
            <p:nvPr/>
          </p:nvSpPr>
          <p:spPr>
            <a:xfrm>
              <a:off x="4142684" y="2091645"/>
              <a:ext cx="34678" cy="117880"/>
            </a:xfrm>
            <a:custGeom>
              <a:avLst/>
              <a:gdLst/>
              <a:ahLst/>
              <a:cxnLst/>
              <a:rect l="l" t="t" r="r" b="b"/>
              <a:pathLst>
                <a:path w="1082" h="3678" extrusionOk="0">
                  <a:moveTo>
                    <a:pt x="1082" y="0"/>
                  </a:moveTo>
                  <a:cubicBezTo>
                    <a:pt x="1048" y="50"/>
                    <a:pt x="1031" y="100"/>
                    <a:pt x="1031" y="151"/>
                  </a:cubicBezTo>
                  <a:cubicBezTo>
                    <a:pt x="998" y="251"/>
                    <a:pt x="948" y="384"/>
                    <a:pt x="914" y="535"/>
                  </a:cubicBezTo>
                  <a:cubicBezTo>
                    <a:pt x="814" y="869"/>
                    <a:pt x="681" y="1320"/>
                    <a:pt x="547" y="1821"/>
                  </a:cubicBezTo>
                  <a:cubicBezTo>
                    <a:pt x="413" y="2339"/>
                    <a:pt x="280" y="2791"/>
                    <a:pt x="196" y="3125"/>
                  </a:cubicBezTo>
                  <a:lnTo>
                    <a:pt x="96" y="3526"/>
                  </a:lnTo>
                  <a:cubicBezTo>
                    <a:pt x="91" y="3525"/>
                    <a:pt x="86" y="3524"/>
                    <a:pt x="82" y="3524"/>
                  </a:cubicBezTo>
                  <a:cubicBezTo>
                    <a:pt x="11" y="3524"/>
                    <a:pt x="0" y="3645"/>
                    <a:pt x="79" y="3676"/>
                  </a:cubicBezTo>
                  <a:cubicBezTo>
                    <a:pt x="85" y="3677"/>
                    <a:pt x="90" y="3678"/>
                    <a:pt x="95" y="3678"/>
                  </a:cubicBezTo>
                  <a:cubicBezTo>
                    <a:pt x="169" y="3678"/>
                    <a:pt x="207" y="3573"/>
                    <a:pt x="129" y="3526"/>
                  </a:cubicBezTo>
                  <a:lnTo>
                    <a:pt x="246" y="3141"/>
                  </a:lnTo>
                  <a:cubicBezTo>
                    <a:pt x="346" y="2807"/>
                    <a:pt x="463" y="2356"/>
                    <a:pt x="614" y="1838"/>
                  </a:cubicBezTo>
                  <a:cubicBezTo>
                    <a:pt x="747" y="1337"/>
                    <a:pt x="864" y="886"/>
                    <a:pt x="948" y="552"/>
                  </a:cubicBezTo>
                  <a:cubicBezTo>
                    <a:pt x="998" y="384"/>
                    <a:pt x="1015" y="251"/>
                    <a:pt x="1048" y="151"/>
                  </a:cubicBezTo>
                  <a:cubicBezTo>
                    <a:pt x="1065" y="100"/>
                    <a:pt x="1065" y="50"/>
                    <a:pt x="10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0"/>
            <p:cNvSpPr/>
            <p:nvPr/>
          </p:nvSpPr>
          <p:spPr>
            <a:xfrm>
              <a:off x="3768212" y="1730153"/>
              <a:ext cx="189608" cy="135219"/>
            </a:xfrm>
            <a:custGeom>
              <a:avLst/>
              <a:gdLst/>
              <a:ahLst/>
              <a:cxnLst/>
              <a:rect l="l" t="t" r="r" b="b"/>
              <a:pathLst>
                <a:path w="5916" h="4219" extrusionOk="0">
                  <a:moveTo>
                    <a:pt x="5698" y="4128"/>
                  </a:moveTo>
                  <a:lnTo>
                    <a:pt x="5698" y="4128"/>
                  </a:lnTo>
                  <a:cubicBezTo>
                    <a:pt x="5631" y="4161"/>
                    <a:pt x="5581" y="4178"/>
                    <a:pt x="5514" y="4178"/>
                  </a:cubicBezTo>
                  <a:lnTo>
                    <a:pt x="5564" y="4178"/>
                  </a:lnTo>
                  <a:cubicBezTo>
                    <a:pt x="5614" y="4178"/>
                    <a:pt x="5664" y="4161"/>
                    <a:pt x="5698" y="4128"/>
                  </a:cubicBezTo>
                  <a:close/>
                  <a:moveTo>
                    <a:pt x="418" y="1"/>
                  </a:moveTo>
                  <a:cubicBezTo>
                    <a:pt x="234" y="18"/>
                    <a:pt x="67" y="151"/>
                    <a:pt x="67" y="352"/>
                  </a:cubicBezTo>
                  <a:cubicBezTo>
                    <a:pt x="50" y="519"/>
                    <a:pt x="50" y="669"/>
                    <a:pt x="50" y="836"/>
                  </a:cubicBezTo>
                  <a:cubicBezTo>
                    <a:pt x="50" y="1171"/>
                    <a:pt x="50" y="1488"/>
                    <a:pt x="34" y="1805"/>
                  </a:cubicBezTo>
                  <a:cubicBezTo>
                    <a:pt x="34" y="2424"/>
                    <a:pt x="17" y="3042"/>
                    <a:pt x="17" y="3610"/>
                  </a:cubicBezTo>
                  <a:cubicBezTo>
                    <a:pt x="17" y="3694"/>
                    <a:pt x="17" y="3760"/>
                    <a:pt x="17" y="3827"/>
                  </a:cubicBezTo>
                  <a:cubicBezTo>
                    <a:pt x="0" y="3911"/>
                    <a:pt x="34" y="3978"/>
                    <a:pt x="67" y="4044"/>
                  </a:cubicBezTo>
                  <a:cubicBezTo>
                    <a:pt x="100" y="4111"/>
                    <a:pt x="167" y="4161"/>
                    <a:pt x="234" y="4195"/>
                  </a:cubicBezTo>
                  <a:cubicBezTo>
                    <a:pt x="293" y="4207"/>
                    <a:pt x="344" y="4218"/>
                    <a:pt x="392" y="4218"/>
                  </a:cubicBezTo>
                  <a:cubicBezTo>
                    <a:pt x="412" y="4218"/>
                    <a:pt x="432" y="4216"/>
                    <a:pt x="451" y="4211"/>
                  </a:cubicBezTo>
                  <a:lnTo>
                    <a:pt x="2674" y="4211"/>
                  </a:lnTo>
                  <a:lnTo>
                    <a:pt x="4745" y="4195"/>
                  </a:lnTo>
                  <a:lnTo>
                    <a:pt x="5464" y="4195"/>
                  </a:lnTo>
                  <a:cubicBezTo>
                    <a:pt x="5481" y="4195"/>
                    <a:pt x="5497" y="4195"/>
                    <a:pt x="5514" y="4178"/>
                  </a:cubicBezTo>
                  <a:lnTo>
                    <a:pt x="4745" y="4178"/>
                  </a:lnTo>
                  <a:lnTo>
                    <a:pt x="2674" y="4161"/>
                  </a:lnTo>
                  <a:lnTo>
                    <a:pt x="451" y="4161"/>
                  </a:lnTo>
                  <a:cubicBezTo>
                    <a:pt x="385" y="4161"/>
                    <a:pt x="318" y="4161"/>
                    <a:pt x="268" y="4128"/>
                  </a:cubicBezTo>
                  <a:cubicBezTo>
                    <a:pt x="201" y="4111"/>
                    <a:pt x="151" y="4078"/>
                    <a:pt x="117" y="4011"/>
                  </a:cubicBezTo>
                  <a:cubicBezTo>
                    <a:pt x="84" y="3961"/>
                    <a:pt x="67" y="3894"/>
                    <a:pt x="67" y="3827"/>
                  </a:cubicBezTo>
                  <a:cubicBezTo>
                    <a:pt x="67" y="3760"/>
                    <a:pt x="67" y="3694"/>
                    <a:pt x="84" y="3610"/>
                  </a:cubicBezTo>
                  <a:cubicBezTo>
                    <a:pt x="84" y="3042"/>
                    <a:pt x="100" y="2424"/>
                    <a:pt x="100" y="1805"/>
                  </a:cubicBezTo>
                  <a:cubicBezTo>
                    <a:pt x="100" y="1488"/>
                    <a:pt x="117" y="1171"/>
                    <a:pt x="117" y="836"/>
                  </a:cubicBezTo>
                  <a:cubicBezTo>
                    <a:pt x="117" y="686"/>
                    <a:pt x="117" y="519"/>
                    <a:pt x="134" y="352"/>
                  </a:cubicBezTo>
                  <a:cubicBezTo>
                    <a:pt x="134" y="201"/>
                    <a:pt x="268" y="68"/>
                    <a:pt x="418" y="68"/>
                  </a:cubicBezTo>
                  <a:lnTo>
                    <a:pt x="5631" y="68"/>
                  </a:lnTo>
                  <a:cubicBezTo>
                    <a:pt x="5681" y="84"/>
                    <a:pt x="5731" y="118"/>
                    <a:pt x="5781" y="151"/>
                  </a:cubicBezTo>
                  <a:cubicBezTo>
                    <a:pt x="5815" y="201"/>
                    <a:pt x="5848" y="252"/>
                    <a:pt x="5865" y="302"/>
                  </a:cubicBezTo>
                  <a:cubicBezTo>
                    <a:pt x="5865" y="369"/>
                    <a:pt x="5865" y="435"/>
                    <a:pt x="5865" y="485"/>
                  </a:cubicBezTo>
                  <a:cubicBezTo>
                    <a:pt x="5865" y="619"/>
                    <a:pt x="5865" y="736"/>
                    <a:pt x="5865" y="853"/>
                  </a:cubicBezTo>
                  <a:cubicBezTo>
                    <a:pt x="5848" y="1087"/>
                    <a:pt x="5848" y="1321"/>
                    <a:pt x="5848" y="1538"/>
                  </a:cubicBezTo>
                  <a:cubicBezTo>
                    <a:pt x="5848" y="2407"/>
                    <a:pt x="5832" y="3125"/>
                    <a:pt x="5832" y="3610"/>
                  </a:cubicBezTo>
                  <a:lnTo>
                    <a:pt x="5832" y="3777"/>
                  </a:lnTo>
                  <a:cubicBezTo>
                    <a:pt x="5832" y="3827"/>
                    <a:pt x="5832" y="3877"/>
                    <a:pt x="5815" y="3927"/>
                  </a:cubicBezTo>
                  <a:cubicBezTo>
                    <a:pt x="5798" y="4011"/>
                    <a:pt x="5748" y="4078"/>
                    <a:pt x="5698" y="4128"/>
                  </a:cubicBezTo>
                  <a:cubicBezTo>
                    <a:pt x="5765" y="4078"/>
                    <a:pt x="5815" y="4011"/>
                    <a:pt x="5832" y="3944"/>
                  </a:cubicBezTo>
                  <a:cubicBezTo>
                    <a:pt x="5848" y="3894"/>
                    <a:pt x="5848" y="3844"/>
                    <a:pt x="5848" y="3777"/>
                  </a:cubicBezTo>
                  <a:cubicBezTo>
                    <a:pt x="5848" y="3727"/>
                    <a:pt x="5848" y="3677"/>
                    <a:pt x="5865" y="3610"/>
                  </a:cubicBezTo>
                  <a:cubicBezTo>
                    <a:pt x="5865" y="3125"/>
                    <a:pt x="5882" y="2407"/>
                    <a:pt x="5898" y="1538"/>
                  </a:cubicBezTo>
                  <a:cubicBezTo>
                    <a:pt x="5898" y="1321"/>
                    <a:pt x="5898" y="1087"/>
                    <a:pt x="5915" y="853"/>
                  </a:cubicBezTo>
                  <a:cubicBezTo>
                    <a:pt x="5915" y="736"/>
                    <a:pt x="5915" y="619"/>
                    <a:pt x="5915" y="485"/>
                  </a:cubicBezTo>
                  <a:cubicBezTo>
                    <a:pt x="5915" y="419"/>
                    <a:pt x="5915" y="369"/>
                    <a:pt x="5915" y="302"/>
                  </a:cubicBezTo>
                  <a:cubicBezTo>
                    <a:pt x="5898" y="235"/>
                    <a:pt x="5865" y="168"/>
                    <a:pt x="5815" y="118"/>
                  </a:cubicBezTo>
                  <a:cubicBezTo>
                    <a:pt x="5765" y="68"/>
                    <a:pt x="5698" y="34"/>
                    <a:pt x="5631" y="18"/>
                  </a:cubicBezTo>
                  <a:cubicBezTo>
                    <a:pt x="5586" y="18"/>
                    <a:pt x="5542" y="10"/>
                    <a:pt x="5497" y="10"/>
                  </a:cubicBezTo>
                  <a:cubicBezTo>
                    <a:pt x="5475" y="10"/>
                    <a:pt x="5453" y="12"/>
                    <a:pt x="5431" y="18"/>
                  </a:cubicBezTo>
                  <a:lnTo>
                    <a:pt x="5030" y="18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0"/>
            <p:cNvSpPr/>
            <p:nvPr/>
          </p:nvSpPr>
          <p:spPr>
            <a:xfrm>
              <a:off x="3846927" y="1773004"/>
              <a:ext cx="45543" cy="54132"/>
            </a:xfrm>
            <a:custGeom>
              <a:avLst/>
              <a:gdLst/>
              <a:ahLst/>
              <a:cxnLst/>
              <a:rect l="l" t="t" r="r" b="b"/>
              <a:pathLst>
                <a:path w="1421" h="1689" extrusionOk="0">
                  <a:moveTo>
                    <a:pt x="34" y="1"/>
                  </a:moveTo>
                  <a:lnTo>
                    <a:pt x="17" y="836"/>
                  </a:lnTo>
                  <a:lnTo>
                    <a:pt x="0" y="1688"/>
                  </a:lnTo>
                  <a:lnTo>
                    <a:pt x="719" y="1270"/>
                  </a:lnTo>
                  <a:lnTo>
                    <a:pt x="1421" y="853"/>
                  </a:lnTo>
                  <a:lnTo>
                    <a:pt x="736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0"/>
            <p:cNvSpPr/>
            <p:nvPr/>
          </p:nvSpPr>
          <p:spPr>
            <a:xfrm>
              <a:off x="5851334" y="1316196"/>
              <a:ext cx="146757" cy="153744"/>
            </a:xfrm>
            <a:custGeom>
              <a:avLst/>
              <a:gdLst/>
              <a:ahLst/>
              <a:cxnLst/>
              <a:rect l="l" t="t" r="r" b="b"/>
              <a:pathLst>
                <a:path w="4579" h="4797" extrusionOk="0">
                  <a:moveTo>
                    <a:pt x="2278" y="1"/>
                  </a:moveTo>
                  <a:cubicBezTo>
                    <a:pt x="1590" y="1"/>
                    <a:pt x="1054" y="595"/>
                    <a:pt x="1103" y="1271"/>
                  </a:cubicBezTo>
                  <a:cubicBezTo>
                    <a:pt x="1087" y="1789"/>
                    <a:pt x="1387" y="2274"/>
                    <a:pt x="1872" y="2474"/>
                  </a:cubicBezTo>
                  <a:cubicBezTo>
                    <a:pt x="1" y="2758"/>
                    <a:pt x="84" y="4780"/>
                    <a:pt x="84" y="4780"/>
                  </a:cubicBezTo>
                  <a:lnTo>
                    <a:pt x="4478" y="4797"/>
                  </a:lnTo>
                  <a:cubicBezTo>
                    <a:pt x="4478" y="4797"/>
                    <a:pt x="4579" y="2758"/>
                    <a:pt x="2741" y="2474"/>
                  </a:cubicBezTo>
                  <a:cubicBezTo>
                    <a:pt x="3209" y="2274"/>
                    <a:pt x="3509" y="1806"/>
                    <a:pt x="3509" y="1288"/>
                  </a:cubicBezTo>
                  <a:cubicBezTo>
                    <a:pt x="3560" y="586"/>
                    <a:pt x="3008" y="1"/>
                    <a:pt x="2306" y="1"/>
                  </a:cubicBezTo>
                  <a:cubicBezTo>
                    <a:pt x="2297" y="1"/>
                    <a:pt x="2287" y="1"/>
                    <a:pt x="227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0"/>
            <p:cNvSpPr/>
            <p:nvPr/>
          </p:nvSpPr>
          <p:spPr>
            <a:xfrm>
              <a:off x="4876180" y="1249820"/>
              <a:ext cx="243131" cy="175666"/>
            </a:xfrm>
            <a:custGeom>
              <a:avLst/>
              <a:gdLst/>
              <a:ahLst/>
              <a:cxnLst/>
              <a:rect l="l" t="t" r="r" b="b"/>
              <a:pathLst>
                <a:path w="7586" h="5481" extrusionOk="0">
                  <a:moveTo>
                    <a:pt x="7135" y="0"/>
                  </a:moveTo>
                  <a:lnTo>
                    <a:pt x="0" y="669"/>
                  </a:lnTo>
                  <a:lnTo>
                    <a:pt x="451" y="5481"/>
                  </a:lnTo>
                  <a:lnTo>
                    <a:pt x="7586" y="4796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0"/>
            <p:cNvSpPr/>
            <p:nvPr/>
          </p:nvSpPr>
          <p:spPr>
            <a:xfrm>
              <a:off x="4874674" y="1248730"/>
              <a:ext cx="244638" cy="177845"/>
            </a:xfrm>
            <a:custGeom>
              <a:avLst/>
              <a:gdLst/>
              <a:ahLst/>
              <a:cxnLst/>
              <a:rect l="l" t="t" r="r" b="b"/>
              <a:pathLst>
                <a:path w="7633" h="5549" extrusionOk="0">
                  <a:moveTo>
                    <a:pt x="90" y="695"/>
                  </a:moveTo>
                  <a:cubicBezTo>
                    <a:pt x="91" y="695"/>
                    <a:pt x="87" y="701"/>
                    <a:pt x="81" y="708"/>
                  </a:cubicBezTo>
                  <a:lnTo>
                    <a:pt x="81" y="708"/>
                  </a:lnTo>
                  <a:lnTo>
                    <a:pt x="81" y="703"/>
                  </a:lnTo>
                  <a:cubicBezTo>
                    <a:pt x="86" y="697"/>
                    <a:pt x="89" y="695"/>
                    <a:pt x="90" y="695"/>
                  </a:cubicBezTo>
                  <a:close/>
                  <a:moveTo>
                    <a:pt x="54" y="735"/>
                  </a:moveTo>
                  <a:lnTo>
                    <a:pt x="54" y="735"/>
                  </a:lnTo>
                  <a:cubicBezTo>
                    <a:pt x="52" y="737"/>
                    <a:pt x="50" y="738"/>
                    <a:pt x="49" y="738"/>
                  </a:cubicBezTo>
                  <a:cubicBezTo>
                    <a:pt x="48" y="738"/>
                    <a:pt x="47" y="738"/>
                    <a:pt x="47" y="736"/>
                  </a:cubicBezTo>
                  <a:lnTo>
                    <a:pt x="54" y="735"/>
                  </a:lnTo>
                  <a:close/>
                  <a:moveTo>
                    <a:pt x="7600" y="4496"/>
                  </a:moveTo>
                  <a:cubicBezTo>
                    <a:pt x="7600" y="4596"/>
                    <a:pt x="7616" y="4696"/>
                    <a:pt x="7616" y="4746"/>
                  </a:cubicBezTo>
                  <a:cubicBezTo>
                    <a:pt x="7626" y="4786"/>
                    <a:pt x="7630" y="4814"/>
                    <a:pt x="7632" y="4830"/>
                  </a:cubicBezTo>
                  <a:lnTo>
                    <a:pt x="7632" y="4830"/>
                  </a:lnTo>
                  <a:cubicBezTo>
                    <a:pt x="7616" y="4830"/>
                    <a:pt x="7600" y="4846"/>
                    <a:pt x="7600" y="4846"/>
                  </a:cubicBezTo>
                  <a:cubicBezTo>
                    <a:pt x="7600" y="4846"/>
                    <a:pt x="7616" y="4846"/>
                    <a:pt x="7632" y="4831"/>
                  </a:cubicBezTo>
                  <a:lnTo>
                    <a:pt x="7632" y="4831"/>
                  </a:lnTo>
                  <a:cubicBezTo>
                    <a:pt x="7633" y="4841"/>
                    <a:pt x="7633" y="4846"/>
                    <a:pt x="7633" y="4846"/>
                  </a:cubicBezTo>
                  <a:lnTo>
                    <a:pt x="7633" y="4830"/>
                  </a:lnTo>
                  <a:cubicBezTo>
                    <a:pt x="7633" y="4830"/>
                    <a:pt x="7633" y="4813"/>
                    <a:pt x="7633" y="4746"/>
                  </a:cubicBezTo>
                  <a:cubicBezTo>
                    <a:pt x="7616" y="4696"/>
                    <a:pt x="7616" y="4613"/>
                    <a:pt x="7600" y="4496"/>
                  </a:cubicBezTo>
                  <a:close/>
                  <a:moveTo>
                    <a:pt x="7165" y="1"/>
                  </a:moveTo>
                  <a:lnTo>
                    <a:pt x="47" y="669"/>
                  </a:lnTo>
                  <a:cubicBezTo>
                    <a:pt x="47" y="669"/>
                    <a:pt x="1" y="727"/>
                    <a:pt x="5" y="727"/>
                  </a:cubicBezTo>
                  <a:cubicBezTo>
                    <a:pt x="5" y="727"/>
                    <a:pt x="8" y="725"/>
                    <a:pt x="14" y="719"/>
                  </a:cubicBezTo>
                  <a:lnTo>
                    <a:pt x="14" y="736"/>
                  </a:lnTo>
                  <a:lnTo>
                    <a:pt x="14" y="753"/>
                  </a:lnTo>
                  <a:lnTo>
                    <a:pt x="14" y="786"/>
                  </a:lnTo>
                  <a:lnTo>
                    <a:pt x="31" y="870"/>
                  </a:lnTo>
                  <a:lnTo>
                    <a:pt x="47" y="1037"/>
                  </a:lnTo>
                  <a:cubicBezTo>
                    <a:pt x="47" y="1137"/>
                    <a:pt x="64" y="1237"/>
                    <a:pt x="81" y="1354"/>
                  </a:cubicBezTo>
                  <a:cubicBezTo>
                    <a:pt x="97" y="1555"/>
                    <a:pt x="114" y="1772"/>
                    <a:pt x="131" y="1973"/>
                  </a:cubicBezTo>
                  <a:lnTo>
                    <a:pt x="248" y="3209"/>
                  </a:lnTo>
                  <a:lnTo>
                    <a:pt x="465" y="5515"/>
                  </a:lnTo>
                  <a:lnTo>
                    <a:pt x="482" y="5548"/>
                  </a:lnTo>
                  <a:lnTo>
                    <a:pt x="498" y="5548"/>
                  </a:lnTo>
                  <a:lnTo>
                    <a:pt x="5645" y="5047"/>
                  </a:lnTo>
                  <a:lnTo>
                    <a:pt x="7115" y="4897"/>
                  </a:lnTo>
                  <a:lnTo>
                    <a:pt x="7499" y="4846"/>
                  </a:lnTo>
                  <a:lnTo>
                    <a:pt x="7483" y="4846"/>
                  </a:lnTo>
                  <a:lnTo>
                    <a:pt x="7098" y="4880"/>
                  </a:lnTo>
                  <a:lnTo>
                    <a:pt x="5628" y="5014"/>
                  </a:lnTo>
                  <a:lnTo>
                    <a:pt x="528" y="5479"/>
                  </a:lnTo>
                  <a:lnTo>
                    <a:pt x="528" y="5479"/>
                  </a:lnTo>
                  <a:lnTo>
                    <a:pt x="315" y="3209"/>
                  </a:lnTo>
                  <a:cubicBezTo>
                    <a:pt x="281" y="2808"/>
                    <a:pt x="231" y="2390"/>
                    <a:pt x="198" y="1973"/>
                  </a:cubicBezTo>
                  <a:cubicBezTo>
                    <a:pt x="181" y="1772"/>
                    <a:pt x="164" y="1555"/>
                    <a:pt x="148" y="1338"/>
                  </a:cubicBezTo>
                  <a:cubicBezTo>
                    <a:pt x="131" y="1237"/>
                    <a:pt x="114" y="1137"/>
                    <a:pt x="114" y="1020"/>
                  </a:cubicBezTo>
                  <a:lnTo>
                    <a:pt x="97" y="870"/>
                  </a:lnTo>
                  <a:lnTo>
                    <a:pt x="81" y="786"/>
                  </a:lnTo>
                  <a:lnTo>
                    <a:pt x="81" y="753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7152" y="71"/>
                  </a:lnTo>
                  <a:lnTo>
                    <a:pt x="7152" y="71"/>
                  </a:lnTo>
                  <a:cubicBezTo>
                    <a:pt x="7301" y="1508"/>
                    <a:pt x="7416" y="2698"/>
                    <a:pt x="7499" y="3526"/>
                  </a:cubicBezTo>
                  <a:cubicBezTo>
                    <a:pt x="7533" y="3944"/>
                    <a:pt x="7566" y="4262"/>
                    <a:pt x="7600" y="4496"/>
                  </a:cubicBezTo>
                  <a:cubicBezTo>
                    <a:pt x="7583" y="4278"/>
                    <a:pt x="7549" y="3961"/>
                    <a:pt x="7516" y="3543"/>
                  </a:cubicBezTo>
                  <a:cubicBezTo>
                    <a:pt x="7449" y="2708"/>
                    <a:pt x="7332" y="1505"/>
                    <a:pt x="7199" y="34"/>
                  </a:cubicBezTo>
                  <a:lnTo>
                    <a:pt x="71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0"/>
            <p:cNvSpPr/>
            <p:nvPr/>
          </p:nvSpPr>
          <p:spPr>
            <a:xfrm>
              <a:off x="4876180" y="1249820"/>
              <a:ext cx="228677" cy="107656"/>
            </a:xfrm>
            <a:custGeom>
              <a:avLst/>
              <a:gdLst/>
              <a:ahLst/>
              <a:cxnLst/>
              <a:rect l="l" t="t" r="r" b="b"/>
              <a:pathLst>
                <a:path w="7135" h="3359" extrusionOk="0">
                  <a:moveTo>
                    <a:pt x="7135" y="0"/>
                  </a:moveTo>
                  <a:lnTo>
                    <a:pt x="7135" y="0"/>
                  </a:lnTo>
                  <a:cubicBezTo>
                    <a:pt x="7101" y="17"/>
                    <a:pt x="7085" y="34"/>
                    <a:pt x="7068" y="67"/>
                  </a:cubicBezTo>
                  <a:cubicBezTo>
                    <a:pt x="7101" y="51"/>
                    <a:pt x="7118" y="34"/>
                    <a:pt x="7135" y="0"/>
                  </a:cubicBezTo>
                  <a:close/>
                  <a:moveTo>
                    <a:pt x="7068" y="67"/>
                  </a:moveTo>
                  <a:lnTo>
                    <a:pt x="6884" y="251"/>
                  </a:lnTo>
                  <a:lnTo>
                    <a:pt x="6249" y="953"/>
                  </a:lnTo>
                  <a:lnTo>
                    <a:pt x="4140" y="3278"/>
                  </a:lnTo>
                  <a:lnTo>
                    <a:pt x="4140" y="3278"/>
                  </a:lnTo>
                  <a:lnTo>
                    <a:pt x="3977" y="3175"/>
                  </a:lnTo>
                  <a:lnTo>
                    <a:pt x="1170" y="1387"/>
                  </a:lnTo>
                  <a:lnTo>
                    <a:pt x="318" y="869"/>
                  </a:lnTo>
                  <a:lnTo>
                    <a:pt x="84" y="719"/>
                  </a:lnTo>
                  <a:cubicBezTo>
                    <a:pt x="67" y="702"/>
                    <a:pt x="34" y="685"/>
                    <a:pt x="0" y="669"/>
                  </a:cubicBezTo>
                  <a:lnTo>
                    <a:pt x="0" y="669"/>
                  </a:lnTo>
                  <a:cubicBezTo>
                    <a:pt x="34" y="702"/>
                    <a:pt x="50" y="719"/>
                    <a:pt x="84" y="736"/>
                  </a:cubicBezTo>
                  <a:lnTo>
                    <a:pt x="301" y="886"/>
                  </a:lnTo>
                  <a:lnTo>
                    <a:pt x="1153" y="1437"/>
                  </a:lnTo>
                  <a:lnTo>
                    <a:pt x="3943" y="3225"/>
                  </a:lnTo>
                  <a:lnTo>
                    <a:pt x="4127" y="3342"/>
                  </a:lnTo>
                  <a:lnTo>
                    <a:pt x="4144" y="3359"/>
                  </a:lnTo>
                  <a:lnTo>
                    <a:pt x="4161" y="3342"/>
                  </a:lnTo>
                  <a:lnTo>
                    <a:pt x="6283" y="986"/>
                  </a:lnTo>
                  <a:lnTo>
                    <a:pt x="6901" y="268"/>
                  </a:lnTo>
                  <a:lnTo>
                    <a:pt x="7068" y="6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0"/>
            <p:cNvSpPr/>
            <p:nvPr/>
          </p:nvSpPr>
          <p:spPr>
            <a:xfrm>
              <a:off x="4469722" y="1371610"/>
              <a:ext cx="127495" cy="123681"/>
            </a:xfrm>
            <a:custGeom>
              <a:avLst/>
              <a:gdLst/>
              <a:ahLst/>
              <a:cxnLst/>
              <a:rect l="l" t="t" r="r" b="b"/>
              <a:pathLst>
                <a:path w="3978" h="3859" extrusionOk="0">
                  <a:moveTo>
                    <a:pt x="2073" y="0"/>
                  </a:moveTo>
                  <a:cubicBezTo>
                    <a:pt x="1849" y="0"/>
                    <a:pt x="1623" y="34"/>
                    <a:pt x="1404" y="110"/>
                  </a:cubicBezTo>
                  <a:cubicBezTo>
                    <a:pt x="1053" y="244"/>
                    <a:pt x="736" y="478"/>
                    <a:pt x="502" y="779"/>
                  </a:cubicBezTo>
                  <a:cubicBezTo>
                    <a:pt x="0" y="1464"/>
                    <a:pt x="0" y="2399"/>
                    <a:pt x="502" y="3068"/>
                  </a:cubicBezTo>
                  <a:cubicBezTo>
                    <a:pt x="736" y="3385"/>
                    <a:pt x="1053" y="3619"/>
                    <a:pt x="1404" y="3753"/>
                  </a:cubicBezTo>
                  <a:cubicBezTo>
                    <a:pt x="1609" y="3825"/>
                    <a:pt x="1821" y="3859"/>
                    <a:pt x="2032" y="3859"/>
                  </a:cubicBezTo>
                  <a:cubicBezTo>
                    <a:pt x="2163" y="3859"/>
                    <a:pt x="2294" y="3845"/>
                    <a:pt x="2423" y="3819"/>
                  </a:cubicBezTo>
                  <a:cubicBezTo>
                    <a:pt x="2958" y="3719"/>
                    <a:pt x="3442" y="3385"/>
                    <a:pt x="3710" y="2917"/>
                  </a:cubicBezTo>
                  <a:cubicBezTo>
                    <a:pt x="3810" y="2750"/>
                    <a:pt x="3877" y="2583"/>
                    <a:pt x="3927" y="2399"/>
                  </a:cubicBezTo>
                  <a:cubicBezTo>
                    <a:pt x="3944" y="2332"/>
                    <a:pt x="3944" y="2266"/>
                    <a:pt x="3960" y="2199"/>
                  </a:cubicBezTo>
                  <a:cubicBezTo>
                    <a:pt x="3960" y="2149"/>
                    <a:pt x="3960" y="2099"/>
                    <a:pt x="3960" y="2048"/>
                  </a:cubicBezTo>
                  <a:cubicBezTo>
                    <a:pt x="3960" y="2015"/>
                    <a:pt x="3960" y="1982"/>
                    <a:pt x="3960" y="1965"/>
                  </a:cubicBezTo>
                  <a:cubicBezTo>
                    <a:pt x="3977" y="1948"/>
                    <a:pt x="3960" y="1948"/>
                    <a:pt x="3960" y="1931"/>
                  </a:cubicBezTo>
                  <a:cubicBezTo>
                    <a:pt x="3960" y="2082"/>
                    <a:pt x="3927" y="2232"/>
                    <a:pt x="3894" y="2399"/>
                  </a:cubicBezTo>
                  <a:cubicBezTo>
                    <a:pt x="3843" y="2566"/>
                    <a:pt x="3777" y="2733"/>
                    <a:pt x="3676" y="2901"/>
                  </a:cubicBezTo>
                  <a:cubicBezTo>
                    <a:pt x="3328" y="3474"/>
                    <a:pt x="2719" y="3805"/>
                    <a:pt x="2078" y="3805"/>
                  </a:cubicBezTo>
                  <a:cubicBezTo>
                    <a:pt x="1860" y="3805"/>
                    <a:pt x="1637" y="3767"/>
                    <a:pt x="1421" y="3686"/>
                  </a:cubicBezTo>
                  <a:cubicBezTo>
                    <a:pt x="1087" y="3569"/>
                    <a:pt x="769" y="3335"/>
                    <a:pt x="552" y="3034"/>
                  </a:cubicBezTo>
                  <a:cubicBezTo>
                    <a:pt x="67" y="2383"/>
                    <a:pt x="67" y="1480"/>
                    <a:pt x="552" y="829"/>
                  </a:cubicBezTo>
                  <a:cubicBezTo>
                    <a:pt x="769" y="528"/>
                    <a:pt x="1087" y="294"/>
                    <a:pt x="1421" y="177"/>
                  </a:cubicBezTo>
                  <a:cubicBezTo>
                    <a:pt x="1637" y="96"/>
                    <a:pt x="1861" y="58"/>
                    <a:pt x="2081" y="58"/>
                  </a:cubicBezTo>
                  <a:cubicBezTo>
                    <a:pt x="2725" y="58"/>
                    <a:pt x="3340" y="389"/>
                    <a:pt x="3676" y="962"/>
                  </a:cubicBezTo>
                  <a:cubicBezTo>
                    <a:pt x="3777" y="1129"/>
                    <a:pt x="3843" y="1296"/>
                    <a:pt x="3894" y="1464"/>
                  </a:cubicBezTo>
                  <a:cubicBezTo>
                    <a:pt x="3927" y="1631"/>
                    <a:pt x="3960" y="1781"/>
                    <a:pt x="3960" y="1931"/>
                  </a:cubicBezTo>
                  <a:cubicBezTo>
                    <a:pt x="3960" y="1915"/>
                    <a:pt x="3977" y="1915"/>
                    <a:pt x="3960" y="1898"/>
                  </a:cubicBezTo>
                  <a:cubicBezTo>
                    <a:pt x="3960" y="1881"/>
                    <a:pt x="3960" y="1848"/>
                    <a:pt x="3960" y="1814"/>
                  </a:cubicBezTo>
                  <a:cubicBezTo>
                    <a:pt x="3960" y="1764"/>
                    <a:pt x="3960" y="1714"/>
                    <a:pt x="3960" y="1664"/>
                  </a:cubicBezTo>
                  <a:cubicBezTo>
                    <a:pt x="3944" y="1597"/>
                    <a:pt x="3944" y="1530"/>
                    <a:pt x="3927" y="1464"/>
                  </a:cubicBezTo>
                  <a:cubicBezTo>
                    <a:pt x="3877" y="1280"/>
                    <a:pt x="3810" y="1113"/>
                    <a:pt x="3710" y="946"/>
                  </a:cubicBezTo>
                  <a:cubicBezTo>
                    <a:pt x="3442" y="478"/>
                    <a:pt x="2958" y="144"/>
                    <a:pt x="2423" y="27"/>
                  </a:cubicBezTo>
                  <a:cubicBezTo>
                    <a:pt x="2308" y="9"/>
                    <a:pt x="2190" y="0"/>
                    <a:pt x="2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0"/>
            <p:cNvSpPr/>
            <p:nvPr/>
          </p:nvSpPr>
          <p:spPr>
            <a:xfrm>
              <a:off x="4583243" y="1471510"/>
              <a:ext cx="95894" cy="63780"/>
            </a:xfrm>
            <a:custGeom>
              <a:avLst/>
              <a:gdLst/>
              <a:ahLst/>
              <a:cxnLst/>
              <a:rect l="l" t="t" r="r" b="b"/>
              <a:pathLst>
                <a:path w="2992" h="1990" extrusionOk="0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17"/>
                    <a:pt x="652" y="469"/>
                    <a:pt x="1471" y="1020"/>
                  </a:cubicBezTo>
                  <a:cubicBezTo>
                    <a:pt x="2274" y="1561"/>
                    <a:pt x="2949" y="1990"/>
                    <a:pt x="2974" y="1990"/>
                  </a:cubicBezTo>
                  <a:cubicBezTo>
                    <a:pt x="2975" y="1990"/>
                    <a:pt x="2975" y="1989"/>
                    <a:pt x="2975" y="1989"/>
                  </a:cubicBezTo>
                  <a:cubicBezTo>
                    <a:pt x="2992" y="1972"/>
                    <a:pt x="2340" y="1521"/>
                    <a:pt x="1521" y="970"/>
                  </a:cubicBezTo>
                  <a:cubicBezTo>
                    <a:pt x="701" y="429"/>
                    <a:pt x="42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0"/>
            <p:cNvSpPr/>
            <p:nvPr/>
          </p:nvSpPr>
          <p:spPr>
            <a:xfrm>
              <a:off x="4811920" y="1549167"/>
              <a:ext cx="132302" cy="98554"/>
            </a:xfrm>
            <a:custGeom>
              <a:avLst/>
              <a:gdLst/>
              <a:ahLst/>
              <a:cxnLst/>
              <a:rect l="l" t="t" r="r" b="b"/>
              <a:pathLst>
                <a:path w="4128" h="3075" extrusionOk="0">
                  <a:moveTo>
                    <a:pt x="3676" y="0"/>
                  </a:moveTo>
                  <a:lnTo>
                    <a:pt x="1504" y="2139"/>
                  </a:lnTo>
                  <a:lnTo>
                    <a:pt x="485" y="1020"/>
                  </a:lnTo>
                  <a:lnTo>
                    <a:pt x="0" y="1471"/>
                  </a:lnTo>
                  <a:lnTo>
                    <a:pt x="1487" y="3075"/>
                  </a:lnTo>
                  <a:lnTo>
                    <a:pt x="4127" y="468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0"/>
            <p:cNvSpPr/>
            <p:nvPr/>
          </p:nvSpPr>
          <p:spPr>
            <a:xfrm>
              <a:off x="5905947" y="1597370"/>
              <a:ext cx="348127" cy="254926"/>
            </a:xfrm>
            <a:custGeom>
              <a:avLst/>
              <a:gdLst/>
              <a:ahLst/>
              <a:cxnLst/>
              <a:rect l="l" t="t" r="r" b="b"/>
              <a:pathLst>
                <a:path w="10862" h="7954" extrusionOk="0">
                  <a:moveTo>
                    <a:pt x="2089" y="0"/>
                  </a:moveTo>
                  <a:cubicBezTo>
                    <a:pt x="1872" y="0"/>
                    <a:pt x="1655" y="0"/>
                    <a:pt x="1438" y="34"/>
                  </a:cubicBezTo>
                  <a:cubicBezTo>
                    <a:pt x="719" y="134"/>
                    <a:pt x="151" y="702"/>
                    <a:pt x="34" y="1420"/>
                  </a:cubicBezTo>
                  <a:cubicBezTo>
                    <a:pt x="18" y="1671"/>
                    <a:pt x="1" y="1922"/>
                    <a:pt x="18" y="2156"/>
                  </a:cubicBezTo>
                  <a:lnTo>
                    <a:pt x="18" y="2908"/>
                  </a:lnTo>
                  <a:lnTo>
                    <a:pt x="18" y="4461"/>
                  </a:lnTo>
                  <a:lnTo>
                    <a:pt x="18" y="4862"/>
                  </a:lnTo>
                  <a:cubicBezTo>
                    <a:pt x="18" y="4996"/>
                    <a:pt x="18" y="5130"/>
                    <a:pt x="51" y="5263"/>
                  </a:cubicBezTo>
                  <a:cubicBezTo>
                    <a:pt x="151" y="5815"/>
                    <a:pt x="536" y="6283"/>
                    <a:pt x="1070" y="6500"/>
                  </a:cubicBezTo>
                  <a:cubicBezTo>
                    <a:pt x="1204" y="6550"/>
                    <a:pt x="1338" y="6583"/>
                    <a:pt x="1471" y="6600"/>
                  </a:cubicBezTo>
                  <a:cubicBezTo>
                    <a:pt x="1610" y="6616"/>
                    <a:pt x="1735" y="6617"/>
                    <a:pt x="1872" y="6617"/>
                  </a:cubicBezTo>
                  <a:lnTo>
                    <a:pt x="1872" y="6617"/>
                  </a:lnTo>
                  <a:lnTo>
                    <a:pt x="1872" y="7953"/>
                  </a:lnTo>
                  <a:lnTo>
                    <a:pt x="1922" y="7887"/>
                  </a:lnTo>
                  <a:lnTo>
                    <a:pt x="3192" y="6617"/>
                  </a:lnTo>
                  <a:lnTo>
                    <a:pt x="8890" y="6617"/>
                  </a:lnTo>
                  <a:cubicBezTo>
                    <a:pt x="9107" y="6617"/>
                    <a:pt x="9308" y="6617"/>
                    <a:pt x="9525" y="6567"/>
                  </a:cubicBezTo>
                  <a:cubicBezTo>
                    <a:pt x="10143" y="6433"/>
                    <a:pt x="10628" y="5965"/>
                    <a:pt x="10795" y="5364"/>
                  </a:cubicBezTo>
                  <a:cubicBezTo>
                    <a:pt x="10828" y="5180"/>
                    <a:pt x="10861" y="4979"/>
                    <a:pt x="10845" y="4796"/>
                  </a:cubicBezTo>
                  <a:lnTo>
                    <a:pt x="10845" y="4261"/>
                  </a:lnTo>
                  <a:cubicBezTo>
                    <a:pt x="10845" y="3893"/>
                    <a:pt x="10845" y="3559"/>
                    <a:pt x="10845" y="3242"/>
                  </a:cubicBezTo>
                  <a:cubicBezTo>
                    <a:pt x="10845" y="2908"/>
                    <a:pt x="10845" y="2607"/>
                    <a:pt x="10845" y="2323"/>
                  </a:cubicBezTo>
                  <a:cubicBezTo>
                    <a:pt x="10845" y="2172"/>
                    <a:pt x="10845" y="2039"/>
                    <a:pt x="10845" y="1905"/>
                  </a:cubicBezTo>
                  <a:cubicBezTo>
                    <a:pt x="10845" y="1771"/>
                    <a:pt x="10845" y="1638"/>
                    <a:pt x="10828" y="1504"/>
                  </a:cubicBezTo>
                  <a:cubicBezTo>
                    <a:pt x="10778" y="1053"/>
                    <a:pt x="10544" y="652"/>
                    <a:pt x="10193" y="385"/>
                  </a:cubicBezTo>
                  <a:cubicBezTo>
                    <a:pt x="9976" y="217"/>
                    <a:pt x="9725" y="100"/>
                    <a:pt x="9458" y="50"/>
                  </a:cubicBezTo>
                  <a:cubicBezTo>
                    <a:pt x="9408" y="50"/>
                    <a:pt x="9374" y="50"/>
                    <a:pt x="9324" y="34"/>
                  </a:cubicBezTo>
                  <a:lnTo>
                    <a:pt x="9157" y="34"/>
                  </a:lnTo>
                  <a:cubicBezTo>
                    <a:pt x="9157" y="34"/>
                    <a:pt x="9191" y="34"/>
                    <a:pt x="9241" y="50"/>
                  </a:cubicBezTo>
                  <a:lnTo>
                    <a:pt x="9324" y="50"/>
                  </a:lnTo>
                  <a:cubicBezTo>
                    <a:pt x="9358" y="50"/>
                    <a:pt x="9408" y="67"/>
                    <a:pt x="9441" y="67"/>
                  </a:cubicBezTo>
                  <a:cubicBezTo>
                    <a:pt x="10160" y="201"/>
                    <a:pt x="10711" y="786"/>
                    <a:pt x="10795" y="1504"/>
                  </a:cubicBezTo>
                  <a:cubicBezTo>
                    <a:pt x="10795" y="1638"/>
                    <a:pt x="10795" y="1771"/>
                    <a:pt x="10795" y="1905"/>
                  </a:cubicBezTo>
                  <a:cubicBezTo>
                    <a:pt x="10795" y="2039"/>
                    <a:pt x="10795" y="2172"/>
                    <a:pt x="10795" y="2323"/>
                  </a:cubicBezTo>
                  <a:cubicBezTo>
                    <a:pt x="10795" y="2607"/>
                    <a:pt x="10795" y="2924"/>
                    <a:pt x="10795" y="3242"/>
                  </a:cubicBezTo>
                  <a:cubicBezTo>
                    <a:pt x="10795" y="3559"/>
                    <a:pt x="10795" y="3893"/>
                    <a:pt x="10795" y="4261"/>
                  </a:cubicBezTo>
                  <a:lnTo>
                    <a:pt x="10795" y="4796"/>
                  </a:lnTo>
                  <a:cubicBezTo>
                    <a:pt x="10795" y="4979"/>
                    <a:pt x="10778" y="5163"/>
                    <a:pt x="10728" y="5347"/>
                  </a:cubicBezTo>
                  <a:cubicBezTo>
                    <a:pt x="10577" y="5932"/>
                    <a:pt x="10110" y="6383"/>
                    <a:pt x="9508" y="6517"/>
                  </a:cubicBezTo>
                  <a:cubicBezTo>
                    <a:pt x="9361" y="6541"/>
                    <a:pt x="9206" y="6557"/>
                    <a:pt x="9054" y="6557"/>
                  </a:cubicBezTo>
                  <a:cubicBezTo>
                    <a:pt x="8998" y="6557"/>
                    <a:pt x="8944" y="6554"/>
                    <a:pt x="8890" y="6550"/>
                  </a:cubicBezTo>
                  <a:lnTo>
                    <a:pt x="3175" y="6550"/>
                  </a:lnTo>
                  <a:lnTo>
                    <a:pt x="3159" y="6567"/>
                  </a:lnTo>
                  <a:lnTo>
                    <a:pt x="1939" y="7786"/>
                  </a:lnTo>
                  <a:lnTo>
                    <a:pt x="1939" y="6550"/>
                  </a:lnTo>
                  <a:lnTo>
                    <a:pt x="1906" y="6550"/>
                  </a:lnTo>
                  <a:cubicBezTo>
                    <a:pt x="1755" y="6550"/>
                    <a:pt x="1622" y="6550"/>
                    <a:pt x="1488" y="6533"/>
                  </a:cubicBezTo>
                  <a:cubicBezTo>
                    <a:pt x="1354" y="6517"/>
                    <a:pt x="1221" y="6483"/>
                    <a:pt x="1087" y="6433"/>
                  </a:cubicBezTo>
                  <a:cubicBezTo>
                    <a:pt x="586" y="6233"/>
                    <a:pt x="218" y="5781"/>
                    <a:pt x="101" y="5247"/>
                  </a:cubicBezTo>
                  <a:cubicBezTo>
                    <a:pt x="68" y="4996"/>
                    <a:pt x="68" y="4729"/>
                    <a:pt x="68" y="4461"/>
                  </a:cubicBezTo>
                  <a:lnTo>
                    <a:pt x="68" y="2908"/>
                  </a:lnTo>
                  <a:lnTo>
                    <a:pt x="68" y="2156"/>
                  </a:lnTo>
                  <a:cubicBezTo>
                    <a:pt x="68" y="1922"/>
                    <a:pt x="68" y="1671"/>
                    <a:pt x="101" y="1437"/>
                  </a:cubicBezTo>
                  <a:cubicBezTo>
                    <a:pt x="201" y="735"/>
                    <a:pt x="753" y="184"/>
                    <a:pt x="1454" y="84"/>
                  </a:cubicBezTo>
                  <a:cubicBezTo>
                    <a:pt x="1608" y="72"/>
                    <a:pt x="1762" y="60"/>
                    <a:pt x="1909" y="60"/>
                  </a:cubicBezTo>
                  <a:cubicBezTo>
                    <a:pt x="1971" y="60"/>
                    <a:pt x="2031" y="62"/>
                    <a:pt x="2089" y="67"/>
                  </a:cubicBezTo>
                  <a:lnTo>
                    <a:pt x="4479" y="50"/>
                  </a:lnTo>
                  <a:lnTo>
                    <a:pt x="7904" y="50"/>
                  </a:lnTo>
                  <a:lnTo>
                    <a:pt x="8840" y="34"/>
                  </a:lnTo>
                  <a:lnTo>
                    <a:pt x="7904" y="17"/>
                  </a:lnTo>
                  <a:lnTo>
                    <a:pt x="4479" y="17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0"/>
            <p:cNvSpPr/>
            <p:nvPr/>
          </p:nvSpPr>
          <p:spPr>
            <a:xfrm>
              <a:off x="6010398" y="1697815"/>
              <a:ext cx="27339" cy="25416"/>
            </a:xfrm>
            <a:custGeom>
              <a:avLst/>
              <a:gdLst/>
              <a:ahLst/>
              <a:cxnLst/>
              <a:rect l="l" t="t" r="r" b="b"/>
              <a:pathLst>
                <a:path w="853" h="793" extrusionOk="0">
                  <a:moveTo>
                    <a:pt x="471" y="1"/>
                  </a:moveTo>
                  <a:cubicBezTo>
                    <a:pt x="429" y="1"/>
                    <a:pt x="388" y="8"/>
                    <a:pt x="351" y="24"/>
                  </a:cubicBezTo>
                  <a:cubicBezTo>
                    <a:pt x="0" y="141"/>
                    <a:pt x="0" y="642"/>
                    <a:pt x="351" y="776"/>
                  </a:cubicBezTo>
                  <a:cubicBezTo>
                    <a:pt x="388" y="787"/>
                    <a:pt x="428" y="792"/>
                    <a:pt x="469" y="792"/>
                  </a:cubicBezTo>
                  <a:cubicBezTo>
                    <a:pt x="558" y="792"/>
                    <a:pt x="650" y="766"/>
                    <a:pt x="718" y="709"/>
                  </a:cubicBezTo>
                  <a:cubicBezTo>
                    <a:pt x="785" y="659"/>
                    <a:pt x="835" y="576"/>
                    <a:pt x="852" y="492"/>
                  </a:cubicBezTo>
                  <a:cubicBezTo>
                    <a:pt x="852" y="459"/>
                    <a:pt x="852" y="425"/>
                    <a:pt x="852" y="392"/>
                  </a:cubicBezTo>
                  <a:cubicBezTo>
                    <a:pt x="835" y="392"/>
                    <a:pt x="835" y="425"/>
                    <a:pt x="819" y="475"/>
                  </a:cubicBezTo>
                  <a:cubicBezTo>
                    <a:pt x="802" y="559"/>
                    <a:pt x="752" y="626"/>
                    <a:pt x="685" y="676"/>
                  </a:cubicBezTo>
                  <a:cubicBezTo>
                    <a:pt x="634" y="716"/>
                    <a:pt x="566" y="738"/>
                    <a:pt x="497" y="738"/>
                  </a:cubicBezTo>
                  <a:cubicBezTo>
                    <a:pt x="452" y="738"/>
                    <a:pt x="407" y="729"/>
                    <a:pt x="368" y="709"/>
                  </a:cubicBezTo>
                  <a:cubicBezTo>
                    <a:pt x="84" y="609"/>
                    <a:pt x="84" y="191"/>
                    <a:pt x="368" y="74"/>
                  </a:cubicBezTo>
                  <a:cubicBezTo>
                    <a:pt x="401" y="63"/>
                    <a:pt x="438" y="58"/>
                    <a:pt x="476" y="58"/>
                  </a:cubicBezTo>
                  <a:cubicBezTo>
                    <a:pt x="551" y="58"/>
                    <a:pt x="629" y="80"/>
                    <a:pt x="685" y="124"/>
                  </a:cubicBezTo>
                  <a:cubicBezTo>
                    <a:pt x="752" y="175"/>
                    <a:pt x="802" y="241"/>
                    <a:pt x="819" y="308"/>
                  </a:cubicBezTo>
                  <a:cubicBezTo>
                    <a:pt x="835" y="358"/>
                    <a:pt x="835" y="392"/>
                    <a:pt x="852" y="392"/>
                  </a:cubicBezTo>
                  <a:cubicBezTo>
                    <a:pt x="852" y="358"/>
                    <a:pt x="852" y="342"/>
                    <a:pt x="852" y="308"/>
                  </a:cubicBezTo>
                  <a:cubicBezTo>
                    <a:pt x="835" y="225"/>
                    <a:pt x="785" y="141"/>
                    <a:pt x="718" y="91"/>
                  </a:cubicBezTo>
                  <a:cubicBezTo>
                    <a:pt x="650" y="34"/>
                    <a:pt x="559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0"/>
            <p:cNvSpPr/>
            <p:nvPr/>
          </p:nvSpPr>
          <p:spPr>
            <a:xfrm>
              <a:off x="6064466" y="1697270"/>
              <a:ext cx="27883" cy="25416"/>
            </a:xfrm>
            <a:custGeom>
              <a:avLst/>
              <a:gdLst/>
              <a:ahLst/>
              <a:cxnLst/>
              <a:rect l="l" t="t" r="r" b="b"/>
              <a:pathLst>
                <a:path w="870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1" y="141"/>
                    <a:pt x="1" y="643"/>
                    <a:pt x="351" y="776"/>
                  </a:cubicBezTo>
                  <a:cubicBezTo>
                    <a:pt x="394" y="787"/>
                    <a:pt x="436" y="792"/>
                    <a:pt x="477" y="792"/>
                  </a:cubicBezTo>
                  <a:cubicBezTo>
                    <a:pt x="566" y="792"/>
                    <a:pt x="651" y="767"/>
                    <a:pt x="719" y="709"/>
                  </a:cubicBezTo>
                  <a:cubicBezTo>
                    <a:pt x="786" y="659"/>
                    <a:pt x="836" y="576"/>
                    <a:pt x="853" y="492"/>
                  </a:cubicBezTo>
                  <a:cubicBezTo>
                    <a:pt x="869" y="459"/>
                    <a:pt x="869" y="425"/>
                    <a:pt x="853" y="392"/>
                  </a:cubicBezTo>
                  <a:cubicBezTo>
                    <a:pt x="853" y="392"/>
                    <a:pt x="853" y="425"/>
                    <a:pt x="836" y="476"/>
                  </a:cubicBezTo>
                  <a:cubicBezTo>
                    <a:pt x="803" y="559"/>
                    <a:pt x="752" y="626"/>
                    <a:pt x="702" y="676"/>
                  </a:cubicBezTo>
                  <a:cubicBezTo>
                    <a:pt x="642" y="717"/>
                    <a:pt x="575" y="739"/>
                    <a:pt x="506" y="739"/>
                  </a:cubicBezTo>
                  <a:cubicBezTo>
                    <a:pt x="460" y="739"/>
                    <a:pt x="414" y="729"/>
                    <a:pt x="368" y="709"/>
                  </a:cubicBezTo>
                  <a:cubicBezTo>
                    <a:pt x="84" y="609"/>
                    <a:pt x="84" y="192"/>
                    <a:pt x="368" y="75"/>
                  </a:cubicBezTo>
                  <a:cubicBezTo>
                    <a:pt x="407" y="63"/>
                    <a:pt x="446" y="58"/>
                    <a:pt x="485" y="58"/>
                  </a:cubicBezTo>
                  <a:cubicBezTo>
                    <a:pt x="561" y="58"/>
                    <a:pt x="636" y="80"/>
                    <a:pt x="702" y="125"/>
                  </a:cubicBezTo>
                  <a:cubicBezTo>
                    <a:pt x="752" y="175"/>
                    <a:pt x="803" y="242"/>
                    <a:pt x="836" y="308"/>
                  </a:cubicBezTo>
                  <a:cubicBezTo>
                    <a:pt x="853" y="359"/>
                    <a:pt x="853" y="392"/>
                    <a:pt x="853" y="392"/>
                  </a:cubicBezTo>
                  <a:cubicBezTo>
                    <a:pt x="869" y="359"/>
                    <a:pt x="869" y="342"/>
                    <a:pt x="853" y="308"/>
                  </a:cubicBezTo>
                  <a:cubicBezTo>
                    <a:pt x="836" y="225"/>
                    <a:pt x="786" y="141"/>
                    <a:pt x="719" y="91"/>
                  </a:cubicBezTo>
                  <a:cubicBezTo>
                    <a:pt x="651" y="34"/>
                    <a:pt x="567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0"/>
            <p:cNvSpPr/>
            <p:nvPr/>
          </p:nvSpPr>
          <p:spPr>
            <a:xfrm>
              <a:off x="6118566" y="1697270"/>
              <a:ext cx="27851" cy="25416"/>
            </a:xfrm>
            <a:custGeom>
              <a:avLst/>
              <a:gdLst/>
              <a:ahLst/>
              <a:cxnLst/>
              <a:rect l="l" t="t" r="r" b="b"/>
              <a:pathLst>
                <a:path w="869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0" y="141"/>
                    <a:pt x="0" y="643"/>
                    <a:pt x="351" y="776"/>
                  </a:cubicBezTo>
                  <a:cubicBezTo>
                    <a:pt x="393" y="787"/>
                    <a:pt x="436" y="792"/>
                    <a:pt x="477" y="792"/>
                  </a:cubicBezTo>
                  <a:cubicBezTo>
                    <a:pt x="568" y="792"/>
                    <a:pt x="655" y="767"/>
                    <a:pt x="735" y="709"/>
                  </a:cubicBezTo>
                  <a:cubicBezTo>
                    <a:pt x="802" y="659"/>
                    <a:pt x="836" y="576"/>
                    <a:pt x="852" y="492"/>
                  </a:cubicBezTo>
                  <a:cubicBezTo>
                    <a:pt x="869" y="459"/>
                    <a:pt x="869" y="425"/>
                    <a:pt x="852" y="392"/>
                  </a:cubicBezTo>
                  <a:cubicBezTo>
                    <a:pt x="852" y="392"/>
                    <a:pt x="852" y="425"/>
                    <a:pt x="836" y="476"/>
                  </a:cubicBezTo>
                  <a:cubicBezTo>
                    <a:pt x="802" y="559"/>
                    <a:pt x="769" y="626"/>
                    <a:pt x="702" y="676"/>
                  </a:cubicBezTo>
                  <a:cubicBezTo>
                    <a:pt x="641" y="717"/>
                    <a:pt x="574" y="739"/>
                    <a:pt x="509" y="739"/>
                  </a:cubicBezTo>
                  <a:cubicBezTo>
                    <a:pt x="466" y="739"/>
                    <a:pt x="424" y="729"/>
                    <a:pt x="384" y="709"/>
                  </a:cubicBezTo>
                  <a:cubicBezTo>
                    <a:pt x="84" y="609"/>
                    <a:pt x="84" y="192"/>
                    <a:pt x="384" y="75"/>
                  </a:cubicBezTo>
                  <a:cubicBezTo>
                    <a:pt x="418" y="63"/>
                    <a:pt x="453" y="58"/>
                    <a:pt x="489" y="58"/>
                  </a:cubicBezTo>
                  <a:cubicBezTo>
                    <a:pt x="561" y="58"/>
                    <a:pt x="635" y="80"/>
                    <a:pt x="702" y="125"/>
                  </a:cubicBezTo>
                  <a:cubicBezTo>
                    <a:pt x="769" y="175"/>
                    <a:pt x="802" y="242"/>
                    <a:pt x="836" y="308"/>
                  </a:cubicBezTo>
                  <a:cubicBezTo>
                    <a:pt x="852" y="359"/>
                    <a:pt x="852" y="392"/>
                    <a:pt x="852" y="392"/>
                  </a:cubicBezTo>
                  <a:cubicBezTo>
                    <a:pt x="869" y="359"/>
                    <a:pt x="869" y="342"/>
                    <a:pt x="852" y="308"/>
                  </a:cubicBezTo>
                  <a:cubicBezTo>
                    <a:pt x="836" y="225"/>
                    <a:pt x="802" y="141"/>
                    <a:pt x="735" y="91"/>
                  </a:cubicBezTo>
                  <a:cubicBezTo>
                    <a:pt x="656" y="34"/>
                    <a:pt x="56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0"/>
            <p:cNvSpPr/>
            <p:nvPr/>
          </p:nvSpPr>
          <p:spPr>
            <a:xfrm>
              <a:off x="4044002" y="1383340"/>
              <a:ext cx="103361" cy="163711"/>
            </a:xfrm>
            <a:custGeom>
              <a:avLst/>
              <a:gdLst/>
              <a:ahLst/>
              <a:cxnLst/>
              <a:rect l="l" t="t" r="r" b="b"/>
              <a:pathLst>
                <a:path w="3225" h="5108" extrusionOk="0">
                  <a:moveTo>
                    <a:pt x="1676" y="764"/>
                  </a:moveTo>
                  <a:cubicBezTo>
                    <a:pt x="2273" y="764"/>
                    <a:pt x="2722" y="1446"/>
                    <a:pt x="2373" y="2117"/>
                  </a:cubicBezTo>
                  <a:cubicBezTo>
                    <a:pt x="2323" y="2234"/>
                    <a:pt x="2239" y="2317"/>
                    <a:pt x="2122" y="2384"/>
                  </a:cubicBezTo>
                  <a:cubicBezTo>
                    <a:pt x="1970" y="2472"/>
                    <a:pt x="1817" y="2511"/>
                    <a:pt x="1672" y="2511"/>
                  </a:cubicBezTo>
                  <a:cubicBezTo>
                    <a:pt x="1072" y="2511"/>
                    <a:pt x="619" y="1838"/>
                    <a:pt x="969" y="1164"/>
                  </a:cubicBezTo>
                  <a:cubicBezTo>
                    <a:pt x="1036" y="1047"/>
                    <a:pt x="1120" y="947"/>
                    <a:pt x="1220" y="897"/>
                  </a:cubicBezTo>
                  <a:cubicBezTo>
                    <a:pt x="1374" y="805"/>
                    <a:pt x="1530" y="764"/>
                    <a:pt x="1676" y="764"/>
                  </a:cubicBezTo>
                  <a:close/>
                  <a:moveTo>
                    <a:pt x="1734" y="1"/>
                  </a:moveTo>
                  <a:cubicBezTo>
                    <a:pt x="1469" y="1"/>
                    <a:pt x="1186" y="62"/>
                    <a:pt x="902" y="195"/>
                  </a:cubicBezTo>
                  <a:cubicBezTo>
                    <a:pt x="635" y="312"/>
                    <a:pt x="418" y="513"/>
                    <a:pt x="284" y="780"/>
                  </a:cubicBezTo>
                  <a:cubicBezTo>
                    <a:pt x="0" y="1348"/>
                    <a:pt x="117" y="2000"/>
                    <a:pt x="384" y="2551"/>
                  </a:cubicBezTo>
                  <a:lnTo>
                    <a:pt x="1303" y="4857"/>
                  </a:lnTo>
                  <a:cubicBezTo>
                    <a:pt x="1370" y="5024"/>
                    <a:pt x="1521" y="5108"/>
                    <a:pt x="1671" y="5108"/>
                  </a:cubicBezTo>
                  <a:cubicBezTo>
                    <a:pt x="1821" y="5108"/>
                    <a:pt x="1972" y="5024"/>
                    <a:pt x="2039" y="4857"/>
                  </a:cubicBezTo>
                  <a:lnTo>
                    <a:pt x="2941" y="2535"/>
                  </a:lnTo>
                  <a:cubicBezTo>
                    <a:pt x="3108" y="2184"/>
                    <a:pt x="3208" y="1816"/>
                    <a:pt x="3225" y="1432"/>
                  </a:cubicBezTo>
                  <a:cubicBezTo>
                    <a:pt x="3225" y="596"/>
                    <a:pt x="2563" y="1"/>
                    <a:pt x="173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0"/>
            <p:cNvSpPr/>
            <p:nvPr/>
          </p:nvSpPr>
          <p:spPr>
            <a:xfrm>
              <a:off x="3846606" y="1244275"/>
              <a:ext cx="458219" cy="413092"/>
            </a:xfrm>
            <a:custGeom>
              <a:avLst/>
              <a:gdLst/>
              <a:ahLst/>
              <a:cxnLst/>
              <a:rect l="l" t="t" r="r" b="b"/>
              <a:pathLst>
                <a:path w="14297" h="12889" extrusionOk="0">
                  <a:moveTo>
                    <a:pt x="13645" y="9163"/>
                  </a:moveTo>
                  <a:cubicBezTo>
                    <a:pt x="13578" y="9296"/>
                    <a:pt x="13528" y="9380"/>
                    <a:pt x="13494" y="9447"/>
                  </a:cubicBezTo>
                  <a:cubicBezTo>
                    <a:pt x="13544" y="9396"/>
                    <a:pt x="13594" y="9296"/>
                    <a:pt x="13645" y="9163"/>
                  </a:cubicBezTo>
                  <a:close/>
                  <a:moveTo>
                    <a:pt x="13494" y="9447"/>
                  </a:moveTo>
                  <a:lnTo>
                    <a:pt x="13444" y="9547"/>
                  </a:lnTo>
                  <a:cubicBezTo>
                    <a:pt x="13461" y="9530"/>
                    <a:pt x="13477" y="9513"/>
                    <a:pt x="13494" y="9447"/>
                  </a:cubicBezTo>
                  <a:close/>
                  <a:moveTo>
                    <a:pt x="13444" y="9547"/>
                  </a:moveTo>
                  <a:cubicBezTo>
                    <a:pt x="13444" y="9547"/>
                    <a:pt x="13444" y="9564"/>
                    <a:pt x="13461" y="9597"/>
                  </a:cubicBezTo>
                  <a:cubicBezTo>
                    <a:pt x="13461" y="9564"/>
                    <a:pt x="13444" y="9547"/>
                    <a:pt x="13444" y="9547"/>
                  </a:cubicBezTo>
                  <a:close/>
                  <a:moveTo>
                    <a:pt x="7799" y="0"/>
                  </a:moveTo>
                  <a:cubicBezTo>
                    <a:pt x="3156" y="0"/>
                    <a:pt x="0" y="4837"/>
                    <a:pt x="1982" y="9112"/>
                  </a:cubicBezTo>
                  <a:cubicBezTo>
                    <a:pt x="2283" y="9798"/>
                    <a:pt x="2717" y="10416"/>
                    <a:pt x="3235" y="10950"/>
                  </a:cubicBezTo>
                  <a:cubicBezTo>
                    <a:pt x="3736" y="11468"/>
                    <a:pt x="4321" y="11886"/>
                    <a:pt x="4956" y="12204"/>
                  </a:cubicBezTo>
                  <a:lnTo>
                    <a:pt x="5190" y="12320"/>
                  </a:lnTo>
                  <a:cubicBezTo>
                    <a:pt x="5257" y="12354"/>
                    <a:pt x="5340" y="12387"/>
                    <a:pt x="5424" y="12421"/>
                  </a:cubicBezTo>
                  <a:lnTo>
                    <a:pt x="5892" y="12588"/>
                  </a:lnTo>
                  <a:cubicBezTo>
                    <a:pt x="6209" y="12688"/>
                    <a:pt x="6527" y="12755"/>
                    <a:pt x="6861" y="12805"/>
                  </a:cubicBezTo>
                  <a:cubicBezTo>
                    <a:pt x="7178" y="12855"/>
                    <a:pt x="7496" y="12872"/>
                    <a:pt x="7813" y="12889"/>
                  </a:cubicBezTo>
                  <a:cubicBezTo>
                    <a:pt x="8114" y="12889"/>
                    <a:pt x="8415" y="12872"/>
                    <a:pt x="8716" y="12822"/>
                  </a:cubicBezTo>
                  <a:cubicBezTo>
                    <a:pt x="9800" y="12672"/>
                    <a:pt x="10818" y="12255"/>
                    <a:pt x="11686" y="11604"/>
                  </a:cubicBezTo>
                  <a:lnTo>
                    <a:pt x="11686" y="11604"/>
                  </a:lnTo>
                  <a:lnTo>
                    <a:pt x="14246" y="12070"/>
                  </a:lnTo>
                  <a:lnTo>
                    <a:pt x="14280" y="12070"/>
                  </a:lnTo>
                  <a:lnTo>
                    <a:pt x="14263" y="12053"/>
                  </a:lnTo>
                  <a:lnTo>
                    <a:pt x="13661" y="10199"/>
                  </a:lnTo>
                  <a:cubicBezTo>
                    <a:pt x="13594" y="9981"/>
                    <a:pt x="13544" y="9831"/>
                    <a:pt x="13511" y="9714"/>
                  </a:cubicBezTo>
                  <a:lnTo>
                    <a:pt x="13461" y="9597"/>
                  </a:lnTo>
                  <a:lnTo>
                    <a:pt x="13494" y="9714"/>
                  </a:lnTo>
                  <a:cubicBezTo>
                    <a:pt x="13528" y="9831"/>
                    <a:pt x="13578" y="9998"/>
                    <a:pt x="13645" y="10199"/>
                  </a:cubicBezTo>
                  <a:lnTo>
                    <a:pt x="14223" y="12032"/>
                  </a:lnTo>
                  <a:lnTo>
                    <a:pt x="14223" y="12032"/>
                  </a:lnTo>
                  <a:lnTo>
                    <a:pt x="11706" y="11555"/>
                  </a:lnTo>
                  <a:lnTo>
                    <a:pt x="11706" y="11555"/>
                  </a:lnTo>
                  <a:lnTo>
                    <a:pt x="11706" y="11535"/>
                  </a:lnTo>
                  <a:lnTo>
                    <a:pt x="11673" y="11552"/>
                  </a:lnTo>
                  <a:cubicBezTo>
                    <a:pt x="10574" y="12372"/>
                    <a:pt x="9248" y="12822"/>
                    <a:pt x="7888" y="12822"/>
                  </a:cubicBezTo>
                  <a:cubicBezTo>
                    <a:pt x="7863" y="12822"/>
                    <a:pt x="7838" y="12822"/>
                    <a:pt x="7813" y="12822"/>
                  </a:cubicBezTo>
                  <a:cubicBezTo>
                    <a:pt x="7496" y="12822"/>
                    <a:pt x="7178" y="12788"/>
                    <a:pt x="6861" y="12755"/>
                  </a:cubicBezTo>
                  <a:cubicBezTo>
                    <a:pt x="6543" y="12705"/>
                    <a:pt x="6226" y="12621"/>
                    <a:pt x="5909" y="12538"/>
                  </a:cubicBezTo>
                  <a:lnTo>
                    <a:pt x="5441" y="12354"/>
                  </a:lnTo>
                  <a:cubicBezTo>
                    <a:pt x="5357" y="12337"/>
                    <a:pt x="5290" y="12304"/>
                    <a:pt x="5207" y="12254"/>
                  </a:cubicBezTo>
                  <a:lnTo>
                    <a:pt x="4973" y="12153"/>
                  </a:lnTo>
                  <a:cubicBezTo>
                    <a:pt x="4355" y="11836"/>
                    <a:pt x="3770" y="11418"/>
                    <a:pt x="3285" y="10917"/>
                  </a:cubicBezTo>
                  <a:cubicBezTo>
                    <a:pt x="2767" y="10382"/>
                    <a:pt x="2333" y="9764"/>
                    <a:pt x="2032" y="9096"/>
                  </a:cubicBezTo>
                  <a:cubicBezTo>
                    <a:pt x="729" y="6239"/>
                    <a:pt x="1681" y="2880"/>
                    <a:pt x="4288" y="1142"/>
                  </a:cubicBezTo>
                  <a:cubicBezTo>
                    <a:pt x="5406" y="394"/>
                    <a:pt x="6629" y="53"/>
                    <a:pt x="7822" y="53"/>
                  </a:cubicBezTo>
                  <a:cubicBezTo>
                    <a:pt x="10999" y="53"/>
                    <a:pt x="13970" y="2467"/>
                    <a:pt x="14213" y="6038"/>
                  </a:cubicBezTo>
                  <a:cubicBezTo>
                    <a:pt x="14263" y="6690"/>
                    <a:pt x="14213" y="7341"/>
                    <a:pt x="14046" y="7993"/>
                  </a:cubicBezTo>
                  <a:cubicBezTo>
                    <a:pt x="13945" y="8394"/>
                    <a:pt x="13812" y="8778"/>
                    <a:pt x="13645" y="9163"/>
                  </a:cubicBezTo>
                  <a:cubicBezTo>
                    <a:pt x="13828" y="8795"/>
                    <a:pt x="13979" y="8394"/>
                    <a:pt x="14079" y="7993"/>
                  </a:cubicBezTo>
                  <a:cubicBezTo>
                    <a:pt x="14246" y="7358"/>
                    <a:pt x="14296" y="6690"/>
                    <a:pt x="14246" y="6021"/>
                  </a:cubicBezTo>
                  <a:cubicBezTo>
                    <a:pt x="14046" y="2730"/>
                    <a:pt x="11372" y="123"/>
                    <a:pt x="8081" y="6"/>
                  </a:cubicBezTo>
                  <a:cubicBezTo>
                    <a:pt x="7986" y="2"/>
                    <a:pt x="7892" y="0"/>
                    <a:pt x="7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0"/>
            <p:cNvSpPr/>
            <p:nvPr/>
          </p:nvSpPr>
          <p:spPr>
            <a:xfrm>
              <a:off x="5282094" y="1168958"/>
              <a:ext cx="462546" cy="412996"/>
            </a:xfrm>
            <a:custGeom>
              <a:avLst/>
              <a:gdLst/>
              <a:ahLst/>
              <a:cxnLst/>
              <a:rect l="l" t="t" r="r" b="b"/>
              <a:pathLst>
                <a:path w="14432" h="12886" extrusionOk="0">
                  <a:moveTo>
                    <a:pt x="6526" y="1"/>
                  </a:moveTo>
                  <a:cubicBezTo>
                    <a:pt x="5811" y="1"/>
                    <a:pt x="5077" y="123"/>
                    <a:pt x="4345" y="385"/>
                  </a:cubicBezTo>
                  <a:cubicBezTo>
                    <a:pt x="3643" y="635"/>
                    <a:pt x="2991" y="1003"/>
                    <a:pt x="2406" y="1471"/>
                  </a:cubicBezTo>
                  <a:cubicBezTo>
                    <a:pt x="1855" y="1922"/>
                    <a:pt x="1387" y="2473"/>
                    <a:pt x="1020" y="3075"/>
                  </a:cubicBezTo>
                  <a:lnTo>
                    <a:pt x="886" y="3292"/>
                  </a:lnTo>
                  <a:cubicBezTo>
                    <a:pt x="836" y="3376"/>
                    <a:pt x="802" y="3442"/>
                    <a:pt x="769" y="3526"/>
                  </a:cubicBezTo>
                  <a:cubicBezTo>
                    <a:pt x="685" y="3676"/>
                    <a:pt x="619" y="3827"/>
                    <a:pt x="552" y="3977"/>
                  </a:cubicBezTo>
                  <a:cubicBezTo>
                    <a:pt x="418" y="4278"/>
                    <a:pt x="318" y="4595"/>
                    <a:pt x="251" y="4913"/>
                  </a:cubicBezTo>
                  <a:cubicBezTo>
                    <a:pt x="167" y="5230"/>
                    <a:pt x="117" y="5548"/>
                    <a:pt x="84" y="5848"/>
                  </a:cubicBezTo>
                  <a:cubicBezTo>
                    <a:pt x="50" y="6166"/>
                    <a:pt x="50" y="6467"/>
                    <a:pt x="67" y="6767"/>
                  </a:cubicBezTo>
                  <a:cubicBezTo>
                    <a:pt x="117" y="7851"/>
                    <a:pt x="450" y="8919"/>
                    <a:pt x="1016" y="9837"/>
                  </a:cubicBezTo>
                  <a:lnTo>
                    <a:pt x="1016" y="9837"/>
                  </a:lnTo>
                  <a:lnTo>
                    <a:pt x="318" y="12348"/>
                  </a:lnTo>
                  <a:lnTo>
                    <a:pt x="318" y="12365"/>
                  </a:lnTo>
                  <a:lnTo>
                    <a:pt x="335" y="12365"/>
                  </a:lnTo>
                  <a:lnTo>
                    <a:pt x="2239" y="11930"/>
                  </a:lnTo>
                  <a:lnTo>
                    <a:pt x="2724" y="11813"/>
                  </a:lnTo>
                  <a:lnTo>
                    <a:pt x="2858" y="11780"/>
                  </a:lnTo>
                  <a:lnTo>
                    <a:pt x="2724" y="11797"/>
                  </a:lnTo>
                  <a:lnTo>
                    <a:pt x="2239" y="11914"/>
                  </a:lnTo>
                  <a:lnTo>
                    <a:pt x="358" y="12326"/>
                  </a:lnTo>
                  <a:lnTo>
                    <a:pt x="358" y="12326"/>
                  </a:lnTo>
                  <a:cubicBezTo>
                    <a:pt x="556" y="11649"/>
                    <a:pt x="786" y="10810"/>
                    <a:pt x="1048" y="9858"/>
                  </a:cubicBezTo>
                  <a:lnTo>
                    <a:pt x="1086" y="9858"/>
                  </a:lnTo>
                  <a:lnTo>
                    <a:pt x="1053" y="9825"/>
                  </a:lnTo>
                  <a:cubicBezTo>
                    <a:pt x="335" y="8639"/>
                    <a:pt x="0" y="7252"/>
                    <a:pt x="134" y="5865"/>
                  </a:cubicBezTo>
                  <a:cubicBezTo>
                    <a:pt x="167" y="5548"/>
                    <a:pt x="234" y="5230"/>
                    <a:pt x="301" y="4929"/>
                  </a:cubicBezTo>
                  <a:cubicBezTo>
                    <a:pt x="385" y="4612"/>
                    <a:pt x="485" y="4311"/>
                    <a:pt x="602" y="3994"/>
                  </a:cubicBezTo>
                  <a:cubicBezTo>
                    <a:pt x="669" y="3843"/>
                    <a:pt x="736" y="3693"/>
                    <a:pt x="819" y="3543"/>
                  </a:cubicBezTo>
                  <a:cubicBezTo>
                    <a:pt x="853" y="3476"/>
                    <a:pt x="886" y="3392"/>
                    <a:pt x="936" y="3325"/>
                  </a:cubicBezTo>
                  <a:lnTo>
                    <a:pt x="1070" y="3108"/>
                  </a:lnTo>
                  <a:cubicBezTo>
                    <a:pt x="1437" y="2507"/>
                    <a:pt x="1905" y="1972"/>
                    <a:pt x="2457" y="1521"/>
                  </a:cubicBezTo>
                  <a:cubicBezTo>
                    <a:pt x="3025" y="1053"/>
                    <a:pt x="3676" y="685"/>
                    <a:pt x="4378" y="435"/>
                  </a:cubicBezTo>
                  <a:cubicBezTo>
                    <a:pt x="5072" y="190"/>
                    <a:pt x="5785" y="73"/>
                    <a:pt x="6489" y="73"/>
                  </a:cubicBezTo>
                  <a:cubicBezTo>
                    <a:pt x="8766" y="73"/>
                    <a:pt x="10949" y="1299"/>
                    <a:pt x="12097" y="3392"/>
                  </a:cubicBezTo>
                  <a:cubicBezTo>
                    <a:pt x="14431" y="7662"/>
                    <a:pt x="11305" y="12851"/>
                    <a:pt x="6471" y="12851"/>
                  </a:cubicBezTo>
                  <a:cubicBezTo>
                    <a:pt x="6425" y="12851"/>
                    <a:pt x="6379" y="12850"/>
                    <a:pt x="6333" y="12849"/>
                  </a:cubicBezTo>
                  <a:cubicBezTo>
                    <a:pt x="5681" y="12833"/>
                    <a:pt x="5030" y="12716"/>
                    <a:pt x="4411" y="12515"/>
                  </a:cubicBezTo>
                  <a:cubicBezTo>
                    <a:pt x="4010" y="12381"/>
                    <a:pt x="3626" y="12198"/>
                    <a:pt x="3275" y="11997"/>
                  </a:cubicBezTo>
                  <a:cubicBezTo>
                    <a:pt x="3142" y="11930"/>
                    <a:pt x="3058" y="11863"/>
                    <a:pt x="2991" y="11830"/>
                  </a:cubicBezTo>
                  <a:lnTo>
                    <a:pt x="2991" y="11830"/>
                  </a:lnTo>
                  <a:cubicBezTo>
                    <a:pt x="3058" y="11880"/>
                    <a:pt x="3142" y="11930"/>
                    <a:pt x="3259" y="12014"/>
                  </a:cubicBezTo>
                  <a:cubicBezTo>
                    <a:pt x="3626" y="12214"/>
                    <a:pt x="4010" y="12398"/>
                    <a:pt x="4395" y="12532"/>
                  </a:cubicBezTo>
                  <a:cubicBezTo>
                    <a:pt x="5030" y="12749"/>
                    <a:pt x="5681" y="12866"/>
                    <a:pt x="6333" y="12883"/>
                  </a:cubicBezTo>
                  <a:cubicBezTo>
                    <a:pt x="6399" y="12885"/>
                    <a:pt x="6464" y="12886"/>
                    <a:pt x="6530" y="12886"/>
                  </a:cubicBezTo>
                  <a:cubicBezTo>
                    <a:pt x="9753" y="12886"/>
                    <a:pt x="12490" y="10478"/>
                    <a:pt x="12883" y="7269"/>
                  </a:cubicBezTo>
                  <a:cubicBezTo>
                    <a:pt x="13401" y="3277"/>
                    <a:pt x="10232" y="1"/>
                    <a:pt x="6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0"/>
            <p:cNvSpPr/>
            <p:nvPr/>
          </p:nvSpPr>
          <p:spPr>
            <a:xfrm>
              <a:off x="5477022" y="1639772"/>
              <a:ext cx="124258" cy="247618"/>
            </a:xfrm>
            <a:custGeom>
              <a:avLst/>
              <a:gdLst/>
              <a:ahLst/>
              <a:cxnLst/>
              <a:rect l="l" t="t" r="r" b="b"/>
              <a:pathLst>
                <a:path w="3877" h="7726" extrusionOk="0">
                  <a:moveTo>
                    <a:pt x="2623" y="1"/>
                  </a:moveTo>
                  <a:cubicBezTo>
                    <a:pt x="2419" y="1"/>
                    <a:pt x="2217" y="93"/>
                    <a:pt x="2150" y="265"/>
                  </a:cubicBezTo>
                  <a:lnTo>
                    <a:pt x="2150" y="265"/>
                  </a:lnTo>
                  <a:lnTo>
                    <a:pt x="2189" y="148"/>
                  </a:lnTo>
                  <a:lnTo>
                    <a:pt x="2189" y="148"/>
                  </a:lnTo>
                  <a:cubicBezTo>
                    <a:pt x="1571" y="298"/>
                    <a:pt x="1170" y="933"/>
                    <a:pt x="1036" y="1551"/>
                  </a:cubicBezTo>
                  <a:cubicBezTo>
                    <a:pt x="903" y="2186"/>
                    <a:pt x="969" y="2821"/>
                    <a:pt x="919" y="3473"/>
                  </a:cubicBezTo>
                  <a:cubicBezTo>
                    <a:pt x="852" y="4107"/>
                    <a:pt x="635" y="4776"/>
                    <a:pt x="84" y="5127"/>
                  </a:cubicBezTo>
                  <a:lnTo>
                    <a:pt x="619" y="5294"/>
                  </a:lnTo>
                  <a:cubicBezTo>
                    <a:pt x="518" y="5628"/>
                    <a:pt x="301" y="5912"/>
                    <a:pt x="0" y="6096"/>
                  </a:cubicBezTo>
                  <a:cubicBezTo>
                    <a:pt x="201" y="6246"/>
                    <a:pt x="468" y="6346"/>
                    <a:pt x="735" y="6346"/>
                  </a:cubicBezTo>
                  <a:cubicBezTo>
                    <a:pt x="418" y="6430"/>
                    <a:pt x="334" y="6864"/>
                    <a:pt x="502" y="7148"/>
                  </a:cubicBezTo>
                  <a:cubicBezTo>
                    <a:pt x="702" y="7399"/>
                    <a:pt x="1003" y="7583"/>
                    <a:pt x="1320" y="7633"/>
                  </a:cubicBezTo>
                  <a:cubicBezTo>
                    <a:pt x="1519" y="7696"/>
                    <a:pt x="1724" y="7725"/>
                    <a:pt x="1930" y="7725"/>
                  </a:cubicBezTo>
                  <a:cubicBezTo>
                    <a:pt x="2104" y="7725"/>
                    <a:pt x="2280" y="7705"/>
                    <a:pt x="2456" y="7666"/>
                  </a:cubicBezTo>
                  <a:cubicBezTo>
                    <a:pt x="2974" y="7483"/>
                    <a:pt x="3375" y="7065"/>
                    <a:pt x="3559" y="6564"/>
                  </a:cubicBezTo>
                  <a:cubicBezTo>
                    <a:pt x="3726" y="6046"/>
                    <a:pt x="3810" y="5511"/>
                    <a:pt x="3810" y="4960"/>
                  </a:cubicBezTo>
                  <a:cubicBezTo>
                    <a:pt x="3877" y="3606"/>
                    <a:pt x="3743" y="2253"/>
                    <a:pt x="3426" y="933"/>
                  </a:cubicBezTo>
                  <a:cubicBezTo>
                    <a:pt x="3375" y="615"/>
                    <a:pt x="3208" y="315"/>
                    <a:pt x="2958" y="97"/>
                  </a:cubicBezTo>
                  <a:cubicBezTo>
                    <a:pt x="2863" y="32"/>
                    <a:pt x="2742" y="1"/>
                    <a:pt x="2623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0"/>
            <p:cNvSpPr/>
            <p:nvPr/>
          </p:nvSpPr>
          <p:spPr>
            <a:xfrm>
              <a:off x="5342059" y="1961490"/>
              <a:ext cx="672697" cy="506646"/>
            </a:xfrm>
            <a:custGeom>
              <a:avLst/>
              <a:gdLst/>
              <a:ahLst/>
              <a:cxnLst/>
              <a:rect l="l" t="t" r="r" b="b"/>
              <a:pathLst>
                <a:path w="20989" h="15808" extrusionOk="0">
                  <a:moveTo>
                    <a:pt x="10329" y="1"/>
                  </a:moveTo>
                  <a:cubicBezTo>
                    <a:pt x="8474" y="1"/>
                    <a:pt x="6639" y="331"/>
                    <a:pt x="4746" y="987"/>
                  </a:cubicBezTo>
                  <a:cubicBezTo>
                    <a:pt x="4629" y="1020"/>
                    <a:pt x="4512" y="1054"/>
                    <a:pt x="4395" y="1104"/>
                  </a:cubicBezTo>
                  <a:lnTo>
                    <a:pt x="4378" y="1104"/>
                  </a:lnTo>
                  <a:cubicBezTo>
                    <a:pt x="1555" y="2223"/>
                    <a:pt x="1254" y="5214"/>
                    <a:pt x="1254" y="5214"/>
                  </a:cubicBezTo>
                  <a:lnTo>
                    <a:pt x="68" y="12466"/>
                  </a:lnTo>
                  <a:cubicBezTo>
                    <a:pt x="51" y="12516"/>
                    <a:pt x="51" y="12583"/>
                    <a:pt x="51" y="12633"/>
                  </a:cubicBezTo>
                  <a:lnTo>
                    <a:pt x="34" y="12699"/>
                  </a:lnTo>
                  <a:cubicBezTo>
                    <a:pt x="1" y="13401"/>
                    <a:pt x="385" y="14036"/>
                    <a:pt x="1003" y="14337"/>
                  </a:cubicBezTo>
                  <a:cubicBezTo>
                    <a:pt x="1787" y="14698"/>
                    <a:pt x="2553" y="14848"/>
                    <a:pt x="3284" y="14848"/>
                  </a:cubicBezTo>
                  <a:cubicBezTo>
                    <a:pt x="4112" y="14848"/>
                    <a:pt x="4896" y="14655"/>
                    <a:pt x="5615" y="14354"/>
                  </a:cubicBezTo>
                  <a:lnTo>
                    <a:pt x="5615" y="14354"/>
                  </a:lnTo>
                  <a:lnTo>
                    <a:pt x="4629" y="15807"/>
                  </a:lnTo>
                  <a:lnTo>
                    <a:pt x="16425" y="15807"/>
                  </a:lnTo>
                  <a:lnTo>
                    <a:pt x="15623" y="13903"/>
                  </a:lnTo>
                  <a:lnTo>
                    <a:pt x="15891" y="12750"/>
                  </a:lnTo>
                  <a:lnTo>
                    <a:pt x="17712" y="14955"/>
                  </a:lnTo>
                  <a:cubicBezTo>
                    <a:pt x="17929" y="15206"/>
                    <a:pt x="18230" y="15406"/>
                    <a:pt x="18564" y="15490"/>
                  </a:cubicBezTo>
                  <a:cubicBezTo>
                    <a:pt x="18644" y="15499"/>
                    <a:pt x="18721" y="15504"/>
                    <a:pt x="18796" y="15504"/>
                  </a:cubicBezTo>
                  <a:cubicBezTo>
                    <a:pt x="20694" y="15504"/>
                    <a:pt x="20988" y="12530"/>
                    <a:pt x="20602" y="10778"/>
                  </a:cubicBezTo>
                  <a:lnTo>
                    <a:pt x="20519" y="9625"/>
                  </a:lnTo>
                  <a:cubicBezTo>
                    <a:pt x="20368" y="9057"/>
                    <a:pt x="19500" y="5882"/>
                    <a:pt x="18731" y="3794"/>
                  </a:cubicBezTo>
                  <a:cubicBezTo>
                    <a:pt x="17879" y="1505"/>
                    <a:pt x="16108" y="1020"/>
                    <a:pt x="16108" y="1020"/>
                  </a:cubicBezTo>
                  <a:cubicBezTo>
                    <a:pt x="14107" y="339"/>
                    <a:pt x="12208" y="1"/>
                    <a:pt x="10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0"/>
            <p:cNvSpPr/>
            <p:nvPr/>
          </p:nvSpPr>
          <p:spPr>
            <a:xfrm>
              <a:off x="5555192" y="1957516"/>
              <a:ext cx="205152" cy="315692"/>
            </a:xfrm>
            <a:custGeom>
              <a:avLst/>
              <a:gdLst/>
              <a:ahLst/>
              <a:cxnLst/>
              <a:rect l="l" t="t" r="r" b="b"/>
              <a:pathLst>
                <a:path w="6401" h="9850" extrusionOk="0">
                  <a:moveTo>
                    <a:pt x="4027" y="1"/>
                  </a:moveTo>
                  <a:cubicBezTo>
                    <a:pt x="2011" y="1"/>
                    <a:pt x="1" y="543"/>
                    <a:pt x="1" y="543"/>
                  </a:cubicBezTo>
                  <a:cubicBezTo>
                    <a:pt x="1" y="543"/>
                    <a:pt x="3142" y="9783"/>
                    <a:pt x="3827" y="9849"/>
                  </a:cubicBezTo>
                  <a:cubicBezTo>
                    <a:pt x="3829" y="9850"/>
                    <a:pt x="3832" y="9850"/>
                    <a:pt x="3834" y="9850"/>
                  </a:cubicBezTo>
                  <a:cubicBezTo>
                    <a:pt x="4509" y="9850"/>
                    <a:pt x="6400" y="359"/>
                    <a:pt x="6400" y="359"/>
                  </a:cubicBezTo>
                  <a:cubicBezTo>
                    <a:pt x="5704" y="94"/>
                    <a:pt x="4865" y="1"/>
                    <a:pt x="402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0"/>
            <p:cNvSpPr/>
            <p:nvPr/>
          </p:nvSpPr>
          <p:spPr>
            <a:xfrm>
              <a:off x="5520930" y="1652496"/>
              <a:ext cx="198710" cy="401138"/>
            </a:xfrm>
            <a:custGeom>
              <a:avLst/>
              <a:gdLst/>
              <a:ahLst/>
              <a:cxnLst/>
              <a:rect l="l" t="t" r="r" b="b"/>
              <a:pathLst>
                <a:path w="6200" h="12516" extrusionOk="0">
                  <a:moveTo>
                    <a:pt x="2291" y="1"/>
                  </a:moveTo>
                  <a:cubicBezTo>
                    <a:pt x="1612" y="1"/>
                    <a:pt x="926" y="132"/>
                    <a:pt x="268" y="402"/>
                  </a:cubicBezTo>
                  <a:cubicBezTo>
                    <a:pt x="268" y="402"/>
                    <a:pt x="0" y="4479"/>
                    <a:pt x="301" y="6233"/>
                  </a:cubicBezTo>
                  <a:cubicBezTo>
                    <a:pt x="602" y="8088"/>
                    <a:pt x="2022" y="8322"/>
                    <a:pt x="2022" y="8322"/>
                  </a:cubicBezTo>
                  <a:cubicBezTo>
                    <a:pt x="2022" y="8322"/>
                    <a:pt x="2056" y="9475"/>
                    <a:pt x="2072" y="10578"/>
                  </a:cubicBezTo>
                  <a:cubicBezTo>
                    <a:pt x="2072" y="11630"/>
                    <a:pt x="2991" y="12499"/>
                    <a:pt x="4111" y="12516"/>
                  </a:cubicBezTo>
                  <a:cubicBezTo>
                    <a:pt x="5230" y="12516"/>
                    <a:pt x="6132" y="11697"/>
                    <a:pt x="6132" y="10661"/>
                  </a:cubicBezTo>
                  <a:lnTo>
                    <a:pt x="6199" y="1722"/>
                  </a:lnTo>
                  <a:cubicBezTo>
                    <a:pt x="5173" y="605"/>
                    <a:pt x="3750" y="1"/>
                    <a:pt x="22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0"/>
            <p:cNvSpPr/>
            <p:nvPr/>
          </p:nvSpPr>
          <p:spPr>
            <a:xfrm>
              <a:off x="5545032" y="1757428"/>
              <a:ext cx="15031" cy="14551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208" y="0"/>
                  </a:moveTo>
                  <a:cubicBezTo>
                    <a:pt x="101" y="0"/>
                    <a:pt x="0" y="94"/>
                    <a:pt x="0" y="203"/>
                  </a:cubicBezTo>
                  <a:cubicBezTo>
                    <a:pt x="0" y="336"/>
                    <a:pt x="101" y="436"/>
                    <a:pt x="217" y="453"/>
                  </a:cubicBezTo>
                  <a:cubicBezTo>
                    <a:pt x="351" y="453"/>
                    <a:pt x="468" y="353"/>
                    <a:pt x="468" y="236"/>
                  </a:cubicBezTo>
                  <a:cubicBezTo>
                    <a:pt x="468" y="102"/>
                    <a:pt x="368" y="2"/>
                    <a:pt x="234" y="2"/>
                  </a:cubicBezTo>
                  <a:cubicBezTo>
                    <a:pt x="226" y="1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0"/>
            <p:cNvSpPr/>
            <p:nvPr/>
          </p:nvSpPr>
          <p:spPr>
            <a:xfrm>
              <a:off x="5534327" y="1750505"/>
              <a:ext cx="31089" cy="8237"/>
            </a:xfrm>
            <a:custGeom>
              <a:avLst/>
              <a:gdLst/>
              <a:ahLst/>
              <a:cxnLst/>
              <a:rect l="l" t="t" r="r" b="b"/>
              <a:pathLst>
                <a:path w="970" h="257" extrusionOk="0">
                  <a:moveTo>
                    <a:pt x="468" y="1"/>
                  </a:moveTo>
                  <a:cubicBezTo>
                    <a:pt x="334" y="1"/>
                    <a:pt x="217" y="51"/>
                    <a:pt x="100" y="135"/>
                  </a:cubicBezTo>
                  <a:cubicBezTo>
                    <a:pt x="34" y="185"/>
                    <a:pt x="0" y="251"/>
                    <a:pt x="17" y="251"/>
                  </a:cubicBezTo>
                  <a:cubicBezTo>
                    <a:pt x="21" y="255"/>
                    <a:pt x="26" y="257"/>
                    <a:pt x="33" y="257"/>
                  </a:cubicBezTo>
                  <a:cubicBezTo>
                    <a:pt x="89" y="257"/>
                    <a:pt x="247" y="151"/>
                    <a:pt x="485" y="151"/>
                  </a:cubicBezTo>
                  <a:cubicBezTo>
                    <a:pt x="707" y="151"/>
                    <a:pt x="877" y="257"/>
                    <a:pt x="936" y="257"/>
                  </a:cubicBezTo>
                  <a:cubicBezTo>
                    <a:pt x="943" y="257"/>
                    <a:pt x="949" y="255"/>
                    <a:pt x="952" y="251"/>
                  </a:cubicBezTo>
                  <a:cubicBezTo>
                    <a:pt x="969" y="235"/>
                    <a:pt x="936" y="185"/>
                    <a:pt x="852" y="118"/>
                  </a:cubicBezTo>
                  <a:cubicBezTo>
                    <a:pt x="735" y="51"/>
                    <a:pt x="602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0"/>
            <p:cNvSpPr/>
            <p:nvPr/>
          </p:nvSpPr>
          <p:spPr>
            <a:xfrm>
              <a:off x="5627496" y="1761178"/>
              <a:ext cx="15544" cy="14583"/>
            </a:xfrm>
            <a:custGeom>
              <a:avLst/>
              <a:gdLst/>
              <a:ahLst/>
              <a:cxnLst/>
              <a:rect l="l" t="t" r="r" b="b"/>
              <a:pathLst>
                <a:path w="485" h="455" extrusionOk="0">
                  <a:moveTo>
                    <a:pt x="222" y="0"/>
                  </a:moveTo>
                  <a:cubicBezTo>
                    <a:pt x="103" y="0"/>
                    <a:pt x="16" y="95"/>
                    <a:pt x="0" y="219"/>
                  </a:cubicBezTo>
                  <a:cubicBezTo>
                    <a:pt x="0" y="353"/>
                    <a:pt x="101" y="453"/>
                    <a:pt x="234" y="453"/>
                  </a:cubicBezTo>
                  <a:cubicBezTo>
                    <a:pt x="244" y="454"/>
                    <a:pt x="254" y="455"/>
                    <a:pt x="263" y="455"/>
                  </a:cubicBezTo>
                  <a:cubicBezTo>
                    <a:pt x="382" y="455"/>
                    <a:pt x="469" y="360"/>
                    <a:pt x="485" y="236"/>
                  </a:cubicBezTo>
                  <a:cubicBezTo>
                    <a:pt x="485" y="119"/>
                    <a:pt x="385" y="2"/>
                    <a:pt x="251" y="2"/>
                  </a:cubicBezTo>
                  <a:cubicBezTo>
                    <a:pt x="241" y="1"/>
                    <a:pt x="232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0"/>
            <p:cNvSpPr/>
            <p:nvPr/>
          </p:nvSpPr>
          <p:spPr>
            <a:xfrm>
              <a:off x="5619997" y="1753197"/>
              <a:ext cx="30544" cy="8237"/>
            </a:xfrm>
            <a:custGeom>
              <a:avLst/>
              <a:gdLst/>
              <a:ahLst/>
              <a:cxnLst/>
              <a:rect l="l" t="t" r="r" b="b"/>
              <a:pathLst>
                <a:path w="953" h="257" extrusionOk="0">
                  <a:moveTo>
                    <a:pt x="468" y="0"/>
                  </a:moveTo>
                  <a:cubicBezTo>
                    <a:pt x="335" y="0"/>
                    <a:pt x="201" y="34"/>
                    <a:pt x="101" y="117"/>
                  </a:cubicBezTo>
                  <a:cubicBezTo>
                    <a:pt x="17" y="184"/>
                    <a:pt x="0" y="234"/>
                    <a:pt x="0" y="251"/>
                  </a:cubicBezTo>
                  <a:lnTo>
                    <a:pt x="17" y="251"/>
                  </a:lnTo>
                  <a:cubicBezTo>
                    <a:pt x="19" y="255"/>
                    <a:pt x="23" y="256"/>
                    <a:pt x="29" y="256"/>
                  </a:cubicBezTo>
                  <a:cubicBezTo>
                    <a:pt x="76" y="256"/>
                    <a:pt x="246" y="151"/>
                    <a:pt x="468" y="151"/>
                  </a:cubicBezTo>
                  <a:cubicBezTo>
                    <a:pt x="484" y="150"/>
                    <a:pt x="500" y="149"/>
                    <a:pt x="515" y="149"/>
                  </a:cubicBezTo>
                  <a:cubicBezTo>
                    <a:pt x="728" y="149"/>
                    <a:pt x="880" y="240"/>
                    <a:pt x="924" y="240"/>
                  </a:cubicBezTo>
                  <a:cubicBezTo>
                    <a:pt x="930" y="240"/>
                    <a:pt x="934" y="238"/>
                    <a:pt x="936" y="234"/>
                  </a:cubicBezTo>
                  <a:cubicBezTo>
                    <a:pt x="953" y="234"/>
                    <a:pt x="936" y="167"/>
                    <a:pt x="853" y="117"/>
                  </a:cubicBezTo>
                  <a:cubicBezTo>
                    <a:pt x="736" y="34"/>
                    <a:pt x="602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0"/>
            <p:cNvSpPr/>
            <p:nvPr/>
          </p:nvSpPr>
          <p:spPr>
            <a:xfrm>
              <a:off x="5569646" y="1753742"/>
              <a:ext cx="24679" cy="68972"/>
            </a:xfrm>
            <a:custGeom>
              <a:avLst/>
              <a:gdLst/>
              <a:ahLst/>
              <a:cxnLst/>
              <a:rect l="l" t="t" r="r" b="b"/>
              <a:pathLst>
                <a:path w="770" h="2152" extrusionOk="0">
                  <a:moveTo>
                    <a:pt x="769" y="0"/>
                  </a:moveTo>
                  <a:lnTo>
                    <a:pt x="769" y="0"/>
                  </a:lnTo>
                  <a:cubicBezTo>
                    <a:pt x="552" y="418"/>
                    <a:pt x="385" y="836"/>
                    <a:pt x="235" y="1270"/>
                  </a:cubicBezTo>
                  <a:cubicBezTo>
                    <a:pt x="168" y="1454"/>
                    <a:pt x="118" y="1621"/>
                    <a:pt x="51" y="1771"/>
                  </a:cubicBezTo>
                  <a:cubicBezTo>
                    <a:pt x="18" y="1855"/>
                    <a:pt x="1" y="1938"/>
                    <a:pt x="18" y="2022"/>
                  </a:cubicBezTo>
                  <a:cubicBezTo>
                    <a:pt x="51" y="2072"/>
                    <a:pt x="84" y="2105"/>
                    <a:pt x="135" y="2122"/>
                  </a:cubicBezTo>
                  <a:cubicBezTo>
                    <a:pt x="168" y="2139"/>
                    <a:pt x="201" y="2139"/>
                    <a:pt x="235" y="2139"/>
                  </a:cubicBezTo>
                  <a:cubicBezTo>
                    <a:pt x="310" y="2147"/>
                    <a:pt x="381" y="2151"/>
                    <a:pt x="452" y="2151"/>
                  </a:cubicBezTo>
                  <a:cubicBezTo>
                    <a:pt x="523" y="2151"/>
                    <a:pt x="594" y="2147"/>
                    <a:pt x="669" y="2139"/>
                  </a:cubicBezTo>
                  <a:cubicBezTo>
                    <a:pt x="536" y="2089"/>
                    <a:pt x="385" y="2072"/>
                    <a:pt x="251" y="2055"/>
                  </a:cubicBezTo>
                  <a:cubicBezTo>
                    <a:pt x="185" y="2055"/>
                    <a:pt x="118" y="2039"/>
                    <a:pt x="118" y="2005"/>
                  </a:cubicBezTo>
                  <a:cubicBezTo>
                    <a:pt x="101" y="1938"/>
                    <a:pt x="118" y="1871"/>
                    <a:pt x="151" y="1805"/>
                  </a:cubicBezTo>
                  <a:lnTo>
                    <a:pt x="335" y="1303"/>
                  </a:lnTo>
                  <a:cubicBezTo>
                    <a:pt x="519" y="886"/>
                    <a:pt x="653" y="4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0"/>
            <p:cNvSpPr/>
            <p:nvPr/>
          </p:nvSpPr>
          <p:spPr>
            <a:xfrm>
              <a:off x="5585735" y="1897230"/>
              <a:ext cx="79260" cy="36409"/>
            </a:xfrm>
            <a:custGeom>
              <a:avLst/>
              <a:gdLst/>
              <a:ahLst/>
              <a:cxnLst/>
              <a:rect l="l" t="t" r="r" b="b"/>
              <a:pathLst>
                <a:path w="2473" h="1136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1738" y="452"/>
                    <a:pt x="869" y="686"/>
                    <a:pt x="0" y="686"/>
                  </a:cubicBezTo>
                  <a:lnTo>
                    <a:pt x="34" y="1120"/>
                  </a:lnTo>
                  <a:cubicBezTo>
                    <a:pt x="147" y="1131"/>
                    <a:pt x="255" y="1135"/>
                    <a:pt x="359" y="1135"/>
                  </a:cubicBezTo>
                  <a:cubicBezTo>
                    <a:pt x="1957" y="1135"/>
                    <a:pt x="2473" y="1"/>
                    <a:pt x="24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0"/>
            <p:cNvSpPr/>
            <p:nvPr/>
          </p:nvSpPr>
          <p:spPr>
            <a:xfrm>
              <a:off x="5593748" y="1836111"/>
              <a:ext cx="25736" cy="18204"/>
            </a:xfrm>
            <a:custGeom>
              <a:avLst/>
              <a:gdLst/>
              <a:ahLst/>
              <a:cxnLst/>
              <a:rect l="l" t="t" r="r" b="b"/>
              <a:pathLst>
                <a:path w="803" h="568" extrusionOk="0">
                  <a:moveTo>
                    <a:pt x="389" y="1"/>
                  </a:moveTo>
                  <a:cubicBezTo>
                    <a:pt x="252" y="1"/>
                    <a:pt x="108" y="67"/>
                    <a:pt x="17" y="187"/>
                  </a:cubicBezTo>
                  <a:cubicBezTo>
                    <a:pt x="1" y="220"/>
                    <a:pt x="1" y="254"/>
                    <a:pt x="17" y="287"/>
                  </a:cubicBezTo>
                  <a:cubicBezTo>
                    <a:pt x="34" y="304"/>
                    <a:pt x="51" y="337"/>
                    <a:pt x="84" y="354"/>
                  </a:cubicBezTo>
                  <a:cubicBezTo>
                    <a:pt x="185" y="438"/>
                    <a:pt x="302" y="504"/>
                    <a:pt x="418" y="555"/>
                  </a:cubicBezTo>
                  <a:cubicBezTo>
                    <a:pt x="449" y="563"/>
                    <a:pt x="480" y="567"/>
                    <a:pt x="511" y="567"/>
                  </a:cubicBezTo>
                  <a:cubicBezTo>
                    <a:pt x="601" y="567"/>
                    <a:pt x="691" y="533"/>
                    <a:pt x="753" y="471"/>
                  </a:cubicBezTo>
                  <a:cubicBezTo>
                    <a:pt x="803" y="371"/>
                    <a:pt x="803" y="254"/>
                    <a:pt x="719" y="154"/>
                  </a:cubicBezTo>
                  <a:cubicBezTo>
                    <a:pt x="652" y="70"/>
                    <a:pt x="552" y="20"/>
                    <a:pt x="435" y="3"/>
                  </a:cubicBezTo>
                  <a:cubicBezTo>
                    <a:pt x="420" y="2"/>
                    <a:pt x="405" y="1"/>
                    <a:pt x="3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0"/>
            <p:cNvSpPr/>
            <p:nvPr/>
          </p:nvSpPr>
          <p:spPr>
            <a:xfrm>
              <a:off x="5588940" y="1827617"/>
              <a:ext cx="27883" cy="23621"/>
            </a:xfrm>
            <a:custGeom>
              <a:avLst/>
              <a:gdLst/>
              <a:ahLst/>
              <a:cxnLst/>
              <a:rect l="l" t="t" r="r" b="b"/>
              <a:pathLst>
                <a:path w="870" h="737" extrusionOk="0">
                  <a:moveTo>
                    <a:pt x="819" y="1"/>
                  </a:moveTo>
                  <a:cubicBezTo>
                    <a:pt x="769" y="1"/>
                    <a:pt x="769" y="268"/>
                    <a:pt x="535" y="469"/>
                  </a:cubicBezTo>
                  <a:cubicBezTo>
                    <a:pt x="301" y="669"/>
                    <a:pt x="0" y="636"/>
                    <a:pt x="0" y="686"/>
                  </a:cubicBezTo>
                  <a:cubicBezTo>
                    <a:pt x="0" y="703"/>
                    <a:pt x="67" y="736"/>
                    <a:pt x="201" y="736"/>
                  </a:cubicBezTo>
                  <a:cubicBezTo>
                    <a:pt x="351" y="736"/>
                    <a:pt x="518" y="686"/>
                    <a:pt x="635" y="586"/>
                  </a:cubicBezTo>
                  <a:cubicBezTo>
                    <a:pt x="769" y="485"/>
                    <a:pt x="836" y="335"/>
                    <a:pt x="853" y="185"/>
                  </a:cubicBezTo>
                  <a:cubicBezTo>
                    <a:pt x="869" y="68"/>
                    <a:pt x="836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0"/>
            <p:cNvSpPr/>
            <p:nvPr/>
          </p:nvSpPr>
          <p:spPr>
            <a:xfrm>
              <a:off x="5518783" y="1617978"/>
              <a:ext cx="169256" cy="120476"/>
            </a:xfrm>
            <a:custGeom>
              <a:avLst/>
              <a:gdLst/>
              <a:ahLst/>
              <a:cxnLst/>
              <a:rect l="l" t="t" r="r" b="b"/>
              <a:pathLst>
                <a:path w="5281" h="3759" extrusionOk="0">
                  <a:moveTo>
                    <a:pt x="2867" y="1"/>
                  </a:moveTo>
                  <a:cubicBezTo>
                    <a:pt x="2775" y="1"/>
                    <a:pt x="2682" y="3"/>
                    <a:pt x="2590" y="9"/>
                  </a:cubicBezTo>
                  <a:cubicBezTo>
                    <a:pt x="1922" y="42"/>
                    <a:pt x="1220" y="143"/>
                    <a:pt x="719" y="544"/>
                  </a:cubicBezTo>
                  <a:cubicBezTo>
                    <a:pt x="368" y="844"/>
                    <a:pt x="134" y="1279"/>
                    <a:pt x="84" y="1747"/>
                  </a:cubicBezTo>
                  <a:cubicBezTo>
                    <a:pt x="1" y="2298"/>
                    <a:pt x="1" y="2866"/>
                    <a:pt x="51" y="3434"/>
                  </a:cubicBezTo>
                  <a:cubicBezTo>
                    <a:pt x="51" y="3534"/>
                    <a:pt x="101" y="3651"/>
                    <a:pt x="201" y="3718"/>
                  </a:cubicBezTo>
                  <a:cubicBezTo>
                    <a:pt x="262" y="3743"/>
                    <a:pt x="323" y="3758"/>
                    <a:pt x="385" y="3758"/>
                  </a:cubicBezTo>
                  <a:cubicBezTo>
                    <a:pt x="407" y="3758"/>
                    <a:pt x="429" y="3756"/>
                    <a:pt x="452" y="3752"/>
                  </a:cubicBezTo>
                  <a:cubicBezTo>
                    <a:pt x="1237" y="3701"/>
                    <a:pt x="2056" y="3100"/>
                    <a:pt x="2624" y="2666"/>
                  </a:cubicBezTo>
                  <a:lnTo>
                    <a:pt x="2624" y="2666"/>
                  </a:lnTo>
                  <a:cubicBezTo>
                    <a:pt x="2490" y="2866"/>
                    <a:pt x="1705" y="3351"/>
                    <a:pt x="1554" y="3551"/>
                  </a:cubicBezTo>
                  <a:cubicBezTo>
                    <a:pt x="2841" y="3300"/>
                    <a:pt x="4612" y="2281"/>
                    <a:pt x="5264" y="1295"/>
                  </a:cubicBezTo>
                  <a:lnTo>
                    <a:pt x="5280" y="1262"/>
                  </a:lnTo>
                  <a:cubicBezTo>
                    <a:pt x="5197" y="794"/>
                    <a:pt x="4746" y="393"/>
                    <a:pt x="4245" y="209"/>
                  </a:cubicBezTo>
                  <a:cubicBezTo>
                    <a:pt x="3799" y="70"/>
                    <a:pt x="3330" y="1"/>
                    <a:pt x="286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0"/>
            <p:cNvSpPr/>
            <p:nvPr/>
          </p:nvSpPr>
          <p:spPr>
            <a:xfrm>
              <a:off x="5654258" y="1632433"/>
              <a:ext cx="118617" cy="274476"/>
            </a:xfrm>
            <a:custGeom>
              <a:avLst/>
              <a:gdLst/>
              <a:ahLst/>
              <a:cxnLst/>
              <a:rect l="l" t="t" r="r" b="b"/>
              <a:pathLst>
                <a:path w="3701" h="8564" extrusionOk="0">
                  <a:moveTo>
                    <a:pt x="885" y="1"/>
                  </a:moveTo>
                  <a:cubicBezTo>
                    <a:pt x="743" y="1"/>
                    <a:pt x="593" y="9"/>
                    <a:pt x="435" y="26"/>
                  </a:cubicBezTo>
                  <a:lnTo>
                    <a:pt x="619" y="945"/>
                  </a:lnTo>
                  <a:cubicBezTo>
                    <a:pt x="619" y="945"/>
                    <a:pt x="1" y="3100"/>
                    <a:pt x="1421" y="4554"/>
                  </a:cubicBezTo>
                  <a:cubicBezTo>
                    <a:pt x="1421" y="4554"/>
                    <a:pt x="1020" y="7578"/>
                    <a:pt x="1989" y="8564"/>
                  </a:cubicBezTo>
                  <a:cubicBezTo>
                    <a:pt x="1989" y="8564"/>
                    <a:pt x="3058" y="6358"/>
                    <a:pt x="3226" y="5322"/>
                  </a:cubicBezTo>
                  <a:lnTo>
                    <a:pt x="3242" y="5322"/>
                  </a:lnTo>
                  <a:cubicBezTo>
                    <a:pt x="3309" y="4921"/>
                    <a:pt x="3359" y="4504"/>
                    <a:pt x="3393" y="4086"/>
                  </a:cubicBezTo>
                  <a:cubicBezTo>
                    <a:pt x="3440" y="3179"/>
                    <a:pt x="3700" y="1"/>
                    <a:pt x="8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0"/>
            <p:cNvSpPr/>
            <p:nvPr/>
          </p:nvSpPr>
          <p:spPr>
            <a:xfrm>
              <a:off x="5696564" y="1772299"/>
              <a:ext cx="37531" cy="58267"/>
            </a:xfrm>
            <a:custGeom>
              <a:avLst/>
              <a:gdLst/>
              <a:ahLst/>
              <a:cxnLst/>
              <a:rect l="l" t="t" r="r" b="b"/>
              <a:pathLst>
                <a:path w="1171" h="1818" extrusionOk="0">
                  <a:moveTo>
                    <a:pt x="300" y="1"/>
                  </a:moveTo>
                  <a:cubicBezTo>
                    <a:pt x="217" y="1"/>
                    <a:pt x="134" y="9"/>
                    <a:pt x="51" y="23"/>
                  </a:cubicBezTo>
                  <a:lnTo>
                    <a:pt x="1" y="1727"/>
                  </a:lnTo>
                  <a:cubicBezTo>
                    <a:pt x="80" y="1784"/>
                    <a:pt x="175" y="1817"/>
                    <a:pt x="270" y="1817"/>
                  </a:cubicBezTo>
                  <a:cubicBezTo>
                    <a:pt x="314" y="1817"/>
                    <a:pt x="359" y="1810"/>
                    <a:pt x="402" y="1794"/>
                  </a:cubicBezTo>
                  <a:cubicBezTo>
                    <a:pt x="535" y="1744"/>
                    <a:pt x="669" y="1660"/>
                    <a:pt x="769" y="1543"/>
                  </a:cubicBezTo>
                  <a:cubicBezTo>
                    <a:pt x="920" y="1409"/>
                    <a:pt x="1020" y="1242"/>
                    <a:pt x="1104" y="1042"/>
                  </a:cubicBezTo>
                  <a:cubicBezTo>
                    <a:pt x="1170" y="858"/>
                    <a:pt x="1170" y="641"/>
                    <a:pt x="1087" y="457"/>
                  </a:cubicBezTo>
                  <a:cubicBezTo>
                    <a:pt x="1003" y="273"/>
                    <a:pt x="836" y="123"/>
                    <a:pt x="652" y="56"/>
                  </a:cubicBezTo>
                  <a:cubicBezTo>
                    <a:pt x="535" y="17"/>
                    <a:pt x="418" y="1"/>
                    <a:pt x="30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0"/>
            <p:cNvSpPr/>
            <p:nvPr/>
          </p:nvSpPr>
          <p:spPr>
            <a:xfrm>
              <a:off x="5701404" y="1781049"/>
              <a:ext cx="19294" cy="33588"/>
            </a:xfrm>
            <a:custGeom>
              <a:avLst/>
              <a:gdLst/>
              <a:ahLst/>
              <a:cxnLst/>
              <a:rect l="l" t="t" r="r" b="b"/>
              <a:pathLst>
                <a:path w="602" h="1048" extrusionOk="0">
                  <a:moveTo>
                    <a:pt x="234" y="0"/>
                  </a:moveTo>
                  <a:cubicBezTo>
                    <a:pt x="50" y="0"/>
                    <a:pt x="0" y="134"/>
                    <a:pt x="17" y="134"/>
                  </a:cubicBezTo>
                  <a:cubicBezTo>
                    <a:pt x="19" y="136"/>
                    <a:pt x="21" y="137"/>
                    <a:pt x="25" y="137"/>
                  </a:cubicBezTo>
                  <a:cubicBezTo>
                    <a:pt x="44" y="137"/>
                    <a:pt x="86" y="108"/>
                    <a:pt x="152" y="108"/>
                  </a:cubicBezTo>
                  <a:cubicBezTo>
                    <a:pt x="171" y="108"/>
                    <a:pt x="193" y="110"/>
                    <a:pt x="217" y="117"/>
                  </a:cubicBezTo>
                  <a:cubicBezTo>
                    <a:pt x="384" y="167"/>
                    <a:pt x="468" y="334"/>
                    <a:pt x="435" y="485"/>
                  </a:cubicBezTo>
                  <a:cubicBezTo>
                    <a:pt x="418" y="702"/>
                    <a:pt x="334" y="886"/>
                    <a:pt x="234" y="936"/>
                  </a:cubicBezTo>
                  <a:cubicBezTo>
                    <a:pt x="193" y="954"/>
                    <a:pt x="155" y="959"/>
                    <a:pt x="124" y="959"/>
                  </a:cubicBezTo>
                  <a:cubicBezTo>
                    <a:pt x="80" y="959"/>
                    <a:pt x="47" y="949"/>
                    <a:pt x="29" y="949"/>
                  </a:cubicBezTo>
                  <a:cubicBezTo>
                    <a:pt x="24" y="949"/>
                    <a:pt x="19" y="950"/>
                    <a:pt x="17" y="953"/>
                  </a:cubicBezTo>
                  <a:cubicBezTo>
                    <a:pt x="3" y="953"/>
                    <a:pt x="60" y="1047"/>
                    <a:pt x="188" y="1047"/>
                  </a:cubicBezTo>
                  <a:cubicBezTo>
                    <a:pt x="212" y="1047"/>
                    <a:pt x="238" y="1044"/>
                    <a:pt x="268" y="1036"/>
                  </a:cubicBezTo>
                  <a:cubicBezTo>
                    <a:pt x="368" y="1003"/>
                    <a:pt x="435" y="919"/>
                    <a:pt x="485" y="836"/>
                  </a:cubicBezTo>
                  <a:cubicBezTo>
                    <a:pt x="535" y="735"/>
                    <a:pt x="568" y="618"/>
                    <a:pt x="585" y="502"/>
                  </a:cubicBezTo>
                  <a:cubicBezTo>
                    <a:pt x="602" y="385"/>
                    <a:pt x="568" y="251"/>
                    <a:pt x="501" y="151"/>
                  </a:cubicBezTo>
                  <a:cubicBezTo>
                    <a:pt x="435" y="67"/>
                    <a:pt x="351" y="17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0"/>
            <p:cNvSpPr/>
            <p:nvPr/>
          </p:nvSpPr>
          <p:spPr>
            <a:xfrm>
              <a:off x="5489329" y="2169815"/>
              <a:ext cx="2179" cy="107688"/>
            </a:xfrm>
            <a:custGeom>
              <a:avLst/>
              <a:gdLst/>
              <a:ahLst/>
              <a:cxnLst/>
              <a:rect l="l" t="t" r="r" b="b"/>
              <a:pathLst>
                <a:path w="68" h="3360" extrusionOk="0">
                  <a:moveTo>
                    <a:pt x="34" y="1"/>
                  </a:moveTo>
                  <a:cubicBezTo>
                    <a:pt x="17" y="1"/>
                    <a:pt x="1" y="753"/>
                    <a:pt x="1" y="1671"/>
                  </a:cubicBezTo>
                  <a:cubicBezTo>
                    <a:pt x="1" y="2607"/>
                    <a:pt x="17" y="3359"/>
                    <a:pt x="34" y="3359"/>
                  </a:cubicBezTo>
                  <a:cubicBezTo>
                    <a:pt x="51" y="3359"/>
                    <a:pt x="67" y="2607"/>
                    <a:pt x="67" y="1671"/>
                  </a:cubicBezTo>
                  <a:cubicBezTo>
                    <a:pt x="67" y="753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0"/>
            <p:cNvSpPr/>
            <p:nvPr/>
          </p:nvSpPr>
          <p:spPr>
            <a:xfrm>
              <a:off x="5581985" y="2166546"/>
              <a:ext cx="103618" cy="155923"/>
            </a:xfrm>
            <a:custGeom>
              <a:avLst/>
              <a:gdLst/>
              <a:ahLst/>
              <a:cxnLst/>
              <a:rect l="l" t="t" r="r" b="b"/>
              <a:pathLst>
                <a:path w="3233" h="4865" extrusionOk="0">
                  <a:moveTo>
                    <a:pt x="2317" y="1"/>
                  </a:moveTo>
                  <a:cubicBezTo>
                    <a:pt x="2105" y="1"/>
                    <a:pt x="1938" y="19"/>
                    <a:pt x="1938" y="19"/>
                  </a:cubicBezTo>
                  <a:cubicBezTo>
                    <a:pt x="1938" y="19"/>
                    <a:pt x="284" y="36"/>
                    <a:pt x="167" y="403"/>
                  </a:cubicBezTo>
                  <a:cubicBezTo>
                    <a:pt x="0" y="1022"/>
                    <a:pt x="318" y="4347"/>
                    <a:pt x="318" y="4347"/>
                  </a:cubicBezTo>
                  <a:lnTo>
                    <a:pt x="1838" y="4865"/>
                  </a:lnTo>
                  <a:cubicBezTo>
                    <a:pt x="1838" y="4865"/>
                    <a:pt x="2573" y="4697"/>
                    <a:pt x="2239" y="3277"/>
                  </a:cubicBezTo>
                  <a:cubicBezTo>
                    <a:pt x="2005" y="2392"/>
                    <a:pt x="1671" y="1523"/>
                    <a:pt x="1220" y="738"/>
                  </a:cubicBezTo>
                  <a:lnTo>
                    <a:pt x="1220" y="738"/>
                  </a:lnTo>
                  <a:cubicBezTo>
                    <a:pt x="1220" y="738"/>
                    <a:pt x="1287" y="739"/>
                    <a:pt x="1396" y="739"/>
                  </a:cubicBezTo>
                  <a:cubicBezTo>
                    <a:pt x="1887" y="739"/>
                    <a:pt x="3233" y="706"/>
                    <a:pt x="3192" y="337"/>
                  </a:cubicBezTo>
                  <a:cubicBezTo>
                    <a:pt x="3160" y="53"/>
                    <a:pt x="2674" y="1"/>
                    <a:pt x="23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0"/>
            <p:cNvSpPr/>
            <p:nvPr/>
          </p:nvSpPr>
          <p:spPr>
            <a:xfrm>
              <a:off x="5622689" y="2196930"/>
              <a:ext cx="65831" cy="19518"/>
            </a:xfrm>
            <a:custGeom>
              <a:avLst/>
              <a:gdLst/>
              <a:ahLst/>
              <a:cxnLst/>
              <a:rect l="l" t="t" r="r" b="b"/>
              <a:pathLst>
                <a:path w="2054" h="609" extrusionOk="0">
                  <a:moveTo>
                    <a:pt x="1117" y="0"/>
                  </a:moveTo>
                  <a:cubicBezTo>
                    <a:pt x="606" y="0"/>
                    <a:pt x="51" y="48"/>
                    <a:pt x="0" y="57"/>
                  </a:cubicBezTo>
                  <a:lnTo>
                    <a:pt x="0" y="608"/>
                  </a:lnTo>
                  <a:cubicBezTo>
                    <a:pt x="0" y="608"/>
                    <a:pt x="1871" y="525"/>
                    <a:pt x="1988" y="207"/>
                  </a:cubicBezTo>
                  <a:cubicBezTo>
                    <a:pt x="2054" y="44"/>
                    <a:pt x="1605" y="0"/>
                    <a:pt x="11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0"/>
            <p:cNvSpPr/>
            <p:nvPr/>
          </p:nvSpPr>
          <p:spPr>
            <a:xfrm>
              <a:off x="5604452" y="2041840"/>
              <a:ext cx="227106" cy="284380"/>
            </a:xfrm>
            <a:custGeom>
              <a:avLst/>
              <a:gdLst/>
              <a:ahLst/>
              <a:cxnLst/>
              <a:rect l="l" t="t" r="r" b="b"/>
              <a:pathLst>
                <a:path w="7086" h="8873" extrusionOk="0">
                  <a:moveTo>
                    <a:pt x="7085" y="0"/>
                  </a:moveTo>
                  <a:lnTo>
                    <a:pt x="1" y="1036"/>
                  </a:lnTo>
                  <a:lnTo>
                    <a:pt x="235" y="8873"/>
                  </a:lnTo>
                  <a:lnTo>
                    <a:pt x="5899" y="8756"/>
                  </a:lnTo>
                  <a:lnTo>
                    <a:pt x="6835" y="6316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0"/>
            <p:cNvSpPr/>
            <p:nvPr/>
          </p:nvSpPr>
          <p:spPr>
            <a:xfrm>
              <a:off x="5365103" y="2238915"/>
              <a:ext cx="218517" cy="107111"/>
            </a:xfrm>
            <a:custGeom>
              <a:avLst/>
              <a:gdLst/>
              <a:ahLst/>
              <a:cxnLst/>
              <a:rect l="l" t="t" r="r" b="b"/>
              <a:pathLst>
                <a:path w="6818" h="3342" extrusionOk="0">
                  <a:moveTo>
                    <a:pt x="6801" y="0"/>
                  </a:moveTo>
                  <a:cubicBezTo>
                    <a:pt x="6784" y="0"/>
                    <a:pt x="6750" y="17"/>
                    <a:pt x="6734" y="17"/>
                  </a:cubicBezTo>
                  <a:lnTo>
                    <a:pt x="6517" y="100"/>
                  </a:lnTo>
                  <a:lnTo>
                    <a:pt x="5765" y="401"/>
                  </a:lnTo>
                  <a:lnTo>
                    <a:pt x="3242" y="1437"/>
                  </a:lnTo>
                  <a:lnTo>
                    <a:pt x="1872" y="2005"/>
                  </a:lnTo>
                  <a:cubicBezTo>
                    <a:pt x="1487" y="2155"/>
                    <a:pt x="1120" y="2323"/>
                    <a:pt x="769" y="2523"/>
                  </a:cubicBezTo>
                  <a:cubicBezTo>
                    <a:pt x="518" y="2673"/>
                    <a:pt x="318" y="2857"/>
                    <a:pt x="151" y="3074"/>
                  </a:cubicBezTo>
                  <a:cubicBezTo>
                    <a:pt x="100" y="3141"/>
                    <a:pt x="67" y="3208"/>
                    <a:pt x="34" y="3275"/>
                  </a:cubicBezTo>
                  <a:cubicBezTo>
                    <a:pt x="17" y="3292"/>
                    <a:pt x="17" y="3325"/>
                    <a:pt x="0" y="3342"/>
                  </a:cubicBezTo>
                  <a:cubicBezTo>
                    <a:pt x="17" y="3342"/>
                    <a:pt x="50" y="3241"/>
                    <a:pt x="167" y="3091"/>
                  </a:cubicBezTo>
                  <a:cubicBezTo>
                    <a:pt x="351" y="2874"/>
                    <a:pt x="552" y="2707"/>
                    <a:pt x="785" y="2573"/>
                  </a:cubicBezTo>
                  <a:cubicBezTo>
                    <a:pt x="1136" y="2373"/>
                    <a:pt x="1521" y="2206"/>
                    <a:pt x="1888" y="2055"/>
                  </a:cubicBezTo>
                  <a:lnTo>
                    <a:pt x="3275" y="1487"/>
                  </a:lnTo>
                  <a:lnTo>
                    <a:pt x="5781" y="451"/>
                  </a:lnTo>
                  <a:lnTo>
                    <a:pt x="6533" y="117"/>
                  </a:lnTo>
                  <a:lnTo>
                    <a:pt x="6734" y="33"/>
                  </a:lnTo>
                  <a:cubicBezTo>
                    <a:pt x="6767" y="17"/>
                    <a:pt x="6784" y="17"/>
                    <a:pt x="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0"/>
            <p:cNvSpPr/>
            <p:nvPr/>
          </p:nvSpPr>
          <p:spPr>
            <a:xfrm>
              <a:off x="5521988" y="2318143"/>
              <a:ext cx="121598" cy="103393"/>
            </a:xfrm>
            <a:custGeom>
              <a:avLst/>
              <a:gdLst/>
              <a:ahLst/>
              <a:cxnLst/>
              <a:rect l="l" t="t" r="r" b="b"/>
              <a:pathLst>
                <a:path w="3794" h="3226" extrusionOk="0">
                  <a:moveTo>
                    <a:pt x="3794" y="1"/>
                  </a:moveTo>
                  <a:lnTo>
                    <a:pt x="3794" y="1"/>
                  </a:lnTo>
                  <a:cubicBezTo>
                    <a:pt x="3744" y="51"/>
                    <a:pt x="3693" y="84"/>
                    <a:pt x="3643" y="135"/>
                  </a:cubicBezTo>
                  <a:cubicBezTo>
                    <a:pt x="3560" y="218"/>
                    <a:pt x="3426" y="352"/>
                    <a:pt x="3259" y="502"/>
                  </a:cubicBezTo>
                  <a:cubicBezTo>
                    <a:pt x="2942" y="820"/>
                    <a:pt x="2474" y="1237"/>
                    <a:pt x="1956" y="1672"/>
                  </a:cubicBezTo>
                  <a:cubicBezTo>
                    <a:pt x="1421" y="2123"/>
                    <a:pt x="936" y="2507"/>
                    <a:pt x="569" y="2775"/>
                  </a:cubicBezTo>
                  <a:lnTo>
                    <a:pt x="151" y="3109"/>
                  </a:lnTo>
                  <a:cubicBezTo>
                    <a:pt x="101" y="3142"/>
                    <a:pt x="51" y="3192"/>
                    <a:pt x="1" y="3226"/>
                  </a:cubicBezTo>
                  <a:cubicBezTo>
                    <a:pt x="68" y="3209"/>
                    <a:pt x="118" y="3159"/>
                    <a:pt x="168" y="3125"/>
                  </a:cubicBezTo>
                  <a:cubicBezTo>
                    <a:pt x="268" y="3059"/>
                    <a:pt x="419" y="2958"/>
                    <a:pt x="602" y="2825"/>
                  </a:cubicBezTo>
                  <a:cubicBezTo>
                    <a:pt x="970" y="2557"/>
                    <a:pt x="1471" y="2173"/>
                    <a:pt x="1989" y="1739"/>
                  </a:cubicBezTo>
                  <a:cubicBezTo>
                    <a:pt x="2524" y="1287"/>
                    <a:pt x="2975" y="870"/>
                    <a:pt x="3292" y="552"/>
                  </a:cubicBezTo>
                  <a:cubicBezTo>
                    <a:pt x="3459" y="385"/>
                    <a:pt x="3576" y="252"/>
                    <a:pt x="3660" y="151"/>
                  </a:cubicBezTo>
                  <a:cubicBezTo>
                    <a:pt x="3710" y="101"/>
                    <a:pt x="3760" y="51"/>
                    <a:pt x="3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0"/>
            <p:cNvSpPr/>
            <p:nvPr/>
          </p:nvSpPr>
          <p:spPr>
            <a:xfrm>
              <a:off x="5799381" y="2310130"/>
              <a:ext cx="118393" cy="138200"/>
            </a:xfrm>
            <a:custGeom>
              <a:avLst/>
              <a:gdLst/>
              <a:ahLst/>
              <a:cxnLst/>
              <a:rect l="l" t="t" r="r" b="b"/>
              <a:pathLst>
                <a:path w="3694" h="4312" extrusionOk="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17"/>
                    <a:pt x="820" y="986"/>
                    <a:pt x="1822" y="2172"/>
                  </a:cubicBezTo>
                  <a:cubicBezTo>
                    <a:pt x="2841" y="3359"/>
                    <a:pt x="3677" y="4311"/>
                    <a:pt x="3693" y="4311"/>
                  </a:cubicBezTo>
                  <a:cubicBezTo>
                    <a:pt x="3693" y="4294"/>
                    <a:pt x="2891" y="3325"/>
                    <a:pt x="1872" y="2122"/>
                  </a:cubicBezTo>
                  <a:cubicBezTo>
                    <a:pt x="878" y="946"/>
                    <a:pt x="49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0"/>
            <p:cNvSpPr/>
            <p:nvPr/>
          </p:nvSpPr>
          <p:spPr>
            <a:xfrm>
              <a:off x="5831527" y="2221223"/>
              <a:ext cx="137655" cy="79292"/>
            </a:xfrm>
            <a:custGeom>
              <a:avLst/>
              <a:gdLst/>
              <a:ahLst/>
              <a:cxnLst/>
              <a:rect l="l" t="t" r="r" b="b"/>
              <a:pathLst>
                <a:path w="4295" h="2474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51"/>
                    <a:pt x="84" y="84"/>
                    <a:pt x="134" y="118"/>
                  </a:cubicBezTo>
                  <a:cubicBezTo>
                    <a:pt x="234" y="201"/>
                    <a:pt x="385" y="318"/>
                    <a:pt x="568" y="452"/>
                  </a:cubicBezTo>
                  <a:cubicBezTo>
                    <a:pt x="936" y="702"/>
                    <a:pt x="1454" y="1053"/>
                    <a:pt x="2039" y="1404"/>
                  </a:cubicBezTo>
                  <a:cubicBezTo>
                    <a:pt x="2640" y="1738"/>
                    <a:pt x="3208" y="2022"/>
                    <a:pt x="3609" y="2206"/>
                  </a:cubicBezTo>
                  <a:cubicBezTo>
                    <a:pt x="3810" y="2290"/>
                    <a:pt x="3994" y="2373"/>
                    <a:pt x="4111" y="2407"/>
                  </a:cubicBezTo>
                  <a:cubicBezTo>
                    <a:pt x="4161" y="2440"/>
                    <a:pt x="4228" y="2457"/>
                    <a:pt x="4294" y="2474"/>
                  </a:cubicBezTo>
                  <a:cubicBezTo>
                    <a:pt x="4228" y="2440"/>
                    <a:pt x="4178" y="2423"/>
                    <a:pt x="4111" y="2390"/>
                  </a:cubicBezTo>
                  <a:lnTo>
                    <a:pt x="3626" y="2156"/>
                  </a:lnTo>
                  <a:cubicBezTo>
                    <a:pt x="3225" y="1972"/>
                    <a:pt x="2674" y="1688"/>
                    <a:pt x="2072" y="1337"/>
                  </a:cubicBezTo>
                  <a:cubicBezTo>
                    <a:pt x="1487" y="1003"/>
                    <a:pt x="969" y="669"/>
                    <a:pt x="602" y="402"/>
                  </a:cubicBezTo>
                  <a:lnTo>
                    <a:pt x="151" y="101"/>
                  </a:lnTo>
                  <a:cubicBezTo>
                    <a:pt x="101" y="67"/>
                    <a:pt x="5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0"/>
            <p:cNvSpPr/>
            <p:nvPr/>
          </p:nvSpPr>
          <p:spPr>
            <a:xfrm>
              <a:off x="5862038" y="2159111"/>
              <a:ext cx="13429" cy="96951"/>
            </a:xfrm>
            <a:custGeom>
              <a:avLst/>
              <a:gdLst/>
              <a:ahLst/>
              <a:cxnLst/>
              <a:rect l="l" t="t" r="r" b="b"/>
              <a:pathLst>
                <a:path w="419" h="3025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68" y="686"/>
                    <a:pt x="168" y="1521"/>
                  </a:cubicBezTo>
                  <a:cubicBezTo>
                    <a:pt x="285" y="2356"/>
                    <a:pt x="385" y="3025"/>
                    <a:pt x="402" y="3025"/>
                  </a:cubicBezTo>
                  <a:cubicBezTo>
                    <a:pt x="418" y="3025"/>
                    <a:pt x="352" y="2356"/>
                    <a:pt x="235" y="1521"/>
                  </a:cubicBezTo>
                  <a:cubicBezTo>
                    <a:pt x="134" y="68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0"/>
            <p:cNvSpPr/>
            <p:nvPr/>
          </p:nvSpPr>
          <p:spPr>
            <a:xfrm>
              <a:off x="5692814" y="1811016"/>
              <a:ext cx="62690" cy="61632"/>
            </a:xfrm>
            <a:custGeom>
              <a:avLst/>
              <a:gdLst/>
              <a:ahLst/>
              <a:cxnLst/>
              <a:rect l="l" t="t" r="r" b="b"/>
              <a:pathLst>
                <a:path w="1956" h="192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853" y="18"/>
                    <a:pt x="820" y="51"/>
                    <a:pt x="803" y="68"/>
                  </a:cubicBezTo>
                  <a:lnTo>
                    <a:pt x="636" y="285"/>
                  </a:lnTo>
                  <a:lnTo>
                    <a:pt x="34" y="1020"/>
                  </a:lnTo>
                  <a:lnTo>
                    <a:pt x="1" y="1054"/>
                  </a:lnTo>
                  <a:lnTo>
                    <a:pt x="34" y="1070"/>
                  </a:lnTo>
                  <a:lnTo>
                    <a:pt x="987" y="1822"/>
                  </a:lnTo>
                  <a:lnTo>
                    <a:pt x="1070" y="1889"/>
                  </a:lnTo>
                  <a:lnTo>
                    <a:pt x="1104" y="1922"/>
                  </a:lnTo>
                  <a:lnTo>
                    <a:pt x="1120" y="1889"/>
                  </a:lnTo>
                  <a:lnTo>
                    <a:pt x="1939" y="853"/>
                  </a:lnTo>
                  <a:lnTo>
                    <a:pt x="1956" y="820"/>
                  </a:lnTo>
                  <a:lnTo>
                    <a:pt x="1939" y="803"/>
                  </a:lnTo>
                  <a:lnTo>
                    <a:pt x="1304" y="318"/>
                  </a:lnTo>
                  <a:lnTo>
                    <a:pt x="1120" y="185"/>
                  </a:lnTo>
                  <a:cubicBezTo>
                    <a:pt x="1104" y="168"/>
                    <a:pt x="1070" y="151"/>
                    <a:pt x="1053" y="135"/>
                  </a:cubicBezTo>
                  <a:lnTo>
                    <a:pt x="1053" y="135"/>
                  </a:lnTo>
                  <a:cubicBezTo>
                    <a:pt x="1053" y="151"/>
                    <a:pt x="1070" y="168"/>
                    <a:pt x="1104" y="201"/>
                  </a:cubicBezTo>
                  <a:lnTo>
                    <a:pt x="1271" y="335"/>
                  </a:lnTo>
                  <a:lnTo>
                    <a:pt x="1879" y="832"/>
                  </a:lnTo>
                  <a:lnTo>
                    <a:pt x="1879" y="832"/>
                  </a:lnTo>
                  <a:lnTo>
                    <a:pt x="1096" y="1823"/>
                  </a:lnTo>
                  <a:lnTo>
                    <a:pt x="1020" y="1772"/>
                  </a:lnTo>
                  <a:lnTo>
                    <a:pt x="92" y="1039"/>
                  </a:lnTo>
                  <a:lnTo>
                    <a:pt x="92" y="1039"/>
                  </a:lnTo>
                  <a:lnTo>
                    <a:pt x="669" y="302"/>
                  </a:lnTo>
                  <a:lnTo>
                    <a:pt x="820" y="84"/>
                  </a:lnTo>
                  <a:cubicBezTo>
                    <a:pt x="836" y="68"/>
                    <a:pt x="870" y="34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0"/>
            <p:cNvSpPr/>
            <p:nvPr/>
          </p:nvSpPr>
          <p:spPr>
            <a:xfrm>
              <a:off x="5654258" y="2153630"/>
              <a:ext cx="177301" cy="153327"/>
            </a:xfrm>
            <a:custGeom>
              <a:avLst/>
              <a:gdLst/>
              <a:ahLst/>
              <a:cxnLst/>
              <a:rect l="l" t="t" r="r" b="b"/>
              <a:pathLst>
                <a:path w="5532" h="4784" extrusionOk="0">
                  <a:moveTo>
                    <a:pt x="3508" y="0"/>
                  </a:moveTo>
                  <a:cubicBezTo>
                    <a:pt x="3418" y="0"/>
                    <a:pt x="3326" y="46"/>
                    <a:pt x="3276" y="138"/>
                  </a:cubicBezTo>
                  <a:cubicBezTo>
                    <a:pt x="3209" y="339"/>
                    <a:pt x="3343" y="940"/>
                    <a:pt x="3777" y="1525"/>
                  </a:cubicBezTo>
                  <a:cubicBezTo>
                    <a:pt x="3777" y="1542"/>
                    <a:pt x="3777" y="1542"/>
                    <a:pt x="3794" y="1558"/>
                  </a:cubicBezTo>
                  <a:cubicBezTo>
                    <a:pt x="3981" y="1835"/>
                    <a:pt x="3863" y="1921"/>
                    <a:pt x="3640" y="1921"/>
                  </a:cubicBezTo>
                  <a:cubicBezTo>
                    <a:pt x="3365" y="1921"/>
                    <a:pt x="2929" y="1790"/>
                    <a:pt x="2708" y="1725"/>
                  </a:cubicBezTo>
                  <a:cubicBezTo>
                    <a:pt x="2348" y="1625"/>
                    <a:pt x="1369" y="1388"/>
                    <a:pt x="1019" y="1388"/>
                  </a:cubicBezTo>
                  <a:cubicBezTo>
                    <a:pt x="962" y="1388"/>
                    <a:pt x="922" y="1394"/>
                    <a:pt x="903" y="1408"/>
                  </a:cubicBezTo>
                  <a:cubicBezTo>
                    <a:pt x="703" y="1542"/>
                    <a:pt x="836" y="1775"/>
                    <a:pt x="1237" y="1892"/>
                  </a:cubicBezTo>
                  <a:cubicBezTo>
                    <a:pt x="1638" y="1993"/>
                    <a:pt x="2841" y="2394"/>
                    <a:pt x="2774" y="2611"/>
                  </a:cubicBezTo>
                  <a:cubicBezTo>
                    <a:pt x="2765" y="2640"/>
                    <a:pt x="2715" y="2652"/>
                    <a:pt x="2636" y="2652"/>
                  </a:cubicBezTo>
                  <a:cubicBezTo>
                    <a:pt x="2162" y="2652"/>
                    <a:pt x="652" y="2210"/>
                    <a:pt x="652" y="2210"/>
                  </a:cubicBezTo>
                  <a:cubicBezTo>
                    <a:pt x="652" y="2210"/>
                    <a:pt x="484" y="2123"/>
                    <a:pt x="340" y="2123"/>
                  </a:cubicBezTo>
                  <a:cubicBezTo>
                    <a:pt x="257" y="2123"/>
                    <a:pt x="182" y="2152"/>
                    <a:pt x="151" y="2243"/>
                  </a:cubicBezTo>
                  <a:cubicBezTo>
                    <a:pt x="1" y="2678"/>
                    <a:pt x="2223" y="3162"/>
                    <a:pt x="2440" y="3212"/>
                  </a:cubicBezTo>
                  <a:cubicBezTo>
                    <a:pt x="2576" y="3243"/>
                    <a:pt x="2535" y="3437"/>
                    <a:pt x="2414" y="3437"/>
                  </a:cubicBezTo>
                  <a:cubicBezTo>
                    <a:pt x="2402" y="3437"/>
                    <a:pt x="2388" y="3434"/>
                    <a:pt x="2373" y="3430"/>
                  </a:cubicBezTo>
                  <a:cubicBezTo>
                    <a:pt x="2249" y="3405"/>
                    <a:pt x="1188" y="3058"/>
                    <a:pt x="586" y="3058"/>
                  </a:cubicBezTo>
                  <a:cubicBezTo>
                    <a:pt x="377" y="3058"/>
                    <a:pt x="223" y="3100"/>
                    <a:pt x="185" y="3212"/>
                  </a:cubicBezTo>
                  <a:cubicBezTo>
                    <a:pt x="51" y="3563"/>
                    <a:pt x="2006" y="3630"/>
                    <a:pt x="2323" y="3981"/>
                  </a:cubicBezTo>
                  <a:cubicBezTo>
                    <a:pt x="2404" y="4071"/>
                    <a:pt x="2348" y="4100"/>
                    <a:pt x="2217" y="4100"/>
                  </a:cubicBezTo>
                  <a:cubicBezTo>
                    <a:pt x="1963" y="4100"/>
                    <a:pt x="1427" y="3988"/>
                    <a:pt x="1078" y="3988"/>
                  </a:cubicBezTo>
                  <a:cubicBezTo>
                    <a:pt x="905" y="3988"/>
                    <a:pt x="777" y="4016"/>
                    <a:pt x="753" y="4098"/>
                  </a:cubicBezTo>
                  <a:cubicBezTo>
                    <a:pt x="703" y="4215"/>
                    <a:pt x="703" y="4315"/>
                    <a:pt x="1772" y="4499"/>
                  </a:cubicBezTo>
                  <a:cubicBezTo>
                    <a:pt x="2674" y="4649"/>
                    <a:pt x="3593" y="4750"/>
                    <a:pt x="4512" y="4783"/>
                  </a:cubicBezTo>
                  <a:lnTo>
                    <a:pt x="5531" y="2243"/>
                  </a:lnTo>
                  <a:cubicBezTo>
                    <a:pt x="5364" y="2143"/>
                    <a:pt x="4830" y="1575"/>
                    <a:pt x="4629" y="1425"/>
                  </a:cubicBezTo>
                  <a:cubicBezTo>
                    <a:pt x="4445" y="1291"/>
                    <a:pt x="4295" y="1124"/>
                    <a:pt x="4161" y="940"/>
                  </a:cubicBezTo>
                  <a:cubicBezTo>
                    <a:pt x="4011" y="740"/>
                    <a:pt x="3894" y="522"/>
                    <a:pt x="3794" y="288"/>
                  </a:cubicBezTo>
                  <a:cubicBezTo>
                    <a:pt x="3794" y="272"/>
                    <a:pt x="3777" y="255"/>
                    <a:pt x="3777" y="238"/>
                  </a:cubicBezTo>
                  <a:cubicBezTo>
                    <a:pt x="3777" y="205"/>
                    <a:pt x="3760" y="171"/>
                    <a:pt x="3727" y="138"/>
                  </a:cubicBezTo>
                  <a:cubicBezTo>
                    <a:pt x="3685" y="46"/>
                    <a:pt x="3597" y="0"/>
                    <a:pt x="350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0"/>
            <p:cNvSpPr/>
            <p:nvPr/>
          </p:nvSpPr>
          <p:spPr>
            <a:xfrm>
              <a:off x="4442416" y="1656887"/>
              <a:ext cx="214767" cy="409086"/>
            </a:xfrm>
            <a:custGeom>
              <a:avLst/>
              <a:gdLst/>
              <a:ahLst/>
              <a:cxnLst/>
              <a:rect l="l" t="t" r="r" b="b"/>
              <a:pathLst>
                <a:path w="6701" h="12764" extrusionOk="0">
                  <a:moveTo>
                    <a:pt x="2898" y="0"/>
                  </a:moveTo>
                  <a:cubicBezTo>
                    <a:pt x="1925" y="0"/>
                    <a:pt x="949" y="226"/>
                    <a:pt x="50" y="683"/>
                  </a:cubicBezTo>
                  <a:cubicBezTo>
                    <a:pt x="50" y="683"/>
                    <a:pt x="0" y="4843"/>
                    <a:pt x="134" y="6665"/>
                  </a:cubicBezTo>
                  <a:cubicBezTo>
                    <a:pt x="268" y="8469"/>
                    <a:pt x="2089" y="8636"/>
                    <a:pt x="2089" y="8636"/>
                  </a:cubicBezTo>
                  <a:cubicBezTo>
                    <a:pt x="2089" y="8636"/>
                    <a:pt x="2122" y="9589"/>
                    <a:pt x="2139" y="10591"/>
                  </a:cubicBezTo>
                  <a:cubicBezTo>
                    <a:pt x="2189" y="11777"/>
                    <a:pt x="3158" y="12730"/>
                    <a:pt x="4345" y="12763"/>
                  </a:cubicBezTo>
                  <a:cubicBezTo>
                    <a:pt x="4355" y="12763"/>
                    <a:pt x="4365" y="12763"/>
                    <a:pt x="4375" y="12763"/>
                  </a:cubicBezTo>
                  <a:cubicBezTo>
                    <a:pt x="5614" y="12763"/>
                    <a:pt x="6617" y="11767"/>
                    <a:pt x="6634" y="10541"/>
                  </a:cubicBezTo>
                  <a:lnTo>
                    <a:pt x="6700" y="1268"/>
                  </a:lnTo>
                  <a:lnTo>
                    <a:pt x="6416" y="1084"/>
                  </a:lnTo>
                  <a:cubicBezTo>
                    <a:pt x="5360" y="364"/>
                    <a:pt x="4132" y="0"/>
                    <a:pt x="289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0"/>
            <p:cNvSpPr/>
            <p:nvPr/>
          </p:nvSpPr>
          <p:spPr>
            <a:xfrm>
              <a:off x="4486869" y="1764960"/>
              <a:ext cx="23044" cy="70959"/>
            </a:xfrm>
            <a:custGeom>
              <a:avLst/>
              <a:gdLst/>
              <a:ahLst/>
              <a:cxnLst/>
              <a:rect l="l" t="t" r="r" b="b"/>
              <a:pathLst>
                <a:path w="719" h="2214" extrusionOk="0">
                  <a:moveTo>
                    <a:pt x="667" y="1"/>
                  </a:moveTo>
                  <a:cubicBezTo>
                    <a:pt x="629" y="1"/>
                    <a:pt x="415" y="580"/>
                    <a:pt x="201" y="1321"/>
                  </a:cubicBezTo>
                  <a:lnTo>
                    <a:pt x="34" y="1839"/>
                  </a:lnTo>
                  <a:cubicBezTo>
                    <a:pt x="0" y="1922"/>
                    <a:pt x="0" y="2023"/>
                    <a:pt x="17" y="2106"/>
                  </a:cubicBezTo>
                  <a:cubicBezTo>
                    <a:pt x="34" y="2156"/>
                    <a:pt x="84" y="2190"/>
                    <a:pt x="134" y="2207"/>
                  </a:cubicBezTo>
                  <a:cubicBezTo>
                    <a:pt x="156" y="2207"/>
                    <a:pt x="186" y="2214"/>
                    <a:pt x="213" y="2214"/>
                  </a:cubicBezTo>
                  <a:cubicBezTo>
                    <a:pt x="227" y="2214"/>
                    <a:pt x="240" y="2212"/>
                    <a:pt x="251" y="2207"/>
                  </a:cubicBezTo>
                  <a:cubicBezTo>
                    <a:pt x="287" y="2211"/>
                    <a:pt x="324" y="2213"/>
                    <a:pt x="361" y="2213"/>
                  </a:cubicBezTo>
                  <a:cubicBezTo>
                    <a:pt x="464" y="2213"/>
                    <a:pt x="571" y="2198"/>
                    <a:pt x="668" y="2173"/>
                  </a:cubicBezTo>
                  <a:cubicBezTo>
                    <a:pt x="535" y="2123"/>
                    <a:pt x="384" y="2106"/>
                    <a:pt x="251" y="2106"/>
                  </a:cubicBezTo>
                  <a:cubicBezTo>
                    <a:pt x="184" y="2106"/>
                    <a:pt x="134" y="2106"/>
                    <a:pt x="134" y="2056"/>
                  </a:cubicBezTo>
                  <a:cubicBezTo>
                    <a:pt x="117" y="2006"/>
                    <a:pt x="134" y="1939"/>
                    <a:pt x="167" y="1872"/>
                  </a:cubicBezTo>
                  <a:lnTo>
                    <a:pt x="334" y="1354"/>
                  </a:lnTo>
                  <a:cubicBezTo>
                    <a:pt x="552" y="619"/>
                    <a:pt x="719" y="18"/>
                    <a:pt x="668" y="1"/>
                  </a:cubicBezTo>
                  <a:cubicBezTo>
                    <a:pt x="668" y="1"/>
                    <a:pt x="668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0"/>
            <p:cNvSpPr/>
            <p:nvPr/>
          </p:nvSpPr>
          <p:spPr>
            <a:xfrm>
              <a:off x="4495971" y="1841559"/>
              <a:ext cx="43941" cy="23108"/>
            </a:xfrm>
            <a:custGeom>
              <a:avLst/>
              <a:gdLst/>
              <a:ahLst/>
              <a:cxnLst/>
              <a:rect l="l" t="t" r="r" b="b"/>
              <a:pathLst>
                <a:path w="1371" h="721" extrusionOk="0">
                  <a:moveTo>
                    <a:pt x="1203" y="0"/>
                  </a:moveTo>
                  <a:lnTo>
                    <a:pt x="1203" y="17"/>
                  </a:lnTo>
                  <a:cubicBezTo>
                    <a:pt x="819" y="201"/>
                    <a:pt x="418" y="334"/>
                    <a:pt x="0" y="435"/>
                  </a:cubicBezTo>
                  <a:cubicBezTo>
                    <a:pt x="141" y="623"/>
                    <a:pt x="349" y="720"/>
                    <a:pt x="565" y="720"/>
                  </a:cubicBezTo>
                  <a:cubicBezTo>
                    <a:pt x="655" y="720"/>
                    <a:pt x="747" y="703"/>
                    <a:pt x="836" y="669"/>
                  </a:cubicBezTo>
                  <a:cubicBezTo>
                    <a:pt x="1370" y="435"/>
                    <a:pt x="1203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0"/>
            <p:cNvSpPr/>
            <p:nvPr/>
          </p:nvSpPr>
          <p:spPr>
            <a:xfrm>
              <a:off x="4509336" y="1906877"/>
              <a:ext cx="74484" cy="41312"/>
            </a:xfrm>
            <a:custGeom>
              <a:avLst/>
              <a:gdLst/>
              <a:ahLst/>
              <a:cxnLst/>
              <a:rect l="l" t="t" r="r" b="b"/>
              <a:pathLst>
                <a:path w="2324" h="1289" extrusionOk="0">
                  <a:moveTo>
                    <a:pt x="2323" y="1"/>
                  </a:moveTo>
                  <a:lnTo>
                    <a:pt x="2323" y="1"/>
                  </a:lnTo>
                  <a:cubicBezTo>
                    <a:pt x="1638" y="485"/>
                    <a:pt x="836" y="769"/>
                    <a:pt x="1" y="803"/>
                  </a:cubicBezTo>
                  <a:lnTo>
                    <a:pt x="34" y="1287"/>
                  </a:lnTo>
                  <a:cubicBezTo>
                    <a:pt x="68" y="1288"/>
                    <a:pt x="100" y="1289"/>
                    <a:pt x="133" y="1289"/>
                  </a:cubicBezTo>
                  <a:cubicBezTo>
                    <a:pt x="1856" y="1289"/>
                    <a:pt x="2323" y="1"/>
                    <a:pt x="2323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0"/>
            <p:cNvSpPr/>
            <p:nvPr/>
          </p:nvSpPr>
          <p:spPr>
            <a:xfrm>
              <a:off x="4653401" y="1760665"/>
              <a:ext cx="40832" cy="66664"/>
            </a:xfrm>
            <a:custGeom>
              <a:avLst/>
              <a:gdLst/>
              <a:ahLst/>
              <a:cxnLst/>
              <a:rect l="l" t="t" r="r" b="b"/>
              <a:pathLst>
                <a:path w="1274" h="2080" extrusionOk="0">
                  <a:moveTo>
                    <a:pt x="336" y="0"/>
                  </a:moveTo>
                  <a:cubicBezTo>
                    <a:pt x="319" y="0"/>
                    <a:pt x="301" y="0"/>
                    <a:pt x="285" y="1"/>
                  </a:cubicBezTo>
                  <a:cubicBezTo>
                    <a:pt x="134" y="1"/>
                    <a:pt x="17" y="118"/>
                    <a:pt x="17" y="269"/>
                  </a:cubicBezTo>
                  <a:cubicBezTo>
                    <a:pt x="17" y="787"/>
                    <a:pt x="0" y="1990"/>
                    <a:pt x="17" y="2006"/>
                  </a:cubicBezTo>
                  <a:cubicBezTo>
                    <a:pt x="17" y="2024"/>
                    <a:pt x="185" y="2080"/>
                    <a:pt x="396" y="2080"/>
                  </a:cubicBezTo>
                  <a:cubicBezTo>
                    <a:pt x="768" y="2080"/>
                    <a:pt x="1274" y="1907"/>
                    <a:pt x="1220" y="1054"/>
                  </a:cubicBezTo>
                  <a:cubicBezTo>
                    <a:pt x="1173" y="165"/>
                    <a:pt x="673" y="0"/>
                    <a:pt x="33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0"/>
            <p:cNvSpPr/>
            <p:nvPr/>
          </p:nvSpPr>
          <p:spPr>
            <a:xfrm>
              <a:off x="4663048" y="1774094"/>
              <a:ext cx="19294" cy="37563"/>
            </a:xfrm>
            <a:custGeom>
              <a:avLst/>
              <a:gdLst/>
              <a:ahLst/>
              <a:cxnLst/>
              <a:rect l="l" t="t" r="r" b="b"/>
              <a:pathLst>
                <a:path w="602" h="1172" extrusionOk="0">
                  <a:moveTo>
                    <a:pt x="217" y="0"/>
                  </a:moveTo>
                  <a:cubicBezTo>
                    <a:pt x="167" y="0"/>
                    <a:pt x="117" y="17"/>
                    <a:pt x="84" y="50"/>
                  </a:cubicBezTo>
                  <a:cubicBezTo>
                    <a:pt x="67" y="67"/>
                    <a:pt x="50" y="100"/>
                    <a:pt x="50" y="134"/>
                  </a:cubicBezTo>
                  <a:cubicBezTo>
                    <a:pt x="37" y="175"/>
                    <a:pt x="57" y="205"/>
                    <a:pt x="64" y="205"/>
                  </a:cubicBezTo>
                  <a:cubicBezTo>
                    <a:pt x="66" y="205"/>
                    <a:pt x="67" y="203"/>
                    <a:pt x="67" y="201"/>
                  </a:cubicBezTo>
                  <a:cubicBezTo>
                    <a:pt x="67" y="201"/>
                    <a:pt x="67" y="184"/>
                    <a:pt x="84" y="134"/>
                  </a:cubicBezTo>
                  <a:cubicBezTo>
                    <a:pt x="101" y="84"/>
                    <a:pt x="151" y="67"/>
                    <a:pt x="217" y="67"/>
                  </a:cubicBezTo>
                  <a:cubicBezTo>
                    <a:pt x="301" y="100"/>
                    <a:pt x="368" y="150"/>
                    <a:pt x="401" y="234"/>
                  </a:cubicBezTo>
                  <a:cubicBezTo>
                    <a:pt x="451" y="334"/>
                    <a:pt x="468" y="451"/>
                    <a:pt x="485" y="568"/>
                  </a:cubicBezTo>
                  <a:cubicBezTo>
                    <a:pt x="502" y="769"/>
                    <a:pt x="418" y="969"/>
                    <a:pt x="234" y="1103"/>
                  </a:cubicBezTo>
                  <a:cubicBezTo>
                    <a:pt x="209" y="1111"/>
                    <a:pt x="180" y="1115"/>
                    <a:pt x="151" y="1115"/>
                  </a:cubicBezTo>
                  <a:cubicBezTo>
                    <a:pt x="121" y="1115"/>
                    <a:pt x="92" y="1111"/>
                    <a:pt x="67" y="1103"/>
                  </a:cubicBezTo>
                  <a:cubicBezTo>
                    <a:pt x="34" y="1086"/>
                    <a:pt x="17" y="1069"/>
                    <a:pt x="0" y="1069"/>
                  </a:cubicBezTo>
                  <a:cubicBezTo>
                    <a:pt x="0" y="1069"/>
                    <a:pt x="0" y="1103"/>
                    <a:pt x="50" y="1136"/>
                  </a:cubicBezTo>
                  <a:cubicBezTo>
                    <a:pt x="92" y="1157"/>
                    <a:pt x="139" y="1171"/>
                    <a:pt x="186" y="1171"/>
                  </a:cubicBezTo>
                  <a:cubicBezTo>
                    <a:pt x="214" y="1171"/>
                    <a:pt x="242" y="1166"/>
                    <a:pt x="268" y="1153"/>
                  </a:cubicBezTo>
                  <a:cubicBezTo>
                    <a:pt x="468" y="1036"/>
                    <a:pt x="602" y="802"/>
                    <a:pt x="568" y="568"/>
                  </a:cubicBezTo>
                  <a:cubicBezTo>
                    <a:pt x="568" y="434"/>
                    <a:pt x="535" y="301"/>
                    <a:pt x="468" y="201"/>
                  </a:cubicBezTo>
                  <a:cubicBezTo>
                    <a:pt x="418" y="100"/>
                    <a:pt x="334" y="17"/>
                    <a:pt x="21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0"/>
            <p:cNvSpPr/>
            <p:nvPr/>
          </p:nvSpPr>
          <p:spPr>
            <a:xfrm>
              <a:off x="4462222" y="1769254"/>
              <a:ext cx="16089" cy="15031"/>
            </a:xfrm>
            <a:custGeom>
              <a:avLst/>
              <a:gdLst/>
              <a:ahLst/>
              <a:cxnLst/>
              <a:rect l="l" t="t" r="r" b="b"/>
              <a:pathLst>
                <a:path w="502" h="469" extrusionOk="0">
                  <a:moveTo>
                    <a:pt x="251" y="1"/>
                  </a:moveTo>
                  <a:cubicBezTo>
                    <a:pt x="117" y="1"/>
                    <a:pt x="1" y="101"/>
                    <a:pt x="1" y="235"/>
                  </a:cubicBezTo>
                  <a:cubicBezTo>
                    <a:pt x="17" y="368"/>
                    <a:pt x="134" y="468"/>
                    <a:pt x="268" y="468"/>
                  </a:cubicBezTo>
                  <a:cubicBezTo>
                    <a:pt x="385" y="468"/>
                    <a:pt x="502" y="368"/>
                    <a:pt x="502" y="235"/>
                  </a:cubicBezTo>
                  <a:cubicBezTo>
                    <a:pt x="485" y="101"/>
                    <a:pt x="368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0"/>
            <p:cNvSpPr/>
            <p:nvPr/>
          </p:nvSpPr>
          <p:spPr>
            <a:xfrm>
              <a:off x="4448313" y="1759479"/>
              <a:ext cx="32146" cy="9807"/>
            </a:xfrm>
            <a:custGeom>
              <a:avLst/>
              <a:gdLst/>
              <a:ahLst/>
              <a:cxnLst/>
              <a:rect l="l" t="t" r="r" b="b"/>
              <a:pathLst>
                <a:path w="1003" h="306" extrusionOk="0">
                  <a:moveTo>
                    <a:pt x="551" y="1"/>
                  </a:moveTo>
                  <a:cubicBezTo>
                    <a:pt x="529" y="1"/>
                    <a:pt x="507" y="2"/>
                    <a:pt x="485" y="5"/>
                  </a:cubicBezTo>
                  <a:cubicBezTo>
                    <a:pt x="351" y="22"/>
                    <a:pt x="217" y="72"/>
                    <a:pt x="100" y="155"/>
                  </a:cubicBezTo>
                  <a:cubicBezTo>
                    <a:pt x="34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20" y="292"/>
                    <a:pt x="25" y="294"/>
                    <a:pt x="31" y="294"/>
                  </a:cubicBezTo>
                  <a:cubicBezTo>
                    <a:pt x="88" y="294"/>
                    <a:pt x="261" y="170"/>
                    <a:pt x="501" y="155"/>
                  </a:cubicBezTo>
                  <a:cubicBezTo>
                    <a:pt x="518" y="154"/>
                    <a:pt x="535" y="154"/>
                    <a:pt x="551" y="154"/>
                  </a:cubicBezTo>
                  <a:cubicBezTo>
                    <a:pt x="749" y="154"/>
                    <a:pt x="918" y="228"/>
                    <a:pt x="970" y="228"/>
                  </a:cubicBezTo>
                  <a:cubicBezTo>
                    <a:pt x="979" y="228"/>
                    <a:pt x="984" y="226"/>
                    <a:pt x="986" y="222"/>
                  </a:cubicBezTo>
                  <a:cubicBezTo>
                    <a:pt x="1003" y="205"/>
                    <a:pt x="969" y="155"/>
                    <a:pt x="869" y="105"/>
                  </a:cubicBezTo>
                  <a:cubicBezTo>
                    <a:pt x="771" y="36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0"/>
            <p:cNvSpPr/>
            <p:nvPr/>
          </p:nvSpPr>
          <p:spPr>
            <a:xfrm>
              <a:off x="4546290" y="1767652"/>
              <a:ext cx="16121" cy="15031"/>
            </a:xfrm>
            <a:custGeom>
              <a:avLst/>
              <a:gdLst/>
              <a:ahLst/>
              <a:cxnLst/>
              <a:rect l="l" t="t" r="r" b="b"/>
              <a:pathLst>
                <a:path w="503" h="469" extrusionOk="0">
                  <a:moveTo>
                    <a:pt x="235" y="1"/>
                  </a:moveTo>
                  <a:cubicBezTo>
                    <a:pt x="101" y="1"/>
                    <a:pt x="1" y="117"/>
                    <a:pt x="1" y="234"/>
                  </a:cubicBezTo>
                  <a:cubicBezTo>
                    <a:pt x="17" y="368"/>
                    <a:pt x="118" y="468"/>
                    <a:pt x="251" y="468"/>
                  </a:cubicBezTo>
                  <a:cubicBezTo>
                    <a:pt x="385" y="468"/>
                    <a:pt x="502" y="368"/>
                    <a:pt x="485" y="234"/>
                  </a:cubicBezTo>
                  <a:cubicBezTo>
                    <a:pt x="485" y="101"/>
                    <a:pt x="36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0"/>
            <p:cNvSpPr/>
            <p:nvPr/>
          </p:nvSpPr>
          <p:spPr>
            <a:xfrm>
              <a:off x="4534527" y="1759479"/>
              <a:ext cx="31601" cy="9807"/>
            </a:xfrm>
            <a:custGeom>
              <a:avLst/>
              <a:gdLst/>
              <a:ahLst/>
              <a:cxnLst/>
              <a:rect l="l" t="t" r="r" b="b"/>
              <a:pathLst>
                <a:path w="986" h="306" extrusionOk="0">
                  <a:moveTo>
                    <a:pt x="535" y="1"/>
                  </a:moveTo>
                  <a:cubicBezTo>
                    <a:pt x="513" y="1"/>
                    <a:pt x="490" y="2"/>
                    <a:pt x="468" y="5"/>
                  </a:cubicBezTo>
                  <a:cubicBezTo>
                    <a:pt x="334" y="22"/>
                    <a:pt x="201" y="72"/>
                    <a:pt x="100" y="155"/>
                  </a:cubicBezTo>
                  <a:cubicBezTo>
                    <a:pt x="17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19" y="292"/>
                    <a:pt x="22" y="294"/>
                    <a:pt x="27" y="294"/>
                  </a:cubicBezTo>
                  <a:cubicBezTo>
                    <a:pt x="71" y="294"/>
                    <a:pt x="244" y="170"/>
                    <a:pt x="485" y="155"/>
                  </a:cubicBezTo>
                  <a:cubicBezTo>
                    <a:pt x="503" y="154"/>
                    <a:pt x="520" y="154"/>
                    <a:pt x="538" y="154"/>
                  </a:cubicBezTo>
                  <a:cubicBezTo>
                    <a:pt x="746" y="154"/>
                    <a:pt x="905" y="228"/>
                    <a:pt x="954" y="228"/>
                  </a:cubicBezTo>
                  <a:cubicBezTo>
                    <a:pt x="962" y="228"/>
                    <a:pt x="967" y="226"/>
                    <a:pt x="969" y="222"/>
                  </a:cubicBezTo>
                  <a:cubicBezTo>
                    <a:pt x="986" y="205"/>
                    <a:pt x="953" y="155"/>
                    <a:pt x="869" y="105"/>
                  </a:cubicBezTo>
                  <a:cubicBezTo>
                    <a:pt x="758" y="36"/>
                    <a:pt x="646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0"/>
            <p:cNvSpPr/>
            <p:nvPr/>
          </p:nvSpPr>
          <p:spPr>
            <a:xfrm>
              <a:off x="4582698" y="1643330"/>
              <a:ext cx="92144" cy="161660"/>
            </a:xfrm>
            <a:custGeom>
              <a:avLst/>
              <a:gdLst/>
              <a:ahLst/>
              <a:cxnLst/>
              <a:rect l="l" t="t" r="r" b="b"/>
              <a:pathLst>
                <a:path w="2875" h="5044" extrusionOk="0">
                  <a:moveTo>
                    <a:pt x="962" y="0"/>
                  </a:moveTo>
                  <a:cubicBezTo>
                    <a:pt x="795" y="0"/>
                    <a:pt x="623" y="23"/>
                    <a:pt x="452" y="70"/>
                  </a:cubicBezTo>
                  <a:lnTo>
                    <a:pt x="252" y="471"/>
                  </a:lnTo>
                  <a:cubicBezTo>
                    <a:pt x="1" y="1056"/>
                    <a:pt x="118" y="1724"/>
                    <a:pt x="552" y="2175"/>
                  </a:cubicBezTo>
                  <a:cubicBezTo>
                    <a:pt x="753" y="2342"/>
                    <a:pt x="937" y="2509"/>
                    <a:pt x="1104" y="2710"/>
                  </a:cubicBezTo>
                  <a:cubicBezTo>
                    <a:pt x="1421" y="3128"/>
                    <a:pt x="1371" y="3712"/>
                    <a:pt x="1421" y="4247"/>
                  </a:cubicBezTo>
                  <a:cubicBezTo>
                    <a:pt x="1421" y="4498"/>
                    <a:pt x="1521" y="4732"/>
                    <a:pt x="1689" y="4915"/>
                  </a:cubicBezTo>
                  <a:cubicBezTo>
                    <a:pt x="1774" y="5001"/>
                    <a:pt x="1886" y="5043"/>
                    <a:pt x="1996" y="5043"/>
                  </a:cubicBezTo>
                  <a:cubicBezTo>
                    <a:pt x="2121" y="5043"/>
                    <a:pt x="2243" y="4989"/>
                    <a:pt x="2323" y="4882"/>
                  </a:cubicBezTo>
                  <a:cubicBezTo>
                    <a:pt x="2357" y="4815"/>
                    <a:pt x="2390" y="4748"/>
                    <a:pt x="2390" y="4665"/>
                  </a:cubicBezTo>
                  <a:cubicBezTo>
                    <a:pt x="2507" y="4080"/>
                    <a:pt x="2624" y="3495"/>
                    <a:pt x="2724" y="2910"/>
                  </a:cubicBezTo>
                  <a:cubicBezTo>
                    <a:pt x="2841" y="2459"/>
                    <a:pt x="2875" y="2008"/>
                    <a:pt x="2825" y="1557"/>
                  </a:cubicBezTo>
                  <a:cubicBezTo>
                    <a:pt x="2656" y="642"/>
                    <a:pt x="185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0"/>
            <p:cNvSpPr/>
            <p:nvPr/>
          </p:nvSpPr>
          <p:spPr>
            <a:xfrm>
              <a:off x="4392674" y="1622529"/>
              <a:ext cx="222203" cy="99708"/>
            </a:xfrm>
            <a:custGeom>
              <a:avLst/>
              <a:gdLst/>
              <a:ahLst/>
              <a:cxnLst/>
              <a:rect l="l" t="t" r="r" b="b"/>
              <a:pathLst>
                <a:path w="6933" h="3111" extrusionOk="0">
                  <a:moveTo>
                    <a:pt x="1389" y="1"/>
                  </a:moveTo>
                  <a:cubicBezTo>
                    <a:pt x="1124" y="1"/>
                    <a:pt x="857" y="65"/>
                    <a:pt x="617" y="201"/>
                  </a:cubicBezTo>
                  <a:cubicBezTo>
                    <a:pt x="299" y="351"/>
                    <a:pt x="65" y="652"/>
                    <a:pt x="15" y="1003"/>
                  </a:cubicBezTo>
                  <a:cubicBezTo>
                    <a:pt x="0" y="1329"/>
                    <a:pt x="248" y="1655"/>
                    <a:pt x="526" y="1655"/>
                  </a:cubicBezTo>
                  <a:cubicBezTo>
                    <a:pt x="561" y="1655"/>
                    <a:pt x="597" y="1649"/>
                    <a:pt x="633" y="1638"/>
                  </a:cubicBezTo>
                  <a:lnTo>
                    <a:pt x="633" y="1638"/>
                  </a:lnTo>
                  <a:cubicBezTo>
                    <a:pt x="299" y="1755"/>
                    <a:pt x="166" y="2239"/>
                    <a:pt x="333" y="2574"/>
                  </a:cubicBezTo>
                  <a:cubicBezTo>
                    <a:pt x="489" y="2845"/>
                    <a:pt x="768" y="3006"/>
                    <a:pt x="1075" y="3006"/>
                  </a:cubicBezTo>
                  <a:cubicBezTo>
                    <a:pt x="1127" y="3006"/>
                    <a:pt x="1181" y="3001"/>
                    <a:pt x="1235" y="2991"/>
                  </a:cubicBezTo>
                  <a:cubicBezTo>
                    <a:pt x="1586" y="2925"/>
                    <a:pt x="1903" y="2724"/>
                    <a:pt x="2137" y="2440"/>
                  </a:cubicBezTo>
                  <a:cubicBezTo>
                    <a:pt x="2169" y="2821"/>
                    <a:pt x="2487" y="3111"/>
                    <a:pt x="2847" y="3111"/>
                  </a:cubicBezTo>
                  <a:cubicBezTo>
                    <a:pt x="2867" y="3111"/>
                    <a:pt x="2886" y="3110"/>
                    <a:pt x="2906" y="3108"/>
                  </a:cubicBezTo>
                  <a:cubicBezTo>
                    <a:pt x="3290" y="3058"/>
                    <a:pt x="3641" y="2908"/>
                    <a:pt x="3925" y="2657"/>
                  </a:cubicBezTo>
                  <a:cubicBezTo>
                    <a:pt x="4209" y="2407"/>
                    <a:pt x="4543" y="2206"/>
                    <a:pt x="4894" y="2089"/>
                  </a:cubicBezTo>
                  <a:cubicBezTo>
                    <a:pt x="5145" y="2056"/>
                    <a:pt x="5412" y="2039"/>
                    <a:pt x="5663" y="2039"/>
                  </a:cubicBezTo>
                  <a:cubicBezTo>
                    <a:pt x="5930" y="2022"/>
                    <a:pt x="6181" y="1872"/>
                    <a:pt x="6314" y="1655"/>
                  </a:cubicBezTo>
                  <a:cubicBezTo>
                    <a:pt x="6448" y="1404"/>
                    <a:pt x="6932" y="1120"/>
                    <a:pt x="6682" y="1120"/>
                  </a:cubicBezTo>
                  <a:lnTo>
                    <a:pt x="6465" y="752"/>
                  </a:lnTo>
                  <a:cubicBezTo>
                    <a:pt x="5963" y="652"/>
                    <a:pt x="5496" y="485"/>
                    <a:pt x="5061" y="251"/>
                  </a:cubicBezTo>
                  <a:cubicBezTo>
                    <a:pt x="4780" y="105"/>
                    <a:pt x="4461" y="35"/>
                    <a:pt x="4140" y="35"/>
                  </a:cubicBezTo>
                  <a:cubicBezTo>
                    <a:pt x="3984" y="35"/>
                    <a:pt x="3827" y="51"/>
                    <a:pt x="3674" y="84"/>
                  </a:cubicBezTo>
                  <a:cubicBezTo>
                    <a:pt x="3385" y="164"/>
                    <a:pt x="3097" y="352"/>
                    <a:pt x="2793" y="352"/>
                  </a:cubicBezTo>
                  <a:cubicBezTo>
                    <a:pt x="2781" y="352"/>
                    <a:pt x="2768" y="352"/>
                    <a:pt x="2755" y="351"/>
                  </a:cubicBezTo>
                  <a:cubicBezTo>
                    <a:pt x="2438" y="351"/>
                    <a:pt x="2171" y="168"/>
                    <a:pt x="1853" y="67"/>
                  </a:cubicBezTo>
                  <a:cubicBezTo>
                    <a:pt x="1703" y="24"/>
                    <a:pt x="1547" y="1"/>
                    <a:pt x="13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0"/>
            <p:cNvSpPr/>
            <p:nvPr/>
          </p:nvSpPr>
          <p:spPr>
            <a:xfrm>
              <a:off x="4483119" y="1667528"/>
              <a:ext cx="105509" cy="46505"/>
            </a:xfrm>
            <a:custGeom>
              <a:avLst/>
              <a:gdLst/>
              <a:ahLst/>
              <a:cxnLst/>
              <a:rect l="l" t="t" r="r" b="b"/>
              <a:pathLst>
                <a:path w="3292" h="1451" extrusionOk="0">
                  <a:moveTo>
                    <a:pt x="3258" y="0"/>
                  </a:moveTo>
                  <a:cubicBezTo>
                    <a:pt x="3258" y="0"/>
                    <a:pt x="3275" y="50"/>
                    <a:pt x="3258" y="150"/>
                  </a:cubicBezTo>
                  <a:cubicBezTo>
                    <a:pt x="3242" y="284"/>
                    <a:pt x="3192" y="418"/>
                    <a:pt x="3108" y="535"/>
                  </a:cubicBezTo>
                  <a:cubicBezTo>
                    <a:pt x="2974" y="702"/>
                    <a:pt x="2791" y="802"/>
                    <a:pt x="2590" y="819"/>
                  </a:cubicBezTo>
                  <a:cubicBezTo>
                    <a:pt x="2564" y="821"/>
                    <a:pt x="2538" y="821"/>
                    <a:pt x="2511" y="821"/>
                  </a:cubicBezTo>
                  <a:cubicBezTo>
                    <a:pt x="2296" y="821"/>
                    <a:pt x="2057" y="769"/>
                    <a:pt x="1805" y="769"/>
                  </a:cubicBezTo>
                  <a:cubicBezTo>
                    <a:pt x="1671" y="769"/>
                    <a:pt x="1537" y="802"/>
                    <a:pt x="1404" y="869"/>
                  </a:cubicBezTo>
                  <a:cubicBezTo>
                    <a:pt x="1287" y="919"/>
                    <a:pt x="1186" y="1003"/>
                    <a:pt x="1086" y="1069"/>
                  </a:cubicBezTo>
                  <a:cubicBezTo>
                    <a:pt x="986" y="1136"/>
                    <a:pt x="902" y="1203"/>
                    <a:pt x="802" y="1270"/>
                  </a:cubicBezTo>
                  <a:cubicBezTo>
                    <a:pt x="735" y="1320"/>
                    <a:pt x="635" y="1353"/>
                    <a:pt x="552" y="1387"/>
                  </a:cubicBezTo>
                  <a:cubicBezTo>
                    <a:pt x="485" y="1404"/>
                    <a:pt x="414" y="1412"/>
                    <a:pt x="343" y="1412"/>
                  </a:cubicBezTo>
                  <a:cubicBezTo>
                    <a:pt x="272" y="1412"/>
                    <a:pt x="201" y="1404"/>
                    <a:pt x="134" y="1387"/>
                  </a:cubicBezTo>
                  <a:cubicBezTo>
                    <a:pt x="84" y="1353"/>
                    <a:pt x="50" y="1337"/>
                    <a:pt x="0" y="1303"/>
                  </a:cubicBezTo>
                  <a:lnTo>
                    <a:pt x="0" y="1303"/>
                  </a:lnTo>
                  <a:cubicBezTo>
                    <a:pt x="0" y="1303"/>
                    <a:pt x="0" y="1320"/>
                    <a:pt x="34" y="1337"/>
                  </a:cubicBezTo>
                  <a:cubicBezTo>
                    <a:pt x="50" y="1370"/>
                    <a:pt x="84" y="1387"/>
                    <a:pt x="134" y="1404"/>
                  </a:cubicBezTo>
                  <a:cubicBezTo>
                    <a:pt x="212" y="1433"/>
                    <a:pt x="295" y="1451"/>
                    <a:pt x="377" y="1451"/>
                  </a:cubicBezTo>
                  <a:cubicBezTo>
                    <a:pt x="437" y="1451"/>
                    <a:pt x="496" y="1441"/>
                    <a:pt x="552" y="1420"/>
                  </a:cubicBezTo>
                  <a:cubicBezTo>
                    <a:pt x="652" y="1404"/>
                    <a:pt x="752" y="1370"/>
                    <a:pt x="836" y="1320"/>
                  </a:cubicBezTo>
                  <a:cubicBezTo>
                    <a:pt x="936" y="1253"/>
                    <a:pt x="1019" y="1186"/>
                    <a:pt x="1120" y="1120"/>
                  </a:cubicBezTo>
                  <a:cubicBezTo>
                    <a:pt x="1320" y="952"/>
                    <a:pt x="1554" y="852"/>
                    <a:pt x="1805" y="835"/>
                  </a:cubicBezTo>
                  <a:cubicBezTo>
                    <a:pt x="2042" y="835"/>
                    <a:pt x="2280" y="888"/>
                    <a:pt x="2506" y="888"/>
                  </a:cubicBezTo>
                  <a:cubicBezTo>
                    <a:pt x="2534" y="888"/>
                    <a:pt x="2562" y="887"/>
                    <a:pt x="2590" y="886"/>
                  </a:cubicBezTo>
                  <a:cubicBezTo>
                    <a:pt x="2707" y="869"/>
                    <a:pt x="2824" y="835"/>
                    <a:pt x="2924" y="769"/>
                  </a:cubicBezTo>
                  <a:cubicBezTo>
                    <a:pt x="3008" y="719"/>
                    <a:pt x="3075" y="652"/>
                    <a:pt x="3141" y="568"/>
                  </a:cubicBezTo>
                  <a:cubicBezTo>
                    <a:pt x="3225" y="451"/>
                    <a:pt x="3275" y="301"/>
                    <a:pt x="3292" y="150"/>
                  </a:cubicBezTo>
                  <a:cubicBezTo>
                    <a:pt x="3292" y="117"/>
                    <a:pt x="3275" y="67"/>
                    <a:pt x="3275" y="33"/>
                  </a:cubicBezTo>
                  <a:cubicBezTo>
                    <a:pt x="3275" y="17"/>
                    <a:pt x="3275" y="0"/>
                    <a:pt x="3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0"/>
            <p:cNvSpPr/>
            <p:nvPr/>
          </p:nvSpPr>
          <p:spPr>
            <a:xfrm>
              <a:off x="4590198" y="1626279"/>
              <a:ext cx="10224" cy="26281"/>
            </a:xfrm>
            <a:custGeom>
              <a:avLst/>
              <a:gdLst/>
              <a:ahLst/>
              <a:cxnLst/>
              <a:rect l="l" t="t" r="r" b="b"/>
              <a:pathLst>
                <a:path w="319" h="820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84" y="619"/>
                    <a:pt x="318" y="819"/>
                  </a:cubicBezTo>
                  <a:cubicBezTo>
                    <a:pt x="151" y="585"/>
                    <a:pt x="84" y="285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0"/>
            <p:cNvSpPr/>
            <p:nvPr/>
          </p:nvSpPr>
          <p:spPr>
            <a:xfrm>
              <a:off x="4600935" y="1625734"/>
              <a:ext cx="14999" cy="27884"/>
            </a:xfrm>
            <a:custGeom>
              <a:avLst/>
              <a:gdLst/>
              <a:ahLst/>
              <a:cxnLst/>
              <a:rect l="l" t="t" r="r" b="b"/>
              <a:pathLst>
                <a:path w="468" h="870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67" y="201"/>
                    <a:pt x="0" y="519"/>
                    <a:pt x="0" y="870"/>
                  </a:cubicBezTo>
                  <a:cubicBezTo>
                    <a:pt x="17" y="870"/>
                    <a:pt x="50" y="652"/>
                    <a:pt x="184" y="402"/>
                  </a:cubicBezTo>
                  <a:cubicBezTo>
                    <a:pt x="301" y="168"/>
                    <a:pt x="468" y="17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0"/>
            <p:cNvSpPr/>
            <p:nvPr/>
          </p:nvSpPr>
          <p:spPr>
            <a:xfrm>
              <a:off x="4778171" y="2231928"/>
              <a:ext cx="199768" cy="229254"/>
            </a:xfrm>
            <a:custGeom>
              <a:avLst/>
              <a:gdLst/>
              <a:ahLst/>
              <a:cxnLst/>
              <a:rect l="l" t="t" r="r" b="b"/>
              <a:pathLst>
                <a:path w="6233" h="7153" extrusionOk="0">
                  <a:moveTo>
                    <a:pt x="3459" y="1"/>
                  </a:moveTo>
                  <a:lnTo>
                    <a:pt x="1" y="2056"/>
                  </a:lnTo>
                  <a:lnTo>
                    <a:pt x="1989" y="7152"/>
                  </a:lnTo>
                  <a:lnTo>
                    <a:pt x="6233" y="7152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0"/>
            <p:cNvSpPr/>
            <p:nvPr/>
          </p:nvSpPr>
          <p:spPr>
            <a:xfrm>
              <a:off x="4092173" y="1735954"/>
              <a:ext cx="390978" cy="592540"/>
            </a:xfrm>
            <a:custGeom>
              <a:avLst/>
              <a:gdLst/>
              <a:ahLst/>
              <a:cxnLst/>
              <a:rect l="l" t="t" r="r" b="b"/>
              <a:pathLst>
                <a:path w="12199" h="18488" extrusionOk="0">
                  <a:moveTo>
                    <a:pt x="2227" y="1"/>
                  </a:moveTo>
                  <a:cubicBezTo>
                    <a:pt x="1732" y="1"/>
                    <a:pt x="1572" y="2498"/>
                    <a:pt x="1572" y="2744"/>
                  </a:cubicBezTo>
                  <a:cubicBezTo>
                    <a:pt x="1564" y="2828"/>
                    <a:pt x="1504" y="2866"/>
                    <a:pt x="1443" y="2866"/>
                  </a:cubicBezTo>
                  <a:cubicBezTo>
                    <a:pt x="1370" y="2866"/>
                    <a:pt x="1295" y="2811"/>
                    <a:pt x="1304" y="2711"/>
                  </a:cubicBezTo>
                  <a:cubicBezTo>
                    <a:pt x="1321" y="2510"/>
                    <a:pt x="1688" y="288"/>
                    <a:pt x="1154" y="188"/>
                  </a:cubicBezTo>
                  <a:cubicBezTo>
                    <a:pt x="1148" y="187"/>
                    <a:pt x="1142" y="186"/>
                    <a:pt x="1136" y="186"/>
                  </a:cubicBezTo>
                  <a:cubicBezTo>
                    <a:pt x="760" y="186"/>
                    <a:pt x="998" y="2333"/>
                    <a:pt x="669" y="2761"/>
                  </a:cubicBezTo>
                  <a:cubicBezTo>
                    <a:pt x="639" y="2798"/>
                    <a:pt x="615" y="2815"/>
                    <a:pt x="594" y="2815"/>
                  </a:cubicBezTo>
                  <a:cubicBezTo>
                    <a:pt x="386" y="2815"/>
                    <a:pt x="618" y="1050"/>
                    <a:pt x="268" y="990"/>
                  </a:cubicBezTo>
                  <a:cubicBezTo>
                    <a:pt x="253" y="988"/>
                    <a:pt x="237" y="986"/>
                    <a:pt x="223" y="986"/>
                  </a:cubicBezTo>
                  <a:cubicBezTo>
                    <a:pt x="95" y="986"/>
                    <a:pt x="1" y="1103"/>
                    <a:pt x="1" y="2226"/>
                  </a:cubicBezTo>
                  <a:cubicBezTo>
                    <a:pt x="1" y="2894"/>
                    <a:pt x="252" y="3897"/>
                    <a:pt x="168" y="5183"/>
                  </a:cubicBezTo>
                  <a:cubicBezTo>
                    <a:pt x="326" y="8765"/>
                    <a:pt x="156" y="18487"/>
                    <a:pt x="3697" y="18487"/>
                  </a:cubicBezTo>
                  <a:cubicBezTo>
                    <a:pt x="3906" y="18487"/>
                    <a:pt x="4127" y="18454"/>
                    <a:pt x="4362" y="18383"/>
                  </a:cubicBezTo>
                  <a:cubicBezTo>
                    <a:pt x="7269" y="17481"/>
                    <a:pt x="9926" y="15977"/>
                    <a:pt x="12198" y="13955"/>
                  </a:cubicBezTo>
                  <a:lnTo>
                    <a:pt x="9809" y="9678"/>
                  </a:lnTo>
                  <a:cubicBezTo>
                    <a:pt x="9809" y="9678"/>
                    <a:pt x="6133" y="13454"/>
                    <a:pt x="4562" y="13454"/>
                  </a:cubicBezTo>
                  <a:cubicBezTo>
                    <a:pt x="4044" y="13454"/>
                    <a:pt x="3627" y="7172"/>
                    <a:pt x="3627" y="5350"/>
                  </a:cubicBezTo>
                  <a:cubicBezTo>
                    <a:pt x="3710" y="5117"/>
                    <a:pt x="3827" y="4899"/>
                    <a:pt x="3978" y="4699"/>
                  </a:cubicBezTo>
                  <a:cubicBezTo>
                    <a:pt x="4111" y="4515"/>
                    <a:pt x="4262" y="4348"/>
                    <a:pt x="4445" y="4198"/>
                  </a:cubicBezTo>
                  <a:cubicBezTo>
                    <a:pt x="4663" y="4014"/>
                    <a:pt x="4897" y="3847"/>
                    <a:pt x="5164" y="3730"/>
                  </a:cubicBezTo>
                  <a:cubicBezTo>
                    <a:pt x="5414" y="3646"/>
                    <a:pt x="5431" y="3312"/>
                    <a:pt x="5197" y="3245"/>
                  </a:cubicBezTo>
                  <a:cubicBezTo>
                    <a:pt x="5172" y="3237"/>
                    <a:pt x="5141" y="3234"/>
                    <a:pt x="5104" y="3234"/>
                  </a:cubicBezTo>
                  <a:cubicBezTo>
                    <a:pt x="4822" y="3234"/>
                    <a:pt x="4224" y="3463"/>
                    <a:pt x="3677" y="3980"/>
                  </a:cubicBezTo>
                  <a:cubicBezTo>
                    <a:pt x="3567" y="4084"/>
                    <a:pt x="3483" y="4128"/>
                    <a:pt x="3418" y="4128"/>
                  </a:cubicBezTo>
                  <a:cubicBezTo>
                    <a:pt x="3120" y="4128"/>
                    <a:pt x="3251" y="3176"/>
                    <a:pt x="3293" y="2777"/>
                  </a:cubicBezTo>
                  <a:cubicBezTo>
                    <a:pt x="3359" y="2310"/>
                    <a:pt x="3476" y="822"/>
                    <a:pt x="3343" y="689"/>
                  </a:cubicBezTo>
                  <a:cubicBezTo>
                    <a:pt x="3289" y="640"/>
                    <a:pt x="3233" y="616"/>
                    <a:pt x="3177" y="616"/>
                  </a:cubicBezTo>
                  <a:cubicBezTo>
                    <a:pt x="3023" y="616"/>
                    <a:pt x="2878" y="801"/>
                    <a:pt x="2841" y="1157"/>
                  </a:cubicBezTo>
                  <a:cubicBezTo>
                    <a:pt x="2809" y="1633"/>
                    <a:pt x="2566" y="3013"/>
                    <a:pt x="2320" y="3013"/>
                  </a:cubicBezTo>
                  <a:cubicBezTo>
                    <a:pt x="2315" y="3013"/>
                    <a:pt x="2311" y="3012"/>
                    <a:pt x="2307" y="3011"/>
                  </a:cubicBezTo>
                  <a:cubicBezTo>
                    <a:pt x="2056" y="2978"/>
                    <a:pt x="2390" y="555"/>
                    <a:pt x="2390" y="555"/>
                  </a:cubicBezTo>
                  <a:cubicBezTo>
                    <a:pt x="2390" y="555"/>
                    <a:pt x="2541" y="54"/>
                    <a:pt x="2257" y="4"/>
                  </a:cubicBezTo>
                  <a:cubicBezTo>
                    <a:pt x="2247" y="2"/>
                    <a:pt x="2237" y="1"/>
                    <a:pt x="222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0"/>
            <p:cNvSpPr/>
            <p:nvPr/>
          </p:nvSpPr>
          <p:spPr>
            <a:xfrm>
              <a:off x="4735321" y="2154303"/>
              <a:ext cx="13974" cy="125860"/>
            </a:xfrm>
            <a:custGeom>
              <a:avLst/>
              <a:gdLst/>
              <a:ahLst/>
              <a:cxnLst/>
              <a:rect l="l" t="t" r="r" b="b"/>
              <a:pathLst>
                <a:path w="436" h="3927" extrusionOk="0">
                  <a:moveTo>
                    <a:pt x="1" y="0"/>
                  </a:moveTo>
                  <a:cubicBezTo>
                    <a:pt x="1" y="50"/>
                    <a:pt x="1" y="100"/>
                    <a:pt x="18" y="150"/>
                  </a:cubicBezTo>
                  <a:cubicBezTo>
                    <a:pt x="34" y="267"/>
                    <a:pt x="51" y="418"/>
                    <a:pt x="68" y="568"/>
                  </a:cubicBezTo>
                  <a:cubicBezTo>
                    <a:pt x="135" y="936"/>
                    <a:pt x="201" y="1420"/>
                    <a:pt x="252" y="1955"/>
                  </a:cubicBezTo>
                  <a:cubicBezTo>
                    <a:pt x="318" y="2506"/>
                    <a:pt x="352" y="2991"/>
                    <a:pt x="385" y="3342"/>
                  </a:cubicBezTo>
                  <a:cubicBezTo>
                    <a:pt x="385" y="3509"/>
                    <a:pt x="402" y="3659"/>
                    <a:pt x="402" y="3776"/>
                  </a:cubicBezTo>
                  <a:cubicBezTo>
                    <a:pt x="402" y="3826"/>
                    <a:pt x="419" y="3876"/>
                    <a:pt x="435" y="3927"/>
                  </a:cubicBezTo>
                  <a:cubicBezTo>
                    <a:pt x="435" y="3876"/>
                    <a:pt x="435" y="3826"/>
                    <a:pt x="435" y="3776"/>
                  </a:cubicBezTo>
                  <a:cubicBezTo>
                    <a:pt x="435" y="3676"/>
                    <a:pt x="435" y="3526"/>
                    <a:pt x="435" y="3342"/>
                  </a:cubicBezTo>
                  <a:cubicBezTo>
                    <a:pt x="419" y="2991"/>
                    <a:pt x="385" y="2490"/>
                    <a:pt x="318" y="1955"/>
                  </a:cubicBezTo>
                  <a:cubicBezTo>
                    <a:pt x="268" y="1404"/>
                    <a:pt x="185" y="919"/>
                    <a:pt x="118" y="568"/>
                  </a:cubicBezTo>
                  <a:cubicBezTo>
                    <a:pt x="84" y="384"/>
                    <a:pt x="51" y="251"/>
                    <a:pt x="34" y="150"/>
                  </a:cubicBezTo>
                  <a:cubicBezTo>
                    <a:pt x="34" y="100"/>
                    <a:pt x="18" y="5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0"/>
            <p:cNvSpPr/>
            <p:nvPr/>
          </p:nvSpPr>
          <p:spPr>
            <a:xfrm>
              <a:off x="4257135" y="1985432"/>
              <a:ext cx="665134" cy="477865"/>
            </a:xfrm>
            <a:custGeom>
              <a:avLst/>
              <a:gdLst/>
              <a:ahLst/>
              <a:cxnLst/>
              <a:rect l="l" t="t" r="r" b="b"/>
              <a:pathLst>
                <a:path w="20753" h="14910" extrusionOk="0">
                  <a:moveTo>
                    <a:pt x="12572" y="0"/>
                  </a:moveTo>
                  <a:cubicBezTo>
                    <a:pt x="12408" y="0"/>
                    <a:pt x="12314" y="6"/>
                    <a:pt x="12314" y="6"/>
                  </a:cubicBezTo>
                  <a:lnTo>
                    <a:pt x="10059" y="1543"/>
                  </a:lnTo>
                  <a:lnTo>
                    <a:pt x="7970" y="89"/>
                  </a:lnTo>
                  <a:cubicBezTo>
                    <a:pt x="6867" y="206"/>
                    <a:pt x="5781" y="524"/>
                    <a:pt x="4762" y="1025"/>
                  </a:cubicBezTo>
                  <a:lnTo>
                    <a:pt x="4662" y="1042"/>
                  </a:lnTo>
                  <a:lnTo>
                    <a:pt x="4662" y="1075"/>
                  </a:lnTo>
                  <a:cubicBezTo>
                    <a:pt x="3425" y="1710"/>
                    <a:pt x="1671" y="3281"/>
                    <a:pt x="0" y="4785"/>
                  </a:cubicBezTo>
                  <a:lnTo>
                    <a:pt x="1938" y="6673"/>
                  </a:lnTo>
                  <a:lnTo>
                    <a:pt x="4060" y="8661"/>
                  </a:lnTo>
                  <a:cubicBezTo>
                    <a:pt x="4155" y="8649"/>
                    <a:pt x="4241" y="8637"/>
                    <a:pt x="4325" y="8637"/>
                  </a:cubicBezTo>
                  <a:cubicBezTo>
                    <a:pt x="4359" y="8637"/>
                    <a:pt x="4394" y="8639"/>
                    <a:pt x="4428" y="8644"/>
                  </a:cubicBezTo>
                  <a:cubicBezTo>
                    <a:pt x="4461" y="8845"/>
                    <a:pt x="4027" y="14843"/>
                    <a:pt x="4027" y="14843"/>
                  </a:cubicBezTo>
                  <a:lnTo>
                    <a:pt x="15740" y="14910"/>
                  </a:lnTo>
                  <a:lnTo>
                    <a:pt x="15339" y="12437"/>
                  </a:lnTo>
                  <a:cubicBezTo>
                    <a:pt x="15456" y="11251"/>
                    <a:pt x="15439" y="10081"/>
                    <a:pt x="15322" y="8912"/>
                  </a:cubicBezTo>
                  <a:lnTo>
                    <a:pt x="15322" y="8912"/>
                  </a:lnTo>
                  <a:lnTo>
                    <a:pt x="15923" y="10516"/>
                  </a:lnTo>
                  <a:lnTo>
                    <a:pt x="20752" y="8093"/>
                  </a:lnTo>
                  <a:cubicBezTo>
                    <a:pt x="20752" y="8093"/>
                    <a:pt x="18998" y="3414"/>
                    <a:pt x="17527" y="1810"/>
                  </a:cubicBezTo>
                  <a:cubicBezTo>
                    <a:pt x="15982" y="140"/>
                    <a:pt x="13392" y="0"/>
                    <a:pt x="125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0"/>
            <p:cNvSpPr/>
            <p:nvPr/>
          </p:nvSpPr>
          <p:spPr>
            <a:xfrm>
              <a:off x="4508823" y="1960977"/>
              <a:ext cx="154257" cy="130155"/>
            </a:xfrm>
            <a:custGeom>
              <a:avLst/>
              <a:gdLst/>
              <a:ahLst/>
              <a:cxnLst/>
              <a:rect l="l" t="t" r="r" b="b"/>
              <a:pathLst>
                <a:path w="4813" h="4061" extrusionOk="0">
                  <a:moveTo>
                    <a:pt x="4562" y="0"/>
                  </a:moveTo>
                  <a:cubicBezTo>
                    <a:pt x="2791" y="201"/>
                    <a:pt x="2189" y="2223"/>
                    <a:pt x="2189" y="2223"/>
                  </a:cubicBezTo>
                  <a:cubicBezTo>
                    <a:pt x="1862" y="305"/>
                    <a:pt x="384" y="199"/>
                    <a:pt x="62" y="199"/>
                  </a:cubicBezTo>
                  <a:cubicBezTo>
                    <a:pt x="22" y="199"/>
                    <a:pt x="0" y="201"/>
                    <a:pt x="0" y="201"/>
                  </a:cubicBezTo>
                  <a:lnTo>
                    <a:pt x="0" y="819"/>
                  </a:lnTo>
                  <a:lnTo>
                    <a:pt x="318" y="2741"/>
                  </a:lnTo>
                  <a:lnTo>
                    <a:pt x="1303" y="3860"/>
                  </a:lnTo>
                  <a:lnTo>
                    <a:pt x="2189" y="4060"/>
                  </a:lnTo>
                  <a:cubicBezTo>
                    <a:pt x="2189" y="4060"/>
                    <a:pt x="3726" y="3609"/>
                    <a:pt x="3860" y="3593"/>
                  </a:cubicBezTo>
                  <a:cubicBezTo>
                    <a:pt x="3977" y="3576"/>
                    <a:pt x="4812" y="953"/>
                    <a:pt x="4812" y="953"/>
                  </a:cubicBezTo>
                  <a:lnTo>
                    <a:pt x="45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0"/>
            <p:cNvSpPr/>
            <p:nvPr/>
          </p:nvSpPr>
          <p:spPr>
            <a:xfrm>
              <a:off x="4591833" y="1988829"/>
              <a:ext cx="72850" cy="56248"/>
            </a:xfrm>
            <a:custGeom>
              <a:avLst/>
              <a:gdLst/>
              <a:ahLst/>
              <a:cxnLst/>
              <a:rect l="l" t="t" r="r" b="b"/>
              <a:pathLst>
                <a:path w="2273" h="1755" extrusionOk="0">
                  <a:moveTo>
                    <a:pt x="2272" y="0"/>
                  </a:moveTo>
                  <a:cubicBezTo>
                    <a:pt x="2222" y="34"/>
                    <a:pt x="2189" y="50"/>
                    <a:pt x="2155" y="84"/>
                  </a:cubicBezTo>
                  <a:cubicBezTo>
                    <a:pt x="2072" y="151"/>
                    <a:pt x="1972" y="251"/>
                    <a:pt x="1855" y="368"/>
                  </a:cubicBezTo>
                  <a:cubicBezTo>
                    <a:pt x="1537" y="685"/>
                    <a:pt x="1270" y="1019"/>
                    <a:pt x="1036" y="1404"/>
                  </a:cubicBezTo>
                  <a:cubicBezTo>
                    <a:pt x="994" y="1487"/>
                    <a:pt x="953" y="1558"/>
                    <a:pt x="911" y="1628"/>
                  </a:cubicBezTo>
                  <a:lnTo>
                    <a:pt x="911" y="1628"/>
                  </a:lnTo>
                  <a:cubicBezTo>
                    <a:pt x="705" y="1262"/>
                    <a:pt x="530" y="944"/>
                    <a:pt x="401" y="719"/>
                  </a:cubicBezTo>
                  <a:cubicBezTo>
                    <a:pt x="368" y="652"/>
                    <a:pt x="317" y="602"/>
                    <a:pt x="267" y="568"/>
                  </a:cubicBezTo>
                  <a:cubicBezTo>
                    <a:pt x="217" y="552"/>
                    <a:pt x="167" y="535"/>
                    <a:pt x="117" y="535"/>
                  </a:cubicBezTo>
                  <a:cubicBezTo>
                    <a:pt x="33" y="535"/>
                    <a:pt x="0" y="585"/>
                    <a:pt x="17" y="585"/>
                  </a:cubicBezTo>
                  <a:cubicBezTo>
                    <a:pt x="50" y="568"/>
                    <a:pt x="84" y="552"/>
                    <a:pt x="117" y="552"/>
                  </a:cubicBezTo>
                  <a:cubicBezTo>
                    <a:pt x="167" y="568"/>
                    <a:pt x="201" y="585"/>
                    <a:pt x="251" y="602"/>
                  </a:cubicBezTo>
                  <a:cubicBezTo>
                    <a:pt x="284" y="635"/>
                    <a:pt x="334" y="685"/>
                    <a:pt x="368" y="735"/>
                  </a:cubicBezTo>
                  <a:lnTo>
                    <a:pt x="886" y="1704"/>
                  </a:lnTo>
                  <a:lnTo>
                    <a:pt x="902" y="1755"/>
                  </a:lnTo>
                  <a:lnTo>
                    <a:pt x="936" y="1704"/>
                  </a:lnTo>
                  <a:cubicBezTo>
                    <a:pt x="986" y="1621"/>
                    <a:pt x="1036" y="1521"/>
                    <a:pt x="1103" y="1437"/>
                  </a:cubicBezTo>
                  <a:cubicBezTo>
                    <a:pt x="1320" y="1069"/>
                    <a:pt x="1587" y="719"/>
                    <a:pt x="1888" y="401"/>
                  </a:cubicBezTo>
                  <a:cubicBezTo>
                    <a:pt x="2005" y="267"/>
                    <a:pt x="2105" y="184"/>
                    <a:pt x="2172" y="117"/>
                  </a:cubicBezTo>
                  <a:cubicBezTo>
                    <a:pt x="2206" y="84"/>
                    <a:pt x="2239" y="50"/>
                    <a:pt x="2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0"/>
            <p:cNvSpPr/>
            <p:nvPr/>
          </p:nvSpPr>
          <p:spPr>
            <a:xfrm>
              <a:off x="4505073" y="1992579"/>
              <a:ext cx="58395" cy="44453"/>
            </a:xfrm>
            <a:custGeom>
              <a:avLst/>
              <a:gdLst/>
              <a:ahLst/>
              <a:cxnLst/>
              <a:rect l="l" t="t" r="r" b="b"/>
              <a:pathLst>
                <a:path w="1822" h="1387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34"/>
                    <a:pt x="34" y="67"/>
                    <a:pt x="67" y="100"/>
                  </a:cubicBezTo>
                  <a:cubicBezTo>
                    <a:pt x="100" y="167"/>
                    <a:pt x="167" y="267"/>
                    <a:pt x="268" y="384"/>
                  </a:cubicBezTo>
                  <a:cubicBezTo>
                    <a:pt x="435" y="618"/>
                    <a:pt x="669" y="936"/>
                    <a:pt x="953" y="1287"/>
                  </a:cubicBezTo>
                  <a:lnTo>
                    <a:pt x="986" y="1337"/>
                  </a:lnTo>
                  <a:lnTo>
                    <a:pt x="1019" y="1387"/>
                  </a:lnTo>
                  <a:lnTo>
                    <a:pt x="1053" y="1337"/>
                  </a:lnTo>
                  <a:cubicBezTo>
                    <a:pt x="1120" y="1153"/>
                    <a:pt x="1170" y="952"/>
                    <a:pt x="1203" y="752"/>
                  </a:cubicBezTo>
                  <a:cubicBezTo>
                    <a:pt x="1220" y="602"/>
                    <a:pt x="1303" y="451"/>
                    <a:pt x="1420" y="351"/>
                  </a:cubicBezTo>
                  <a:cubicBezTo>
                    <a:pt x="1476" y="306"/>
                    <a:pt x="1539" y="284"/>
                    <a:pt x="1605" y="284"/>
                  </a:cubicBezTo>
                  <a:cubicBezTo>
                    <a:pt x="1638" y="284"/>
                    <a:pt x="1671" y="290"/>
                    <a:pt x="1704" y="301"/>
                  </a:cubicBezTo>
                  <a:cubicBezTo>
                    <a:pt x="1755" y="301"/>
                    <a:pt x="1788" y="318"/>
                    <a:pt x="1821" y="351"/>
                  </a:cubicBezTo>
                  <a:cubicBezTo>
                    <a:pt x="1821" y="351"/>
                    <a:pt x="1805" y="334"/>
                    <a:pt x="1805" y="318"/>
                  </a:cubicBezTo>
                  <a:cubicBezTo>
                    <a:pt x="1771" y="301"/>
                    <a:pt x="1755" y="284"/>
                    <a:pt x="1721" y="267"/>
                  </a:cubicBezTo>
                  <a:cubicBezTo>
                    <a:pt x="1682" y="256"/>
                    <a:pt x="1643" y="251"/>
                    <a:pt x="1605" y="251"/>
                  </a:cubicBezTo>
                  <a:cubicBezTo>
                    <a:pt x="1528" y="251"/>
                    <a:pt x="1454" y="273"/>
                    <a:pt x="1387" y="318"/>
                  </a:cubicBezTo>
                  <a:cubicBezTo>
                    <a:pt x="1253" y="418"/>
                    <a:pt x="1170" y="568"/>
                    <a:pt x="1136" y="735"/>
                  </a:cubicBezTo>
                  <a:cubicBezTo>
                    <a:pt x="1121" y="919"/>
                    <a:pt x="1078" y="1089"/>
                    <a:pt x="1006" y="1258"/>
                  </a:cubicBezTo>
                  <a:lnTo>
                    <a:pt x="1006" y="1258"/>
                  </a:lnTo>
                  <a:lnTo>
                    <a:pt x="1003" y="1253"/>
                  </a:lnTo>
                  <a:cubicBezTo>
                    <a:pt x="735" y="902"/>
                    <a:pt x="485" y="585"/>
                    <a:pt x="301" y="351"/>
                  </a:cubicBezTo>
                  <a:cubicBezTo>
                    <a:pt x="201" y="234"/>
                    <a:pt x="134" y="150"/>
                    <a:pt x="84" y="8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0"/>
            <p:cNvSpPr/>
            <p:nvPr/>
          </p:nvSpPr>
          <p:spPr>
            <a:xfrm>
              <a:off x="4546290" y="2033795"/>
              <a:ext cx="30576" cy="427387"/>
            </a:xfrm>
            <a:custGeom>
              <a:avLst/>
              <a:gdLst/>
              <a:ahLst/>
              <a:cxnLst/>
              <a:rect l="l" t="t" r="r" b="b"/>
              <a:pathLst>
                <a:path w="954" h="13335" extrusionOk="0">
                  <a:moveTo>
                    <a:pt x="953" y="1"/>
                  </a:moveTo>
                  <a:cubicBezTo>
                    <a:pt x="936" y="17"/>
                    <a:pt x="936" y="51"/>
                    <a:pt x="936" y="101"/>
                  </a:cubicBezTo>
                  <a:cubicBezTo>
                    <a:pt x="936" y="184"/>
                    <a:pt x="920" y="318"/>
                    <a:pt x="903" y="485"/>
                  </a:cubicBezTo>
                  <a:cubicBezTo>
                    <a:pt x="870" y="836"/>
                    <a:pt x="836" y="1321"/>
                    <a:pt x="786" y="1922"/>
                  </a:cubicBezTo>
                  <a:cubicBezTo>
                    <a:pt x="703" y="3125"/>
                    <a:pt x="586" y="4796"/>
                    <a:pt x="452" y="6651"/>
                  </a:cubicBezTo>
                  <a:cubicBezTo>
                    <a:pt x="318" y="8489"/>
                    <a:pt x="201" y="10159"/>
                    <a:pt x="118" y="11379"/>
                  </a:cubicBezTo>
                  <a:cubicBezTo>
                    <a:pt x="84" y="11981"/>
                    <a:pt x="51" y="12465"/>
                    <a:pt x="34" y="12816"/>
                  </a:cubicBezTo>
                  <a:cubicBezTo>
                    <a:pt x="17" y="12966"/>
                    <a:pt x="17" y="13100"/>
                    <a:pt x="17" y="13200"/>
                  </a:cubicBezTo>
                  <a:cubicBezTo>
                    <a:pt x="34" y="13100"/>
                    <a:pt x="51" y="12966"/>
                    <a:pt x="51" y="12816"/>
                  </a:cubicBezTo>
                  <a:cubicBezTo>
                    <a:pt x="84" y="12465"/>
                    <a:pt x="118" y="11981"/>
                    <a:pt x="168" y="11379"/>
                  </a:cubicBezTo>
                  <a:cubicBezTo>
                    <a:pt x="251" y="10159"/>
                    <a:pt x="385" y="8489"/>
                    <a:pt x="519" y="6651"/>
                  </a:cubicBezTo>
                  <a:cubicBezTo>
                    <a:pt x="636" y="4813"/>
                    <a:pt x="753" y="3142"/>
                    <a:pt x="836" y="1922"/>
                  </a:cubicBezTo>
                  <a:cubicBezTo>
                    <a:pt x="870" y="1321"/>
                    <a:pt x="903" y="836"/>
                    <a:pt x="936" y="485"/>
                  </a:cubicBezTo>
                  <a:cubicBezTo>
                    <a:pt x="936" y="318"/>
                    <a:pt x="936" y="184"/>
                    <a:pt x="953" y="101"/>
                  </a:cubicBezTo>
                  <a:cubicBezTo>
                    <a:pt x="953" y="51"/>
                    <a:pt x="953" y="17"/>
                    <a:pt x="953" y="1"/>
                  </a:cubicBezTo>
                  <a:close/>
                  <a:moveTo>
                    <a:pt x="17" y="13200"/>
                  </a:moveTo>
                  <a:cubicBezTo>
                    <a:pt x="17" y="13234"/>
                    <a:pt x="1" y="13267"/>
                    <a:pt x="1" y="13301"/>
                  </a:cubicBezTo>
                  <a:cubicBezTo>
                    <a:pt x="1" y="13317"/>
                    <a:pt x="1" y="13317"/>
                    <a:pt x="1" y="13334"/>
                  </a:cubicBezTo>
                  <a:cubicBezTo>
                    <a:pt x="17" y="13317"/>
                    <a:pt x="17" y="13317"/>
                    <a:pt x="17" y="13301"/>
                  </a:cubicBezTo>
                  <a:cubicBezTo>
                    <a:pt x="17" y="13267"/>
                    <a:pt x="17" y="13234"/>
                    <a:pt x="17" y="13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0"/>
            <p:cNvSpPr/>
            <p:nvPr/>
          </p:nvSpPr>
          <p:spPr>
            <a:xfrm>
              <a:off x="4399020" y="2096998"/>
              <a:ext cx="12884" cy="165506"/>
            </a:xfrm>
            <a:custGeom>
              <a:avLst/>
              <a:gdLst/>
              <a:ahLst/>
              <a:cxnLst/>
              <a:rect l="l" t="t" r="r" b="b"/>
              <a:pathLst>
                <a:path w="402" h="5164" extrusionOk="0">
                  <a:moveTo>
                    <a:pt x="402" y="0"/>
                  </a:moveTo>
                  <a:cubicBezTo>
                    <a:pt x="402" y="6"/>
                    <a:pt x="402" y="11"/>
                    <a:pt x="402" y="17"/>
                  </a:cubicBezTo>
                  <a:lnTo>
                    <a:pt x="402" y="17"/>
                  </a:lnTo>
                  <a:cubicBezTo>
                    <a:pt x="402" y="17"/>
                    <a:pt x="402" y="17"/>
                    <a:pt x="402" y="17"/>
                  </a:cubicBezTo>
                  <a:lnTo>
                    <a:pt x="402" y="0"/>
                  </a:lnTo>
                  <a:close/>
                  <a:moveTo>
                    <a:pt x="402" y="17"/>
                  </a:moveTo>
                  <a:cubicBezTo>
                    <a:pt x="385" y="67"/>
                    <a:pt x="369" y="134"/>
                    <a:pt x="369" y="201"/>
                  </a:cubicBezTo>
                  <a:cubicBezTo>
                    <a:pt x="352" y="334"/>
                    <a:pt x="318" y="518"/>
                    <a:pt x="302" y="752"/>
                  </a:cubicBezTo>
                  <a:cubicBezTo>
                    <a:pt x="252" y="1220"/>
                    <a:pt x="201" y="1872"/>
                    <a:pt x="168" y="2573"/>
                  </a:cubicBezTo>
                  <a:cubicBezTo>
                    <a:pt x="135" y="3292"/>
                    <a:pt x="101" y="3943"/>
                    <a:pt x="51" y="4395"/>
                  </a:cubicBezTo>
                  <a:cubicBezTo>
                    <a:pt x="34" y="4629"/>
                    <a:pt x="34" y="4812"/>
                    <a:pt x="18" y="4946"/>
                  </a:cubicBezTo>
                  <a:cubicBezTo>
                    <a:pt x="1" y="5013"/>
                    <a:pt x="1" y="5080"/>
                    <a:pt x="1" y="5163"/>
                  </a:cubicBezTo>
                  <a:cubicBezTo>
                    <a:pt x="18" y="5096"/>
                    <a:pt x="34" y="5030"/>
                    <a:pt x="34" y="4963"/>
                  </a:cubicBezTo>
                  <a:cubicBezTo>
                    <a:pt x="68" y="4829"/>
                    <a:pt x="84" y="4645"/>
                    <a:pt x="101" y="4411"/>
                  </a:cubicBezTo>
                  <a:cubicBezTo>
                    <a:pt x="151" y="3943"/>
                    <a:pt x="201" y="3292"/>
                    <a:pt x="235" y="2590"/>
                  </a:cubicBezTo>
                  <a:cubicBezTo>
                    <a:pt x="268" y="1872"/>
                    <a:pt x="318" y="1220"/>
                    <a:pt x="352" y="769"/>
                  </a:cubicBezTo>
                  <a:cubicBezTo>
                    <a:pt x="369" y="535"/>
                    <a:pt x="385" y="351"/>
                    <a:pt x="385" y="217"/>
                  </a:cubicBezTo>
                  <a:cubicBezTo>
                    <a:pt x="401" y="155"/>
                    <a:pt x="402" y="93"/>
                    <a:pt x="40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0"/>
            <p:cNvSpPr/>
            <p:nvPr/>
          </p:nvSpPr>
          <p:spPr>
            <a:xfrm>
              <a:off x="4554879" y="2022546"/>
              <a:ext cx="43941" cy="53043"/>
            </a:xfrm>
            <a:custGeom>
              <a:avLst/>
              <a:gdLst/>
              <a:ahLst/>
              <a:cxnLst/>
              <a:rect l="l" t="t" r="r" b="b"/>
              <a:pathLst>
                <a:path w="1371" h="1655" extrusionOk="0">
                  <a:moveTo>
                    <a:pt x="618" y="1"/>
                  </a:moveTo>
                  <a:cubicBezTo>
                    <a:pt x="618" y="1"/>
                    <a:pt x="0" y="820"/>
                    <a:pt x="84" y="936"/>
                  </a:cubicBezTo>
                  <a:cubicBezTo>
                    <a:pt x="184" y="1053"/>
                    <a:pt x="618" y="1655"/>
                    <a:pt x="618" y="1655"/>
                  </a:cubicBezTo>
                  <a:lnTo>
                    <a:pt x="1003" y="1655"/>
                  </a:lnTo>
                  <a:cubicBezTo>
                    <a:pt x="1003" y="1655"/>
                    <a:pt x="1370" y="652"/>
                    <a:pt x="1270" y="519"/>
                  </a:cubicBezTo>
                  <a:cubicBezTo>
                    <a:pt x="1069" y="335"/>
                    <a:pt x="852" y="151"/>
                    <a:pt x="6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0"/>
            <p:cNvSpPr/>
            <p:nvPr/>
          </p:nvSpPr>
          <p:spPr>
            <a:xfrm>
              <a:off x="4583788" y="2015046"/>
              <a:ext cx="31089" cy="33781"/>
            </a:xfrm>
            <a:custGeom>
              <a:avLst/>
              <a:gdLst/>
              <a:ahLst/>
              <a:cxnLst/>
              <a:rect l="l" t="t" r="r" b="b"/>
              <a:pathLst>
                <a:path w="970" h="1054" extrusionOk="0">
                  <a:moveTo>
                    <a:pt x="685" y="1"/>
                  </a:moveTo>
                  <a:lnTo>
                    <a:pt x="0" y="552"/>
                  </a:lnTo>
                  <a:lnTo>
                    <a:pt x="268" y="1054"/>
                  </a:lnTo>
                  <a:lnTo>
                    <a:pt x="969" y="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0"/>
            <p:cNvSpPr/>
            <p:nvPr/>
          </p:nvSpPr>
          <p:spPr>
            <a:xfrm>
              <a:off x="4540392" y="2006488"/>
              <a:ext cx="31633" cy="36441"/>
            </a:xfrm>
            <a:custGeom>
              <a:avLst/>
              <a:gdLst/>
              <a:ahLst/>
              <a:cxnLst/>
              <a:rect l="l" t="t" r="r" b="b"/>
              <a:pathLst>
                <a:path w="987" h="1137" extrusionOk="0">
                  <a:moveTo>
                    <a:pt x="185" y="1"/>
                  </a:moveTo>
                  <a:lnTo>
                    <a:pt x="1" y="619"/>
                  </a:lnTo>
                  <a:lnTo>
                    <a:pt x="636" y="1137"/>
                  </a:lnTo>
                  <a:lnTo>
                    <a:pt x="987" y="6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0"/>
            <p:cNvSpPr/>
            <p:nvPr/>
          </p:nvSpPr>
          <p:spPr>
            <a:xfrm>
              <a:off x="4544142" y="2072351"/>
              <a:ext cx="70734" cy="375979"/>
            </a:xfrm>
            <a:custGeom>
              <a:avLst/>
              <a:gdLst/>
              <a:ahLst/>
              <a:cxnLst/>
              <a:rect l="l" t="t" r="r" b="b"/>
              <a:pathLst>
                <a:path w="2207" h="11731" extrusionOk="0">
                  <a:moveTo>
                    <a:pt x="1371" y="1"/>
                  </a:moveTo>
                  <a:lnTo>
                    <a:pt x="953" y="101"/>
                  </a:lnTo>
                  <a:lnTo>
                    <a:pt x="1" y="8723"/>
                  </a:lnTo>
                  <a:lnTo>
                    <a:pt x="953" y="11730"/>
                  </a:lnTo>
                  <a:lnTo>
                    <a:pt x="2206" y="875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0"/>
            <p:cNvSpPr/>
            <p:nvPr/>
          </p:nvSpPr>
          <p:spPr>
            <a:xfrm>
              <a:off x="4729968" y="2018283"/>
              <a:ext cx="61087" cy="93201"/>
            </a:xfrm>
            <a:custGeom>
              <a:avLst/>
              <a:gdLst/>
              <a:ahLst/>
              <a:cxnLst/>
              <a:rect l="l" t="t" r="r" b="b"/>
              <a:pathLst>
                <a:path w="1906" h="2908" extrusionOk="0">
                  <a:moveTo>
                    <a:pt x="1509" y="0"/>
                  </a:moveTo>
                  <a:cubicBezTo>
                    <a:pt x="1462" y="0"/>
                    <a:pt x="1415" y="6"/>
                    <a:pt x="1371" y="17"/>
                  </a:cubicBezTo>
                  <a:cubicBezTo>
                    <a:pt x="1170" y="100"/>
                    <a:pt x="987" y="217"/>
                    <a:pt x="853" y="368"/>
                  </a:cubicBezTo>
                  <a:cubicBezTo>
                    <a:pt x="669" y="552"/>
                    <a:pt x="502" y="769"/>
                    <a:pt x="385" y="986"/>
                  </a:cubicBezTo>
                  <a:cubicBezTo>
                    <a:pt x="151" y="1404"/>
                    <a:pt x="18" y="1855"/>
                    <a:pt x="1" y="2323"/>
                  </a:cubicBezTo>
                  <a:cubicBezTo>
                    <a:pt x="1" y="2473"/>
                    <a:pt x="18" y="2607"/>
                    <a:pt x="34" y="2757"/>
                  </a:cubicBezTo>
                  <a:cubicBezTo>
                    <a:pt x="34" y="2807"/>
                    <a:pt x="51" y="2857"/>
                    <a:pt x="68" y="2907"/>
                  </a:cubicBezTo>
                  <a:cubicBezTo>
                    <a:pt x="84" y="2907"/>
                    <a:pt x="34" y="2690"/>
                    <a:pt x="51" y="2323"/>
                  </a:cubicBezTo>
                  <a:cubicBezTo>
                    <a:pt x="84" y="1871"/>
                    <a:pt x="218" y="1420"/>
                    <a:pt x="435" y="1019"/>
                  </a:cubicBezTo>
                  <a:cubicBezTo>
                    <a:pt x="569" y="802"/>
                    <a:pt x="719" y="602"/>
                    <a:pt x="886" y="418"/>
                  </a:cubicBezTo>
                  <a:cubicBezTo>
                    <a:pt x="1020" y="267"/>
                    <a:pt x="1187" y="150"/>
                    <a:pt x="1388" y="67"/>
                  </a:cubicBezTo>
                  <a:cubicBezTo>
                    <a:pt x="1436" y="53"/>
                    <a:pt x="1490" y="45"/>
                    <a:pt x="1545" y="45"/>
                  </a:cubicBezTo>
                  <a:cubicBezTo>
                    <a:pt x="1623" y="45"/>
                    <a:pt x="1703" y="61"/>
                    <a:pt x="1772" y="100"/>
                  </a:cubicBezTo>
                  <a:cubicBezTo>
                    <a:pt x="1822" y="117"/>
                    <a:pt x="1872" y="150"/>
                    <a:pt x="1906" y="184"/>
                  </a:cubicBezTo>
                  <a:cubicBezTo>
                    <a:pt x="1906" y="184"/>
                    <a:pt x="1906" y="167"/>
                    <a:pt x="1889" y="150"/>
                  </a:cubicBezTo>
                  <a:cubicBezTo>
                    <a:pt x="1855" y="117"/>
                    <a:pt x="1822" y="84"/>
                    <a:pt x="1789" y="67"/>
                  </a:cubicBezTo>
                  <a:cubicBezTo>
                    <a:pt x="1700" y="22"/>
                    <a:pt x="1603" y="0"/>
                    <a:pt x="1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0"/>
            <p:cNvSpPr/>
            <p:nvPr/>
          </p:nvSpPr>
          <p:spPr>
            <a:xfrm>
              <a:off x="4998804" y="1681437"/>
              <a:ext cx="301526" cy="425368"/>
            </a:xfrm>
            <a:custGeom>
              <a:avLst/>
              <a:gdLst/>
              <a:ahLst/>
              <a:cxnLst/>
              <a:rect l="l" t="t" r="r" b="b"/>
              <a:pathLst>
                <a:path w="9408" h="13272" extrusionOk="0">
                  <a:moveTo>
                    <a:pt x="2640" y="0"/>
                  </a:moveTo>
                  <a:cubicBezTo>
                    <a:pt x="1838" y="535"/>
                    <a:pt x="1220" y="1320"/>
                    <a:pt x="919" y="2239"/>
                  </a:cubicBezTo>
                  <a:cubicBezTo>
                    <a:pt x="602" y="3158"/>
                    <a:pt x="418" y="4094"/>
                    <a:pt x="351" y="5046"/>
                  </a:cubicBezTo>
                  <a:cubicBezTo>
                    <a:pt x="84" y="7569"/>
                    <a:pt x="1" y="10109"/>
                    <a:pt x="84" y="12632"/>
                  </a:cubicBezTo>
                  <a:cubicBezTo>
                    <a:pt x="2592" y="12957"/>
                    <a:pt x="5121" y="13272"/>
                    <a:pt x="7646" y="13272"/>
                  </a:cubicBezTo>
                  <a:cubicBezTo>
                    <a:pt x="8234" y="13272"/>
                    <a:pt x="8821" y="13255"/>
                    <a:pt x="9407" y="13217"/>
                  </a:cubicBezTo>
                  <a:cubicBezTo>
                    <a:pt x="8873" y="9658"/>
                    <a:pt x="8522" y="6116"/>
                    <a:pt x="8956" y="2540"/>
                  </a:cubicBezTo>
                  <a:lnTo>
                    <a:pt x="26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0"/>
            <p:cNvSpPr/>
            <p:nvPr/>
          </p:nvSpPr>
          <p:spPr>
            <a:xfrm>
              <a:off x="4764774" y="2011649"/>
              <a:ext cx="667826" cy="617123"/>
            </a:xfrm>
            <a:custGeom>
              <a:avLst/>
              <a:gdLst/>
              <a:ahLst/>
              <a:cxnLst/>
              <a:rect l="l" t="t" r="r" b="b"/>
              <a:pathLst>
                <a:path w="20837" h="19255" extrusionOk="0">
                  <a:moveTo>
                    <a:pt x="10486" y="0"/>
                  </a:moveTo>
                  <a:cubicBezTo>
                    <a:pt x="8537" y="0"/>
                    <a:pt x="6569" y="351"/>
                    <a:pt x="4495" y="1059"/>
                  </a:cubicBezTo>
                  <a:cubicBezTo>
                    <a:pt x="4495" y="1059"/>
                    <a:pt x="2674" y="1544"/>
                    <a:pt x="1789" y="3933"/>
                  </a:cubicBezTo>
                  <a:cubicBezTo>
                    <a:pt x="903" y="6322"/>
                    <a:pt x="1" y="9815"/>
                    <a:pt x="1" y="9815"/>
                  </a:cubicBezTo>
                  <a:lnTo>
                    <a:pt x="4094" y="11268"/>
                  </a:lnTo>
                  <a:lnTo>
                    <a:pt x="4128" y="10583"/>
                  </a:lnTo>
                  <a:lnTo>
                    <a:pt x="5030" y="14042"/>
                  </a:lnTo>
                  <a:lnTo>
                    <a:pt x="3042" y="19088"/>
                  </a:lnTo>
                  <a:lnTo>
                    <a:pt x="9976" y="19255"/>
                  </a:lnTo>
                  <a:lnTo>
                    <a:pt x="16893" y="19221"/>
                  </a:lnTo>
                  <a:lnTo>
                    <a:pt x="14638" y="14660"/>
                  </a:lnTo>
                  <a:lnTo>
                    <a:pt x="15490" y="11335"/>
                  </a:lnTo>
                  <a:cubicBezTo>
                    <a:pt x="15590" y="12037"/>
                    <a:pt x="15690" y="12655"/>
                    <a:pt x="15690" y="12655"/>
                  </a:cubicBezTo>
                  <a:lnTo>
                    <a:pt x="20519" y="12404"/>
                  </a:lnTo>
                  <a:cubicBezTo>
                    <a:pt x="20703" y="12388"/>
                    <a:pt x="20836" y="12221"/>
                    <a:pt x="20803" y="12053"/>
                  </a:cubicBezTo>
                  <a:lnTo>
                    <a:pt x="19867" y="5387"/>
                  </a:lnTo>
                  <a:cubicBezTo>
                    <a:pt x="19867" y="5387"/>
                    <a:pt x="19550" y="2296"/>
                    <a:pt x="16626" y="1143"/>
                  </a:cubicBezTo>
                  <a:cubicBezTo>
                    <a:pt x="16509" y="1093"/>
                    <a:pt x="16375" y="1059"/>
                    <a:pt x="16258" y="1009"/>
                  </a:cubicBezTo>
                  <a:cubicBezTo>
                    <a:pt x="14296" y="339"/>
                    <a:pt x="12400" y="0"/>
                    <a:pt x="104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0"/>
            <p:cNvSpPr/>
            <p:nvPr/>
          </p:nvSpPr>
          <p:spPr>
            <a:xfrm>
              <a:off x="4738558" y="2325130"/>
              <a:ext cx="570330" cy="232170"/>
            </a:xfrm>
            <a:custGeom>
              <a:avLst/>
              <a:gdLst/>
              <a:ahLst/>
              <a:cxnLst/>
              <a:rect l="l" t="t" r="r" b="b"/>
              <a:pathLst>
                <a:path w="17795" h="7244" extrusionOk="0">
                  <a:moveTo>
                    <a:pt x="836" y="0"/>
                  </a:moveTo>
                  <a:lnTo>
                    <a:pt x="368" y="2172"/>
                  </a:lnTo>
                  <a:cubicBezTo>
                    <a:pt x="0" y="4094"/>
                    <a:pt x="1320" y="5915"/>
                    <a:pt x="3258" y="6182"/>
                  </a:cubicBezTo>
                  <a:lnTo>
                    <a:pt x="13350" y="7218"/>
                  </a:lnTo>
                  <a:cubicBezTo>
                    <a:pt x="13502" y="7235"/>
                    <a:pt x="13653" y="7244"/>
                    <a:pt x="13803" y="7244"/>
                  </a:cubicBezTo>
                  <a:cubicBezTo>
                    <a:pt x="15853" y="7244"/>
                    <a:pt x="17608" y="5678"/>
                    <a:pt x="17795" y="3576"/>
                  </a:cubicBezTo>
                  <a:lnTo>
                    <a:pt x="5063" y="2356"/>
                  </a:lnTo>
                  <a:lnTo>
                    <a:pt x="5146" y="113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0"/>
            <p:cNvSpPr/>
            <p:nvPr/>
          </p:nvSpPr>
          <p:spPr>
            <a:xfrm>
              <a:off x="5167483" y="2324969"/>
              <a:ext cx="185858" cy="116374"/>
            </a:xfrm>
            <a:custGeom>
              <a:avLst/>
              <a:gdLst/>
              <a:ahLst/>
              <a:cxnLst/>
              <a:rect l="l" t="t" r="r" b="b"/>
              <a:pathLst>
                <a:path w="5799" h="3631" extrusionOk="0">
                  <a:moveTo>
                    <a:pt x="4170" y="1"/>
                  </a:moveTo>
                  <a:cubicBezTo>
                    <a:pt x="3668" y="1"/>
                    <a:pt x="3200" y="5"/>
                    <a:pt x="3058" y="22"/>
                  </a:cubicBezTo>
                  <a:cubicBezTo>
                    <a:pt x="2708" y="39"/>
                    <a:pt x="853" y="2077"/>
                    <a:pt x="853" y="2077"/>
                  </a:cubicBezTo>
                  <a:lnTo>
                    <a:pt x="68" y="2227"/>
                  </a:lnTo>
                  <a:lnTo>
                    <a:pt x="1" y="3631"/>
                  </a:lnTo>
                  <a:lnTo>
                    <a:pt x="2006" y="3631"/>
                  </a:lnTo>
                  <a:lnTo>
                    <a:pt x="3493" y="2445"/>
                  </a:lnTo>
                  <a:lnTo>
                    <a:pt x="5030" y="2578"/>
                  </a:lnTo>
                  <a:cubicBezTo>
                    <a:pt x="5041" y="2580"/>
                    <a:pt x="5051" y="2580"/>
                    <a:pt x="5061" y="2580"/>
                  </a:cubicBezTo>
                  <a:cubicBezTo>
                    <a:pt x="5284" y="2580"/>
                    <a:pt x="5320" y="2241"/>
                    <a:pt x="5080" y="2177"/>
                  </a:cubicBezTo>
                  <a:lnTo>
                    <a:pt x="3660" y="1876"/>
                  </a:lnTo>
                  <a:lnTo>
                    <a:pt x="3610" y="1743"/>
                  </a:lnTo>
                  <a:lnTo>
                    <a:pt x="3610" y="1743"/>
                  </a:lnTo>
                  <a:cubicBezTo>
                    <a:pt x="3610" y="1743"/>
                    <a:pt x="4616" y="1780"/>
                    <a:pt x="5009" y="1780"/>
                  </a:cubicBezTo>
                  <a:cubicBezTo>
                    <a:pt x="5075" y="1780"/>
                    <a:pt x="5123" y="1779"/>
                    <a:pt x="5147" y="1776"/>
                  </a:cubicBezTo>
                  <a:cubicBezTo>
                    <a:pt x="5598" y="1726"/>
                    <a:pt x="5498" y="1526"/>
                    <a:pt x="5498" y="1526"/>
                  </a:cubicBezTo>
                  <a:cubicBezTo>
                    <a:pt x="5498" y="1442"/>
                    <a:pt x="5281" y="1392"/>
                    <a:pt x="5197" y="1392"/>
                  </a:cubicBezTo>
                  <a:lnTo>
                    <a:pt x="3610" y="1175"/>
                  </a:lnTo>
                  <a:lnTo>
                    <a:pt x="3610" y="1074"/>
                  </a:lnTo>
                  <a:lnTo>
                    <a:pt x="5180" y="1008"/>
                  </a:lnTo>
                  <a:cubicBezTo>
                    <a:pt x="5799" y="957"/>
                    <a:pt x="5665" y="657"/>
                    <a:pt x="5481" y="640"/>
                  </a:cubicBezTo>
                  <a:lnTo>
                    <a:pt x="3610" y="623"/>
                  </a:lnTo>
                  <a:lnTo>
                    <a:pt x="3610" y="473"/>
                  </a:lnTo>
                  <a:lnTo>
                    <a:pt x="5481" y="389"/>
                  </a:lnTo>
                  <a:cubicBezTo>
                    <a:pt x="5732" y="389"/>
                    <a:pt x="5732" y="5"/>
                    <a:pt x="5481" y="5"/>
                  </a:cubicBezTo>
                  <a:cubicBezTo>
                    <a:pt x="5205" y="5"/>
                    <a:pt x="4671" y="1"/>
                    <a:pt x="417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0"/>
            <p:cNvSpPr/>
            <p:nvPr/>
          </p:nvSpPr>
          <p:spPr>
            <a:xfrm>
              <a:off x="5010598" y="2003508"/>
              <a:ext cx="211530" cy="330756"/>
            </a:xfrm>
            <a:custGeom>
              <a:avLst/>
              <a:gdLst/>
              <a:ahLst/>
              <a:cxnLst/>
              <a:rect l="l" t="t" r="r" b="b"/>
              <a:pathLst>
                <a:path w="6600" h="10320" extrusionOk="0">
                  <a:moveTo>
                    <a:pt x="2237" y="0"/>
                  </a:moveTo>
                  <a:cubicBezTo>
                    <a:pt x="1445" y="0"/>
                    <a:pt x="661" y="92"/>
                    <a:pt x="0" y="344"/>
                  </a:cubicBezTo>
                  <a:cubicBezTo>
                    <a:pt x="0" y="344"/>
                    <a:pt x="1959" y="10319"/>
                    <a:pt x="2650" y="10319"/>
                  </a:cubicBezTo>
                  <a:cubicBezTo>
                    <a:pt x="2652" y="10319"/>
                    <a:pt x="2655" y="10319"/>
                    <a:pt x="2657" y="10319"/>
                  </a:cubicBezTo>
                  <a:cubicBezTo>
                    <a:pt x="3359" y="10252"/>
                    <a:pt x="6600" y="678"/>
                    <a:pt x="6600" y="678"/>
                  </a:cubicBezTo>
                  <a:cubicBezTo>
                    <a:pt x="6600" y="678"/>
                    <a:pt x="4387" y="0"/>
                    <a:pt x="2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0"/>
            <p:cNvSpPr/>
            <p:nvPr/>
          </p:nvSpPr>
          <p:spPr>
            <a:xfrm>
              <a:off x="5288504" y="2227121"/>
              <a:ext cx="2179" cy="99099"/>
            </a:xfrm>
            <a:custGeom>
              <a:avLst/>
              <a:gdLst/>
              <a:ahLst/>
              <a:cxnLst/>
              <a:rect l="l" t="t" r="r" b="b"/>
              <a:pathLst>
                <a:path w="68" h="3092" extrusionOk="0">
                  <a:moveTo>
                    <a:pt x="34" y="0"/>
                  </a:moveTo>
                  <a:cubicBezTo>
                    <a:pt x="18" y="0"/>
                    <a:pt x="1" y="685"/>
                    <a:pt x="1" y="1538"/>
                  </a:cubicBezTo>
                  <a:cubicBezTo>
                    <a:pt x="1" y="2406"/>
                    <a:pt x="18" y="3092"/>
                    <a:pt x="34" y="3092"/>
                  </a:cubicBezTo>
                  <a:cubicBezTo>
                    <a:pt x="51" y="3092"/>
                    <a:pt x="68" y="2406"/>
                    <a:pt x="68" y="1538"/>
                  </a:cubicBezTo>
                  <a:cubicBezTo>
                    <a:pt x="68" y="685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0"/>
            <p:cNvSpPr/>
            <p:nvPr/>
          </p:nvSpPr>
          <p:spPr>
            <a:xfrm>
              <a:off x="4902397" y="2231415"/>
              <a:ext cx="14519" cy="96951"/>
            </a:xfrm>
            <a:custGeom>
              <a:avLst/>
              <a:gdLst/>
              <a:ahLst/>
              <a:cxnLst/>
              <a:rect l="l" t="t" r="r" b="b"/>
              <a:pathLst>
                <a:path w="453" h="3025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02" y="150"/>
                    <a:pt x="385" y="284"/>
                    <a:pt x="369" y="435"/>
                  </a:cubicBezTo>
                  <a:cubicBezTo>
                    <a:pt x="318" y="719"/>
                    <a:pt x="252" y="1086"/>
                    <a:pt x="201" y="1504"/>
                  </a:cubicBezTo>
                  <a:cubicBezTo>
                    <a:pt x="135" y="1922"/>
                    <a:pt x="85" y="2306"/>
                    <a:pt x="51" y="2573"/>
                  </a:cubicBezTo>
                  <a:cubicBezTo>
                    <a:pt x="18" y="2724"/>
                    <a:pt x="18" y="2874"/>
                    <a:pt x="1" y="3024"/>
                  </a:cubicBezTo>
                  <a:cubicBezTo>
                    <a:pt x="51" y="2874"/>
                    <a:pt x="85" y="2740"/>
                    <a:pt x="101" y="2590"/>
                  </a:cubicBezTo>
                  <a:cubicBezTo>
                    <a:pt x="135" y="2306"/>
                    <a:pt x="201" y="1938"/>
                    <a:pt x="268" y="1521"/>
                  </a:cubicBezTo>
                  <a:cubicBezTo>
                    <a:pt x="318" y="1103"/>
                    <a:pt x="369" y="719"/>
                    <a:pt x="402" y="451"/>
                  </a:cubicBezTo>
                  <a:cubicBezTo>
                    <a:pt x="435" y="301"/>
                    <a:pt x="452" y="15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0"/>
            <p:cNvSpPr/>
            <p:nvPr/>
          </p:nvSpPr>
          <p:spPr>
            <a:xfrm>
              <a:off x="5084473" y="2335289"/>
              <a:ext cx="10224" cy="293482"/>
            </a:xfrm>
            <a:custGeom>
              <a:avLst/>
              <a:gdLst/>
              <a:ahLst/>
              <a:cxnLst/>
              <a:rect l="l" t="t" r="r" b="b"/>
              <a:pathLst>
                <a:path w="319" h="9157" extrusionOk="0">
                  <a:moveTo>
                    <a:pt x="302" y="1"/>
                  </a:moveTo>
                  <a:cubicBezTo>
                    <a:pt x="302" y="34"/>
                    <a:pt x="302" y="67"/>
                    <a:pt x="302" y="101"/>
                  </a:cubicBezTo>
                  <a:cubicBezTo>
                    <a:pt x="302" y="168"/>
                    <a:pt x="302" y="251"/>
                    <a:pt x="285" y="368"/>
                  </a:cubicBezTo>
                  <a:cubicBezTo>
                    <a:pt x="285" y="602"/>
                    <a:pt x="268" y="936"/>
                    <a:pt x="268" y="1337"/>
                  </a:cubicBezTo>
                  <a:cubicBezTo>
                    <a:pt x="235" y="2173"/>
                    <a:pt x="185" y="3326"/>
                    <a:pt x="118" y="4579"/>
                  </a:cubicBezTo>
                  <a:cubicBezTo>
                    <a:pt x="68" y="5849"/>
                    <a:pt x="18" y="6985"/>
                    <a:pt x="1" y="7820"/>
                  </a:cubicBezTo>
                  <a:cubicBezTo>
                    <a:pt x="1" y="8238"/>
                    <a:pt x="1" y="8572"/>
                    <a:pt x="1" y="8806"/>
                  </a:cubicBezTo>
                  <a:cubicBezTo>
                    <a:pt x="1" y="8906"/>
                    <a:pt x="1" y="9006"/>
                    <a:pt x="1" y="9073"/>
                  </a:cubicBezTo>
                  <a:cubicBezTo>
                    <a:pt x="1" y="9107"/>
                    <a:pt x="1" y="9140"/>
                    <a:pt x="1" y="9157"/>
                  </a:cubicBezTo>
                  <a:cubicBezTo>
                    <a:pt x="18" y="9140"/>
                    <a:pt x="18" y="9107"/>
                    <a:pt x="18" y="9073"/>
                  </a:cubicBezTo>
                  <a:cubicBezTo>
                    <a:pt x="18" y="9006"/>
                    <a:pt x="18" y="8906"/>
                    <a:pt x="18" y="8806"/>
                  </a:cubicBezTo>
                  <a:cubicBezTo>
                    <a:pt x="34" y="8572"/>
                    <a:pt x="34" y="8238"/>
                    <a:pt x="51" y="7820"/>
                  </a:cubicBezTo>
                  <a:cubicBezTo>
                    <a:pt x="84" y="6985"/>
                    <a:pt x="135" y="5849"/>
                    <a:pt x="185" y="4579"/>
                  </a:cubicBezTo>
                  <a:cubicBezTo>
                    <a:pt x="252" y="3326"/>
                    <a:pt x="285" y="2173"/>
                    <a:pt x="302" y="1354"/>
                  </a:cubicBezTo>
                  <a:cubicBezTo>
                    <a:pt x="318" y="936"/>
                    <a:pt x="318" y="602"/>
                    <a:pt x="318" y="368"/>
                  </a:cubicBezTo>
                  <a:cubicBezTo>
                    <a:pt x="318" y="251"/>
                    <a:pt x="318" y="168"/>
                    <a:pt x="318" y="101"/>
                  </a:cubicBezTo>
                  <a:cubicBezTo>
                    <a:pt x="318" y="67"/>
                    <a:pt x="318" y="34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0"/>
            <p:cNvSpPr/>
            <p:nvPr/>
          </p:nvSpPr>
          <p:spPr>
            <a:xfrm>
              <a:off x="5093063" y="2024693"/>
              <a:ext cx="158519" cy="318673"/>
            </a:xfrm>
            <a:custGeom>
              <a:avLst/>
              <a:gdLst/>
              <a:ahLst/>
              <a:cxnLst/>
              <a:rect l="l" t="t" r="r" b="b"/>
              <a:pathLst>
                <a:path w="4946" h="9943" extrusionOk="0">
                  <a:moveTo>
                    <a:pt x="4010" y="1"/>
                  </a:moveTo>
                  <a:cubicBezTo>
                    <a:pt x="4010" y="17"/>
                    <a:pt x="4010" y="17"/>
                    <a:pt x="4010" y="34"/>
                  </a:cubicBezTo>
                  <a:cubicBezTo>
                    <a:pt x="4010" y="67"/>
                    <a:pt x="4027" y="101"/>
                    <a:pt x="4027" y="134"/>
                  </a:cubicBezTo>
                  <a:cubicBezTo>
                    <a:pt x="4044" y="251"/>
                    <a:pt x="4077" y="368"/>
                    <a:pt x="4111" y="485"/>
                  </a:cubicBezTo>
                  <a:cubicBezTo>
                    <a:pt x="4177" y="669"/>
                    <a:pt x="4261" y="836"/>
                    <a:pt x="4361" y="1003"/>
                  </a:cubicBezTo>
                  <a:cubicBezTo>
                    <a:pt x="4495" y="1220"/>
                    <a:pt x="4612" y="1454"/>
                    <a:pt x="4712" y="1688"/>
                  </a:cubicBezTo>
                  <a:cubicBezTo>
                    <a:pt x="4846" y="1956"/>
                    <a:pt x="4896" y="2256"/>
                    <a:pt x="4862" y="2574"/>
                  </a:cubicBezTo>
                  <a:cubicBezTo>
                    <a:pt x="4762" y="2908"/>
                    <a:pt x="4578" y="3209"/>
                    <a:pt x="4294" y="3426"/>
                  </a:cubicBezTo>
                  <a:cubicBezTo>
                    <a:pt x="4010" y="3693"/>
                    <a:pt x="3760" y="3994"/>
                    <a:pt x="3526" y="4311"/>
                  </a:cubicBezTo>
                  <a:cubicBezTo>
                    <a:pt x="3275" y="4662"/>
                    <a:pt x="3125" y="5080"/>
                    <a:pt x="3125" y="5514"/>
                  </a:cubicBezTo>
                  <a:cubicBezTo>
                    <a:pt x="3125" y="5732"/>
                    <a:pt x="3158" y="5949"/>
                    <a:pt x="3258" y="6133"/>
                  </a:cubicBezTo>
                  <a:cubicBezTo>
                    <a:pt x="3359" y="6316"/>
                    <a:pt x="3425" y="6517"/>
                    <a:pt x="3509" y="6701"/>
                  </a:cubicBezTo>
                  <a:cubicBezTo>
                    <a:pt x="3542" y="6801"/>
                    <a:pt x="3542" y="6885"/>
                    <a:pt x="3542" y="6985"/>
                  </a:cubicBezTo>
                  <a:cubicBezTo>
                    <a:pt x="3542" y="7085"/>
                    <a:pt x="3509" y="7169"/>
                    <a:pt x="3459" y="7252"/>
                  </a:cubicBezTo>
                  <a:cubicBezTo>
                    <a:pt x="3342" y="7402"/>
                    <a:pt x="3208" y="7536"/>
                    <a:pt x="3041" y="7636"/>
                  </a:cubicBezTo>
                  <a:lnTo>
                    <a:pt x="1454" y="8823"/>
                  </a:lnTo>
                  <a:lnTo>
                    <a:pt x="385" y="9641"/>
                  </a:lnTo>
                  <a:lnTo>
                    <a:pt x="100" y="9859"/>
                  </a:lnTo>
                  <a:lnTo>
                    <a:pt x="34" y="9909"/>
                  </a:lnTo>
                  <a:cubicBezTo>
                    <a:pt x="17" y="9925"/>
                    <a:pt x="0" y="9942"/>
                    <a:pt x="0" y="9942"/>
                  </a:cubicBezTo>
                  <a:lnTo>
                    <a:pt x="0" y="9942"/>
                  </a:lnTo>
                  <a:cubicBezTo>
                    <a:pt x="17" y="9925"/>
                    <a:pt x="17" y="9925"/>
                    <a:pt x="34" y="9925"/>
                  </a:cubicBezTo>
                  <a:lnTo>
                    <a:pt x="117" y="9859"/>
                  </a:lnTo>
                  <a:lnTo>
                    <a:pt x="401" y="9658"/>
                  </a:lnTo>
                  <a:lnTo>
                    <a:pt x="1487" y="8873"/>
                  </a:lnTo>
                  <a:lnTo>
                    <a:pt x="3091" y="7687"/>
                  </a:lnTo>
                  <a:cubicBezTo>
                    <a:pt x="3242" y="7586"/>
                    <a:pt x="3392" y="7453"/>
                    <a:pt x="3509" y="7286"/>
                  </a:cubicBezTo>
                  <a:cubicBezTo>
                    <a:pt x="3559" y="7202"/>
                    <a:pt x="3593" y="7102"/>
                    <a:pt x="3609" y="7001"/>
                  </a:cubicBezTo>
                  <a:cubicBezTo>
                    <a:pt x="3609" y="6885"/>
                    <a:pt x="3593" y="6784"/>
                    <a:pt x="3559" y="6684"/>
                  </a:cubicBezTo>
                  <a:cubicBezTo>
                    <a:pt x="3492" y="6484"/>
                    <a:pt x="3409" y="6300"/>
                    <a:pt x="3325" y="6116"/>
                  </a:cubicBezTo>
                  <a:cubicBezTo>
                    <a:pt x="3225" y="5915"/>
                    <a:pt x="3175" y="5715"/>
                    <a:pt x="3175" y="5514"/>
                  </a:cubicBezTo>
                  <a:cubicBezTo>
                    <a:pt x="3192" y="5097"/>
                    <a:pt x="3325" y="4696"/>
                    <a:pt x="3576" y="4345"/>
                  </a:cubicBezTo>
                  <a:cubicBezTo>
                    <a:pt x="3810" y="4027"/>
                    <a:pt x="4060" y="3743"/>
                    <a:pt x="4344" y="3476"/>
                  </a:cubicBezTo>
                  <a:cubicBezTo>
                    <a:pt x="4478" y="3342"/>
                    <a:pt x="4595" y="3209"/>
                    <a:pt x="4695" y="3058"/>
                  </a:cubicBezTo>
                  <a:cubicBezTo>
                    <a:pt x="4812" y="2908"/>
                    <a:pt x="4879" y="2758"/>
                    <a:pt x="4913" y="2574"/>
                  </a:cubicBezTo>
                  <a:cubicBezTo>
                    <a:pt x="4946" y="2256"/>
                    <a:pt x="4896" y="1939"/>
                    <a:pt x="4762" y="1655"/>
                  </a:cubicBezTo>
                  <a:cubicBezTo>
                    <a:pt x="4645" y="1438"/>
                    <a:pt x="4528" y="1204"/>
                    <a:pt x="4395" y="986"/>
                  </a:cubicBezTo>
                  <a:cubicBezTo>
                    <a:pt x="4294" y="819"/>
                    <a:pt x="4211" y="652"/>
                    <a:pt x="4144" y="468"/>
                  </a:cubicBezTo>
                  <a:cubicBezTo>
                    <a:pt x="4094" y="368"/>
                    <a:pt x="4060" y="251"/>
                    <a:pt x="4044" y="134"/>
                  </a:cubicBezTo>
                  <a:cubicBezTo>
                    <a:pt x="4027" y="51"/>
                    <a:pt x="4027" y="1"/>
                    <a:pt x="4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0"/>
            <p:cNvSpPr/>
            <p:nvPr/>
          </p:nvSpPr>
          <p:spPr>
            <a:xfrm>
              <a:off x="4969894" y="2014533"/>
              <a:ext cx="125860" cy="316494"/>
            </a:xfrm>
            <a:custGeom>
              <a:avLst/>
              <a:gdLst/>
              <a:ahLst/>
              <a:cxnLst/>
              <a:rect l="l" t="t" r="r" b="b"/>
              <a:pathLst>
                <a:path w="3927" h="9875" extrusionOk="0">
                  <a:moveTo>
                    <a:pt x="1220" y="0"/>
                  </a:moveTo>
                  <a:cubicBezTo>
                    <a:pt x="1220" y="0"/>
                    <a:pt x="1203" y="17"/>
                    <a:pt x="1203" y="17"/>
                  </a:cubicBezTo>
                  <a:cubicBezTo>
                    <a:pt x="1220" y="17"/>
                    <a:pt x="1220" y="0"/>
                    <a:pt x="1220" y="0"/>
                  </a:cubicBezTo>
                  <a:close/>
                  <a:moveTo>
                    <a:pt x="1203" y="17"/>
                  </a:moveTo>
                  <a:lnTo>
                    <a:pt x="1153" y="100"/>
                  </a:lnTo>
                  <a:cubicBezTo>
                    <a:pt x="1103" y="167"/>
                    <a:pt x="1053" y="267"/>
                    <a:pt x="969" y="401"/>
                  </a:cubicBezTo>
                  <a:cubicBezTo>
                    <a:pt x="769" y="785"/>
                    <a:pt x="585" y="1170"/>
                    <a:pt x="435" y="1587"/>
                  </a:cubicBezTo>
                  <a:cubicBezTo>
                    <a:pt x="217" y="2189"/>
                    <a:pt x="84" y="2824"/>
                    <a:pt x="17" y="3459"/>
                  </a:cubicBezTo>
                  <a:cubicBezTo>
                    <a:pt x="0" y="3643"/>
                    <a:pt x="17" y="3826"/>
                    <a:pt x="50" y="4010"/>
                  </a:cubicBezTo>
                  <a:cubicBezTo>
                    <a:pt x="84" y="4211"/>
                    <a:pt x="167" y="4395"/>
                    <a:pt x="318" y="4545"/>
                  </a:cubicBezTo>
                  <a:cubicBezTo>
                    <a:pt x="385" y="4612"/>
                    <a:pt x="468" y="4679"/>
                    <a:pt x="568" y="4712"/>
                  </a:cubicBezTo>
                  <a:cubicBezTo>
                    <a:pt x="669" y="4745"/>
                    <a:pt x="769" y="4779"/>
                    <a:pt x="852" y="4812"/>
                  </a:cubicBezTo>
                  <a:cubicBezTo>
                    <a:pt x="953" y="4846"/>
                    <a:pt x="1036" y="4879"/>
                    <a:pt x="1120" y="4946"/>
                  </a:cubicBezTo>
                  <a:cubicBezTo>
                    <a:pt x="1203" y="4996"/>
                    <a:pt x="1253" y="5096"/>
                    <a:pt x="1270" y="5180"/>
                  </a:cubicBezTo>
                  <a:cubicBezTo>
                    <a:pt x="1320" y="5380"/>
                    <a:pt x="1304" y="5581"/>
                    <a:pt x="1253" y="5781"/>
                  </a:cubicBezTo>
                  <a:cubicBezTo>
                    <a:pt x="1220" y="5982"/>
                    <a:pt x="1187" y="6182"/>
                    <a:pt x="1187" y="6383"/>
                  </a:cubicBezTo>
                  <a:cubicBezTo>
                    <a:pt x="1153" y="6767"/>
                    <a:pt x="1203" y="7135"/>
                    <a:pt x="1320" y="7502"/>
                  </a:cubicBezTo>
                  <a:cubicBezTo>
                    <a:pt x="1404" y="7836"/>
                    <a:pt x="1554" y="8154"/>
                    <a:pt x="1738" y="8438"/>
                  </a:cubicBezTo>
                  <a:cubicBezTo>
                    <a:pt x="1905" y="8689"/>
                    <a:pt x="2106" y="8923"/>
                    <a:pt x="2339" y="9123"/>
                  </a:cubicBezTo>
                  <a:cubicBezTo>
                    <a:pt x="2674" y="9407"/>
                    <a:pt x="3058" y="9624"/>
                    <a:pt x="3459" y="9758"/>
                  </a:cubicBezTo>
                  <a:cubicBezTo>
                    <a:pt x="3576" y="9791"/>
                    <a:pt x="3693" y="9825"/>
                    <a:pt x="3810" y="9858"/>
                  </a:cubicBezTo>
                  <a:lnTo>
                    <a:pt x="3893" y="9875"/>
                  </a:lnTo>
                  <a:lnTo>
                    <a:pt x="3927" y="9875"/>
                  </a:lnTo>
                  <a:cubicBezTo>
                    <a:pt x="3910" y="9875"/>
                    <a:pt x="3910" y="9858"/>
                    <a:pt x="3893" y="9858"/>
                  </a:cubicBezTo>
                  <a:lnTo>
                    <a:pt x="3810" y="9841"/>
                  </a:lnTo>
                  <a:cubicBezTo>
                    <a:pt x="3726" y="9825"/>
                    <a:pt x="3609" y="9791"/>
                    <a:pt x="3476" y="9741"/>
                  </a:cubicBezTo>
                  <a:cubicBezTo>
                    <a:pt x="3075" y="9591"/>
                    <a:pt x="2690" y="9357"/>
                    <a:pt x="2373" y="9073"/>
                  </a:cubicBezTo>
                  <a:cubicBezTo>
                    <a:pt x="1888" y="8655"/>
                    <a:pt x="1537" y="8104"/>
                    <a:pt x="1370" y="7486"/>
                  </a:cubicBezTo>
                  <a:cubicBezTo>
                    <a:pt x="1270" y="7135"/>
                    <a:pt x="1220" y="6750"/>
                    <a:pt x="1237" y="6383"/>
                  </a:cubicBezTo>
                  <a:cubicBezTo>
                    <a:pt x="1253" y="6182"/>
                    <a:pt x="1287" y="5982"/>
                    <a:pt x="1320" y="5798"/>
                  </a:cubicBezTo>
                  <a:cubicBezTo>
                    <a:pt x="1370" y="5581"/>
                    <a:pt x="1387" y="5380"/>
                    <a:pt x="1337" y="5163"/>
                  </a:cubicBezTo>
                  <a:cubicBezTo>
                    <a:pt x="1304" y="5063"/>
                    <a:pt x="1253" y="4963"/>
                    <a:pt x="1170" y="4896"/>
                  </a:cubicBezTo>
                  <a:cubicBezTo>
                    <a:pt x="1086" y="4829"/>
                    <a:pt x="986" y="4779"/>
                    <a:pt x="886" y="4745"/>
                  </a:cubicBezTo>
                  <a:cubicBezTo>
                    <a:pt x="786" y="4712"/>
                    <a:pt x="685" y="4695"/>
                    <a:pt x="602" y="4645"/>
                  </a:cubicBezTo>
                  <a:cubicBezTo>
                    <a:pt x="502" y="4612"/>
                    <a:pt x="435" y="4562"/>
                    <a:pt x="351" y="4495"/>
                  </a:cubicBezTo>
                  <a:cubicBezTo>
                    <a:pt x="234" y="4361"/>
                    <a:pt x="151" y="4194"/>
                    <a:pt x="117" y="4010"/>
                  </a:cubicBezTo>
                  <a:cubicBezTo>
                    <a:pt x="84" y="3826"/>
                    <a:pt x="67" y="3643"/>
                    <a:pt x="84" y="3459"/>
                  </a:cubicBezTo>
                  <a:cubicBezTo>
                    <a:pt x="134" y="2824"/>
                    <a:pt x="268" y="2206"/>
                    <a:pt x="485" y="1604"/>
                  </a:cubicBezTo>
                  <a:cubicBezTo>
                    <a:pt x="618" y="1186"/>
                    <a:pt x="802" y="785"/>
                    <a:pt x="1003" y="418"/>
                  </a:cubicBezTo>
                  <a:cubicBezTo>
                    <a:pt x="1070" y="284"/>
                    <a:pt x="1120" y="167"/>
                    <a:pt x="1170" y="100"/>
                  </a:cubicBezTo>
                  <a:lnTo>
                    <a:pt x="1203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0"/>
            <p:cNvSpPr/>
            <p:nvPr/>
          </p:nvSpPr>
          <p:spPr>
            <a:xfrm>
              <a:off x="4995054" y="2387755"/>
              <a:ext cx="447194" cy="149449"/>
            </a:xfrm>
            <a:custGeom>
              <a:avLst/>
              <a:gdLst/>
              <a:ahLst/>
              <a:cxnLst/>
              <a:rect l="l" t="t" r="r" b="b"/>
              <a:pathLst>
                <a:path w="13953" h="4663" extrusionOk="0">
                  <a:moveTo>
                    <a:pt x="1" y="1"/>
                  </a:moveTo>
                  <a:lnTo>
                    <a:pt x="1" y="2808"/>
                  </a:lnTo>
                  <a:lnTo>
                    <a:pt x="5615" y="4044"/>
                  </a:lnTo>
                  <a:lnTo>
                    <a:pt x="9541" y="4663"/>
                  </a:lnTo>
                  <a:cubicBezTo>
                    <a:pt x="11997" y="4663"/>
                    <a:pt x="13952" y="2424"/>
                    <a:pt x="13568" y="1"/>
                  </a:cubicBezTo>
                  <a:lnTo>
                    <a:pt x="13568" y="1"/>
                  </a:lnTo>
                  <a:lnTo>
                    <a:pt x="8455" y="2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0"/>
            <p:cNvSpPr/>
            <p:nvPr/>
          </p:nvSpPr>
          <p:spPr>
            <a:xfrm>
              <a:off x="4995054" y="2387755"/>
              <a:ext cx="345435" cy="9166"/>
            </a:xfrm>
            <a:custGeom>
              <a:avLst/>
              <a:gdLst/>
              <a:ahLst/>
              <a:cxnLst/>
              <a:rect l="l" t="t" r="r" b="b"/>
              <a:pathLst>
                <a:path w="10778" h="286" extrusionOk="0">
                  <a:moveTo>
                    <a:pt x="1" y="1"/>
                  </a:moveTo>
                  <a:cubicBezTo>
                    <a:pt x="34" y="18"/>
                    <a:pt x="67" y="18"/>
                    <a:pt x="101" y="18"/>
                  </a:cubicBezTo>
                  <a:lnTo>
                    <a:pt x="418" y="51"/>
                  </a:lnTo>
                  <a:cubicBezTo>
                    <a:pt x="686" y="85"/>
                    <a:pt x="1087" y="118"/>
                    <a:pt x="1571" y="135"/>
                  </a:cubicBezTo>
                  <a:cubicBezTo>
                    <a:pt x="2540" y="202"/>
                    <a:pt x="3894" y="268"/>
                    <a:pt x="5381" y="285"/>
                  </a:cubicBezTo>
                  <a:cubicBezTo>
                    <a:pt x="6868" y="285"/>
                    <a:pt x="8221" y="268"/>
                    <a:pt x="9207" y="268"/>
                  </a:cubicBezTo>
                  <a:lnTo>
                    <a:pt x="10360" y="235"/>
                  </a:lnTo>
                  <a:lnTo>
                    <a:pt x="10677" y="235"/>
                  </a:lnTo>
                  <a:cubicBezTo>
                    <a:pt x="10711" y="235"/>
                    <a:pt x="10744" y="235"/>
                    <a:pt x="10778" y="218"/>
                  </a:cubicBezTo>
                  <a:lnTo>
                    <a:pt x="5381" y="218"/>
                  </a:lnTo>
                  <a:cubicBezTo>
                    <a:pt x="3894" y="202"/>
                    <a:pt x="2540" y="151"/>
                    <a:pt x="1571" y="101"/>
                  </a:cubicBezTo>
                  <a:cubicBezTo>
                    <a:pt x="1087" y="68"/>
                    <a:pt x="686" y="51"/>
                    <a:pt x="418" y="1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0"/>
            <p:cNvSpPr/>
            <p:nvPr/>
          </p:nvSpPr>
          <p:spPr>
            <a:xfrm>
              <a:off x="4809228" y="2324969"/>
              <a:ext cx="185313" cy="116374"/>
            </a:xfrm>
            <a:custGeom>
              <a:avLst/>
              <a:gdLst/>
              <a:ahLst/>
              <a:cxnLst/>
              <a:rect l="l" t="t" r="r" b="b"/>
              <a:pathLst>
                <a:path w="5782" h="3631" extrusionOk="0">
                  <a:moveTo>
                    <a:pt x="1621" y="1"/>
                  </a:moveTo>
                  <a:cubicBezTo>
                    <a:pt x="1124" y="1"/>
                    <a:pt x="594" y="5"/>
                    <a:pt x="318" y="5"/>
                  </a:cubicBezTo>
                  <a:cubicBezTo>
                    <a:pt x="51" y="5"/>
                    <a:pt x="51" y="389"/>
                    <a:pt x="301" y="389"/>
                  </a:cubicBezTo>
                  <a:lnTo>
                    <a:pt x="2173" y="473"/>
                  </a:lnTo>
                  <a:lnTo>
                    <a:pt x="2190" y="623"/>
                  </a:lnTo>
                  <a:lnTo>
                    <a:pt x="318" y="640"/>
                  </a:lnTo>
                  <a:cubicBezTo>
                    <a:pt x="118" y="657"/>
                    <a:pt x="1" y="957"/>
                    <a:pt x="602" y="1008"/>
                  </a:cubicBezTo>
                  <a:lnTo>
                    <a:pt x="2173" y="1074"/>
                  </a:lnTo>
                  <a:lnTo>
                    <a:pt x="2173" y="1175"/>
                  </a:lnTo>
                  <a:lnTo>
                    <a:pt x="585" y="1392"/>
                  </a:lnTo>
                  <a:cubicBezTo>
                    <a:pt x="502" y="1392"/>
                    <a:pt x="301" y="1442"/>
                    <a:pt x="301" y="1526"/>
                  </a:cubicBezTo>
                  <a:cubicBezTo>
                    <a:pt x="301" y="1526"/>
                    <a:pt x="201" y="1726"/>
                    <a:pt x="652" y="1776"/>
                  </a:cubicBezTo>
                  <a:cubicBezTo>
                    <a:pt x="674" y="1779"/>
                    <a:pt x="721" y="1780"/>
                    <a:pt x="785" y="1780"/>
                  </a:cubicBezTo>
                  <a:cubicBezTo>
                    <a:pt x="1171" y="1780"/>
                    <a:pt x="2189" y="1743"/>
                    <a:pt x="2190" y="1743"/>
                  </a:cubicBezTo>
                  <a:lnTo>
                    <a:pt x="2190" y="1743"/>
                  </a:lnTo>
                  <a:lnTo>
                    <a:pt x="2123" y="1876"/>
                  </a:lnTo>
                  <a:lnTo>
                    <a:pt x="702" y="2177"/>
                  </a:lnTo>
                  <a:cubicBezTo>
                    <a:pt x="462" y="2225"/>
                    <a:pt x="498" y="2580"/>
                    <a:pt x="737" y="2580"/>
                  </a:cubicBezTo>
                  <a:cubicBezTo>
                    <a:pt x="747" y="2580"/>
                    <a:pt x="758" y="2580"/>
                    <a:pt x="769" y="2578"/>
                  </a:cubicBezTo>
                  <a:lnTo>
                    <a:pt x="2290" y="2445"/>
                  </a:lnTo>
                  <a:lnTo>
                    <a:pt x="3777" y="3631"/>
                  </a:lnTo>
                  <a:lnTo>
                    <a:pt x="5782" y="3631"/>
                  </a:lnTo>
                  <a:lnTo>
                    <a:pt x="5715" y="2227"/>
                  </a:lnTo>
                  <a:lnTo>
                    <a:pt x="4930" y="2077"/>
                  </a:lnTo>
                  <a:cubicBezTo>
                    <a:pt x="4930" y="2077"/>
                    <a:pt x="3075" y="39"/>
                    <a:pt x="2724" y="22"/>
                  </a:cubicBezTo>
                  <a:cubicBezTo>
                    <a:pt x="2582" y="5"/>
                    <a:pt x="2119" y="1"/>
                    <a:pt x="16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0"/>
            <p:cNvSpPr/>
            <p:nvPr/>
          </p:nvSpPr>
          <p:spPr>
            <a:xfrm>
              <a:off x="4999348" y="2477752"/>
              <a:ext cx="296687" cy="58395"/>
            </a:xfrm>
            <a:custGeom>
              <a:avLst/>
              <a:gdLst/>
              <a:ahLst/>
              <a:cxnLst/>
              <a:rect l="l" t="t" r="r" b="b"/>
              <a:pathLst>
                <a:path w="9257" h="1822" extrusionOk="0">
                  <a:moveTo>
                    <a:pt x="0" y="0"/>
                  </a:moveTo>
                  <a:cubicBezTo>
                    <a:pt x="34" y="17"/>
                    <a:pt x="67" y="33"/>
                    <a:pt x="100" y="33"/>
                  </a:cubicBezTo>
                  <a:lnTo>
                    <a:pt x="351" y="117"/>
                  </a:lnTo>
                  <a:cubicBezTo>
                    <a:pt x="585" y="167"/>
                    <a:pt x="919" y="267"/>
                    <a:pt x="1337" y="368"/>
                  </a:cubicBezTo>
                  <a:cubicBezTo>
                    <a:pt x="2172" y="585"/>
                    <a:pt x="3309" y="852"/>
                    <a:pt x="4595" y="1103"/>
                  </a:cubicBezTo>
                  <a:cubicBezTo>
                    <a:pt x="5882" y="1353"/>
                    <a:pt x="7035" y="1537"/>
                    <a:pt x="7887" y="1654"/>
                  </a:cubicBezTo>
                  <a:cubicBezTo>
                    <a:pt x="8304" y="1704"/>
                    <a:pt x="8655" y="1754"/>
                    <a:pt x="8889" y="1788"/>
                  </a:cubicBezTo>
                  <a:lnTo>
                    <a:pt x="9173" y="1805"/>
                  </a:lnTo>
                  <a:lnTo>
                    <a:pt x="8889" y="1754"/>
                  </a:lnTo>
                  <a:lnTo>
                    <a:pt x="7903" y="1604"/>
                  </a:lnTo>
                  <a:cubicBezTo>
                    <a:pt x="7051" y="1487"/>
                    <a:pt x="5882" y="1287"/>
                    <a:pt x="4612" y="1036"/>
                  </a:cubicBezTo>
                  <a:cubicBezTo>
                    <a:pt x="3325" y="785"/>
                    <a:pt x="2172" y="518"/>
                    <a:pt x="1354" y="317"/>
                  </a:cubicBezTo>
                  <a:lnTo>
                    <a:pt x="368" y="84"/>
                  </a:lnTo>
                  <a:lnTo>
                    <a:pt x="100" y="17"/>
                  </a:lnTo>
                  <a:cubicBezTo>
                    <a:pt x="67" y="17"/>
                    <a:pt x="34" y="0"/>
                    <a:pt x="0" y="0"/>
                  </a:cubicBezTo>
                  <a:close/>
                  <a:moveTo>
                    <a:pt x="9173" y="1805"/>
                  </a:moveTo>
                  <a:cubicBezTo>
                    <a:pt x="9190" y="1821"/>
                    <a:pt x="9223" y="1821"/>
                    <a:pt x="9257" y="1821"/>
                  </a:cubicBezTo>
                  <a:cubicBezTo>
                    <a:pt x="9240" y="1805"/>
                    <a:pt x="9207" y="1805"/>
                    <a:pt x="9173" y="18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0"/>
            <p:cNvSpPr/>
            <p:nvPr/>
          </p:nvSpPr>
          <p:spPr>
            <a:xfrm>
              <a:off x="4991849" y="2389903"/>
              <a:ext cx="5929" cy="88394"/>
            </a:xfrm>
            <a:custGeom>
              <a:avLst/>
              <a:gdLst/>
              <a:ahLst/>
              <a:cxnLst/>
              <a:rect l="l" t="t" r="r" b="b"/>
              <a:pathLst>
                <a:path w="185" h="2758" extrusionOk="0">
                  <a:moveTo>
                    <a:pt x="34" y="1"/>
                  </a:moveTo>
                  <a:cubicBezTo>
                    <a:pt x="17" y="135"/>
                    <a:pt x="0" y="268"/>
                    <a:pt x="17" y="402"/>
                  </a:cubicBezTo>
                  <a:cubicBezTo>
                    <a:pt x="0" y="652"/>
                    <a:pt x="0" y="1003"/>
                    <a:pt x="17" y="1388"/>
                  </a:cubicBezTo>
                  <a:cubicBezTo>
                    <a:pt x="34" y="1755"/>
                    <a:pt x="84" y="2106"/>
                    <a:pt x="117" y="2357"/>
                  </a:cubicBezTo>
                  <a:cubicBezTo>
                    <a:pt x="117" y="2490"/>
                    <a:pt x="151" y="2624"/>
                    <a:pt x="184" y="2758"/>
                  </a:cubicBezTo>
                  <a:cubicBezTo>
                    <a:pt x="184" y="2624"/>
                    <a:pt x="167" y="2490"/>
                    <a:pt x="151" y="2357"/>
                  </a:cubicBezTo>
                  <a:cubicBezTo>
                    <a:pt x="134" y="2106"/>
                    <a:pt x="101" y="1755"/>
                    <a:pt x="84" y="1371"/>
                  </a:cubicBezTo>
                  <a:cubicBezTo>
                    <a:pt x="67" y="987"/>
                    <a:pt x="67" y="652"/>
                    <a:pt x="50" y="402"/>
                  </a:cubicBezTo>
                  <a:cubicBezTo>
                    <a:pt x="67" y="268"/>
                    <a:pt x="50" y="1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0"/>
            <p:cNvSpPr/>
            <p:nvPr/>
          </p:nvSpPr>
          <p:spPr>
            <a:xfrm>
              <a:off x="5018098" y="2390992"/>
              <a:ext cx="9134" cy="90509"/>
            </a:xfrm>
            <a:custGeom>
              <a:avLst/>
              <a:gdLst/>
              <a:ahLst/>
              <a:cxnLst/>
              <a:rect l="l" t="t" r="r" b="b"/>
              <a:pathLst>
                <a:path w="285" h="2824" extrusionOk="0">
                  <a:moveTo>
                    <a:pt x="117" y="0"/>
                  </a:moveTo>
                  <a:lnTo>
                    <a:pt x="117" y="0"/>
                  </a:lnTo>
                  <a:cubicBezTo>
                    <a:pt x="100" y="34"/>
                    <a:pt x="100" y="67"/>
                    <a:pt x="100" y="101"/>
                  </a:cubicBezTo>
                  <a:cubicBezTo>
                    <a:pt x="84" y="184"/>
                    <a:pt x="67" y="284"/>
                    <a:pt x="67" y="418"/>
                  </a:cubicBezTo>
                  <a:cubicBezTo>
                    <a:pt x="0" y="1086"/>
                    <a:pt x="50" y="1771"/>
                    <a:pt x="184" y="2423"/>
                  </a:cubicBezTo>
                  <a:cubicBezTo>
                    <a:pt x="201" y="2557"/>
                    <a:pt x="234" y="2657"/>
                    <a:pt x="251" y="2724"/>
                  </a:cubicBezTo>
                  <a:cubicBezTo>
                    <a:pt x="267" y="2757"/>
                    <a:pt x="267" y="2791"/>
                    <a:pt x="284" y="2824"/>
                  </a:cubicBezTo>
                  <a:cubicBezTo>
                    <a:pt x="284" y="2690"/>
                    <a:pt x="251" y="2557"/>
                    <a:pt x="234" y="2423"/>
                  </a:cubicBezTo>
                  <a:cubicBezTo>
                    <a:pt x="184" y="2172"/>
                    <a:pt x="134" y="1805"/>
                    <a:pt x="117" y="1420"/>
                  </a:cubicBezTo>
                  <a:cubicBezTo>
                    <a:pt x="100" y="1036"/>
                    <a:pt x="100" y="669"/>
                    <a:pt x="100" y="418"/>
                  </a:cubicBezTo>
                  <a:cubicBezTo>
                    <a:pt x="117" y="284"/>
                    <a:pt x="117" y="134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0"/>
            <p:cNvSpPr/>
            <p:nvPr/>
          </p:nvSpPr>
          <p:spPr>
            <a:xfrm>
              <a:off x="4999348" y="2402594"/>
              <a:ext cx="12564" cy="11891"/>
            </a:xfrm>
            <a:custGeom>
              <a:avLst/>
              <a:gdLst/>
              <a:ahLst/>
              <a:cxnLst/>
              <a:rect l="l" t="t" r="r" b="b"/>
              <a:pathLst>
                <a:path w="392" h="371" extrusionOk="0">
                  <a:moveTo>
                    <a:pt x="184" y="1"/>
                  </a:moveTo>
                  <a:cubicBezTo>
                    <a:pt x="133" y="1"/>
                    <a:pt x="106" y="28"/>
                    <a:pt x="117" y="39"/>
                  </a:cubicBezTo>
                  <a:cubicBezTo>
                    <a:pt x="117" y="39"/>
                    <a:pt x="130" y="35"/>
                    <a:pt x="151" y="35"/>
                  </a:cubicBezTo>
                  <a:cubicBezTo>
                    <a:pt x="171" y="35"/>
                    <a:pt x="201" y="39"/>
                    <a:pt x="234" y="56"/>
                  </a:cubicBezTo>
                  <a:cubicBezTo>
                    <a:pt x="284" y="89"/>
                    <a:pt x="301" y="123"/>
                    <a:pt x="318" y="156"/>
                  </a:cubicBezTo>
                  <a:cubicBezTo>
                    <a:pt x="318" y="246"/>
                    <a:pt x="248" y="307"/>
                    <a:pt x="170" y="307"/>
                  </a:cubicBezTo>
                  <a:cubicBezTo>
                    <a:pt x="147" y="307"/>
                    <a:pt x="123" y="301"/>
                    <a:pt x="100" y="290"/>
                  </a:cubicBezTo>
                  <a:cubicBezTo>
                    <a:pt x="67" y="256"/>
                    <a:pt x="50" y="206"/>
                    <a:pt x="50" y="173"/>
                  </a:cubicBezTo>
                  <a:cubicBezTo>
                    <a:pt x="50" y="89"/>
                    <a:pt x="100" y="56"/>
                    <a:pt x="100" y="39"/>
                  </a:cubicBezTo>
                  <a:lnTo>
                    <a:pt x="100" y="39"/>
                  </a:lnTo>
                  <a:cubicBezTo>
                    <a:pt x="100" y="39"/>
                    <a:pt x="17" y="56"/>
                    <a:pt x="0" y="173"/>
                  </a:cubicBezTo>
                  <a:cubicBezTo>
                    <a:pt x="0" y="223"/>
                    <a:pt x="17" y="290"/>
                    <a:pt x="67" y="323"/>
                  </a:cubicBezTo>
                  <a:cubicBezTo>
                    <a:pt x="105" y="356"/>
                    <a:pt x="147" y="371"/>
                    <a:pt x="189" y="371"/>
                  </a:cubicBezTo>
                  <a:cubicBezTo>
                    <a:pt x="295" y="371"/>
                    <a:pt x="392" y="276"/>
                    <a:pt x="368" y="156"/>
                  </a:cubicBezTo>
                  <a:cubicBezTo>
                    <a:pt x="368" y="89"/>
                    <a:pt x="318" y="39"/>
                    <a:pt x="268" y="23"/>
                  </a:cubicBezTo>
                  <a:cubicBezTo>
                    <a:pt x="236" y="7"/>
                    <a:pt x="207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0"/>
            <p:cNvSpPr/>
            <p:nvPr/>
          </p:nvSpPr>
          <p:spPr>
            <a:xfrm>
              <a:off x="4788363" y="2494322"/>
              <a:ext cx="263483" cy="32178"/>
            </a:xfrm>
            <a:custGeom>
              <a:avLst/>
              <a:gdLst/>
              <a:ahLst/>
              <a:cxnLst/>
              <a:rect l="l" t="t" r="r" b="b"/>
              <a:pathLst>
                <a:path w="8221" h="1004" extrusionOk="0">
                  <a:moveTo>
                    <a:pt x="7870" y="1"/>
                  </a:moveTo>
                  <a:cubicBezTo>
                    <a:pt x="7569" y="1"/>
                    <a:pt x="7268" y="18"/>
                    <a:pt x="6968" y="68"/>
                  </a:cubicBezTo>
                  <a:cubicBezTo>
                    <a:pt x="6516" y="135"/>
                    <a:pt x="6065" y="218"/>
                    <a:pt x="5631" y="335"/>
                  </a:cubicBezTo>
                  <a:cubicBezTo>
                    <a:pt x="5146" y="469"/>
                    <a:pt x="4595" y="619"/>
                    <a:pt x="4027" y="753"/>
                  </a:cubicBezTo>
                  <a:cubicBezTo>
                    <a:pt x="3492" y="870"/>
                    <a:pt x="2941" y="937"/>
                    <a:pt x="2389" y="937"/>
                  </a:cubicBezTo>
                  <a:cubicBezTo>
                    <a:pt x="1938" y="920"/>
                    <a:pt x="1487" y="853"/>
                    <a:pt x="1069" y="703"/>
                  </a:cubicBezTo>
                  <a:cubicBezTo>
                    <a:pt x="785" y="586"/>
                    <a:pt x="501" y="452"/>
                    <a:pt x="267" y="268"/>
                  </a:cubicBezTo>
                  <a:cubicBezTo>
                    <a:pt x="115" y="146"/>
                    <a:pt x="32" y="66"/>
                    <a:pt x="6" y="66"/>
                  </a:cubicBezTo>
                  <a:cubicBezTo>
                    <a:pt x="3" y="66"/>
                    <a:pt x="1" y="66"/>
                    <a:pt x="0" y="68"/>
                  </a:cubicBezTo>
                  <a:cubicBezTo>
                    <a:pt x="17" y="85"/>
                    <a:pt x="33" y="101"/>
                    <a:pt x="67" y="118"/>
                  </a:cubicBezTo>
                  <a:cubicBezTo>
                    <a:pt x="117" y="185"/>
                    <a:pt x="184" y="235"/>
                    <a:pt x="251" y="285"/>
                  </a:cubicBezTo>
                  <a:cubicBezTo>
                    <a:pt x="485" y="486"/>
                    <a:pt x="752" y="636"/>
                    <a:pt x="1053" y="736"/>
                  </a:cubicBezTo>
                  <a:cubicBezTo>
                    <a:pt x="1470" y="903"/>
                    <a:pt x="1922" y="987"/>
                    <a:pt x="2389" y="1004"/>
                  </a:cubicBezTo>
                  <a:cubicBezTo>
                    <a:pt x="2941" y="1004"/>
                    <a:pt x="3492" y="937"/>
                    <a:pt x="4044" y="820"/>
                  </a:cubicBezTo>
                  <a:cubicBezTo>
                    <a:pt x="4612" y="686"/>
                    <a:pt x="5163" y="536"/>
                    <a:pt x="5648" y="402"/>
                  </a:cubicBezTo>
                  <a:cubicBezTo>
                    <a:pt x="6082" y="285"/>
                    <a:pt x="6533" y="185"/>
                    <a:pt x="6968" y="118"/>
                  </a:cubicBezTo>
                  <a:cubicBezTo>
                    <a:pt x="7268" y="68"/>
                    <a:pt x="7569" y="34"/>
                    <a:pt x="7887" y="18"/>
                  </a:cubicBezTo>
                  <a:lnTo>
                    <a:pt x="8120" y="18"/>
                  </a:lnTo>
                  <a:cubicBezTo>
                    <a:pt x="8137" y="26"/>
                    <a:pt x="8154" y="30"/>
                    <a:pt x="8171" y="30"/>
                  </a:cubicBezTo>
                  <a:cubicBezTo>
                    <a:pt x="8187" y="30"/>
                    <a:pt x="8204" y="26"/>
                    <a:pt x="8221" y="18"/>
                  </a:cubicBezTo>
                  <a:cubicBezTo>
                    <a:pt x="8187" y="18"/>
                    <a:pt x="8154" y="18"/>
                    <a:pt x="8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0"/>
            <p:cNvSpPr/>
            <p:nvPr/>
          </p:nvSpPr>
          <p:spPr>
            <a:xfrm>
              <a:off x="5032007" y="1702943"/>
              <a:ext cx="253868" cy="401939"/>
            </a:xfrm>
            <a:custGeom>
              <a:avLst/>
              <a:gdLst/>
              <a:ahLst/>
              <a:cxnLst/>
              <a:rect l="l" t="t" r="r" b="b"/>
              <a:pathLst>
                <a:path w="7921" h="12541" extrusionOk="0">
                  <a:moveTo>
                    <a:pt x="5020" y="1"/>
                  </a:moveTo>
                  <a:cubicBezTo>
                    <a:pt x="3829" y="1"/>
                    <a:pt x="2643" y="389"/>
                    <a:pt x="1655" y="1151"/>
                  </a:cubicBezTo>
                  <a:lnTo>
                    <a:pt x="168" y="10290"/>
                  </a:lnTo>
                  <a:cubicBezTo>
                    <a:pt x="0" y="11343"/>
                    <a:pt x="769" y="12329"/>
                    <a:pt x="1905" y="12512"/>
                  </a:cubicBezTo>
                  <a:cubicBezTo>
                    <a:pt x="2024" y="12531"/>
                    <a:pt x="2143" y="12541"/>
                    <a:pt x="2260" y="12541"/>
                  </a:cubicBezTo>
                  <a:cubicBezTo>
                    <a:pt x="3273" y="12541"/>
                    <a:pt x="4163" y="11851"/>
                    <a:pt x="4328" y="10892"/>
                  </a:cubicBezTo>
                  <a:cubicBezTo>
                    <a:pt x="4528" y="9772"/>
                    <a:pt x="4762" y="8603"/>
                    <a:pt x="4762" y="8603"/>
                  </a:cubicBezTo>
                  <a:cubicBezTo>
                    <a:pt x="4762" y="8603"/>
                    <a:pt x="4763" y="8603"/>
                    <a:pt x="4764" y="8603"/>
                  </a:cubicBezTo>
                  <a:cubicBezTo>
                    <a:pt x="4815" y="8603"/>
                    <a:pt x="6261" y="8587"/>
                    <a:pt x="6884" y="6781"/>
                  </a:cubicBezTo>
                  <a:cubicBezTo>
                    <a:pt x="7486" y="5027"/>
                    <a:pt x="7920" y="833"/>
                    <a:pt x="7920" y="833"/>
                  </a:cubicBezTo>
                  <a:cubicBezTo>
                    <a:pt x="7027" y="276"/>
                    <a:pt x="6022" y="1"/>
                    <a:pt x="502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0"/>
            <p:cNvSpPr/>
            <p:nvPr/>
          </p:nvSpPr>
          <p:spPr>
            <a:xfrm>
              <a:off x="5234435" y="1822073"/>
              <a:ext cx="16634" cy="14775"/>
            </a:xfrm>
            <a:custGeom>
              <a:avLst/>
              <a:gdLst/>
              <a:ahLst/>
              <a:cxnLst/>
              <a:rect l="l" t="t" r="r" b="b"/>
              <a:pathLst>
                <a:path w="519" h="461" extrusionOk="0">
                  <a:moveTo>
                    <a:pt x="233" y="0"/>
                  </a:moveTo>
                  <a:cubicBezTo>
                    <a:pt x="122" y="0"/>
                    <a:pt x="32" y="91"/>
                    <a:pt x="17" y="207"/>
                  </a:cubicBezTo>
                  <a:cubicBezTo>
                    <a:pt x="0" y="341"/>
                    <a:pt x="84" y="458"/>
                    <a:pt x="218" y="458"/>
                  </a:cubicBezTo>
                  <a:cubicBezTo>
                    <a:pt x="229" y="459"/>
                    <a:pt x="240" y="460"/>
                    <a:pt x="252" y="460"/>
                  </a:cubicBezTo>
                  <a:cubicBezTo>
                    <a:pt x="373" y="460"/>
                    <a:pt x="486" y="380"/>
                    <a:pt x="502" y="257"/>
                  </a:cubicBezTo>
                  <a:cubicBezTo>
                    <a:pt x="518" y="124"/>
                    <a:pt x="418" y="7"/>
                    <a:pt x="284" y="7"/>
                  </a:cubicBezTo>
                  <a:cubicBezTo>
                    <a:pt x="267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0"/>
            <p:cNvSpPr/>
            <p:nvPr/>
          </p:nvSpPr>
          <p:spPr>
            <a:xfrm>
              <a:off x="5233890" y="1812746"/>
              <a:ext cx="31089" cy="11314"/>
            </a:xfrm>
            <a:custGeom>
              <a:avLst/>
              <a:gdLst/>
              <a:ahLst/>
              <a:cxnLst/>
              <a:rect l="l" t="t" r="r" b="b"/>
              <a:pathLst>
                <a:path w="970" h="353" extrusionOk="0">
                  <a:moveTo>
                    <a:pt x="420" y="0"/>
                  </a:moveTo>
                  <a:cubicBezTo>
                    <a:pt x="320" y="0"/>
                    <a:pt x="219" y="28"/>
                    <a:pt x="134" y="64"/>
                  </a:cubicBezTo>
                  <a:cubicBezTo>
                    <a:pt x="34" y="114"/>
                    <a:pt x="1" y="164"/>
                    <a:pt x="1" y="181"/>
                  </a:cubicBezTo>
                  <a:cubicBezTo>
                    <a:pt x="6" y="186"/>
                    <a:pt x="14" y="188"/>
                    <a:pt x="26" y="188"/>
                  </a:cubicBezTo>
                  <a:cubicBezTo>
                    <a:pt x="78" y="188"/>
                    <a:pt x="194" y="150"/>
                    <a:pt x="345" y="150"/>
                  </a:cubicBezTo>
                  <a:cubicBezTo>
                    <a:pt x="394" y="150"/>
                    <a:pt x="446" y="154"/>
                    <a:pt x="502" y="164"/>
                  </a:cubicBezTo>
                  <a:cubicBezTo>
                    <a:pt x="745" y="210"/>
                    <a:pt x="892" y="352"/>
                    <a:pt x="941" y="352"/>
                  </a:cubicBezTo>
                  <a:cubicBezTo>
                    <a:pt x="946" y="352"/>
                    <a:pt x="950" y="351"/>
                    <a:pt x="953" y="348"/>
                  </a:cubicBezTo>
                  <a:cubicBezTo>
                    <a:pt x="970" y="331"/>
                    <a:pt x="953" y="281"/>
                    <a:pt x="886" y="198"/>
                  </a:cubicBezTo>
                  <a:cubicBezTo>
                    <a:pt x="786" y="97"/>
                    <a:pt x="669" y="30"/>
                    <a:pt x="535" y="14"/>
                  </a:cubicBezTo>
                  <a:cubicBezTo>
                    <a:pt x="498" y="4"/>
                    <a:pt x="459" y="0"/>
                    <a:pt x="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0"/>
            <p:cNvSpPr/>
            <p:nvPr/>
          </p:nvSpPr>
          <p:spPr>
            <a:xfrm>
              <a:off x="5148733" y="1808291"/>
              <a:ext cx="16634" cy="15160"/>
            </a:xfrm>
            <a:custGeom>
              <a:avLst/>
              <a:gdLst/>
              <a:ahLst/>
              <a:cxnLst/>
              <a:rect l="l" t="t" r="r" b="b"/>
              <a:pathLst>
                <a:path w="519" h="473" extrusionOk="0">
                  <a:moveTo>
                    <a:pt x="251" y="0"/>
                  </a:moveTo>
                  <a:cubicBezTo>
                    <a:pt x="132" y="0"/>
                    <a:pt x="33" y="81"/>
                    <a:pt x="18" y="203"/>
                  </a:cubicBezTo>
                  <a:cubicBezTo>
                    <a:pt x="1" y="337"/>
                    <a:pt x="101" y="454"/>
                    <a:pt x="218" y="470"/>
                  </a:cubicBezTo>
                  <a:cubicBezTo>
                    <a:pt x="230" y="472"/>
                    <a:pt x="241" y="472"/>
                    <a:pt x="252" y="472"/>
                  </a:cubicBezTo>
                  <a:cubicBezTo>
                    <a:pt x="374" y="472"/>
                    <a:pt x="487" y="392"/>
                    <a:pt x="502" y="270"/>
                  </a:cubicBezTo>
                  <a:cubicBezTo>
                    <a:pt x="519" y="136"/>
                    <a:pt x="419" y="19"/>
                    <a:pt x="285" y="2"/>
                  </a:cubicBezTo>
                  <a:cubicBezTo>
                    <a:pt x="274" y="1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0"/>
            <p:cNvSpPr/>
            <p:nvPr/>
          </p:nvSpPr>
          <p:spPr>
            <a:xfrm>
              <a:off x="5146073" y="1800439"/>
              <a:ext cx="31633" cy="11314"/>
            </a:xfrm>
            <a:custGeom>
              <a:avLst/>
              <a:gdLst/>
              <a:ahLst/>
              <a:cxnLst/>
              <a:rect l="l" t="t" r="r" b="b"/>
              <a:pathLst>
                <a:path w="987" h="353" extrusionOk="0">
                  <a:moveTo>
                    <a:pt x="423" y="0"/>
                  </a:moveTo>
                  <a:cubicBezTo>
                    <a:pt x="327" y="0"/>
                    <a:pt x="230" y="27"/>
                    <a:pt x="134" y="64"/>
                  </a:cubicBezTo>
                  <a:cubicBezTo>
                    <a:pt x="34" y="114"/>
                    <a:pt x="0" y="164"/>
                    <a:pt x="17" y="181"/>
                  </a:cubicBezTo>
                  <a:cubicBezTo>
                    <a:pt x="20" y="186"/>
                    <a:pt x="26" y="188"/>
                    <a:pt x="37" y="188"/>
                  </a:cubicBezTo>
                  <a:cubicBezTo>
                    <a:pt x="84" y="188"/>
                    <a:pt x="204" y="150"/>
                    <a:pt x="352" y="150"/>
                  </a:cubicBezTo>
                  <a:cubicBezTo>
                    <a:pt x="399" y="150"/>
                    <a:pt x="450" y="153"/>
                    <a:pt x="502" y="164"/>
                  </a:cubicBezTo>
                  <a:cubicBezTo>
                    <a:pt x="745" y="209"/>
                    <a:pt x="905" y="352"/>
                    <a:pt x="957" y="352"/>
                  </a:cubicBezTo>
                  <a:cubicBezTo>
                    <a:pt x="962" y="352"/>
                    <a:pt x="966" y="351"/>
                    <a:pt x="969" y="348"/>
                  </a:cubicBezTo>
                  <a:cubicBezTo>
                    <a:pt x="986" y="331"/>
                    <a:pt x="969" y="281"/>
                    <a:pt x="886" y="197"/>
                  </a:cubicBezTo>
                  <a:cubicBezTo>
                    <a:pt x="802" y="97"/>
                    <a:pt x="669" y="30"/>
                    <a:pt x="535" y="13"/>
                  </a:cubicBezTo>
                  <a:cubicBezTo>
                    <a:pt x="498" y="4"/>
                    <a:pt x="460" y="0"/>
                    <a:pt x="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0"/>
            <p:cNvSpPr/>
            <p:nvPr/>
          </p:nvSpPr>
          <p:spPr>
            <a:xfrm>
              <a:off x="5196392" y="1808900"/>
              <a:ext cx="22531" cy="72721"/>
            </a:xfrm>
            <a:custGeom>
              <a:avLst/>
              <a:gdLst/>
              <a:ahLst/>
              <a:cxnLst/>
              <a:rect l="l" t="t" r="r" b="b"/>
              <a:pathLst>
                <a:path w="703" h="2269" extrusionOk="0">
                  <a:moveTo>
                    <a:pt x="268" y="0"/>
                  </a:moveTo>
                  <a:lnTo>
                    <a:pt x="268" y="0"/>
                  </a:lnTo>
                  <a:cubicBezTo>
                    <a:pt x="285" y="468"/>
                    <a:pt x="369" y="936"/>
                    <a:pt x="469" y="1387"/>
                  </a:cubicBezTo>
                  <a:cubicBezTo>
                    <a:pt x="502" y="1587"/>
                    <a:pt x="536" y="1771"/>
                    <a:pt x="569" y="1938"/>
                  </a:cubicBezTo>
                  <a:cubicBezTo>
                    <a:pt x="603" y="2005"/>
                    <a:pt x="603" y="2072"/>
                    <a:pt x="586" y="2139"/>
                  </a:cubicBezTo>
                  <a:cubicBezTo>
                    <a:pt x="569" y="2189"/>
                    <a:pt x="502" y="2189"/>
                    <a:pt x="435" y="2189"/>
                  </a:cubicBezTo>
                  <a:cubicBezTo>
                    <a:pt x="372" y="2175"/>
                    <a:pt x="311" y="2170"/>
                    <a:pt x="251" y="2170"/>
                  </a:cubicBezTo>
                  <a:cubicBezTo>
                    <a:pt x="169" y="2170"/>
                    <a:pt x="88" y="2179"/>
                    <a:pt x="1" y="2189"/>
                  </a:cubicBezTo>
                  <a:cubicBezTo>
                    <a:pt x="135" y="2222"/>
                    <a:pt x="285" y="2256"/>
                    <a:pt x="435" y="2256"/>
                  </a:cubicBezTo>
                  <a:cubicBezTo>
                    <a:pt x="452" y="2264"/>
                    <a:pt x="469" y="2268"/>
                    <a:pt x="486" y="2268"/>
                  </a:cubicBezTo>
                  <a:cubicBezTo>
                    <a:pt x="502" y="2268"/>
                    <a:pt x="519" y="2264"/>
                    <a:pt x="536" y="2256"/>
                  </a:cubicBezTo>
                  <a:cubicBezTo>
                    <a:pt x="603" y="2256"/>
                    <a:pt x="636" y="2222"/>
                    <a:pt x="669" y="2189"/>
                  </a:cubicBezTo>
                  <a:cubicBezTo>
                    <a:pt x="703" y="2105"/>
                    <a:pt x="703" y="2005"/>
                    <a:pt x="686" y="1922"/>
                  </a:cubicBezTo>
                  <a:cubicBezTo>
                    <a:pt x="653" y="1738"/>
                    <a:pt x="619" y="1571"/>
                    <a:pt x="586" y="1370"/>
                  </a:cubicBezTo>
                  <a:cubicBezTo>
                    <a:pt x="519" y="902"/>
                    <a:pt x="402" y="451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0"/>
            <p:cNvSpPr/>
            <p:nvPr/>
          </p:nvSpPr>
          <p:spPr>
            <a:xfrm>
              <a:off x="5107517" y="1942773"/>
              <a:ext cx="77144" cy="49838"/>
            </a:xfrm>
            <a:custGeom>
              <a:avLst/>
              <a:gdLst/>
              <a:ahLst/>
              <a:cxnLst/>
              <a:rect l="l" t="t" r="r" b="b"/>
              <a:pathLst>
                <a:path w="2407" h="1555" extrusionOk="0">
                  <a:moveTo>
                    <a:pt x="0" y="0"/>
                  </a:moveTo>
                  <a:cubicBezTo>
                    <a:pt x="0" y="0"/>
                    <a:pt x="385" y="1404"/>
                    <a:pt x="2306" y="1554"/>
                  </a:cubicBezTo>
                  <a:lnTo>
                    <a:pt x="2406" y="1120"/>
                  </a:lnTo>
                  <a:cubicBezTo>
                    <a:pt x="1521" y="969"/>
                    <a:pt x="685" y="58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0"/>
            <p:cNvSpPr/>
            <p:nvPr/>
          </p:nvSpPr>
          <p:spPr>
            <a:xfrm>
              <a:off x="5162675" y="1890275"/>
              <a:ext cx="27339" cy="18365"/>
            </a:xfrm>
            <a:custGeom>
              <a:avLst/>
              <a:gdLst/>
              <a:ahLst/>
              <a:cxnLst/>
              <a:rect l="l" t="t" r="r" b="b"/>
              <a:pathLst>
                <a:path w="853" h="573" extrusionOk="0">
                  <a:moveTo>
                    <a:pt x="435" y="1"/>
                  </a:moveTo>
                  <a:cubicBezTo>
                    <a:pt x="318" y="1"/>
                    <a:pt x="201" y="34"/>
                    <a:pt x="117" y="118"/>
                  </a:cubicBezTo>
                  <a:cubicBezTo>
                    <a:pt x="34" y="185"/>
                    <a:pt x="0" y="302"/>
                    <a:pt x="34" y="418"/>
                  </a:cubicBezTo>
                  <a:cubicBezTo>
                    <a:pt x="107" y="521"/>
                    <a:pt x="206" y="572"/>
                    <a:pt x="319" y="572"/>
                  </a:cubicBezTo>
                  <a:cubicBezTo>
                    <a:pt x="335" y="572"/>
                    <a:pt x="351" y="571"/>
                    <a:pt x="368" y="569"/>
                  </a:cubicBezTo>
                  <a:cubicBezTo>
                    <a:pt x="502" y="535"/>
                    <a:pt x="619" y="502"/>
                    <a:pt x="736" y="418"/>
                  </a:cubicBezTo>
                  <a:cubicBezTo>
                    <a:pt x="769" y="402"/>
                    <a:pt x="802" y="385"/>
                    <a:pt x="819" y="352"/>
                  </a:cubicBezTo>
                  <a:cubicBezTo>
                    <a:pt x="852" y="335"/>
                    <a:pt x="852" y="302"/>
                    <a:pt x="836" y="268"/>
                  </a:cubicBezTo>
                  <a:lnTo>
                    <a:pt x="836" y="251"/>
                  </a:lnTo>
                  <a:cubicBezTo>
                    <a:pt x="752" y="101"/>
                    <a:pt x="602" y="17"/>
                    <a:pt x="4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0"/>
            <p:cNvSpPr/>
            <p:nvPr/>
          </p:nvSpPr>
          <p:spPr>
            <a:xfrm>
              <a:off x="5168028" y="1880115"/>
              <a:ext cx="25736" cy="28012"/>
            </a:xfrm>
            <a:custGeom>
              <a:avLst/>
              <a:gdLst/>
              <a:ahLst/>
              <a:cxnLst/>
              <a:rect l="l" t="t" r="r" b="b"/>
              <a:pathLst>
                <a:path w="803" h="874" extrusionOk="0">
                  <a:moveTo>
                    <a:pt x="84" y="0"/>
                  </a:moveTo>
                  <a:cubicBezTo>
                    <a:pt x="67" y="0"/>
                    <a:pt x="17" y="67"/>
                    <a:pt x="17" y="184"/>
                  </a:cubicBezTo>
                  <a:cubicBezTo>
                    <a:pt x="0" y="351"/>
                    <a:pt x="51" y="502"/>
                    <a:pt x="168" y="635"/>
                  </a:cubicBezTo>
                  <a:cubicBezTo>
                    <a:pt x="268" y="752"/>
                    <a:pt x="418" y="836"/>
                    <a:pt x="585" y="869"/>
                  </a:cubicBezTo>
                  <a:cubicBezTo>
                    <a:pt x="611" y="872"/>
                    <a:pt x="634" y="874"/>
                    <a:pt x="655" y="874"/>
                  </a:cubicBezTo>
                  <a:cubicBezTo>
                    <a:pt x="742" y="874"/>
                    <a:pt x="786" y="849"/>
                    <a:pt x="786" y="836"/>
                  </a:cubicBezTo>
                  <a:cubicBezTo>
                    <a:pt x="802" y="802"/>
                    <a:pt x="485" y="786"/>
                    <a:pt x="284" y="535"/>
                  </a:cubicBezTo>
                  <a:cubicBezTo>
                    <a:pt x="84" y="301"/>
                    <a:pt x="134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0"/>
            <p:cNvSpPr/>
            <p:nvPr/>
          </p:nvSpPr>
          <p:spPr>
            <a:xfrm>
              <a:off x="5125722" y="1664996"/>
              <a:ext cx="168166" cy="139193"/>
            </a:xfrm>
            <a:custGeom>
              <a:avLst/>
              <a:gdLst/>
              <a:ahLst/>
              <a:cxnLst/>
              <a:rect l="l" t="t" r="r" b="b"/>
              <a:pathLst>
                <a:path w="5247" h="4343" extrusionOk="0">
                  <a:moveTo>
                    <a:pt x="1883" y="0"/>
                  </a:moveTo>
                  <a:cubicBezTo>
                    <a:pt x="1673" y="0"/>
                    <a:pt x="1462" y="15"/>
                    <a:pt x="1254" y="46"/>
                  </a:cubicBezTo>
                  <a:cubicBezTo>
                    <a:pt x="686" y="163"/>
                    <a:pt x="168" y="480"/>
                    <a:pt x="0" y="948"/>
                  </a:cubicBezTo>
                  <a:lnTo>
                    <a:pt x="0" y="981"/>
                  </a:lnTo>
                  <a:cubicBezTo>
                    <a:pt x="502" y="2101"/>
                    <a:pt x="2139" y="3454"/>
                    <a:pt x="3392" y="3922"/>
                  </a:cubicBezTo>
                  <a:cubicBezTo>
                    <a:pt x="3292" y="3705"/>
                    <a:pt x="2574" y="3053"/>
                    <a:pt x="2457" y="2819"/>
                  </a:cubicBezTo>
                  <a:lnTo>
                    <a:pt x="2457" y="2819"/>
                  </a:lnTo>
                  <a:cubicBezTo>
                    <a:pt x="2975" y="3371"/>
                    <a:pt x="3710" y="4123"/>
                    <a:pt x="4478" y="4323"/>
                  </a:cubicBezTo>
                  <a:cubicBezTo>
                    <a:pt x="4536" y="4333"/>
                    <a:pt x="4589" y="4342"/>
                    <a:pt x="4642" y="4342"/>
                  </a:cubicBezTo>
                  <a:cubicBezTo>
                    <a:pt x="4681" y="4342"/>
                    <a:pt x="4720" y="4337"/>
                    <a:pt x="4762" y="4323"/>
                  </a:cubicBezTo>
                  <a:cubicBezTo>
                    <a:pt x="4863" y="4273"/>
                    <a:pt x="4929" y="4173"/>
                    <a:pt x="4946" y="4056"/>
                  </a:cubicBezTo>
                  <a:cubicBezTo>
                    <a:pt x="5097" y="3488"/>
                    <a:pt x="5197" y="2919"/>
                    <a:pt x="5214" y="2335"/>
                  </a:cubicBezTo>
                  <a:cubicBezTo>
                    <a:pt x="5247" y="1850"/>
                    <a:pt x="5080" y="1366"/>
                    <a:pt x="4762" y="998"/>
                  </a:cubicBezTo>
                  <a:cubicBezTo>
                    <a:pt x="4345" y="513"/>
                    <a:pt x="3643" y="280"/>
                    <a:pt x="2958" y="129"/>
                  </a:cubicBezTo>
                  <a:cubicBezTo>
                    <a:pt x="2609" y="45"/>
                    <a:pt x="2246" y="0"/>
                    <a:pt x="1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0"/>
            <p:cNvSpPr/>
            <p:nvPr/>
          </p:nvSpPr>
          <p:spPr>
            <a:xfrm>
              <a:off x="5029315" y="1668073"/>
              <a:ext cx="121085" cy="247426"/>
            </a:xfrm>
            <a:custGeom>
              <a:avLst/>
              <a:gdLst/>
              <a:ahLst/>
              <a:cxnLst/>
              <a:rect l="l" t="t" r="r" b="b"/>
              <a:pathLst>
                <a:path w="3778" h="7720" extrusionOk="0">
                  <a:moveTo>
                    <a:pt x="2778" y="1"/>
                  </a:moveTo>
                  <a:cubicBezTo>
                    <a:pt x="420" y="1"/>
                    <a:pt x="170" y="2915"/>
                    <a:pt x="51" y="3776"/>
                  </a:cubicBezTo>
                  <a:cubicBezTo>
                    <a:pt x="1" y="4210"/>
                    <a:pt x="1" y="4645"/>
                    <a:pt x="1" y="5079"/>
                  </a:cubicBezTo>
                  <a:cubicBezTo>
                    <a:pt x="1" y="6165"/>
                    <a:pt x="820" y="7719"/>
                    <a:pt x="820" y="7719"/>
                  </a:cubicBezTo>
                  <a:cubicBezTo>
                    <a:pt x="1989" y="6884"/>
                    <a:pt x="1989" y="4595"/>
                    <a:pt x="1989" y="4595"/>
                  </a:cubicBezTo>
                  <a:cubicBezTo>
                    <a:pt x="3677" y="3358"/>
                    <a:pt x="3426" y="1069"/>
                    <a:pt x="3426" y="1069"/>
                  </a:cubicBezTo>
                  <a:lnTo>
                    <a:pt x="3777" y="150"/>
                  </a:lnTo>
                  <a:cubicBezTo>
                    <a:pt x="3408" y="47"/>
                    <a:pt x="3076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0"/>
            <p:cNvSpPr/>
            <p:nvPr/>
          </p:nvSpPr>
          <p:spPr>
            <a:xfrm>
              <a:off x="5054506" y="1807843"/>
              <a:ext cx="40736" cy="59933"/>
            </a:xfrm>
            <a:custGeom>
              <a:avLst/>
              <a:gdLst/>
              <a:ahLst/>
              <a:cxnLst/>
              <a:rect l="l" t="t" r="r" b="b"/>
              <a:pathLst>
                <a:path w="1271" h="1870" extrusionOk="0">
                  <a:moveTo>
                    <a:pt x="862" y="0"/>
                  </a:moveTo>
                  <a:cubicBezTo>
                    <a:pt x="797" y="0"/>
                    <a:pt x="732" y="6"/>
                    <a:pt x="669" y="16"/>
                  </a:cubicBezTo>
                  <a:cubicBezTo>
                    <a:pt x="451" y="50"/>
                    <a:pt x="268" y="167"/>
                    <a:pt x="151" y="334"/>
                  </a:cubicBezTo>
                  <a:cubicBezTo>
                    <a:pt x="34" y="518"/>
                    <a:pt x="0" y="735"/>
                    <a:pt x="34" y="935"/>
                  </a:cubicBezTo>
                  <a:cubicBezTo>
                    <a:pt x="67" y="1136"/>
                    <a:pt x="167" y="1336"/>
                    <a:pt x="284" y="1503"/>
                  </a:cubicBezTo>
                  <a:cubicBezTo>
                    <a:pt x="368" y="1637"/>
                    <a:pt x="485" y="1737"/>
                    <a:pt x="618" y="1804"/>
                  </a:cubicBezTo>
                  <a:cubicBezTo>
                    <a:pt x="689" y="1848"/>
                    <a:pt x="764" y="1869"/>
                    <a:pt x="839" y="1869"/>
                  </a:cubicBezTo>
                  <a:cubicBezTo>
                    <a:pt x="906" y="1869"/>
                    <a:pt x="973" y="1852"/>
                    <a:pt x="1036" y="1821"/>
                  </a:cubicBezTo>
                  <a:lnTo>
                    <a:pt x="1270" y="83"/>
                  </a:lnTo>
                  <a:cubicBezTo>
                    <a:pt x="1144" y="26"/>
                    <a:pt x="1003" y="0"/>
                    <a:pt x="8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0"/>
            <p:cNvSpPr/>
            <p:nvPr/>
          </p:nvSpPr>
          <p:spPr>
            <a:xfrm>
              <a:off x="5068416" y="1816400"/>
              <a:ext cx="21986" cy="34710"/>
            </a:xfrm>
            <a:custGeom>
              <a:avLst/>
              <a:gdLst/>
              <a:ahLst/>
              <a:cxnLst/>
              <a:rect l="l" t="t" r="r" b="b"/>
              <a:pathLst>
                <a:path w="686" h="1083" extrusionOk="0">
                  <a:moveTo>
                    <a:pt x="452" y="0"/>
                  </a:moveTo>
                  <a:cubicBezTo>
                    <a:pt x="352" y="0"/>
                    <a:pt x="235" y="33"/>
                    <a:pt x="168" y="117"/>
                  </a:cubicBezTo>
                  <a:cubicBezTo>
                    <a:pt x="67" y="217"/>
                    <a:pt x="17" y="334"/>
                    <a:pt x="17" y="451"/>
                  </a:cubicBezTo>
                  <a:cubicBezTo>
                    <a:pt x="1" y="585"/>
                    <a:pt x="17" y="702"/>
                    <a:pt x="51" y="802"/>
                  </a:cubicBezTo>
                  <a:cubicBezTo>
                    <a:pt x="84" y="919"/>
                    <a:pt x="151" y="1003"/>
                    <a:pt x="251" y="1053"/>
                  </a:cubicBezTo>
                  <a:cubicBezTo>
                    <a:pt x="295" y="1075"/>
                    <a:pt x="336" y="1083"/>
                    <a:pt x="371" y="1083"/>
                  </a:cubicBezTo>
                  <a:cubicBezTo>
                    <a:pt x="471" y="1083"/>
                    <a:pt x="531" y="1019"/>
                    <a:pt x="519" y="1019"/>
                  </a:cubicBezTo>
                  <a:cubicBezTo>
                    <a:pt x="502" y="1003"/>
                    <a:pt x="418" y="1036"/>
                    <a:pt x="301" y="952"/>
                  </a:cubicBezTo>
                  <a:cubicBezTo>
                    <a:pt x="184" y="819"/>
                    <a:pt x="134" y="652"/>
                    <a:pt x="168" y="468"/>
                  </a:cubicBezTo>
                  <a:cubicBezTo>
                    <a:pt x="168" y="301"/>
                    <a:pt x="285" y="150"/>
                    <a:pt x="452" y="117"/>
                  </a:cubicBezTo>
                  <a:cubicBezTo>
                    <a:pt x="585" y="117"/>
                    <a:pt x="636" y="184"/>
                    <a:pt x="652" y="184"/>
                  </a:cubicBezTo>
                  <a:cubicBezTo>
                    <a:pt x="686" y="184"/>
                    <a:pt x="652" y="33"/>
                    <a:pt x="4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0"/>
            <p:cNvSpPr/>
            <p:nvPr/>
          </p:nvSpPr>
          <p:spPr>
            <a:xfrm>
              <a:off x="4982747" y="1866174"/>
              <a:ext cx="102848" cy="345435"/>
            </a:xfrm>
            <a:custGeom>
              <a:avLst/>
              <a:gdLst/>
              <a:ahLst/>
              <a:cxnLst/>
              <a:rect l="l" t="t" r="r" b="b"/>
              <a:pathLst>
                <a:path w="3209" h="10778" extrusionOk="0">
                  <a:moveTo>
                    <a:pt x="3175" y="1"/>
                  </a:moveTo>
                  <a:lnTo>
                    <a:pt x="652" y="4262"/>
                  </a:lnTo>
                  <a:cubicBezTo>
                    <a:pt x="418" y="6434"/>
                    <a:pt x="201" y="8606"/>
                    <a:pt x="0" y="10778"/>
                  </a:cubicBezTo>
                  <a:lnTo>
                    <a:pt x="451" y="9742"/>
                  </a:lnTo>
                  <a:cubicBezTo>
                    <a:pt x="502" y="10043"/>
                    <a:pt x="535" y="10343"/>
                    <a:pt x="585" y="10644"/>
                  </a:cubicBezTo>
                  <a:cubicBezTo>
                    <a:pt x="1036" y="10711"/>
                    <a:pt x="1487" y="10744"/>
                    <a:pt x="1938" y="10744"/>
                  </a:cubicBezTo>
                  <a:cubicBezTo>
                    <a:pt x="2373" y="10728"/>
                    <a:pt x="2857" y="10527"/>
                    <a:pt x="3058" y="10126"/>
                  </a:cubicBezTo>
                  <a:cubicBezTo>
                    <a:pt x="3175" y="9859"/>
                    <a:pt x="3208" y="9558"/>
                    <a:pt x="3175" y="9257"/>
                  </a:cubicBezTo>
                  <a:cubicBezTo>
                    <a:pt x="3091" y="6166"/>
                    <a:pt x="2674" y="3042"/>
                    <a:pt x="3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2" name="Google Shape;3542;p60"/>
          <p:cNvGrpSpPr/>
          <p:nvPr/>
        </p:nvGrpSpPr>
        <p:grpSpPr>
          <a:xfrm>
            <a:off x="6822224" y="990087"/>
            <a:ext cx="1472665" cy="1619967"/>
            <a:chOff x="6822224" y="990087"/>
            <a:chExt cx="1472665" cy="1619967"/>
          </a:xfrm>
        </p:grpSpPr>
        <p:sp>
          <p:nvSpPr>
            <p:cNvPr id="3543" name="Google Shape;3543;p60"/>
            <p:cNvSpPr/>
            <p:nvPr/>
          </p:nvSpPr>
          <p:spPr>
            <a:xfrm>
              <a:off x="7824684" y="2209461"/>
              <a:ext cx="26281" cy="388799"/>
            </a:xfrm>
            <a:custGeom>
              <a:avLst/>
              <a:gdLst/>
              <a:ahLst/>
              <a:cxnLst/>
              <a:rect l="l" t="t" r="r" b="b"/>
              <a:pathLst>
                <a:path w="820" h="12131" extrusionOk="0">
                  <a:moveTo>
                    <a:pt x="819" y="0"/>
                  </a:moveTo>
                  <a:lnTo>
                    <a:pt x="34" y="33"/>
                  </a:lnTo>
                  <a:lnTo>
                    <a:pt x="1" y="12130"/>
                  </a:lnTo>
                  <a:lnTo>
                    <a:pt x="535" y="1213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0"/>
            <p:cNvSpPr/>
            <p:nvPr/>
          </p:nvSpPr>
          <p:spPr>
            <a:xfrm>
              <a:off x="7913046" y="2205166"/>
              <a:ext cx="102304" cy="393093"/>
            </a:xfrm>
            <a:custGeom>
              <a:avLst/>
              <a:gdLst/>
              <a:ahLst/>
              <a:cxnLst/>
              <a:rect l="l" t="t" r="r" b="b"/>
              <a:pathLst>
                <a:path w="3192" h="12265" extrusionOk="0">
                  <a:moveTo>
                    <a:pt x="1" y="0"/>
                  </a:moveTo>
                  <a:lnTo>
                    <a:pt x="2607" y="12264"/>
                  </a:lnTo>
                  <a:lnTo>
                    <a:pt x="3192" y="12264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0"/>
            <p:cNvSpPr/>
            <p:nvPr/>
          </p:nvSpPr>
          <p:spPr>
            <a:xfrm>
              <a:off x="7645300" y="2207827"/>
              <a:ext cx="111406" cy="390433"/>
            </a:xfrm>
            <a:custGeom>
              <a:avLst/>
              <a:gdLst/>
              <a:ahLst/>
              <a:cxnLst/>
              <a:rect l="l" t="t" r="r" b="b"/>
              <a:pathLst>
                <a:path w="3476" h="12182" extrusionOk="0">
                  <a:moveTo>
                    <a:pt x="2607" y="1"/>
                  </a:moveTo>
                  <a:lnTo>
                    <a:pt x="0" y="12181"/>
                  </a:lnTo>
                  <a:lnTo>
                    <a:pt x="602" y="12181"/>
                  </a:lnTo>
                  <a:lnTo>
                    <a:pt x="3476" y="51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0"/>
            <p:cNvSpPr/>
            <p:nvPr/>
          </p:nvSpPr>
          <p:spPr>
            <a:xfrm>
              <a:off x="7564598" y="1811977"/>
              <a:ext cx="532863" cy="414214"/>
            </a:xfrm>
            <a:custGeom>
              <a:avLst/>
              <a:gdLst/>
              <a:ahLst/>
              <a:cxnLst/>
              <a:rect l="l" t="t" r="r" b="b"/>
              <a:pathLst>
                <a:path w="16626" h="12924" extrusionOk="0">
                  <a:moveTo>
                    <a:pt x="13347" y="0"/>
                  </a:moveTo>
                  <a:cubicBezTo>
                    <a:pt x="9009" y="0"/>
                    <a:pt x="9253" y="5961"/>
                    <a:pt x="8199" y="8726"/>
                  </a:cubicBezTo>
                  <a:cubicBezTo>
                    <a:pt x="7319" y="11038"/>
                    <a:pt x="4931" y="11242"/>
                    <a:pt x="3817" y="11242"/>
                  </a:cubicBezTo>
                  <a:cubicBezTo>
                    <a:pt x="3578" y="11242"/>
                    <a:pt x="3398" y="11232"/>
                    <a:pt x="3304" y="11232"/>
                  </a:cubicBezTo>
                  <a:cubicBezTo>
                    <a:pt x="3256" y="11232"/>
                    <a:pt x="3189" y="11232"/>
                    <a:pt x="3109" y="11232"/>
                  </a:cubicBezTo>
                  <a:cubicBezTo>
                    <a:pt x="2288" y="11232"/>
                    <a:pt x="0" y="11274"/>
                    <a:pt x="898" y="12202"/>
                  </a:cubicBezTo>
                  <a:cubicBezTo>
                    <a:pt x="1350" y="12677"/>
                    <a:pt x="4136" y="12924"/>
                    <a:pt x="7096" y="12924"/>
                  </a:cubicBezTo>
                  <a:cubicBezTo>
                    <a:pt x="10477" y="12924"/>
                    <a:pt x="14084" y="12602"/>
                    <a:pt x="14699" y="11934"/>
                  </a:cubicBezTo>
                  <a:cubicBezTo>
                    <a:pt x="15852" y="10698"/>
                    <a:pt x="16036" y="7039"/>
                    <a:pt x="16353" y="3430"/>
                  </a:cubicBezTo>
                  <a:cubicBezTo>
                    <a:pt x="16626" y="154"/>
                    <a:pt x="14091" y="3"/>
                    <a:pt x="13620" y="3"/>
                  </a:cubicBezTo>
                  <a:cubicBezTo>
                    <a:pt x="13573" y="3"/>
                    <a:pt x="13546" y="4"/>
                    <a:pt x="13546" y="4"/>
                  </a:cubicBezTo>
                  <a:cubicBezTo>
                    <a:pt x="13479" y="2"/>
                    <a:pt x="13413" y="0"/>
                    <a:pt x="1334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0"/>
            <p:cNvSpPr/>
            <p:nvPr/>
          </p:nvSpPr>
          <p:spPr>
            <a:xfrm>
              <a:off x="7583187" y="1812105"/>
              <a:ext cx="508217" cy="414535"/>
            </a:xfrm>
            <a:custGeom>
              <a:avLst/>
              <a:gdLst/>
              <a:ahLst/>
              <a:cxnLst/>
              <a:rect l="l" t="t" r="r" b="b"/>
              <a:pathLst>
                <a:path w="15857" h="12934" extrusionOk="0">
                  <a:moveTo>
                    <a:pt x="13166" y="0"/>
                  </a:moveTo>
                  <a:cubicBezTo>
                    <a:pt x="13167" y="0"/>
                    <a:pt x="15539" y="485"/>
                    <a:pt x="15322" y="2974"/>
                  </a:cubicBezTo>
                  <a:cubicBezTo>
                    <a:pt x="15105" y="5481"/>
                    <a:pt x="14470" y="9842"/>
                    <a:pt x="13317" y="10961"/>
                  </a:cubicBezTo>
                  <a:cubicBezTo>
                    <a:pt x="12375" y="11862"/>
                    <a:pt x="9166" y="12195"/>
                    <a:pt x="6685" y="12195"/>
                  </a:cubicBezTo>
                  <a:cubicBezTo>
                    <a:pt x="6130" y="12195"/>
                    <a:pt x="5612" y="12178"/>
                    <a:pt x="5163" y="12147"/>
                  </a:cubicBezTo>
                  <a:cubicBezTo>
                    <a:pt x="3592" y="12081"/>
                    <a:pt x="2039" y="11830"/>
                    <a:pt x="518" y="11429"/>
                  </a:cubicBezTo>
                  <a:cubicBezTo>
                    <a:pt x="518" y="11429"/>
                    <a:pt x="0" y="11763"/>
                    <a:pt x="150" y="11980"/>
                  </a:cubicBezTo>
                  <a:cubicBezTo>
                    <a:pt x="304" y="12180"/>
                    <a:pt x="1493" y="12933"/>
                    <a:pt x="6942" y="12933"/>
                  </a:cubicBezTo>
                  <a:cubicBezTo>
                    <a:pt x="7409" y="12933"/>
                    <a:pt x="7907" y="12928"/>
                    <a:pt x="8438" y="12916"/>
                  </a:cubicBezTo>
                  <a:cubicBezTo>
                    <a:pt x="15171" y="12782"/>
                    <a:pt x="14704" y="11780"/>
                    <a:pt x="14988" y="10694"/>
                  </a:cubicBezTo>
                  <a:cubicBezTo>
                    <a:pt x="15272" y="9608"/>
                    <a:pt x="15857" y="3827"/>
                    <a:pt x="15773" y="2557"/>
                  </a:cubicBezTo>
                  <a:cubicBezTo>
                    <a:pt x="15689" y="1270"/>
                    <a:pt x="15055" y="218"/>
                    <a:pt x="131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0"/>
            <p:cNvSpPr/>
            <p:nvPr/>
          </p:nvSpPr>
          <p:spPr>
            <a:xfrm>
              <a:off x="7941955" y="1957228"/>
              <a:ext cx="19871" cy="16826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268" y="0"/>
                  </a:moveTo>
                  <a:cubicBezTo>
                    <a:pt x="118" y="17"/>
                    <a:pt x="1" y="167"/>
                    <a:pt x="18" y="318"/>
                  </a:cubicBezTo>
                  <a:cubicBezTo>
                    <a:pt x="48" y="448"/>
                    <a:pt x="163" y="525"/>
                    <a:pt x="278" y="525"/>
                  </a:cubicBezTo>
                  <a:cubicBezTo>
                    <a:pt x="355" y="525"/>
                    <a:pt x="432" y="491"/>
                    <a:pt x="485" y="418"/>
                  </a:cubicBezTo>
                  <a:cubicBezTo>
                    <a:pt x="619" y="251"/>
                    <a:pt x="485" y="0"/>
                    <a:pt x="2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0"/>
            <p:cNvSpPr/>
            <p:nvPr/>
          </p:nvSpPr>
          <p:spPr>
            <a:xfrm>
              <a:off x="7943045" y="1920819"/>
              <a:ext cx="24646" cy="98554"/>
            </a:xfrm>
            <a:custGeom>
              <a:avLst/>
              <a:gdLst/>
              <a:ahLst/>
              <a:cxnLst/>
              <a:rect l="l" t="t" r="r" b="b"/>
              <a:pathLst>
                <a:path w="769" h="3075" extrusionOk="0">
                  <a:moveTo>
                    <a:pt x="151" y="0"/>
                  </a:moveTo>
                  <a:cubicBezTo>
                    <a:pt x="151" y="0"/>
                    <a:pt x="117" y="34"/>
                    <a:pt x="84" y="117"/>
                  </a:cubicBezTo>
                  <a:cubicBezTo>
                    <a:pt x="34" y="234"/>
                    <a:pt x="17" y="351"/>
                    <a:pt x="0" y="485"/>
                  </a:cubicBezTo>
                  <a:cubicBezTo>
                    <a:pt x="0" y="669"/>
                    <a:pt x="34" y="852"/>
                    <a:pt x="101" y="1019"/>
                  </a:cubicBezTo>
                  <a:cubicBezTo>
                    <a:pt x="151" y="1120"/>
                    <a:pt x="217" y="1220"/>
                    <a:pt x="284" y="1303"/>
                  </a:cubicBezTo>
                  <a:cubicBezTo>
                    <a:pt x="368" y="1387"/>
                    <a:pt x="451" y="1454"/>
                    <a:pt x="435" y="1554"/>
                  </a:cubicBezTo>
                  <a:cubicBezTo>
                    <a:pt x="385" y="1654"/>
                    <a:pt x="351" y="1755"/>
                    <a:pt x="301" y="1855"/>
                  </a:cubicBezTo>
                  <a:cubicBezTo>
                    <a:pt x="268" y="1972"/>
                    <a:pt x="251" y="2089"/>
                    <a:pt x="268" y="2189"/>
                  </a:cubicBezTo>
                  <a:cubicBezTo>
                    <a:pt x="268" y="2373"/>
                    <a:pt x="318" y="2557"/>
                    <a:pt x="418" y="2724"/>
                  </a:cubicBezTo>
                  <a:cubicBezTo>
                    <a:pt x="485" y="2824"/>
                    <a:pt x="568" y="2924"/>
                    <a:pt x="652" y="3008"/>
                  </a:cubicBezTo>
                  <a:cubicBezTo>
                    <a:pt x="735" y="3058"/>
                    <a:pt x="769" y="3075"/>
                    <a:pt x="769" y="3075"/>
                  </a:cubicBezTo>
                  <a:cubicBezTo>
                    <a:pt x="652" y="2958"/>
                    <a:pt x="552" y="2841"/>
                    <a:pt x="468" y="2690"/>
                  </a:cubicBezTo>
                  <a:cubicBezTo>
                    <a:pt x="385" y="2540"/>
                    <a:pt x="351" y="2373"/>
                    <a:pt x="351" y="2189"/>
                  </a:cubicBezTo>
                  <a:cubicBezTo>
                    <a:pt x="334" y="2089"/>
                    <a:pt x="351" y="1988"/>
                    <a:pt x="385" y="1888"/>
                  </a:cubicBezTo>
                  <a:cubicBezTo>
                    <a:pt x="435" y="1788"/>
                    <a:pt x="485" y="1671"/>
                    <a:pt x="518" y="1571"/>
                  </a:cubicBezTo>
                  <a:cubicBezTo>
                    <a:pt x="535" y="1504"/>
                    <a:pt x="518" y="1420"/>
                    <a:pt x="468" y="1370"/>
                  </a:cubicBezTo>
                  <a:cubicBezTo>
                    <a:pt x="435" y="1320"/>
                    <a:pt x="401" y="1287"/>
                    <a:pt x="351" y="1237"/>
                  </a:cubicBezTo>
                  <a:cubicBezTo>
                    <a:pt x="284" y="1170"/>
                    <a:pt x="234" y="1086"/>
                    <a:pt x="184" y="986"/>
                  </a:cubicBezTo>
                  <a:cubicBezTo>
                    <a:pt x="101" y="836"/>
                    <a:pt x="67" y="652"/>
                    <a:pt x="67" y="485"/>
                  </a:cubicBezTo>
                  <a:cubicBezTo>
                    <a:pt x="84" y="318"/>
                    <a:pt x="101" y="151"/>
                    <a:pt x="1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0"/>
            <p:cNvSpPr/>
            <p:nvPr/>
          </p:nvSpPr>
          <p:spPr>
            <a:xfrm>
              <a:off x="7923751" y="1954023"/>
              <a:ext cx="31088" cy="24102"/>
            </a:xfrm>
            <a:custGeom>
              <a:avLst/>
              <a:gdLst/>
              <a:ahLst/>
              <a:cxnLst/>
              <a:rect l="l" t="t" r="r" b="b"/>
              <a:pathLst>
                <a:path w="970" h="752" extrusionOk="0">
                  <a:moveTo>
                    <a:pt x="51" y="0"/>
                  </a:moveTo>
                  <a:cubicBezTo>
                    <a:pt x="34" y="0"/>
                    <a:pt x="1" y="67"/>
                    <a:pt x="17" y="201"/>
                  </a:cubicBezTo>
                  <a:cubicBezTo>
                    <a:pt x="51" y="368"/>
                    <a:pt x="151" y="518"/>
                    <a:pt x="302" y="618"/>
                  </a:cubicBezTo>
                  <a:cubicBezTo>
                    <a:pt x="435" y="702"/>
                    <a:pt x="602" y="752"/>
                    <a:pt x="769" y="752"/>
                  </a:cubicBezTo>
                  <a:cubicBezTo>
                    <a:pt x="886" y="752"/>
                    <a:pt x="970" y="735"/>
                    <a:pt x="970" y="719"/>
                  </a:cubicBezTo>
                  <a:cubicBezTo>
                    <a:pt x="970" y="702"/>
                    <a:pt x="886" y="702"/>
                    <a:pt x="769" y="685"/>
                  </a:cubicBezTo>
                  <a:cubicBezTo>
                    <a:pt x="619" y="668"/>
                    <a:pt x="469" y="618"/>
                    <a:pt x="352" y="535"/>
                  </a:cubicBezTo>
                  <a:cubicBezTo>
                    <a:pt x="218" y="451"/>
                    <a:pt x="134" y="334"/>
                    <a:pt x="84" y="184"/>
                  </a:cubicBezTo>
                  <a:cubicBezTo>
                    <a:pt x="51" y="8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0"/>
            <p:cNvSpPr/>
            <p:nvPr/>
          </p:nvSpPr>
          <p:spPr>
            <a:xfrm>
              <a:off x="8148133" y="2031648"/>
              <a:ext cx="38043" cy="569817"/>
            </a:xfrm>
            <a:custGeom>
              <a:avLst/>
              <a:gdLst/>
              <a:ahLst/>
              <a:cxnLst/>
              <a:rect l="l" t="t" r="r" b="b"/>
              <a:pathLst>
                <a:path w="1187" h="17779" extrusionOk="0">
                  <a:moveTo>
                    <a:pt x="452" y="1"/>
                  </a:moveTo>
                  <a:lnTo>
                    <a:pt x="1" y="18"/>
                  </a:lnTo>
                  <a:lnTo>
                    <a:pt x="719" y="17779"/>
                  </a:lnTo>
                  <a:lnTo>
                    <a:pt x="1187" y="1777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0"/>
            <p:cNvSpPr/>
            <p:nvPr/>
          </p:nvSpPr>
          <p:spPr>
            <a:xfrm>
              <a:off x="7344351" y="2032193"/>
              <a:ext cx="42851" cy="570875"/>
            </a:xfrm>
            <a:custGeom>
              <a:avLst/>
              <a:gdLst/>
              <a:ahLst/>
              <a:cxnLst/>
              <a:rect l="l" t="t" r="r" b="b"/>
              <a:pathLst>
                <a:path w="1337" h="17812" extrusionOk="0">
                  <a:moveTo>
                    <a:pt x="869" y="1"/>
                  </a:moveTo>
                  <a:lnTo>
                    <a:pt x="0" y="17795"/>
                  </a:lnTo>
                  <a:lnTo>
                    <a:pt x="451" y="17812"/>
                  </a:lnTo>
                  <a:lnTo>
                    <a:pt x="1337" y="3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0"/>
            <p:cNvSpPr/>
            <p:nvPr/>
          </p:nvSpPr>
          <p:spPr>
            <a:xfrm>
              <a:off x="7482486" y="2039692"/>
              <a:ext cx="42338" cy="567125"/>
            </a:xfrm>
            <a:custGeom>
              <a:avLst/>
              <a:gdLst/>
              <a:ahLst/>
              <a:cxnLst/>
              <a:rect l="l" t="t" r="r" b="b"/>
              <a:pathLst>
                <a:path w="1321" h="17695" extrusionOk="0">
                  <a:moveTo>
                    <a:pt x="853" y="0"/>
                  </a:moveTo>
                  <a:lnTo>
                    <a:pt x="1" y="17661"/>
                  </a:lnTo>
                  <a:lnTo>
                    <a:pt x="469" y="17695"/>
                  </a:lnTo>
                  <a:lnTo>
                    <a:pt x="1321" y="34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0"/>
            <p:cNvSpPr/>
            <p:nvPr/>
          </p:nvSpPr>
          <p:spPr>
            <a:xfrm>
              <a:off x="8240789" y="2032193"/>
              <a:ext cx="38588" cy="569272"/>
            </a:xfrm>
            <a:custGeom>
              <a:avLst/>
              <a:gdLst/>
              <a:ahLst/>
              <a:cxnLst/>
              <a:rect l="l" t="t" r="r" b="b"/>
              <a:pathLst>
                <a:path w="1204" h="17762" extrusionOk="0">
                  <a:moveTo>
                    <a:pt x="468" y="1"/>
                  </a:moveTo>
                  <a:lnTo>
                    <a:pt x="0" y="17"/>
                  </a:lnTo>
                  <a:lnTo>
                    <a:pt x="735" y="17762"/>
                  </a:lnTo>
                  <a:lnTo>
                    <a:pt x="1203" y="1776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0"/>
            <p:cNvSpPr/>
            <p:nvPr/>
          </p:nvSpPr>
          <p:spPr>
            <a:xfrm>
              <a:off x="7318647" y="2025238"/>
              <a:ext cx="976243" cy="29486"/>
            </a:xfrm>
            <a:custGeom>
              <a:avLst/>
              <a:gdLst/>
              <a:ahLst/>
              <a:cxnLst/>
              <a:rect l="l" t="t" r="r" b="b"/>
              <a:pathLst>
                <a:path w="30460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0460" y="919"/>
                  </a:lnTo>
                  <a:lnTo>
                    <a:pt x="3046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0"/>
            <p:cNvSpPr/>
            <p:nvPr/>
          </p:nvSpPr>
          <p:spPr>
            <a:xfrm>
              <a:off x="7394124" y="1837809"/>
              <a:ext cx="385626" cy="184255"/>
            </a:xfrm>
            <a:custGeom>
              <a:avLst/>
              <a:gdLst/>
              <a:ahLst/>
              <a:cxnLst/>
              <a:rect l="l" t="t" r="r" b="b"/>
              <a:pathLst>
                <a:path w="12032" h="5749" extrusionOk="0">
                  <a:moveTo>
                    <a:pt x="1" y="0"/>
                  </a:moveTo>
                  <a:lnTo>
                    <a:pt x="2173" y="5748"/>
                  </a:lnTo>
                  <a:lnTo>
                    <a:pt x="12031" y="5748"/>
                  </a:lnTo>
                  <a:lnTo>
                    <a:pt x="11948" y="5447"/>
                  </a:lnTo>
                  <a:lnTo>
                    <a:pt x="7971" y="5347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0"/>
            <p:cNvSpPr/>
            <p:nvPr/>
          </p:nvSpPr>
          <p:spPr>
            <a:xfrm>
              <a:off x="7507678" y="1919024"/>
              <a:ext cx="28941" cy="27659"/>
            </a:xfrm>
            <a:custGeom>
              <a:avLst/>
              <a:gdLst/>
              <a:ahLst/>
              <a:cxnLst/>
              <a:rect l="l" t="t" r="r" b="b"/>
              <a:pathLst>
                <a:path w="903" h="863" extrusionOk="0">
                  <a:moveTo>
                    <a:pt x="401" y="1"/>
                  </a:moveTo>
                  <a:cubicBezTo>
                    <a:pt x="379" y="1"/>
                    <a:pt x="357" y="3"/>
                    <a:pt x="334" y="6"/>
                  </a:cubicBezTo>
                  <a:cubicBezTo>
                    <a:pt x="117" y="73"/>
                    <a:pt x="0" y="307"/>
                    <a:pt x="84" y="507"/>
                  </a:cubicBezTo>
                  <a:cubicBezTo>
                    <a:pt x="129" y="719"/>
                    <a:pt x="312" y="863"/>
                    <a:pt x="508" y="863"/>
                  </a:cubicBezTo>
                  <a:cubicBezTo>
                    <a:pt x="528" y="863"/>
                    <a:pt x="548" y="861"/>
                    <a:pt x="568" y="858"/>
                  </a:cubicBezTo>
                  <a:cubicBezTo>
                    <a:pt x="785" y="775"/>
                    <a:pt x="902" y="541"/>
                    <a:pt x="819" y="340"/>
                  </a:cubicBezTo>
                  <a:cubicBezTo>
                    <a:pt x="774" y="130"/>
                    <a:pt x="594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0"/>
            <p:cNvSpPr/>
            <p:nvPr/>
          </p:nvSpPr>
          <p:spPr>
            <a:xfrm>
              <a:off x="7838081" y="1141106"/>
              <a:ext cx="111406" cy="153199"/>
            </a:xfrm>
            <a:custGeom>
              <a:avLst/>
              <a:gdLst/>
              <a:ahLst/>
              <a:cxnLst/>
              <a:rect l="l" t="t" r="r" b="b"/>
              <a:pathLst>
                <a:path w="3476" h="4780" extrusionOk="0">
                  <a:moveTo>
                    <a:pt x="0" y="1"/>
                  </a:moveTo>
                  <a:lnTo>
                    <a:pt x="0" y="4779"/>
                  </a:lnTo>
                  <a:lnTo>
                    <a:pt x="3476" y="4779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0"/>
            <p:cNvSpPr/>
            <p:nvPr/>
          </p:nvSpPr>
          <p:spPr>
            <a:xfrm>
              <a:off x="7896444" y="1178060"/>
              <a:ext cx="35928" cy="1090"/>
            </a:xfrm>
            <a:custGeom>
              <a:avLst/>
              <a:gdLst/>
              <a:ahLst/>
              <a:cxnLst/>
              <a:rect l="l" t="t" r="r" b="b"/>
              <a:pathLst>
                <a:path w="1121" h="34" extrusionOk="0">
                  <a:moveTo>
                    <a:pt x="552" y="0"/>
                  </a:moveTo>
                  <a:cubicBezTo>
                    <a:pt x="251" y="0"/>
                    <a:pt x="1" y="17"/>
                    <a:pt x="1" y="17"/>
                  </a:cubicBezTo>
                  <a:cubicBezTo>
                    <a:pt x="1" y="17"/>
                    <a:pt x="251" y="34"/>
                    <a:pt x="552" y="34"/>
                  </a:cubicBezTo>
                  <a:cubicBezTo>
                    <a:pt x="869" y="34"/>
                    <a:pt x="1120" y="17"/>
                    <a:pt x="1120" y="17"/>
                  </a:cubicBezTo>
                  <a:cubicBezTo>
                    <a:pt x="1120" y="17"/>
                    <a:pt x="869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0"/>
            <p:cNvSpPr/>
            <p:nvPr/>
          </p:nvSpPr>
          <p:spPr>
            <a:xfrm>
              <a:off x="7896444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0"/>
            <p:cNvSpPr/>
            <p:nvPr/>
          </p:nvSpPr>
          <p:spPr>
            <a:xfrm>
              <a:off x="7853593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0"/>
            <p:cNvSpPr/>
            <p:nvPr/>
          </p:nvSpPr>
          <p:spPr>
            <a:xfrm>
              <a:off x="7853593" y="1212450"/>
              <a:ext cx="27371" cy="865"/>
            </a:xfrm>
            <a:custGeom>
              <a:avLst/>
              <a:gdLst/>
              <a:ahLst/>
              <a:cxnLst/>
              <a:rect l="l" t="t" r="r" b="b"/>
              <a:pathLst>
                <a:path w="854" h="27" extrusionOk="0">
                  <a:moveTo>
                    <a:pt x="427" y="1"/>
                  </a:moveTo>
                  <a:cubicBezTo>
                    <a:pt x="285" y="1"/>
                    <a:pt x="143" y="5"/>
                    <a:pt x="1" y="14"/>
                  </a:cubicBezTo>
                  <a:cubicBezTo>
                    <a:pt x="143" y="22"/>
                    <a:pt x="285" y="26"/>
                    <a:pt x="427" y="26"/>
                  </a:cubicBezTo>
                  <a:cubicBezTo>
                    <a:pt x="569" y="26"/>
                    <a:pt x="711" y="22"/>
                    <a:pt x="853" y="14"/>
                  </a:cubicBezTo>
                  <a:cubicBezTo>
                    <a:pt x="711" y="5"/>
                    <a:pt x="569" y="1"/>
                    <a:pt x="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0"/>
            <p:cNvSpPr/>
            <p:nvPr/>
          </p:nvSpPr>
          <p:spPr>
            <a:xfrm>
              <a:off x="7853593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0"/>
            <p:cNvSpPr/>
            <p:nvPr/>
          </p:nvSpPr>
          <p:spPr>
            <a:xfrm>
              <a:off x="7853593" y="1236039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0"/>
            <p:cNvSpPr/>
            <p:nvPr/>
          </p:nvSpPr>
          <p:spPr>
            <a:xfrm>
              <a:off x="7853593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0"/>
            <p:cNvSpPr/>
            <p:nvPr/>
          </p:nvSpPr>
          <p:spPr>
            <a:xfrm>
              <a:off x="7853593" y="1257993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0"/>
            <p:cNvSpPr/>
            <p:nvPr/>
          </p:nvSpPr>
          <p:spPr>
            <a:xfrm>
              <a:off x="7896444" y="1213411"/>
              <a:ext cx="40736" cy="545"/>
            </a:xfrm>
            <a:custGeom>
              <a:avLst/>
              <a:gdLst/>
              <a:ahLst/>
              <a:cxnLst/>
              <a:rect l="l" t="t" r="r" b="b"/>
              <a:pathLst>
                <a:path w="1271" h="17" extrusionOk="0">
                  <a:moveTo>
                    <a:pt x="1" y="0"/>
                  </a:moveTo>
                  <a:cubicBezTo>
                    <a:pt x="1" y="17"/>
                    <a:pt x="285" y="17"/>
                    <a:pt x="636" y="17"/>
                  </a:cubicBezTo>
                  <a:cubicBezTo>
                    <a:pt x="986" y="17"/>
                    <a:pt x="1270" y="17"/>
                    <a:pt x="12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0"/>
            <p:cNvSpPr/>
            <p:nvPr/>
          </p:nvSpPr>
          <p:spPr>
            <a:xfrm>
              <a:off x="7896444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0"/>
            <p:cNvSpPr/>
            <p:nvPr/>
          </p:nvSpPr>
          <p:spPr>
            <a:xfrm>
              <a:off x="7896444" y="1242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6" y="34"/>
                    <a:pt x="1270" y="17"/>
                    <a:pt x="1270" y="17"/>
                  </a:cubicBezTo>
                  <a:cubicBezTo>
                    <a:pt x="1270" y="17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0"/>
            <p:cNvSpPr/>
            <p:nvPr/>
          </p:nvSpPr>
          <p:spPr>
            <a:xfrm>
              <a:off x="7896444" y="1257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36" y="33"/>
                  </a:cubicBezTo>
                  <a:cubicBezTo>
                    <a:pt x="986" y="33"/>
                    <a:pt x="1270" y="17"/>
                    <a:pt x="1270" y="17"/>
                  </a:cubicBezTo>
                  <a:cubicBezTo>
                    <a:pt x="1270" y="0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0"/>
            <p:cNvSpPr/>
            <p:nvPr/>
          </p:nvSpPr>
          <p:spPr>
            <a:xfrm>
              <a:off x="7894297" y="1273377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7" y="34"/>
                    <a:pt x="1271" y="17"/>
                    <a:pt x="1271" y="17"/>
                  </a:cubicBezTo>
                  <a:cubicBezTo>
                    <a:pt x="1271" y="17"/>
                    <a:pt x="987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0"/>
            <p:cNvSpPr/>
            <p:nvPr/>
          </p:nvSpPr>
          <p:spPr>
            <a:xfrm>
              <a:off x="7854138" y="1164150"/>
              <a:ext cx="29486" cy="29999"/>
            </a:xfrm>
            <a:custGeom>
              <a:avLst/>
              <a:gdLst/>
              <a:ahLst/>
              <a:cxnLst/>
              <a:rect l="l" t="t" r="r" b="b"/>
              <a:pathLst>
                <a:path w="920" h="936" extrusionOk="0">
                  <a:moveTo>
                    <a:pt x="17" y="0"/>
                  </a:moveTo>
                  <a:lnTo>
                    <a:pt x="1" y="17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7" y="936"/>
                  </a:lnTo>
                  <a:lnTo>
                    <a:pt x="669" y="919"/>
                  </a:lnTo>
                  <a:lnTo>
                    <a:pt x="17" y="902"/>
                  </a:lnTo>
                  <a:cubicBezTo>
                    <a:pt x="17" y="773"/>
                    <a:pt x="17" y="629"/>
                    <a:pt x="17" y="485"/>
                  </a:cubicBezTo>
                  <a:lnTo>
                    <a:pt x="17" y="251"/>
                  </a:lnTo>
                  <a:lnTo>
                    <a:pt x="17" y="33"/>
                  </a:lnTo>
                  <a:lnTo>
                    <a:pt x="903" y="17"/>
                  </a:lnTo>
                  <a:lnTo>
                    <a:pt x="903" y="17"/>
                  </a:lnTo>
                  <a:cubicBezTo>
                    <a:pt x="903" y="268"/>
                    <a:pt x="903" y="501"/>
                    <a:pt x="903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20" y="752"/>
                    <a:pt x="920" y="668"/>
                  </a:cubicBezTo>
                  <a:cubicBezTo>
                    <a:pt x="920" y="501"/>
                    <a:pt x="920" y="267"/>
                    <a:pt x="920" y="17"/>
                  </a:cubicBezTo>
                  <a:lnTo>
                    <a:pt x="9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0"/>
            <p:cNvSpPr/>
            <p:nvPr/>
          </p:nvSpPr>
          <p:spPr>
            <a:xfrm>
              <a:off x="7854683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853" y="100"/>
                  </a:moveTo>
                  <a:cubicBezTo>
                    <a:pt x="869" y="117"/>
                    <a:pt x="886" y="134"/>
                    <a:pt x="903" y="134"/>
                  </a:cubicBezTo>
                  <a:cubicBezTo>
                    <a:pt x="886" y="117"/>
                    <a:pt x="869" y="117"/>
                    <a:pt x="853" y="100"/>
                  </a:cubicBezTo>
                  <a:close/>
                  <a:moveTo>
                    <a:pt x="736" y="0"/>
                  </a:moveTo>
                  <a:lnTo>
                    <a:pt x="719" y="17"/>
                  </a:lnTo>
                  <a:lnTo>
                    <a:pt x="451" y="284"/>
                  </a:lnTo>
                  <a:lnTo>
                    <a:pt x="284" y="167"/>
                  </a:lnTo>
                  <a:lnTo>
                    <a:pt x="268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34" y="368"/>
                    <a:pt x="17" y="384"/>
                    <a:pt x="0" y="418"/>
                  </a:cubicBezTo>
                  <a:cubicBezTo>
                    <a:pt x="17" y="401"/>
                    <a:pt x="50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35" y="301"/>
                  </a:lnTo>
                  <a:lnTo>
                    <a:pt x="468" y="301"/>
                  </a:lnTo>
                  <a:lnTo>
                    <a:pt x="736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0"/>
            <p:cNvSpPr/>
            <p:nvPr/>
          </p:nvSpPr>
          <p:spPr>
            <a:xfrm>
              <a:off x="7863785" y="1167548"/>
              <a:ext cx="9134" cy="7692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4" y="0"/>
                  </a:moveTo>
                  <a:cubicBezTo>
                    <a:pt x="148" y="0"/>
                    <a:pt x="131" y="4"/>
                    <a:pt x="117" y="11"/>
                  </a:cubicBezTo>
                  <a:cubicBezTo>
                    <a:pt x="0" y="44"/>
                    <a:pt x="0" y="195"/>
                    <a:pt x="117" y="228"/>
                  </a:cubicBezTo>
                  <a:cubicBezTo>
                    <a:pt x="131" y="235"/>
                    <a:pt x="145" y="239"/>
                    <a:pt x="159" y="239"/>
                  </a:cubicBezTo>
                  <a:cubicBezTo>
                    <a:pt x="178" y="239"/>
                    <a:pt x="198" y="231"/>
                    <a:pt x="218" y="211"/>
                  </a:cubicBezTo>
                  <a:cubicBezTo>
                    <a:pt x="284" y="16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51" y="145"/>
                    <a:pt x="234" y="178"/>
                    <a:pt x="218" y="195"/>
                  </a:cubicBezTo>
                  <a:cubicBezTo>
                    <a:pt x="194" y="207"/>
                    <a:pt x="170" y="218"/>
                    <a:pt x="147" y="218"/>
                  </a:cubicBezTo>
                  <a:cubicBezTo>
                    <a:pt x="137" y="218"/>
                    <a:pt x="127" y="216"/>
                    <a:pt x="117" y="211"/>
                  </a:cubicBezTo>
                  <a:cubicBezTo>
                    <a:pt x="34" y="178"/>
                    <a:pt x="34" y="61"/>
                    <a:pt x="117" y="28"/>
                  </a:cubicBezTo>
                  <a:cubicBezTo>
                    <a:pt x="131" y="21"/>
                    <a:pt x="145" y="17"/>
                    <a:pt x="159" y="17"/>
                  </a:cubicBezTo>
                  <a:cubicBezTo>
                    <a:pt x="178" y="17"/>
                    <a:pt x="198" y="25"/>
                    <a:pt x="218" y="44"/>
                  </a:cubicBezTo>
                  <a:cubicBezTo>
                    <a:pt x="234" y="61"/>
                    <a:pt x="251" y="95"/>
                    <a:pt x="268" y="111"/>
                  </a:cubicBezTo>
                  <a:cubicBezTo>
                    <a:pt x="268" y="78"/>
                    <a:pt x="251" y="44"/>
                    <a:pt x="218" y="28"/>
                  </a:cubicBezTo>
                  <a:cubicBezTo>
                    <a:pt x="208" y="8"/>
                    <a:pt x="187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0"/>
            <p:cNvSpPr/>
            <p:nvPr/>
          </p:nvSpPr>
          <p:spPr>
            <a:xfrm>
              <a:off x="6994653" y="1147548"/>
              <a:ext cx="111406" cy="153712"/>
            </a:xfrm>
            <a:custGeom>
              <a:avLst/>
              <a:gdLst/>
              <a:ahLst/>
              <a:cxnLst/>
              <a:rect l="l" t="t" r="r" b="b"/>
              <a:pathLst>
                <a:path w="3476" h="4796" extrusionOk="0">
                  <a:moveTo>
                    <a:pt x="0" y="0"/>
                  </a:moveTo>
                  <a:lnTo>
                    <a:pt x="0" y="4795"/>
                  </a:lnTo>
                  <a:lnTo>
                    <a:pt x="3476" y="4795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0"/>
            <p:cNvSpPr/>
            <p:nvPr/>
          </p:nvSpPr>
          <p:spPr>
            <a:xfrm>
              <a:off x="7053016" y="1178060"/>
              <a:ext cx="35383" cy="1090"/>
            </a:xfrm>
            <a:custGeom>
              <a:avLst/>
              <a:gdLst/>
              <a:ahLst/>
              <a:cxnLst/>
              <a:rect l="l" t="t" r="r" b="b"/>
              <a:pathLst>
                <a:path w="1104" h="34" extrusionOk="0">
                  <a:moveTo>
                    <a:pt x="552" y="0"/>
                  </a:moveTo>
                  <a:cubicBezTo>
                    <a:pt x="235" y="0"/>
                    <a:pt x="1" y="17"/>
                    <a:pt x="1" y="17"/>
                  </a:cubicBezTo>
                  <a:cubicBezTo>
                    <a:pt x="1" y="17"/>
                    <a:pt x="235" y="34"/>
                    <a:pt x="552" y="34"/>
                  </a:cubicBezTo>
                  <a:cubicBezTo>
                    <a:pt x="853" y="34"/>
                    <a:pt x="1103" y="17"/>
                    <a:pt x="1103" y="17"/>
                  </a:cubicBezTo>
                  <a:cubicBezTo>
                    <a:pt x="1103" y="17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0"/>
            <p:cNvSpPr/>
            <p:nvPr/>
          </p:nvSpPr>
          <p:spPr>
            <a:xfrm>
              <a:off x="7053016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0"/>
            <p:cNvSpPr/>
            <p:nvPr/>
          </p:nvSpPr>
          <p:spPr>
            <a:xfrm>
              <a:off x="7010165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0"/>
            <p:cNvSpPr/>
            <p:nvPr/>
          </p:nvSpPr>
          <p:spPr>
            <a:xfrm>
              <a:off x="7010165" y="1212450"/>
              <a:ext cx="26826" cy="865"/>
            </a:xfrm>
            <a:custGeom>
              <a:avLst/>
              <a:gdLst/>
              <a:ahLst/>
              <a:cxnLst/>
              <a:rect l="l" t="t" r="r" b="b"/>
              <a:pathLst>
                <a:path w="837" h="27" extrusionOk="0">
                  <a:moveTo>
                    <a:pt x="412" y="1"/>
                  </a:moveTo>
                  <a:cubicBezTo>
                    <a:pt x="272" y="1"/>
                    <a:pt x="135" y="5"/>
                    <a:pt x="1" y="14"/>
                  </a:cubicBezTo>
                  <a:cubicBezTo>
                    <a:pt x="135" y="22"/>
                    <a:pt x="272" y="26"/>
                    <a:pt x="412" y="26"/>
                  </a:cubicBezTo>
                  <a:cubicBezTo>
                    <a:pt x="552" y="26"/>
                    <a:pt x="694" y="22"/>
                    <a:pt x="836" y="14"/>
                  </a:cubicBezTo>
                  <a:cubicBezTo>
                    <a:pt x="694" y="5"/>
                    <a:pt x="552" y="1"/>
                    <a:pt x="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0"/>
            <p:cNvSpPr/>
            <p:nvPr/>
          </p:nvSpPr>
          <p:spPr>
            <a:xfrm>
              <a:off x="7010165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0"/>
            <p:cNvSpPr/>
            <p:nvPr/>
          </p:nvSpPr>
          <p:spPr>
            <a:xfrm>
              <a:off x="7010165" y="1236039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0"/>
            <p:cNvSpPr/>
            <p:nvPr/>
          </p:nvSpPr>
          <p:spPr>
            <a:xfrm>
              <a:off x="7010165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0"/>
            <p:cNvSpPr/>
            <p:nvPr/>
          </p:nvSpPr>
          <p:spPr>
            <a:xfrm>
              <a:off x="7010165" y="1257993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0"/>
            <p:cNvSpPr/>
            <p:nvPr/>
          </p:nvSpPr>
          <p:spPr>
            <a:xfrm>
              <a:off x="7053016" y="1213411"/>
              <a:ext cx="40191" cy="545"/>
            </a:xfrm>
            <a:custGeom>
              <a:avLst/>
              <a:gdLst/>
              <a:ahLst/>
              <a:cxnLst/>
              <a:rect l="l" t="t" r="r" b="b"/>
              <a:pathLst>
                <a:path w="1254" h="17" extrusionOk="0">
                  <a:moveTo>
                    <a:pt x="1" y="0"/>
                  </a:moveTo>
                  <a:cubicBezTo>
                    <a:pt x="1" y="17"/>
                    <a:pt x="285" y="17"/>
                    <a:pt x="619" y="17"/>
                  </a:cubicBezTo>
                  <a:cubicBezTo>
                    <a:pt x="970" y="17"/>
                    <a:pt x="1254" y="17"/>
                    <a:pt x="1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0"/>
            <p:cNvSpPr/>
            <p:nvPr/>
          </p:nvSpPr>
          <p:spPr>
            <a:xfrm>
              <a:off x="7053016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0"/>
            <p:cNvSpPr/>
            <p:nvPr/>
          </p:nvSpPr>
          <p:spPr>
            <a:xfrm>
              <a:off x="7053016" y="1242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68" y="0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0"/>
            <p:cNvSpPr/>
            <p:nvPr/>
          </p:nvSpPr>
          <p:spPr>
            <a:xfrm>
              <a:off x="7053016" y="1257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19" y="33"/>
                  </a:cubicBezTo>
                  <a:cubicBezTo>
                    <a:pt x="970" y="33"/>
                    <a:pt x="1254" y="17"/>
                    <a:pt x="1254" y="17"/>
                  </a:cubicBezTo>
                  <a:cubicBezTo>
                    <a:pt x="1254" y="0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0"/>
            <p:cNvSpPr/>
            <p:nvPr/>
          </p:nvSpPr>
          <p:spPr>
            <a:xfrm>
              <a:off x="7050869" y="1273377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1"/>
                    <a:pt x="6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0"/>
            <p:cNvSpPr/>
            <p:nvPr/>
          </p:nvSpPr>
          <p:spPr>
            <a:xfrm>
              <a:off x="7010165" y="1164150"/>
              <a:ext cx="30031" cy="29999"/>
            </a:xfrm>
            <a:custGeom>
              <a:avLst/>
              <a:gdLst/>
              <a:ahLst/>
              <a:cxnLst/>
              <a:rect l="l" t="t" r="r" b="b"/>
              <a:pathLst>
                <a:path w="937" h="936" extrusionOk="0">
                  <a:moveTo>
                    <a:pt x="18" y="0"/>
                  </a:moveTo>
                  <a:lnTo>
                    <a:pt x="1" y="17"/>
                  </a:lnTo>
                  <a:lnTo>
                    <a:pt x="1" y="134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8" y="936"/>
                  </a:lnTo>
                  <a:lnTo>
                    <a:pt x="686" y="919"/>
                  </a:lnTo>
                  <a:lnTo>
                    <a:pt x="669" y="919"/>
                  </a:lnTo>
                  <a:lnTo>
                    <a:pt x="34" y="903"/>
                  </a:lnTo>
                  <a:lnTo>
                    <a:pt x="34" y="903"/>
                  </a:lnTo>
                  <a:cubicBezTo>
                    <a:pt x="34" y="773"/>
                    <a:pt x="34" y="629"/>
                    <a:pt x="34" y="485"/>
                  </a:cubicBezTo>
                  <a:lnTo>
                    <a:pt x="34" y="251"/>
                  </a:lnTo>
                  <a:lnTo>
                    <a:pt x="34" y="134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920" y="17"/>
                  </a:lnTo>
                  <a:cubicBezTo>
                    <a:pt x="920" y="267"/>
                    <a:pt x="920" y="501"/>
                    <a:pt x="920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37" y="752"/>
                    <a:pt x="937" y="668"/>
                  </a:cubicBezTo>
                  <a:cubicBezTo>
                    <a:pt x="937" y="501"/>
                    <a:pt x="937" y="267"/>
                    <a:pt x="937" y="17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0"/>
            <p:cNvSpPr/>
            <p:nvPr/>
          </p:nvSpPr>
          <p:spPr>
            <a:xfrm>
              <a:off x="7010710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736" y="0"/>
                  </a:moveTo>
                  <a:lnTo>
                    <a:pt x="736" y="17"/>
                  </a:lnTo>
                  <a:lnTo>
                    <a:pt x="459" y="278"/>
                  </a:lnTo>
                  <a:lnTo>
                    <a:pt x="285" y="167"/>
                  </a:lnTo>
                  <a:lnTo>
                    <a:pt x="285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51" y="368"/>
                    <a:pt x="17" y="384"/>
                    <a:pt x="1" y="418"/>
                  </a:cubicBezTo>
                  <a:cubicBezTo>
                    <a:pt x="34" y="401"/>
                    <a:pt x="51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52" y="301"/>
                  </a:lnTo>
                  <a:lnTo>
                    <a:pt x="468" y="301"/>
                  </a:lnTo>
                  <a:lnTo>
                    <a:pt x="746" y="24"/>
                  </a:lnTo>
                  <a:lnTo>
                    <a:pt x="853" y="100"/>
                  </a:lnTo>
                  <a:cubicBezTo>
                    <a:pt x="869" y="117"/>
                    <a:pt x="886" y="134"/>
                    <a:pt x="903" y="134"/>
                  </a:cubicBezTo>
                  <a:cubicBezTo>
                    <a:pt x="903" y="117"/>
                    <a:pt x="886" y="117"/>
                    <a:pt x="869" y="100"/>
                  </a:cubicBezTo>
                  <a:lnTo>
                    <a:pt x="753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0"/>
            <p:cNvSpPr/>
            <p:nvPr/>
          </p:nvSpPr>
          <p:spPr>
            <a:xfrm>
              <a:off x="7019812" y="1167548"/>
              <a:ext cx="8910" cy="7692"/>
            </a:xfrm>
            <a:custGeom>
              <a:avLst/>
              <a:gdLst/>
              <a:ahLst/>
              <a:cxnLst/>
              <a:rect l="l" t="t" r="r" b="b"/>
              <a:pathLst>
                <a:path w="278" h="240" extrusionOk="0">
                  <a:moveTo>
                    <a:pt x="168" y="17"/>
                  </a:moveTo>
                  <a:cubicBezTo>
                    <a:pt x="187" y="17"/>
                    <a:pt x="208" y="25"/>
                    <a:pt x="218" y="44"/>
                  </a:cubicBezTo>
                  <a:cubicBezTo>
                    <a:pt x="251" y="61"/>
                    <a:pt x="268" y="95"/>
                    <a:pt x="268" y="111"/>
                  </a:cubicBezTo>
                  <a:cubicBezTo>
                    <a:pt x="268" y="11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68" y="145"/>
                    <a:pt x="251" y="178"/>
                    <a:pt x="218" y="195"/>
                  </a:cubicBezTo>
                  <a:cubicBezTo>
                    <a:pt x="206" y="207"/>
                    <a:pt x="178" y="218"/>
                    <a:pt x="156" y="218"/>
                  </a:cubicBezTo>
                  <a:cubicBezTo>
                    <a:pt x="147" y="218"/>
                    <a:pt x="139" y="216"/>
                    <a:pt x="134" y="211"/>
                  </a:cubicBezTo>
                  <a:cubicBezTo>
                    <a:pt x="34" y="178"/>
                    <a:pt x="34" y="61"/>
                    <a:pt x="134" y="28"/>
                  </a:cubicBezTo>
                  <a:cubicBezTo>
                    <a:pt x="141" y="21"/>
                    <a:pt x="154" y="17"/>
                    <a:pt x="168" y="17"/>
                  </a:cubicBezTo>
                  <a:close/>
                  <a:moveTo>
                    <a:pt x="165" y="0"/>
                  </a:moveTo>
                  <a:cubicBezTo>
                    <a:pt x="148" y="0"/>
                    <a:pt x="131" y="4"/>
                    <a:pt x="118" y="11"/>
                  </a:cubicBezTo>
                  <a:cubicBezTo>
                    <a:pt x="1" y="44"/>
                    <a:pt x="1" y="195"/>
                    <a:pt x="118" y="228"/>
                  </a:cubicBezTo>
                  <a:cubicBezTo>
                    <a:pt x="131" y="235"/>
                    <a:pt x="148" y="239"/>
                    <a:pt x="165" y="239"/>
                  </a:cubicBezTo>
                  <a:cubicBezTo>
                    <a:pt x="190" y="239"/>
                    <a:pt x="215" y="231"/>
                    <a:pt x="235" y="211"/>
                  </a:cubicBezTo>
                  <a:cubicBezTo>
                    <a:pt x="277" y="169"/>
                    <a:pt x="272" y="126"/>
                    <a:pt x="269" y="114"/>
                  </a:cubicBezTo>
                  <a:lnTo>
                    <a:pt x="269" y="114"/>
                  </a:lnTo>
                  <a:cubicBezTo>
                    <a:pt x="272" y="113"/>
                    <a:pt x="277" y="70"/>
                    <a:pt x="235" y="28"/>
                  </a:cubicBezTo>
                  <a:cubicBezTo>
                    <a:pt x="215" y="8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0"/>
            <p:cNvSpPr/>
            <p:nvPr/>
          </p:nvSpPr>
          <p:spPr>
            <a:xfrm>
              <a:off x="7364670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0"/>
            <p:cNvSpPr/>
            <p:nvPr/>
          </p:nvSpPr>
          <p:spPr>
            <a:xfrm>
              <a:off x="7364670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0"/>
            <p:cNvSpPr/>
            <p:nvPr/>
          </p:nvSpPr>
          <p:spPr>
            <a:xfrm>
              <a:off x="7594405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0"/>
            <p:cNvSpPr/>
            <p:nvPr/>
          </p:nvSpPr>
          <p:spPr>
            <a:xfrm>
              <a:off x="7364670" y="1318375"/>
              <a:ext cx="11282" cy="11250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" y="0"/>
                  </a:moveTo>
                  <a:lnTo>
                    <a:pt x="1" y="351"/>
                  </a:lnTo>
                  <a:lnTo>
                    <a:pt x="352" y="35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0"/>
            <p:cNvSpPr/>
            <p:nvPr/>
          </p:nvSpPr>
          <p:spPr>
            <a:xfrm>
              <a:off x="7477134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0"/>
            <p:cNvSpPr/>
            <p:nvPr/>
          </p:nvSpPr>
          <p:spPr>
            <a:xfrm>
              <a:off x="7477134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0"/>
            <p:cNvSpPr/>
            <p:nvPr/>
          </p:nvSpPr>
          <p:spPr>
            <a:xfrm>
              <a:off x="7594405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0"/>
            <p:cNvSpPr/>
            <p:nvPr/>
          </p:nvSpPr>
          <p:spPr>
            <a:xfrm>
              <a:off x="7594405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0"/>
            <p:cNvSpPr/>
            <p:nvPr/>
          </p:nvSpPr>
          <p:spPr>
            <a:xfrm>
              <a:off x="7370055" y="992779"/>
              <a:ext cx="231882" cy="332583"/>
            </a:xfrm>
            <a:custGeom>
              <a:avLst/>
              <a:gdLst/>
              <a:ahLst/>
              <a:cxnLst/>
              <a:rect l="l" t="t" r="r" b="b"/>
              <a:pathLst>
                <a:path w="7235" h="10377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3910"/>
                    <a:pt x="0" y="7486"/>
                    <a:pt x="17" y="10360"/>
                  </a:cubicBezTo>
                  <a:lnTo>
                    <a:pt x="17" y="10376"/>
                  </a:lnTo>
                  <a:lnTo>
                    <a:pt x="34" y="10376"/>
                  </a:lnTo>
                  <a:lnTo>
                    <a:pt x="5263" y="10360"/>
                  </a:lnTo>
                  <a:lnTo>
                    <a:pt x="7201" y="10360"/>
                  </a:lnTo>
                  <a:cubicBezTo>
                    <a:pt x="7201" y="10360"/>
                    <a:pt x="7168" y="10343"/>
                    <a:pt x="7085" y="10343"/>
                  </a:cubicBezTo>
                  <a:lnTo>
                    <a:pt x="5247" y="10343"/>
                  </a:lnTo>
                  <a:lnTo>
                    <a:pt x="67" y="10326"/>
                  </a:lnTo>
                  <a:lnTo>
                    <a:pt x="67" y="10326"/>
                  </a:lnTo>
                  <a:cubicBezTo>
                    <a:pt x="67" y="7466"/>
                    <a:pt x="67" y="3916"/>
                    <a:pt x="67" y="67"/>
                  </a:cubicBezTo>
                  <a:lnTo>
                    <a:pt x="7185" y="67"/>
                  </a:lnTo>
                  <a:cubicBezTo>
                    <a:pt x="7185" y="3094"/>
                    <a:pt x="7185" y="5654"/>
                    <a:pt x="7185" y="7469"/>
                  </a:cubicBezTo>
                  <a:cubicBezTo>
                    <a:pt x="7201" y="8371"/>
                    <a:pt x="7201" y="9090"/>
                    <a:pt x="7201" y="9591"/>
                  </a:cubicBezTo>
                  <a:cubicBezTo>
                    <a:pt x="7201" y="9842"/>
                    <a:pt x="7201" y="10025"/>
                    <a:pt x="7201" y="10159"/>
                  </a:cubicBezTo>
                  <a:cubicBezTo>
                    <a:pt x="7201" y="10226"/>
                    <a:pt x="7201" y="10276"/>
                    <a:pt x="7201" y="10309"/>
                  </a:cubicBezTo>
                  <a:cubicBezTo>
                    <a:pt x="7201" y="10326"/>
                    <a:pt x="7201" y="10360"/>
                    <a:pt x="7201" y="10360"/>
                  </a:cubicBezTo>
                  <a:cubicBezTo>
                    <a:pt x="7201" y="10360"/>
                    <a:pt x="7201" y="10343"/>
                    <a:pt x="7218" y="10309"/>
                  </a:cubicBezTo>
                  <a:cubicBezTo>
                    <a:pt x="7218" y="10276"/>
                    <a:pt x="7218" y="10226"/>
                    <a:pt x="7218" y="10159"/>
                  </a:cubicBezTo>
                  <a:cubicBezTo>
                    <a:pt x="7218" y="10025"/>
                    <a:pt x="7218" y="9842"/>
                    <a:pt x="7218" y="9608"/>
                  </a:cubicBezTo>
                  <a:cubicBezTo>
                    <a:pt x="7218" y="9106"/>
                    <a:pt x="7218" y="8388"/>
                    <a:pt x="7218" y="7486"/>
                  </a:cubicBezTo>
                  <a:cubicBezTo>
                    <a:pt x="7218" y="5664"/>
                    <a:pt x="7235" y="3075"/>
                    <a:pt x="7235" y="34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0"/>
            <p:cNvSpPr/>
            <p:nvPr/>
          </p:nvSpPr>
          <p:spPr>
            <a:xfrm>
              <a:off x="7380215" y="1008836"/>
              <a:ext cx="211562" cy="304187"/>
            </a:xfrm>
            <a:custGeom>
              <a:avLst/>
              <a:gdLst/>
              <a:ahLst/>
              <a:cxnLst/>
              <a:rect l="l" t="t" r="r" b="b"/>
              <a:pathLst>
                <a:path w="6601" h="9491" extrusionOk="0">
                  <a:moveTo>
                    <a:pt x="1" y="1"/>
                  </a:moveTo>
                  <a:lnTo>
                    <a:pt x="1" y="9491"/>
                  </a:lnTo>
                  <a:lnTo>
                    <a:pt x="6600" y="9491"/>
                  </a:lnTo>
                  <a:lnTo>
                    <a:pt x="66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0"/>
            <p:cNvSpPr/>
            <p:nvPr/>
          </p:nvSpPr>
          <p:spPr>
            <a:xfrm>
              <a:off x="7473929" y="1100275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63"/>
                    <a:pt x="385" y="76"/>
                    <a:pt x="575" y="76"/>
                  </a:cubicBezTo>
                  <a:cubicBezTo>
                    <a:pt x="765" y="76"/>
                    <a:pt x="953" y="63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0"/>
            <p:cNvSpPr/>
            <p:nvPr/>
          </p:nvSpPr>
          <p:spPr>
            <a:xfrm>
              <a:off x="7402714" y="1104954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0"/>
            <p:cNvSpPr/>
            <p:nvPr/>
          </p:nvSpPr>
          <p:spPr>
            <a:xfrm>
              <a:off x="7402714" y="1118351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0"/>
                  </a:moveTo>
                  <a:cubicBezTo>
                    <a:pt x="535" y="0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0"/>
            <p:cNvSpPr/>
            <p:nvPr/>
          </p:nvSpPr>
          <p:spPr>
            <a:xfrm>
              <a:off x="7402714" y="1131876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0"/>
            <p:cNvSpPr/>
            <p:nvPr/>
          </p:nvSpPr>
          <p:spPr>
            <a:xfrm>
              <a:off x="7402714" y="1145273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4"/>
                    <a:pt x="535" y="63"/>
                    <a:pt x="802" y="63"/>
                  </a:cubicBezTo>
                  <a:cubicBezTo>
                    <a:pt x="1070" y="63"/>
                    <a:pt x="1337" y="54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0"/>
            <p:cNvSpPr/>
            <p:nvPr/>
          </p:nvSpPr>
          <p:spPr>
            <a:xfrm>
              <a:off x="7402714" y="1158638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0"/>
            <p:cNvSpPr/>
            <p:nvPr/>
          </p:nvSpPr>
          <p:spPr>
            <a:xfrm>
              <a:off x="7402714" y="1182739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0"/>
            <p:cNvSpPr/>
            <p:nvPr/>
          </p:nvSpPr>
          <p:spPr>
            <a:xfrm>
              <a:off x="7402714" y="1196136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6"/>
                    <a:pt x="802" y="76"/>
                  </a:cubicBezTo>
                  <a:cubicBezTo>
                    <a:pt x="1070" y="76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0"/>
            <p:cNvSpPr/>
            <p:nvPr/>
          </p:nvSpPr>
          <p:spPr>
            <a:xfrm>
              <a:off x="7402714" y="1209533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5"/>
                    <a:pt x="802" y="75"/>
                  </a:cubicBezTo>
                  <a:cubicBezTo>
                    <a:pt x="1070" y="75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0"/>
            <p:cNvSpPr/>
            <p:nvPr/>
          </p:nvSpPr>
          <p:spPr>
            <a:xfrm>
              <a:off x="7402714" y="1223315"/>
              <a:ext cx="28396" cy="2019"/>
            </a:xfrm>
            <a:custGeom>
              <a:avLst/>
              <a:gdLst/>
              <a:ahLst/>
              <a:cxnLst/>
              <a:rect l="l" t="t" r="r" b="b"/>
              <a:pathLst>
                <a:path w="886" h="63" extrusionOk="0">
                  <a:moveTo>
                    <a:pt x="449" y="0"/>
                  </a:moveTo>
                  <a:cubicBezTo>
                    <a:pt x="301" y="0"/>
                    <a:pt x="151" y="9"/>
                    <a:pt x="0" y="25"/>
                  </a:cubicBezTo>
                  <a:cubicBezTo>
                    <a:pt x="151" y="50"/>
                    <a:pt x="301" y="63"/>
                    <a:pt x="449" y="63"/>
                  </a:cubicBezTo>
                  <a:cubicBezTo>
                    <a:pt x="598" y="63"/>
                    <a:pt x="744" y="50"/>
                    <a:pt x="886" y="25"/>
                  </a:cubicBezTo>
                  <a:cubicBezTo>
                    <a:pt x="744" y="9"/>
                    <a:pt x="598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0"/>
            <p:cNvSpPr/>
            <p:nvPr/>
          </p:nvSpPr>
          <p:spPr>
            <a:xfrm>
              <a:off x="7473929" y="1122229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1"/>
                  </a:moveTo>
                  <a:cubicBezTo>
                    <a:pt x="865" y="1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0"/>
            <p:cNvSpPr/>
            <p:nvPr/>
          </p:nvSpPr>
          <p:spPr>
            <a:xfrm>
              <a:off x="7474987" y="1135498"/>
              <a:ext cx="82529" cy="2019"/>
            </a:xfrm>
            <a:custGeom>
              <a:avLst/>
              <a:gdLst/>
              <a:ahLst/>
              <a:cxnLst/>
              <a:rect l="l" t="t" r="r" b="b"/>
              <a:pathLst>
                <a:path w="2575" h="63" extrusionOk="0">
                  <a:moveTo>
                    <a:pt x="1294" y="0"/>
                  </a:moveTo>
                  <a:cubicBezTo>
                    <a:pt x="866" y="0"/>
                    <a:pt x="435" y="8"/>
                    <a:pt x="1" y="25"/>
                  </a:cubicBezTo>
                  <a:cubicBezTo>
                    <a:pt x="435" y="50"/>
                    <a:pt x="866" y="63"/>
                    <a:pt x="1294" y="63"/>
                  </a:cubicBezTo>
                  <a:cubicBezTo>
                    <a:pt x="1722" y="63"/>
                    <a:pt x="2148" y="50"/>
                    <a:pt x="2574" y="25"/>
                  </a:cubicBezTo>
                  <a:cubicBezTo>
                    <a:pt x="2148" y="8"/>
                    <a:pt x="1722" y="0"/>
                    <a:pt x="1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0"/>
            <p:cNvSpPr/>
            <p:nvPr/>
          </p:nvSpPr>
          <p:spPr>
            <a:xfrm>
              <a:off x="7473929" y="1165080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0"/>
                  </a:moveTo>
                  <a:cubicBezTo>
                    <a:pt x="385" y="0"/>
                    <a:pt x="193" y="13"/>
                    <a:pt x="1" y="38"/>
                  </a:cubicBezTo>
                  <a:cubicBezTo>
                    <a:pt x="193" y="63"/>
                    <a:pt x="385" y="75"/>
                    <a:pt x="575" y="75"/>
                  </a:cubicBezTo>
                  <a:cubicBezTo>
                    <a:pt x="765" y="75"/>
                    <a:pt x="953" y="63"/>
                    <a:pt x="1137" y="38"/>
                  </a:cubicBezTo>
                  <a:cubicBezTo>
                    <a:pt x="953" y="13"/>
                    <a:pt x="76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0"/>
            <p:cNvSpPr/>
            <p:nvPr/>
          </p:nvSpPr>
          <p:spPr>
            <a:xfrm>
              <a:off x="7473929" y="1187034"/>
              <a:ext cx="82497" cy="2019"/>
            </a:xfrm>
            <a:custGeom>
              <a:avLst/>
              <a:gdLst/>
              <a:ahLst/>
              <a:cxnLst/>
              <a:rect l="l" t="t" r="r" b="b"/>
              <a:pathLst>
                <a:path w="2574" h="63" extrusionOk="0">
                  <a:moveTo>
                    <a:pt x="1293" y="0"/>
                  </a:moveTo>
                  <a:cubicBezTo>
                    <a:pt x="865" y="0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0"/>
            <p:cNvSpPr/>
            <p:nvPr/>
          </p:nvSpPr>
          <p:spPr>
            <a:xfrm>
              <a:off x="7474987" y="120027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9"/>
                    <a:pt x="1" y="26"/>
                  </a:cubicBezTo>
                  <a:cubicBezTo>
                    <a:pt x="435" y="51"/>
                    <a:pt x="866" y="64"/>
                    <a:pt x="1294" y="64"/>
                  </a:cubicBezTo>
                  <a:cubicBezTo>
                    <a:pt x="1722" y="64"/>
                    <a:pt x="2148" y="51"/>
                    <a:pt x="2574" y="26"/>
                  </a:cubicBezTo>
                  <a:cubicBezTo>
                    <a:pt x="2148" y="9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0"/>
            <p:cNvSpPr/>
            <p:nvPr/>
          </p:nvSpPr>
          <p:spPr>
            <a:xfrm>
              <a:off x="7473929" y="1232545"/>
              <a:ext cx="36441" cy="2051"/>
            </a:xfrm>
            <a:custGeom>
              <a:avLst/>
              <a:gdLst/>
              <a:ahLst/>
              <a:cxnLst/>
              <a:rect l="l" t="t" r="r" b="b"/>
              <a:pathLst>
                <a:path w="1137" h="64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55"/>
                    <a:pt x="385" y="63"/>
                    <a:pt x="575" y="63"/>
                  </a:cubicBezTo>
                  <a:cubicBezTo>
                    <a:pt x="765" y="63"/>
                    <a:pt x="953" y="55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0"/>
            <p:cNvSpPr/>
            <p:nvPr/>
          </p:nvSpPr>
          <p:spPr>
            <a:xfrm>
              <a:off x="7473929" y="1254371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0"/>
                  </a:moveTo>
                  <a:cubicBezTo>
                    <a:pt x="865" y="0"/>
                    <a:pt x="435" y="9"/>
                    <a:pt x="1" y="25"/>
                  </a:cubicBezTo>
                  <a:cubicBezTo>
                    <a:pt x="435" y="51"/>
                    <a:pt x="865" y="63"/>
                    <a:pt x="1293" y="63"/>
                  </a:cubicBezTo>
                  <a:cubicBezTo>
                    <a:pt x="1722" y="63"/>
                    <a:pt x="2148" y="51"/>
                    <a:pt x="2574" y="25"/>
                  </a:cubicBezTo>
                  <a:cubicBezTo>
                    <a:pt x="2148" y="9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0"/>
            <p:cNvSpPr/>
            <p:nvPr/>
          </p:nvSpPr>
          <p:spPr>
            <a:xfrm>
              <a:off x="7474987" y="126735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13"/>
                    <a:pt x="1" y="38"/>
                  </a:cubicBezTo>
                  <a:cubicBezTo>
                    <a:pt x="435" y="55"/>
                    <a:pt x="866" y="63"/>
                    <a:pt x="1294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0"/>
            <p:cNvSpPr/>
            <p:nvPr/>
          </p:nvSpPr>
          <p:spPr>
            <a:xfrm>
              <a:off x="7400054" y="1030694"/>
              <a:ext cx="56761" cy="56344"/>
            </a:xfrm>
            <a:custGeom>
              <a:avLst/>
              <a:gdLst/>
              <a:ahLst/>
              <a:cxnLst/>
              <a:rect l="l" t="t" r="r" b="b"/>
              <a:pathLst>
                <a:path w="1771" h="1758" extrusionOk="0">
                  <a:moveTo>
                    <a:pt x="36" y="1"/>
                  </a:moveTo>
                  <a:cubicBezTo>
                    <a:pt x="36" y="1"/>
                    <a:pt x="35" y="2"/>
                    <a:pt x="33" y="4"/>
                  </a:cubicBezTo>
                  <a:lnTo>
                    <a:pt x="33" y="4"/>
                  </a:lnTo>
                  <a:cubicBezTo>
                    <a:pt x="35" y="2"/>
                    <a:pt x="36" y="1"/>
                    <a:pt x="36" y="1"/>
                  </a:cubicBezTo>
                  <a:close/>
                  <a:moveTo>
                    <a:pt x="33" y="4"/>
                  </a:moveTo>
                  <a:cubicBezTo>
                    <a:pt x="25" y="12"/>
                    <a:pt x="0" y="40"/>
                    <a:pt x="9" y="40"/>
                  </a:cubicBezTo>
                  <a:cubicBezTo>
                    <a:pt x="10" y="40"/>
                    <a:pt x="13" y="39"/>
                    <a:pt x="16" y="37"/>
                  </a:cubicBezTo>
                  <a:lnTo>
                    <a:pt x="16" y="254"/>
                  </a:lnTo>
                  <a:lnTo>
                    <a:pt x="16" y="488"/>
                  </a:lnTo>
                  <a:lnTo>
                    <a:pt x="16" y="923"/>
                  </a:lnTo>
                  <a:cubicBezTo>
                    <a:pt x="16" y="1207"/>
                    <a:pt x="16" y="1474"/>
                    <a:pt x="16" y="1725"/>
                  </a:cubicBezTo>
                  <a:lnTo>
                    <a:pt x="16" y="1758"/>
                  </a:lnTo>
                  <a:lnTo>
                    <a:pt x="33" y="1758"/>
                  </a:lnTo>
                  <a:lnTo>
                    <a:pt x="1270" y="1741"/>
                  </a:lnTo>
                  <a:lnTo>
                    <a:pt x="1620" y="1741"/>
                  </a:lnTo>
                  <a:cubicBezTo>
                    <a:pt x="1654" y="1741"/>
                    <a:pt x="1704" y="1725"/>
                    <a:pt x="1737" y="1725"/>
                  </a:cubicBezTo>
                  <a:lnTo>
                    <a:pt x="1604" y="1725"/>
                  </a:lnTo>
                  <a:lnTo>
                    <a:pt x="1253" y="1708"/>
                  </a:lnTo>
                  <a:lnTo>
                    <a:pt x="67" y="1692"/>
                  </a:lnTo>
                  <a:lnTo>
                    <a:pt x="67" y="1692"/>
                  </a:lnTo>
                  <a:cubicBezTo>
                    <a:pt x="67" y="1451"/>
                    <a:pt x="67" y="1194"/>
                    <a:pt x="67" y="923"/>
                  </a:cubicBezTo>
                  <a:lnTo>
                    <a:pt x="67" y="488"/>
                  </a:lnTo>
                  <a:lnTo>
                    <a:pt x="67" y="254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1704" y="54"/>
                  </a:lnTo>
                  <a:lnTo>
                    <a:pt x="1704" y="54"/>
                  </a:lnTo>
                  <a:cubicBezTo>
                    <a:pt x="1704" y="548"/>
                    <a:pt x="1721" y="959"/>
                    <a:pt x="1721" y="1257"/>
                  </a:cubicBezTo>
                  <a:cubicBezTo>
                    <a:pt x="1721" y="1390"/>
                    <a:pt x="1721" y="1507"/>
                    <a:pt x="1721" y="1608"/>
                  </a:cubicBezTo>
                  <a:cubicBezTo>
                    <a:pt x="1721" y="1641"/>
                    <a:pt x="1737" y="1691"/>
                    <a:pt x="1737" y="1725"/>
                  </a:cubicBezTo>
                  <a:cubicBezTo>
                    <a:pt x="1737" y="1691"/>
                    <a:pt x="1737" y="1658"/>
                    <a:pt x="1737" y="1608"/>
                  </a:cubicBezTo>
                  <a:cubicBezTo>
                    <a:pt x="1737" y="1524"/>
                    <a:pt x="1754" y="1407"/>
                    <a:pt x="1754" y="1273"/>
                  </a:cubicBezTo>
                  <a:cubicBezTo>
                    <a:pt x="1754" y="956"/>
                    <a:pt x="1754" y="538"/>
                    <a:pt x="1771" y="37"/>
                  </a:cubicBezTo>
                  <a:lnTo>
                    <a:pt x="1771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0"/>
            <p:cNvSpPr/>
            <p:nvPr/>
          </p:nvSpPr>
          <p:spPr>
            <a:xfrm>
              <a:off x="7480884" y="1053834"/>
              <a:ext cx="86791" cy="2147"/>
            </a:xfrm>
            <a:custGeom>
              <a:avLst/>
              <a:gdLst/>
              <a:ahLst/>
              <a:cxnLst/>
              <a:rect l="l" t="t" r="r" b="b"/>
              <a:pathLst>
                <a:path w="2708" h="67" extrusionOk="0">
                  <a:moveTo>
                    <a:pt x="1354" y="0"/>
                  </a:moveTo>
                  <a:cubicBezTo>
                    <a:pt x="602" y="0"/>
                    <a:pt x="1" y="17"/>
                    <a:pt x="1" y="33"/>
                  </a:cubicBezTo>
                  <a:cubicBezTo>
                    <a:pt x="1" y="50"/>
                    <a:pt x="602" y="67"/>
                    <a:pt x="1354" y="67"/>
                  </a:cubicBezTo>
                  <a:cubicBezTo>
                    <a:pt x="2106" y="67"/>
                    <a:pt x="2708" y="50"/>
                    <a:pt x="2708" y="33"/>
                  </a:cubicBezTo>
                  <a:cubicBezTo>
                    <a:pt x="2708" y="17"/>
                    <a:pt x="2106" y="0"/>
                    <a:pt x="13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0"/>
            <p:cNvSpPr/>
            <p:nvPr/>
          </p:nvSpPr>
          <p:spPr>
            <a:xfrm>
              <a:off x="7481429" y="1066398"/>
              <a:ext cx="43941" cy="2051"/>
            </a:xfrm>
            <a:custGeom>
              <a:avLst/>
              <a:gdLst/>
              <a:ahLst/>
              <a:cxnLst/>
              <a:rect l="l" t="t" r="r" b="b"/>
              <a:pathLst>
                <a:path w="1371" h="64" extrusionOk="0">
                  <a:moveTo>
                    <a:pt x="686" y="1"/>
                  </a:moveTo>
                  <a:cubicBezTo>
                    <a:pt x="456" y="1"/>
                    <a:pt x="226" y="9"/>
                    <a:pt x="0" y="26"/>
                  </a:cubicBezTo>
                  <a:cubicBezTo>
                    <a:pt x="226" y="51"/>
                    <a:pt x="456" y="63"/>
                    <a:pt x="686" y="63"/>
                  </a:cubicBezTo>
                  <a:cubicBezTo>
                    <a:pt x="915" y="63"/>
                    <a:pt x="1145" y="51"/>
                    <a:pt x="1371" y="26"/>
                  </a:cubicBezTo>
                  <a:cubicBezTo>
                    <a:pt x="1145" y="9"/>
                    <a:pt x="915" y="1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0"/>
            <p:cNvSpPr/>
            <p:nvPr/>
          </p:nvSpPr>
          <p:spPr>
            <a:xfrm>
              <a:off x="7406976" y="1071494"/>
              <a:ext cx="47178" cy="14487"/>
            </a:xfrm>
            <a:custGeom>
              <a:avLst/>
              <a:gdLst/>
              <a:ahLst/>
              <a:cxnLst/>
              <a:rect l="l" t="t" r="r" b="b"/>
              <a:pathLst>
                <a:path w="1472" h="452" extrusionOk="0">
                  <a:moveTo>
                    <a:pt x="736" y="0"/>
                  </a:moveTo>
                  <a:cubicBezTo>
                    <a:pt x="519" y="0"/>
                    <a:pt x="302" y="84"/>
                    <a:pt x="151" y="234"/>
                  </a:cubicBezTo>
                  <a:cubicBezTo>
                    <a:pt x="101" y="285"/>
                    <a:pt x="68" y="335"/>
                    <a:pt x="34" y="385"/>
                  </a:cubicBezTo>
                  <a:cubicBezTo>
                    <a:pt x="18" y="401"/>
                    <a:pt x="1" y="435"/>
                    <a:pt x="1" y="452"/>
                  </a:cubicBezTo>
                  <a:cubicBezTo>
                    <a:pt x="51" y="385"/>
                    <a:pt x="101" y="318"/>
                    <a:pt x="168" y="251"/>
                  </a:cubicBezTo>
                  <a:cubicBezTo>
                    <a:pt x="306" y="129"/>
                    <a:pt x="485" y="48"/>
                    <a:pt x="681" y="48"/>
                  </a:cubicBezTo>
                  <a:cubicBezTo>
                    <a:pt x="699" y="48"/>
                    <a:pt x="718" y="49"/>
                    <a:pt x="736" y="51"/>
                  </a:cubicBezTo>
                  <a:cubicBezTo>
                    <a:pt x="937" y="51"/>
                    <a:pt x="1137" y="134"/>
                    <a:pt x="1288" y="268"/>
                  </a:cubicBezTo>
                  <a:cubicBezTo>
                    <a:pt x="1350" y="315"/>
                    <a:pt x="1412" y="376"/>
                    <a:pt x="1461" y="438"/>
                  </a:cubicBezTo>
                  <a:lnTo>
                    <a:pt x="1461" y="438"/>
                  </a:lnTo>
                  <a:cubicBezTo>
                    <a:pt x="1453" y="425"/>
                    <a:pt x="1450" y="409"/>
                    <a:pt x="1438" y="385"/>
                  </a:cubicBezTo>
                  <a:cubicBezTo>
                    <a:pt x="1404" y="335"/>
                    <a:pt x="1354" y="285"/>
                    <a:pt x="1304" y="251"/>
                  </a:cubicBezTo>
                  <a:cubicBezTo>
                    <a:pt x="1154" y="101"/>
                    <a:pt x="953" y="17"/>
                    <a:pt x="736" y="0"/>
                  </a:cubicBezTo>
                  <a:close/>
                  <a:moveTo>
                    <a:pt x="1461" y="438"/>
                  </a:moveTo>
                  <a:cubicBezTo>
                    <a:pt x="1464" y="443"/>
                    <a:pt x="1467" y="447"/>
                    <a:pt x="1471" y="452"/>
                  </a:cubicBezTo>
                  <a:cubicBezTo>
                    <a:pt x="1468" y="447"/>
                    <a:pt x="1465" y="443"/>
                    <a:pt x="1461" y="4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0"/>
            <p:cNvSpPr/>
            <p:nvPr/>
          </p:nvSpPr>
          <p:spPr>
            <a:xfrm>
              <a:off x="7415566" y="1040309"/>
              <a:ext cx="26281" cy="29422"/>
            </a:xfrm>
            <a:custGeom>
              <a:avLst/>
              <a:gdLst/>
              <a:ahLst/>
              <a:cxnLst/>
              <a:rect l="l" t="t" r="r" b="b"/>
              <a:pathLst>
                <a:path w="820" h="918" extrusionOk="0">
                  <a:moveTo>
                    <a:pt x="412" y="17"/>
                  </a:moveTo>
                  <a:cubicBezTo>
                    <a:pt x="485" y="17"/>
                    <a:pt x="563" y="49"/>
                    <a:pt x="619" y="105"/>
                  </a:cubicBezTo>
                  <a:cubicBezTo>
                    <a:pt x="735" y="188"/>
                    <a:pt x="786" y="322"/>
                    <a:pt x="786" y="472"/>
                  </a:cubicBezTo>
                  <a:cubicBezTo>
                    <a:pt x="786" y="556"/>
                    <a:pt x="769" y="639"/>
                    <a:pt x="735" y="706"/>
                  </a:cubicBezTo>
                  <a:cubicBezTo>
                    <a:pt x="685" y="790"/>
                    <a:pt x="619" y="840"/>
                    <a:pt x="535" y="873"/>
                  </a:cubicBezTo>
                  <a:cubicBezTo>
                    <a:pt x="507" y="879"/>
                    <a:pt x="478" y="882"/>
                    <a:pt x="449" y="882"/>
                  </a:cubicBezTo>
                  <a:cubicBezTo>
                    <a:pt x="309" y="882"/>
                    <a:pt x="170" y="814"/>
                    <a:pt x="101" y="689"/>
                  </a:cubicBezTo>
                  <a:cubicBezTo>
                    <a:pt x="34" y="556"/>
                    <a:pt x="17" y="422"/>
                    <a:pt x="67" y="288"/>
                  </a:cubicBezTo>
                  <a:cubicBezTo>
                    <a:pt x="84" y="188"/>
                    <a:pt x="134" y="105"/>
                    <a:pt x="218" y="54"/>
                  </a:cubicBezTo>
                  <a:cubicBezTo>
                    <a:pt x="243" y="42"/>
                    <a:pt x="264" y="34"/>
                    <a:pt x="280" y="28"/>
                  </a:cubicBezTo>
                  <a:lnTo>
                    <a:pt x="280" y="28"/>
                  </a:lnTo>
                  <a:cubicBezTo>
                    <a:pt x="310" y="21"/>
                    <a:pt x="343" y="21"/>
                    <a:pt x="368" y="21"/>
                  </a:cubicBezTo>
                  <a:cubicBezTo>
                    <a:pt x="382" y="18"/>
                    <a:pt x="397" y="17"/>
                    <a:pt x="412" y="17"/>
                  </a:cubicBezTo>
                  <a:close/>
                  <a:moveTo>
                    <a:pt x="412" y="0"/>
                  </a:moveTo>
                  <a:cubicBezTo>
                    <a:pt x="392" y="0"/>
                    <a:pt x="372" y="1"/>
                    <a:pt x="351" y="4"/>
                  </a:cubicBezTo>
                  <a:cubicBezTo>
                    <a:pt x="340" y="4"/>
                    <a:pt x="328" y="6"/>
                    <a:pt x="316" y="10"/>
                  </a:cubicBezTo>
                  <a:lnTo>
                    <a:pt x="316" y="10"/>
                  </a:lnTo>
                  <a:cubicBezTo>
                    <a:pt x="317" y="8"/>
                    <a:pt x="318" y="6"/>
                    <a:pt x="318" y="4"/>
                  </a:cubicBezTo>
                  <a:lnTo>
                    <a:pt x="318" y="4"/>
                  </a:lnTo>
                  <a:cubicBezTo>
                    <a:pt x="284" y="21"/>
                    <a:pt x="251" y="21"/>
                    <a:pt x="218" y="38"/>
                  </a:cubicBezTo>
                  <a:cubicBezTo>
                    <a:pt x="134" y="88"/>
                    <a:pt x="67" y="171"/>
                    <a:pt x="34" y="272"/>
                  </a:cubicBezTo>
                  <a:cubicBezTo>
                    <a:pt x="17" y="339"/>
                    <a:pt x="0" y="405"/>
                    <a:pt x="0" y="472"/>
                  </a:cubicBezTo>
                  <a:cubicBezTo>
                    <a:pt x="0" y="556"/>
                    <a:pt x="17" y="639"/>
                    <a:pt x="67" y="706"/>
                  </a:cubicBezTo>
                  <a:cubicBezTo>
                    <a:pt x="117" y="790"/>
                    <a:pt x="184" y="840"/>
                    <a:pt x="268" y="890"/>
                  </a:cubicBezTo>
                  <a:cubicBezTo>
                    <a:pt x="317" y="909"/>
                    <a:pt x="371" y="918"/>
                    <a:pt x="428" y="918"/>
                  </a:cubicBezTo>
                  <a:cubicBezTo>
                    <a:pt x="469" y="918"/>
                    <a:pt x="510" y="914"/>
                    <a:pt x="552" y="907"/>
                  </a:cubicBezTo>
                  <a:cubicBezTo>
                    <a:pt x="635" y="873"/>
                    <a:pt x="719" y="823"/>
                    <a:pt x="769" y="723"/>
                  </a:cubicBezTo>
                  <a:cubicBezTo>
                    <a:pt x="802" y="656"/>
                    <a:pt x="819" y="556"/>
                    <a:pt x="819" y="472"/>
                  </a:cubicBezTo>
                  <a:cubicBezTo>
                    <a:pt x="819" y="322"/>
                    <a:pt x="752" y="171"/>
                    <a:pt x="635" y="71"/>
                  </a:cubicBezTo>
                  <a:cubicBezTo>
                    <a:pt x="580" y="30"/>
                    <a:pt x="503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0"/>
            <p:cNvSpPr/>
            <p:nvPr/>
          </p:nvSpPr>
          <p:spPr>
            <a:xfrm>
              <a:off x="7434315" y="1051687"/>
              <a:ext cx="1763" cy="929"/>
            </a:xfrm>
            <a:custGeom>
              <a:avLst/>
              <a:gdLst/>
              <a:ahLst/>
              <a:cxnLst/>
              <a:rect l="l" t="t" r="r" b="b"/>
              <a:pathLst>
                <a:path w="55" h="29" extrusionOk="0">
                  <a:moveTo>
                    <a:pt x="17" y="0"/>
                  </a:moveTo>
                  <a:cubicBezTo>
                    <a:pt x="17" y="0"/>
                    <a:pt x="0" y="17"/>
                    <a:pt x="0" y="17"/>
                  </a:cubicBezTo>
                  <a:cubicBezTo>
                    <a:pt x="0" y="25"/>
                    <a:pt x="4" y="28"/>
                    <a:pt x="10" y="28"/>
                  </a:cubicBezTo>
                  <a:cubicBezTo>
                    <a:pt x="26" y="28"/>
                    <a:pt x="5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0"/>
            <p:cNvSpPr/>
            <p:nvPr/>
          </p:nvSpPr>
          <p:spPr>
            <a:xfrm>
              <a:off x="7421976" y="1053289"/>
              <a:ext cx="1891" cy="115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4" y="0"/>
                  </a:moveTo>
                  <a:cubicBezTo>
                    <a:pt x="18" y="0"/>
                    <a:pt x="1" y="17"/>
                    <a:pt x="1" y="17"/>
                  </a:cubicBezTo>
                  <a:cubicBezTo>
                    <a:pt x="1" y="31"/>
                    <a:pt x="6" y="36"/>
                    <a:pt x="12" y="36"/>
                  </a:cubicBezTo>
                  <a:cubicBezTo>
                    <a:pt x="30" y="36"/>
                    <a:pt x="5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0"/>
            <p:cNvSpPr/>
            <p:nvPr/>
          </p:nvSpPr>
          <p:spPr>
            <a:xfrm>
              <a:off x="7416624" y="1042585"/>
              <a:ext cx="18781" cy="8045"/>
            </a:xfrm>
            <a:custGeom>
              <a:avLst/>
              <a:gdLst/>
              <a:ahLst/>
              <a:cxnLst/>
              <a:rect l="l" t="t" r="r" b="b"/>
              <a:pathLst>
                <a:path w="586" h="251" extrusionOk="0">
                  <a:moveTo>
                    <a:pt x="569" y="0"/>
                  </a:moveTo>
                  <a:cubicBezTo>
                    <a:pt x="569" y="0"/>
                    <a:pt x="552" y="34"/>
                    <a:pt x="519" y="84"/>
                  </a:cubicBezTo>
                  <a:cubicBezTo>
                    <a:pt x="469" y="134"/>
                    <a:pt x="402" y="184"/>
                    <a:pt x="335" y="201"/>
                  </a:cubicBezTo>
                  <a:cubicBezTo>
                    <a:pt x="251" y="217"/>
                    <a:pt x="168" y="217"/>
                    <a:pt x="101" y="217"/>
                  </a:cubicBezTo>
                  <a:cubicBezTo>
                    <a:pt x="68" y="217"/>
                    <a:pt x="34" y="217"/>
                    <a:pt x="1" y="234"/>
                  </a:cubicBezTo>
                  <a:cubicBezTo>
                    <a:pt x="34" y="234"/>
                    <a:pt x="68" y="251"/>
                    <a:pt x="101" y="251"/>
                  </a:cubicBezTo>
                  <a:cubicBezTo>
                    <a:pt x="185" y="251"/>
                    <a:pt x="251" y="251"/>
                    <a:pt x="335" y="234"/>
                  </a:cubicBezTo>
                  <a:cubicBezTo>
                    <a:pt x="418" y="217"/>
                    <a:pt x="502" y="167"/>
                    <a:pt x="552" y="100"/>
                  </a:cubicBezTo>
                  <a:cubicBezTo>
                    <a:pt x="586" y="34"/>
                    <a:pt x="586" y="0"/>
                    <a:pt x="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0"/>
            <p:cNvSpPr/>
            <p:nvPr/>
          </p:nvSpPr>
          <p:spPr>
            <a:xfrm>
              <a:off x="7412874" y="1055437"/>
              <a:ext cx="3782" cy="4551"/>
            </a:xfrm>
            <a:custGeom>
              <a:avLst/>
              <a:gdLst/>
              <a:ahLst/>
              <a:cxnLst/>
              <a:rect l="l" t="t" r="r" b="b"/>
              <a:pathLst>
                <a:path w="118" h="142" extrusionOk="0">
                  <a:moveTo>
                    <a:pt x="68" y="0"/>
                  </a:moveTo>
                  <a:cubicBezTo>
                    <a:pt x="51" y="0"/>
                    <a:pt x="34" y="0"/>
                    <a:pt x="17" y="17"/>
                  </a:cubicBezTo>
                  <a:cubicBezTo>
                    <a:pt x="1" y="34"/>
                    <a:pt x="1" y="50"/>
                    <a:pt x="1" y="67"/>
                  </a:cubicBezTo>
                  <a:cubicBezTo>
                    <a:pt x="17" y="117"/>
                    <a:pt x="34" y="134"/>
                    <a:pt x="68" y="134"/>
                  </a:cubicBezTo>
                  <a:cubicBezTo>
                    <a:pt x="79" y="139"/>
                    <a:pt x="88" y="141"/>
                    <a:pt x="95" y="141"/>
                  </a:cubicBezTo>
                  <a:cubicBezTo>
                    <a:pt x="110" y="141"/>
                    <a:pt x="118" y="134"/>
                    <a:pt x="118" y="134"/>
                  </a:cubicBezTo>
                  <a:cubicBezTo>
                    <a:pt x="118" y="117"/>
                    <a:pt x="51" y="117"/>
                    <a:pt x="51" y="67"/>
                  </a:cubicBezTo>
                  <a:cubicBezTo>
                    <a:pt x="34" y="50"/>
                    <a:pt x="51" y="34"/>
                    <a:pt x="68" y="34"/>
                  </a:cubicBezTo>
                  <a:cubicBezTo>
                    <a:pt x="84" y="17"/>
                    <a:pt x="101" y="17"/>
                    <a:pt x="101" y="17"/>
                  </a:cubicBezTo>
                  <a:cubicBezTo>
                    <a:pt x="101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0"/>
            <p:cNvSpPr/>
            <p:nvPr/>
          </p:nvSpPr>
          <p:spPr>
            <a:xfrm>
              <a:off x="7440725" y="1054347"/>
              <a:ext cx="3782" cy="4199"/>
            </a:xfrm>
            <a:custGeom>
              <a:avLst/>
              <a:gdLst/>
              <a:ahLst/>
              <a:cxnLst/>
              <a:rect l="l" t="t" r="r" b="b"/>
              <a:pathLst>
                <a:path w="118" h="131" extrusionOk="0">
                  <a:moveTo>
                    <a:pt x="34" y="1"/>
                  </a:moveTo>
                  <a:cubicBezTo>
                    <a:pt x="17" y="1"/>
                    <a:pt x="1" y="1"/>
                    <a:pt x="1" y="17"/>
                  </a:cubicBezTo>
                  <a:cubicBezTo>
                    <a:pt x="1" y="17"/>
                    <a:pt x="51" y="17"/>
                    <a:pt x="51" y="68"/>
                  </a:cubicBezTo>
                  <a:cubicBezTo>
                    <a:pt x="67" y="101"/>
                    <a:pt x="34" y="118"/>
                    <a:pt x="34" y="118"/>
                  </a:cubicBezTo>
                  <a:cubicBezTo>
                    <a:pt x="34" y="126"/>
                    <a:pt x="38" y="130"/>
                    <a:pt x="44" y="130"/>
                  </a:cubicBezTo>
                  <a:cubicBezTo>
                    <a:pt x="51" y="130"/>
                    <a:pt x="59" y="126"/>
                    <a:pt x="67" y="118"/>
                  </a:cubicBezTo>
                  <a:cubicBezTo>
                    <a:pt x="118" y="84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0"/>
            <p:cNvSpPr/>
            <p:nvPr/>
          </p:nvSpPr>
          <p:spPr>
            <a:xfrm>
              <a:off x="7425726" y="1059699"/>
              <a:ext cx="8621" cy="3333"/>
            </a:xfrm>
            <a:custGeom>
              <a:avLst/>
              <a:gdLst/>
              <a:ahLst/>
              <a:cxnLst/>
              <a:rect l="l" t="t" r="r" b="b"/>
              <a:pathLst>
                <a:path w="269" h="104" extrusionOk="0">
                  <a:moveTo>
                    <a:pt x="268" y="1"/>
                  </a:moveTo>
                  <a:cubicBezTo>
                    <a:pt x="251" y="1"/>
                    <a:pt x="218" y="68"/>
                    <a:pt x="134" y="68"/>
                  </a:cubicBezTo>
                  <a:cubicBezTo>
                    <a:pt x="63" y="68"/>
                    <a:pt x="16" y="31"/>
                    <a:pt x="4" y="31"/>
                  </a:cubicBezTo>
                  <a:cubicBezTo>
                    <a:pt x="2" y="31"/>
                    <a:pt x="1" y="32"/>
                    <a:pt x="1" y="34"/>
                  </a:cubicBezTo>
                  <a:cubicBezTo>
                    <a:pt x="1" y="34"/>
                    <a:pt x="1" y="51"/>
                    <a:pt x="17" y="68"/>
                  </a:cubicBezTo>
                  <a:cubicBezTo>
                    <a:pt x="49" y="91"/>
                    <a:pt x="87" y="103"/>
                    <a:pt x="124" y="103"/>
                  </a:cubicBezTo>
                  <a:cubicBezTo>
                    <a:pt x="167" y="103"/>
                    <a:pt x="208" y="87"/>
                    <a:pt x="235" y="51"/>
                  </a:cubicBezTo>
                  <a:cubicBezTo>
                    <a:pt x="268" y="34"/>
                    <a:pt x="268" y="18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0"/>
            <p:cNvSpPr/>
            <p:nvPr/>
          </p:nvSpPr>
          <p:spPr>
            <a:xfrm>
              <a:off x="7428963" y="1051142"/>
              <a:ext cx="4295" cy="8077"/>
            </a:xfrm>
            <a:custGeom>
              <a:avLst/>
              <a:gdLst/>
              <a:ahLst/>
              <a:cxnLst/>
              <a:rect l="l" t="t" r="r" b="b"/>
              <a:pathLst>
                <a:path w="134" h="252" extrusionOk="0">
                  <a:moveTo>
                    <a:pt x="17" y="1"/>
                  </a:moveTo>
                  <a:cubicBezTo>
                    <a:pt x="17" y="1"/>
                    <a:pt x="17" y="17"/>
                    <a:pt x="0" y="51"/>
                  </a:cubicBezTo>
                  <a:cubicBezTo>
                    <a:pt x="0" y="101"/>
                    <a:pt x="17" y="151"/>
                    <a:pt x="33" y="168"/>
                  </a:cubicBezTo>
                  <a:cubicBezTo>
                    <a:pt x="43" y="177"/>
                    <a:pt x="58" y="187"/>
                    <a:pt x="72" y="193"/>
                  </a:cubicBezTo>
                  <a:lnTo>
                    <a:pt x="72" y="193"/>
                  </a:lnTo>
                  <a:cubicBezTo>
                    <a:pt x="55" y="224"/>
                    <a:pt x="33" y="238"/>
                    <a:pt x="33" y="251"/>
                  </a:cubicBezTo>
                  <a:cubicBezTo>
                    <a:pt x="33" y="251"/>
                    <a:pt x="100" y="251"/>
                    <a:pt x="117" y="184"/>
                  </a:cubicBezTo>
                  <a:lnTo>
                    <a:pt x="134" y="151"/>
                  </a:lnTo>
                  <a:lnTo>
                    <a:pt x="67" y="151"/>
                  </a:lnTo>
                  <a:cubicBezTo>
                    <a:pt x="50" y="117"/>
                    <a:pt x="33" y="84"/>
                    <a:pt x="33" y="51"/>
                  </a:cubicBezTo>
                  <a:cubicBezTo>
                    <a:pt x="33" y="34"/>
                    <a:pt x="33" y="17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0"/>
            <p:cNvSpPr/>
            <p:nvPr/>
          </p:nvSpPr>
          <p:spPr>
            <a:xfrm>
              <a:off x="7426271" y="1068802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17" y="1"/>
                  </a:moveTo>
                  <a:cubicBezTo>
                    <a:pt x="0" y="1"/>
                    <a:pt x="0" y="34"/>
                    <a:pt x="0" y="68"/>
                  </a:cubicBezTo>
                  <a:cubicBezTo>
                    <a:pt x="0" y="84"/>
                    <a:pt x="17" y="118"/>
                    <a:pt x="17" y="118"/>
                  </a:cubicBezTo>
                  <a:cubicBezTo>
                    <a:pt x="34" y="118"/>
                    <a:pt x="51" y="84"/>
                    <a:pt x="34" y="51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0"/>
            <p:cNvSpPr/>
            <p:nvPr/>
          </p:nvSpPr>
          <p:spPr>
            <a:xfrm>
              <a:off x="7432168" y="106828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0"/>
                  </a:moveTo>
                  <a:cubicBezTo>
                    <a:pt x="17" y="17"/>
                    <a:pt x="0" y="34"/>
                    <a:pt x="17" y="67"/>
                  </a:cubicBezTo>
                  <a:cubicBezTo>
                    <a:pt x="17" y="100"/>
                    <a:pt x="17" y="117"/>
                    <a:pt x="34" y="117"/>
                  </a:cubicBezTo>
                  <a:cubicBezTo>
                    <a:pt x="50" y="117"/>
                    <a:pt x="50" y="84"/>
                    <a:pt x="50" y="67"/>
                  </a:cubicBezTo>
                  <a:cubicBezTo>
                    <a:pt x="50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0"/>
            <p:cNvSpPr/>
            <p:nvPr/>
          </p:nvSpPr>
          <p:spPr>
            <a:xfrm>
              <a:off x="7654402" y="1105242"/>
              <a:ext cx="134963" cy="194928"/>
            </a:xfrm>
            <a:custGeom>
              <a:avLst/>
              <a:gdLst/>
              <a:ahLst/>
              <a:cxnLst/>
              <a:rect l="l" t="t" r="r" b="b"/>
              <a:pathLst>
                <a:path w="4211" h="6082" extrusionOk="0">
                  <a:moveTo>
                    <a:pt x="0" y="0"/>
                  </a:moveTo>
                  <a:lnTo>
                    <a:pt x="0" y="6082"/>
                  </a:lnTo>
                  <a:lnTo>
                    <a:pt x="4211" y="6082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0"/>
            <p:cNvSpPr/>
            <p:nvPr/>
          </p:nvSpPr>
          <p:spPr>
            <a:xfrm>
              <a:off x="7713823" y="1164407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0"/>
            <p:cNvSpPr/>
            <p:nvPr/>
          </p:nvSpPr>
          <p:spPr>
            <a:xfrm>
              <a:off x="7667255" y="116921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1"/>
                  </a:moveTo>
                  <a:cubicBezTo>
                    <a:pt x="347" y="1"/>
                    <a:pt x="176" y="9"/>
                    <a:pt x="0" y="26"/>
                  </a:cubicBezTo>
                  <a:cubicBezTo>
                    <a:pt x="176" y="43"/>
                    <a:pt x="347" y="51"/>
                    <a:pt x="518" y="51"/>
                  </a:cubicBezTo>
                  <a:cubicBezTo>
                    <a:pt x="690" y="51"/>
                    <a:pt x="861" y="43"/>
                    <a:pt x="1036" y="26"/>
                  </a:cubicBezTo>
                  <a:cubicBezTo>
                    <a:pt x="861" y="9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0"/>
            <p:cNvSpPr/>
            <p:nvPr/>
          </p:nvSpPr>
          <p:spPr>
            <a:xfrm>
              <a:off x="7667255" y="117780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0"/>
                  </a:moveTo>
                  <a:cubicBezTo>
                    <a:pt x="347" y="0"/>
                    <a:pt x="176" y="8"/>
                    <a:pt x="0" y="25"/>
                  </a:cubicBezTo>
                  <a:cubicBezTo>
                    <a:pt x="176" y="42"/>
                    <a:pt x="347" y="50"/>
                    <a:pt x="518" y="50"/>
                  </a:cubicBezTo>
                  <a:cubicBezTo>
                    <a:pt x="690" y="50"/>
                    <a:pt x="861" y="42"/>
                    <a:pt x="1036" y="25"/>
                  </a:cubicBezTo>
                  <a:cubicBezTo>
                    <a:pt x="861" y="8"/>
                    <a:pt x="690" y="0"/>
                    <a:pt x="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0"/>
            <p:cNvSpPr/>
            <p:nvPr/>
          </p:nvSpPr>
          <p:spPr>
            <a:xfrm>
              <a:off x="7667255" y="1186746"/>
              <a:ext cx="33236" cy="1250"/>
            </a:xfrm>
            <a:custGeom>
              <a:avLst/>
              <a:gdLst/>
              <a:ahLst/>
              <a:cxnLst/>
              <a:rect l="l" t="t" r="r" b="b"/>
              <a:pathLst>
                <a:path w="1037" h="39" extrusionOk="0">
                  <a:moveTo>
                    <a:pt x="518" y="1"/>
                  </a:moveTo>
                  <a:cubicBezTo>
                    <a:pt x="347" y="1"/>
                    <a:pt x="176" y="5"/>
                    <a:pt x="0" y="13"/>
                  </a:cubicBezTo>
                  <a:cubicBezTo>
                    <a:pt x="176" y="30"/>
                    <a:pt x="347" y="39"/>
                    <a:pt x="518" y="39"/>
                  </a:cubicBezTo>
                  <a:cubicBezTo>
                    <a:pt x="690" y="39"/>
                    <a:pt x="861" y="30"/>
                    <a:pt x="1036" y="13"/>
                  </a:cubicBezTo>
                  <a:cubicBezTo>
                    <a:pt x="861" y="5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0"/>
            <p:cNvSpPr/>
            <p:nvPr/>
          </p:nvSpPr>
          <p:spPr>
            <a:xfrm>
              <a:off x="7667255" y="1195335"/>
              <a:ext cx="18781" cy="1218"/>
            </a:xfrm>
            <a:custGeom>
              <a:avLst/>
              <a:gdLst/>
              <a:ahLst/>
              <a:cxnLst/>
              <a:rect l="l" t="t" r="r" b="b"/>
              <a:pathLst>
                <a:path w="586" h="38" extrusionOk="0">
                  <a:moveTo>
                    <a:pt x="293" y="0"/>
                  </a:moveTo>
                  <a:cubicBezTo>
                    <a:pt x="197" y="0"/>
                    <a:pt x="101" y="4"/>
                    <a:pt x="0" y="13"/>
                  </a:cubicBezTo>
                  <a:cubicBezTo>
                    <a:pt x="101" y="30"/>
                    <a:pt x="197" y="38"/>
                    <a:pt x="293" y="38"/>
                  </a:cubicBezTo>
                  <a:cubicBezTo>
                    <a:pt x="389" y="38"/>
                    <a:pt x="485" y="30"/>
                    <a:pt x="585" y="13"/>
                  </a:cubicBezTo>
                  <a:cubicBezTo>
                    <a:pt x="485" y="4"/>
                    <a:pt x="389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0"/>
            <p:cNvSpPr/>
            <p:nvPr/>
          </p:nvSpPr>
          <p:spPr>
            <a:xfrm>
              <a:off x="7713823" y="1178605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0"/>
            <p:cNvSpPr/>
            <p:nvPr/>
          </p:nvSpPr>
          <p:spPr>
            <a:xfrm>
              <a:off x="7714913" y="1186617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0"/>
            <p:cNvSpPr/>
            <p:nvPr/>
          </p:nvSpPr>
          <p:spPr>
            <a:xfrm>
              <a:off x="7713823" y="1206040"/>
              <a:ext cx="23621" cy="1250"/>
            </a:xfrm>
            <a:custGeom>
              <a:avLst/>
              <a:gdLst/>
              <a:ahLst/>
              <a:cxnLst/>
              <a:rect l="l" t="t" r="r" b="b"/>
              <a:pathLst>
                <a:path w="737" h="39" extrusionOk="0">
                  <a:moveTo>
                    <a:pt x="369" y="0"/>
                  </a:moveTo>
                  <a:cubicBezTo>
                    <a:pt x="247" y="0"/>
                    <a:pt x="126" y="5"/>
                    <a:pt x="1" y="13"/>
                  </a:cubicBezTo>
                  <a:cubicBezTo>
                    <a:pt x="126" y="30"/>
                    <a:pt x="247" y="38"/>
                    <a:pt x="369" y="38"/>
                  </a:cubicBezTo>
                  <a:cubicBezTo>
                    <a:pt x="490" y="38"/>
                    <a:pt x="611" y="30"/>
                    <a:pt x="736" y="13"/>
                  </a:cubicBezTo>
                  <a:cubicBezTo>
                    <a:pt x="611" y="5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0"/>
            <p:cNvSpPr/>
            <p:nvPr/>
          </p:nvSpPr>
          <p:spPr>
            <a:xfrm>
              <a:off x="7713823" y="1219821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17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88" y="51"/>
                    <a:pt x="1655" y="34"/>
                    <a:pt x="1655" y="17"/>
                  </a:cubicBezTo>
                  <a:cubicBezTo>
                    <a:pt x="1655" y="17"/>
                    <a:pt x="1288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0"/>
            <p:cNvSpPr/>
            <p:nvPr/>
          </p:nvSpPr>
          <p:spPr>
            <a:xfrm>
              <a:off x="7714913" y="1228411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3"/>
                    <a:pt x="368" y="33"/>
                    <a:pt x="819" y="33"/>
                  </a:cubicBezTo>
                  <a:cubicBezTo>
                    <a:pt x="1270" y="33"/>
                    <a:pt x="1638" y="33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0"/>
            <p:cNvSpPr/>
            <p:nvPr/>
          </p:nvSpPr>
          <p:spPr>
            <a:xfrm>
              <a:off x="7713823" y="1249019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0"/>
            <p:cNvSpPr/>
            <p:nvPr/>
          </p:nvSpPr>
          <p:spPr>
            <a:xfrm>
              <a:off x="7713823" y="1263217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0"/>
            <p:cNvSpPr/>
            <p:nvPr/>
          </p:nvSpPr>
          <p:spPr>
            <a:xfrm>
              <a:off x="7714913" y="1271229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0"/>
            <p:cNvSpPr/>
            <p:nvPr/>
          </p:nvSpPr>
          <p:spPr>
            <a:xfrm>
              <a:off x="771811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54" y="34"/>
                    <a:pt x="1738" y="34"/>
                    <a:pt x="1738" y="17"/>
                  </a:cubicBezTo>
                  <a:cubicBezTo>
                    <a:pt x="1738" y="1"/>
                    <a:pt x="1354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0"/>
            <p:cNvSpPr/>
            <p:nvPr/>
          </p:nvSpPr>
          <p:spPr>
            <a:xfrm>
              <a:off x="771866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41" y="1"/>
                  </a:moveTo>
                  <a:cubicBezTo>
                    <a:pt x="297" y="1"/>
                    <a:pt x="151" y="9"/>
                    <a:pt x="0" y="26"/>
                  </a:cubicBezTo>
                  <a:cubicBezTo>
                    <a:pt x="151" y="43"/>
                    <a:pt x="297" y="51"/>
                    <a:pt x="441" y="51"/>
                  </a:cubicBezTo>
                  <a:cubicBezTo>
                    <a:pt x="585" y="51"/>
                    <a:pt x="727" y="43"/>
                    <a:pt x="869" y="26"/>
                  </a:cubicBezTo>
                  <a:cubicBezTo>
                    <a:pt x="727" y="9"/>
                    <a:pt x="585" y="1"/>
                    <a:pt x="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0"/>
            <p:cNvSpPr/>
            <p:nvPr/>
          </p:nvSpPr>
          <p:spPr>
            <a:xfrm>
              <a:off x="7667799" y="1119697"/>
              <a:ext cx="35896" cy="35896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38" y="14"/>
                  </a:moveTo>
                  <a:cubicBezTo>
                    <a:pt x="39" y="14"/>
                    <a:pt x="37" y="18"/>
                    <a:pt x="33" y="24"/>
                  </a:cubicBezTo>
                  <a:lnTo>
                    <a:pt x="33" y="24"/>
                  </a:lnTo>
                  <a:lnTo>
                    <a:pt x="33" y="17"/>
                  </a:lnTo>
                  <a:cubicBezTo>
                    <a:pt x="36" y="15"/>
                    <a:pt x="37" y="14"/>
                    <a:pt x="38" y="14"/>
                  </a:cubicBezTo>
                  <a:close/>
                  <a:moveTo>
                    <a:pt x="17" y="0"/>
                  </a:moveTo>
                  <a:cubicBezTo>
                    <a:pt x="17" y="0"/>
                    <a:pt x="6" y="11"/>
                    <a:pt x="0" y="17"/>
                  </a:cubicBezTo>
                  <a:lnTo>
                    <a:pt x="0" y="17"/>
                  </a:lnTo>
                  <a:lnTo>
                    <a:pt x="0" y="167"/>
                  </a:lnTo>
                  <a:lnTo>
                    <a:pt x="0" y="318"/>
                  </a:lnTo>
                  <a:lnTo>
                    <a:pt x="0" y="602"/>
                  </a:lnTo>
                  <a:cubicBezTo>
                    <a:pt x="0" y="786"/>
                    <a:pt x="0" y="953"/>
                    <a:pt x="0" y="1103"/>
                  </a:cubicBezTo>
                  <a:lnTo>
                    <a:pt x="0" y="1120"/>
                  </a:lnTo>
                  <a:lnTo>
                    <a:pt x="1036" y="1120"/>
                  </a:lnTo>
                  <a:cubicBezTo>
                    <a:pt x="1053" y="1120"/>
                    <a:pt x="1086" y="1120"/>
                    <a:pt x="1103" y="1103"/>
                  </a:cubicBezTo>
                  <a:lnTo>
                    <a:pt x="802" y="1103"/>
                  </a:lnTo>
                  <a:lnTo>
                    <a:pt x="33" y="1087"/>
                  </a:lnTo>
                  <a:lnTo>
                    <a:pt x="33" y="1087"/>
                  </a:lnTo>
                  <a:cubicBezTo>
                    <a:pt x="33" y="941"/>
                    <a:pt x="33" y="779"/>
                    <a:pt x="33" y="602"/>
                  </a:cubicBezTo>
                  <a:lnTo>
                    <a:pt x="33" y="318"/>
                  </a:lnTo>
                  <a:lnTo>
                    <a:pt x="33" y="167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1086" y="34"/>
                  </a:lnTo>
                  <a:lnTo>
                    <a:pt x="1086" y="34"/>
                  </a:lnTo>
                  <a:cubicBezTo>
                    <a:pt x="1086" y="344"/>
                    <a:pt x="1086" y="605"/>
                    <a:pt x="1103" y="802"/>
                  </a:cubicBezTo>
                  <a:cubicBezTo>
                    <a:pt x="1103" y="886"/>
                    <a:pt x="1103" y="969"/>
                    <a:pt x="1103" y="1036"/>
                  </a:cubicBezTo>
                  <a:cubicBezTo>
                    <a:pt x="1103" y="969"/>
                    <a:pt x="1103" y="902"/>
                    <a:pt x="1120" y="819"/>
                  </a:cubicBezTo>
                  <a:cubicBezTo>
                    <a:pt x="1120" y="618"/>
                    <a:pt x="1120" y="334"/>
                    <a:pt x="1120" y="1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0"/>
            <p:cNvSpPr/>
            <p:nvPr/>
          </p:nvSpPr>
          <p:spPr>
            <a:xfrm>
              <a:off x="7676902" y="1127197"/>
              <a:ext cx="17147" cy="19102"/>
            </a:xfrm>
            <a:custGeom>
              <a:avLst/>
              <a:gdLst/>
              <a:ahLst/>
              <a:cxnLst/>
              <a:rect l="l" t="t" r="r" b="b"/>
              <a:pathLst>
                <a:path w="535" h="596" extrusionOk="0">
                  <a:moveTo>
                    <a:pt x="234" y="17"/>
                  </a:moveTo>
                  <a:cubicBezTo>
                    <a:pt x="301" y="17"/>
                    <a:pt x="351" y="34"/>
                    <a:pt x="401" y="67"/>
                  </a:cubicBezTo>
                  <a:cubicBezTo>
                    <a:pt x="468" y="134"/>
                    <a:pt x="501" y="217"/>
                    <a:pt x="501" y="318"/>
                  </a:cubicBezTo>
                  <a:cubicBezTo>
                    <a:pt x="518" y="418"/>
                    <a:pt x="451" y="535"/>
                    <a:pt x="351" y="568"/>
                  </a:cubicBezTo>
                  <a:cubicBezTo>
                    <a:pt x="332" y="571"/>
                    <a:pt x="313" y="572"/>
                    <a:pt x="294" y="572"/>
                  </a:cubicBezTo>
                  <a:cubicBezTo>
                    <a:pt x="198" y="572"/>
                    <a:pt x="109" y="535"/>
                    <a:pt x="67" y="451"/>
                  </a:cubicBezTo>
                  <a:cubicBezTo>
                    <a:pt x="17" y="368"/>
                    <a:pt x="17" y="267"/>
                    <a:pt x="50" y="184"/>
                  </a:cubicBezTo>
                  <a:cubicBezTo>
                    <a:pt x="67" y="134"/>
                    <a:pt x="100" y="84"/>
                    <a:pt x="150" y="50"/>
                  </a:cubicBezTo>
                  <a:cubicBezTo>
                    <a:pt x="158" y="43"/>
                    <a:pt x="165" y="38"/>
                    <a:pt x="171" y="33"/>
                  </a:cubicBezTo>
                  <a:lnTo>
                    <a:pt x="171" y="33"/>
                  </a:lnTo>
                  <a:cubicBezTo>
                    <a:pt x="189" y="31"/>
                    <a:pt x="219" y="17"/>
                    <a:pt x="234" y="17"/>
                  </a:cubicBezTo>
                  <a:close/>
                  <a:moveTo>
                    <a:pt x="234" y="0"/>
                  </a:moveTo>
                  <a:cubicBezTo>
                    <a:pt x="222" y="12"/>
                    <a:pt x="202" y="15"/>
                    <a:pt x="185" y="22"/>
                  </a:cubicBezTo>
                  <a:lnTo>
                    <a:pt x="185" y="22"/>
                  </a:lnTo>
                  <a:cubicBezTo>
                    <a:pt x="171" y="27"/>
                    <a:pt x="161" y="34"/>
                    <a:pt x="150" y="34"/>
                  </a:cubicBezTo>
                  <a:cubicBezTo>
                    <a:pt x="84" y="67"/>
                    <a:pt x="50" y="117"/>
                    <a:pt x="34" y="184"/>
                  </a:cubicBezTo>
                  <a:cubicBezTo>
                    <a:pt x="17" y="217"/>
                    <a:pt x="17" y="267"/>
                    <a:pt x="17" y="318"/>
                  </a:cubicBezTo>
                  <a:cubicBezTo>
                    <a:pt x="0" y="368"/>
                    <a:pt x="17" y="418"/>
                    <a:pt x="50" y="468"/>
                  </a:cubicBezTo>
                  <a:cubicBezTo>
                    <a:pt x="103" y="547"/>
                    <a:pt x="187" y="595"/>
                    <a:pt x="278" y="595"/>
                  </a:cubicBezTo>
                  <a:cubicBezTo>
                    <a:pt x="302" y="595"/>
                    <a:pt x="327" y="592"/>
                    <a:pt x="351" y="585"/>
                  </a:cubicBezTo>
                  <a:cubicBezTo>
                    <a:pt x="418" y="568"/>
                    <a:pt x="468" y="535"/>
                    <a:pt x="501" y="468"/>
                  </a:cubicBezTo>
                  <a:cubicBezTo>
                    <a:pt x="518" y="418"/>
                    <a:pt x="535" y="368"/>
                    <a:pt x="535" y="318"/>
                  </a:cubicBezTo>
                  <a:cubicBezTo>
                    <a:pt x="535" y="217"/>
                    <a:pt x="485" y="117"/>
                    <a:pt x="418" y="50"/>
                  </a:cubicBezTo>
                  <a:cubicBezTo>
                    <a:pt x="368" y="17"/>
                    <a:pt x="301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0"/>
            <p:cNvSpPr/>
            <p:nvPr/>
          </p:nvSpPr>
          <p:spPr>
            <a:xfrm>
              <a:off x="7692959" y="1135754"/>
              <a:ext cx="3237" cy="3654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0" y="0"/>
                  </a:moveTo>
                  <a:cubicBezTo>
                    <a:pt x="0" y="0"/>
                    <a:pt x="50" y="17"/>
                    <a:pt x="50" y="51"/>
                  </a:cubicBezTo>
                  <a:cubicBezTo>
                    <a:pt x="50" y="84"/>
                    <a:pt x="17" y="101"/>
                    <a:pt x="17" y="101"/>
                  </a:cubicBezTo>
                  <a:cubicBezTo>
                    <a:pt x="17" y="109"/>
                    <a:pt x="17" y="113"/>
                    <a:pt x="19" y="113"/>
                  </a:cubicBezTo>
                  <a:cubicBezTo>
                    <a:pt x="21" y="113"/>
                    <a:pt x="25" y="109"/>
                    <a:pt x="34" y="101"/>
                  </a:cubicBezTo>
                  <a:cubicBezTo>
                    <a:pt x="101" y="84"/>
                    <a:pt x="84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0"/>
            <p:cNvSpPr/>
            <p:nvPr/>
          </p:nvSpPr>
          <p:spPr>
            <a:xfrm>
              <a:off x="7675267" y="1137132"/>
              <a:ext cx="3269" cy="3461"/>
            </a:xfrm>
            <a:custGeom>
              <a:avLst/>
              <a:gdLst/>
              <a:ahLst/>
              <a:cxnLst/>
              <a:rect l="l" t="t" r="r" b="b"/>
              <a:pathLst>
                <a:path w="102" h="108" extrusionOk="0">
                  <a:moveTo>
                    <a:pt x="55" y="0"/>
                  </a:moveTo>
                  <a:cubicBezTo>
                    <a:pt x="53" y="0"/>
                    <a:pt x="51" y="2"/>
                    <a:pt x="51" y="8"/>
                  </a:cubicBezTo>
                  <a:cubicBezTo>
                    <a:pt x="1" y="41"/>
                    <a:pt x="18" y="108"/>
                    <a:pt x="85" y="108"/>
                  </a:cubicBezTo>
                  <a:lnTo>
                    <a:pt x="101" y="108"/>
                  </a:lnTo>
                  <a:cubicBezTo>
                    <a:pt x="101" y="91"/>
                    <a:pt x="51" y="108"/>
                    <a:pt x="51" y="58"/>
                  </a:cubicBezTo>
                  <a:cubicBezTo>
                    <a:pt x="34" y="24"/>
                    <a:pt x="68" y="8"/>
                    <a:pt x="68" y="8"/>
                  </a:cubicBezTo>
                  <a:cubicBezTo>
                    <a:pt x="68" y="8"/>
                    <a:pt x="60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0"/>
            <p:cNvSpPr/>
            <p:nvPr/>
          </p:nvSpPr>
          <p:spPr>
            <a:xfrm>
              <a:off x="7682767" y="1139504"/>
              <a:ext cx="7019" cy="2788"/>
            </a:xfrm>
            <a:custGeom>
              <a:avLst/>
              <a:gdLst/>
              <a:ahLst/>
              <a:cxnLst/>
              <a:rect l="l" t="t" r="r" b="b"/>
              <a:pathLst>
                <a:path w="219" h="87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01" y="0"/>
                    <a:pt x="168" y="51"/>
                    <a:pt x="118" y="51"/>
                  </a:cubicBezTo>
                  <a:cubicBezTo>
                    <a:pt x="68" y="51"/>
                    <a:pt x="34" y="51"/>
                    <a:pt x="1" y="34"/>
                  </a:cubicBezTo>
                  <a:lnTo>
                    <a:pt x="1" y="34"/>
                  </a:lnTo>
                  <a:cubicBezTo>
                    <a:pt x="1" y="34"/>
                    <a:pt x="27" y="87"/>
                    <a:pt x="92" y="87"/>
                  </a:cubicBezTo>
                  <a:cubicBezTo>
                    <a:pt x="100" y="87"/>
                    <a:pt x="109" y="86"/>
                    <a:pt x="118" y="84"/>
                  </a:cubicBezTo>
                  <a:cubicBezTo>
                    <a:pt x="201" y="67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0"/>
            <p:cNvSpPr/>
            <p:nvPr/>
          </p:nvSpPr>
          <p:spPr>
            <a:xfrm>
              <a:off x="7678504" y="1129312"/>
              <a:ext cx="12884" cy="3782"/>
            </a:xfrm>
            <a:custGeom>
              <a:avLst/>
              <a:gdLst/>
              <a:ahLst/>
              <a:cxnLst/>
              <a:rect l="l" t="t" r="r" b="b"/>
              <a:pathLst>
                <a:path w="402" h="118" extrusionOk="0">
                  <a:moveTo>
                    <a:pt x="217" y="1"/>
                  </a:moveTo>
                  <a:lnTo>
                    <a:pt x="201" y="18"/>
                  </a:lnTo>
                  <a:lnTo>
                    <a:pt x="201" y="34"/>
                  </a:lnTo>
                  <a:cubicBezTo>
                    <a:pt x="134" y="68"/>
                    <a:pt x="67" y="101"/>
                    <a:pt x="0" y="101"/>
                  </a:cubicBezTo>
                  <a:cubicBezTo>
                    <a:pt x="0" y="101"/>
                    <a:pt x="34" y="118"/>
                    <a:pt x="67" y="118"/>
                  </a:cubicBezTo>
                  <a:cubicBezTo>
                    <a:pt x="113" y="102"/>
                    <a:pt x="160" y="87"/>
                    <a:pt x="206" y="58"/>
                  </a:cubicBezTo>
                  <a:lnTo>
                    <a:pt x="206" y="58"/>
                  </a:lnTo>
                  <a:cubicBezTo>
                    <a:pt x="217" y="82"/>
                    <a:pt x="242" y="101"/>
                    <a:pt x="268" y="101"/>
                  </a:cubicBezTo>
                  <a:lnTo>
                    <a:pt x="334" y="101"/>
                  </a:lnTo>
                  <a:cubicBezTo>
                    <a:pt x="368" y="85"/>
                    <a:pt x="401" y="68"/>
                    <a:pt x="401" y="68"/>
                  </a:cubicBezTo>
                  <a:cubicBezTo>
                    <a:pt x="385" y="68"/>
                    <a:pt x="368" y="68"/>
                    <a:pt x="334" y="85"/>
                  </a:cubicBezTo>
                  <a:lnTo>
                    <a:pt x="268" y="85"/>
                  </a:lnTo>
                  <a:cubicBezTo>
                    <a:pt x="251" y="68"/>
                    <a:pt x="234" y="51"/>
                    <a:pt x="217" y="34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0"/>
            <p:cNvSpPr/>
            <p:nvPr/>
          </p:nvSpPr>
          <p:spPr>
            <a:xfrm>
              <a:off x="7673152" y="1148061"/>
              <a:ext cx="25736" cy="7532"/>
            </a:xfrm>
            <a:custGeom>
              <a:avLst/>
              <a:gdLst/>
              <a:ahLst/>
              <a:cxnLst/>
              <a:rect l="l" t="t" r="r" b="b"/>
              <a:pathLst>
                <a:path w="803" h="235" extrusionOk="0">
                  <a:moveTo>
                    <a:pt x="384" y="1"/>
                  </a:moveTo>
                  <a:cubicBezTo>
                    <a:pt x="284" y="1"/>
                    <a:pt x="167" y="51"/>
                    <a:pt x="84" y="118"/>
                  </a:cubicBezTo>
                  <a:cubicBezTo>
                    <a:pt x="50" y="151"/>
                    <a:pt x="34" y="168"/>
                    <a:pt x="17" y="201"/>
                  </a:cubicBezTo>
                  <a:cubicBezTo>
                    <a:pt x="0" y="218"/>
                    <a:pt x="0" y="235"/>
                    <a:pt x="0" y="235"/>
                  </a:cubicBezTo>
                  <a:cubicBezTo>
                    <a:pt x="34" y="201"/>
                    <a:pt x="50" y="168"/>
                    <a:pt x="84" y="134"/>
                  </a:cubicBezTo>
                  <a:cubicBezTo>
                    <a:pt x="184" y="68"/>
                    <a:pt x="284" y="34"/>
                    <a:pt x="401" y="34"/>
                  </a:cubicBezTo>
                  <a:cubicBezTo>
                    <a:pt x="418" y="31"/>
                    <a:pt x="436" y="30"/>
                    <a:pt x="454" y="30"/>
                  </a:cubicBezTo>
                  <a:cubicBezTo>
                    <a:pt x="541" y="30"/>
                    <a:pt x="633" y="62"/>
                    <a:pt x="702" y="118"/>
                  </a:cubicBezTo>
                  <a:cubicBezTo>
                    <a:pt x="735" y="151"/>
                    <a:pt x="769" y="185"/>
                    <a:pt x="785" y="218"/>
                  </a:cubicBezTo>
                  <a:cubicBezTo>
                    <a:pt x="802" y="218"/>
                    <a:pt x="785" y="218"/>
                    <a:pt x="769" y="185"/>
                  </a:cubicBezTo>
                  <a:cubicBezTo>
                    <a:pt x="752" y="168"/>
                    <a:pt x="735" y="134"/>
                    <a:pt x="719" y="118"/>
                  </a:cubicBezTo>
                  <a:cubicBezTo>
                    <a:pt x="618" y="34"/>
                    <a:pt x="501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0"/>
            <p:cNvSpPr/>
            <p:nvPr/>
          </p:nvSpPr>
          <p:spPr>
            <a:xfrm>
              <a:off x="7684914" y="1134696"/>
              <a:ext cx="2179" cy="4519"/>
            </a:xfrm>
            <a:custGeom>
              <a:avLst/>
              <a:gdLst/>
              <a:ahLst/>
              <a:cxnLst/>
              <a:rect l="l" t="t" r="r" b="b"/>
              <a:pathLst>
                <a:path w="68" h="14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1" y="50"/>
                    <a:pt x="34" y="84"/>
                  </a:cubicBezTo>
                  <a:cubicBezTo>
                    <a:pt x="34" y="100"/>
                    <a:pt x="34" y="116"/>
                    <a:pt x="49" y="117"/>
                  </a:cubicBezTo>
                  <a:lnTo>
                    <a:pt x="49" y="117"/>
                  </a:lnTo>
                  <a:cubicBezTo>
                    <a:pt x="45" y="134"/>
                    <a:pt x="34" y="134"/>
                    <a:pt x="34" y="134"/>
                  </a:cubicBezTo>
                  <a:cubicBezTo>
                    <a:pt x="34" y="139"/>
                    <a:pt x="36" y="141"/>
                    <a:pt x="38" y="141"/>
                  </a:cubicBezTo>
                  <a:cubicBezTo>
                    <a:pt x="44" y="141"/>
                    <a:pt x="56" y="129"/>
                    <a:pt x="68" y="117"/>
                  </a:cubicBezTo>
                  <a:lnTo>
                    <a:pt x="68" y="100"/>
                  </a:lnTo>
                  <a:cubicBezTo>
                    <a:pt x="68" y="100"/>
                    <a:pt x="51" y="84"/>
                    <a:pt x="51" y="67"/>
                  </a:cubicBezTo>
                  <a:cubicBezTo>
                    <a:pt x="34" y="33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0"/>
            <p:cNvSpPr/>
            <p:nvPr/>
          </p:nvSpPr>
          <p:spPr>
            <a:xfrm>
              <a:off x="7688119" y="1135209"/>
              <a:ext cx="2724" cy="1122"/>
            </a:xfrm>
            <a:custGeom>
              <a:avLst/>
              <a:gdLst/>
              <a:ahLst/>
              <a:cxnLst/>
              <a:rect l="l" t="t" r="r" b="b"/>
              <a:pathLst>
                <a:path w="85" h="35" extrusionOk="0">
                  <a:moveTo>
                    <a:pt x="34" y="1"/>
                  </a:moveTo>
                  <a:cubicBezTo>
                    <a:pt x="1" y="1"/>
                    <a:pt x="1" y="34"/>
                    <a:pt x="18" y="34"/>
                  </a:cubicBezTo>
                  <a:cubicBezTo>
                    <a:pt x="18" y="34"/>
                    <a:pt x="34" y="34"/>
                    <a:pt x="51" y="17"/>
                  </a:cubicBezTo>
                  <a:cubicBezTo>
                    <a:pt x="51" y="17"/>
                    <a:pt x="68" y="34"/>
                    <a:pt x="85" y="34"/>
                  </a:cubicBezTo>
                  <a:cubicBezTo>
                    <a:pt x="85" y="17"/>
                    <a:pt x="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0"/>
            <p:cNvSpPr/>
            <p:nvPr/>
          </p:nvSpPr>
          <p:spPr>
            <a:xfrm>
              <a:off x="7680107" y="1136299"/>
              <a:ext cx="2692" cy="54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34" y="0"/>
                  </a:moveTo>
                  <a:cubicBezTo>
                    <a:pt x="17" y="0"/>
                    <a:pt x="0" y="17"/>
                    <a:pt x="0" y="17"/>
                  </a:cubicBezTo>
                  <a:lnTo>
                    <a:pt x="67" y="17"/>
                  </a:lnTo>
                  <a:cubicBezTo>
                    <a:pt x="84" y="1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0"/>
            <p:cNvSpPr/>
            <p:nvPr/>
          </p:nvSpPr>
          <p:spPr>
            <a:xfrm>
              <a:off x="7672607" y="1126844"/>
              <a:ext cx="12339" cy="24166"/>
            </a:xfrm>
            <a:custGeom>
              <a:avLst/>
              <a:gdLst/>
              <a:ahLst/>
              <a:cxnLst/>
              <a:rect l="l" t="t" r="r" b="b"/>
              <a:pathLst>
                <a:path w="385" h="754" extrusionOk="0">
                  <a:moveTo>
                    <a:pt x="286" y="0"/>
                  </a:moveTo>
                  <a:cubicBezTo>
                    <a:pt x="262" y="0"/>
                    <a:pt x="238" y="4"/>
                    <a:pt x="218" y="11"/>
                  </a:cubicBezTo>
                  <a:cubicBezTo>
                    <a:pt x="168" y="45"/>
                    <a:pt x="117" y="95"/>
                    <a:pt x="101" y="145"/>
                  </a:cubicBezTo>
                  <a:cubicBezTo>
                    <a:pt x="84" y="178"/>
                    <a:pt x="67" y="212"/>
                    <a:pt x="67" y="262"/>
                  </a:cubicBezTo>
                  <a:cubicBezTo>
                    <a:pt x="67" y="295"/>
                    <a:pt x="84" y="329"/>
                    <a:pt x="67" y="362"/>
                  </a:cubicBezTo>
                  <a:cubicBezTo>
                    <a:pt x="67" y="395"/>
                    <a:pt x="34" y="429"/>
                    <a:pt x="17" y="462"/>
                  </a:cubicBezTo>
                  <a:cubicBezTo>
                    <a:pt x="0" y="496"/>
                    <a:pt x="0" y="546"/>
                    <a:pt x="34" y="579"/>
                  </a:cubicBezTo>
                  <a:cubicBezTo>
                    <a:pt x="34" y="579"/>
                    <a:pt x="34" y="596"/>
                    <a:pt x="34" y="613"/>
                  </a:cubicBezTo>
                  <a:cubicBezTo>
                    <a:pt x="17" y="629"/>
                    <a:pt x="17" y="646"/>
                    <a:pt x="17" y="663"/>
                  </a:cubicBezTo>
                  <a:cubicBezTo>
                    <a:pt x="34" y="696"/>
                    <a:pt x="51" y="713"/>
                    <a:pt x="84" y="730"/>
                  </a:cubicBezTo>
                  <a:cubicBezTo>
                    <a:pt x="67" y="713"/>
                    <a:pt x="51" y="679"/>
                    <a:pt x="51" y="663"/>
                  </a:cubicBezTo>
                  <a:cubicBezTo>
                    <a:pt x="51" y="646"/>
                    <a:pt x="51" y="629"/>
                    <a:pt x="51" y="613"/>
                  </a:cubicBezTo>
                  <a:cubicBezTo>
                    <a:pt x="67" y="596"/>
                    <a:pt x="67" y="579"/>
                    <a:pt x="51" y="563"/>
                  </a:cubicBezTo>
                  <a:cubicBezTo>
                    <a:pt x="34" y="529"/>
                    <a:pt x="17" y="496"/>
                    <a:pt x="34" y="479"/>
                  </a:cubicBezTo>
                  <a:cubicBezTo>
                    <a:pt x="51" y="446"/>
                    <a:pt x="84" y="429"/>
                    <a:pt x="101" y="379"/>
                  </a:cubicBezTo>
                  <a:cubicBezTo>
                    <a:pt x="101" y="329"/>
                    <a:pt x="101" y="295"/>
                    <a:pt x="101" y="262"/>
                  </a:cubicBezTo>
                  <a:cubicBezTo>
                    <a:pt x="101" y="228"/>
                    <a:pt x="101" y="195"/>
                    <a:pt x="117" y="162"/>
                  </a:cubicBezTo>
                  <a:cubicBezTo>
                    <a:pt x="134" y="95"/>
                    <a:pt x="168" y="61"/>
                    <a:pt x="234" y="28"/>
                  </a:cubicBezTo>
                  <a:cubicBezTo>
                    <a:pt x="259" y="19"/>
                    <a:pt x="284" y="15"/>
                    <a:pt x="310" y="15"/>
                  </a:cubicBezTo>
                  <a:cubicBezTo>
                    <a:pt x="335" y="15"/>
                    <a:pt x="360" y="19"/>
                    <a:pt x="385" y="28"/>
                  </a:cubicBezTo>
                  <a:cubicBezTo>
                    <a:pt x="355" y="8"/>
                    <a:pt x="320" y="0"/>
                    <a:pt x="286" y="0"/>
                  </a:cubicBezTo>
                  <a:close/>
                  <a:moveTo>
                    <a:pt x="234" y="713"/>
                  </a:moveTo>
                  <a:cubicBezTo>
                    <a:pt x="218" y="713"/>
                    <a:pt x="201" y="713"/>
                    <a:pt x="201" y="730"/>
                  </a:cubicBezTo>
                  <a:cubicBezTo>
                    <a:pt x="218" y="730"/>
                    <a:pt x="218" y="713"/>
                    <a:pt x="234" y="713"/>
                  </a:cubicBezTo>
                  <a:close/>
                  <a:moveTo>
                    <a:pt x="84" y="730"/>
                  </a:moveTo>
                  <a:lnTo>
                    <a:pt x="84" y="730"/>
                  </a:lnTo>
                  <a:cubicBezTo>
                    <a:pt x="96" y="741"/>
                    <a:pt x="108" y="753"/>
                    <a:pt x="125" y="753"/>
                  </a:cubicBezTo>
                  <a:cubicBezTo>
                    <a:pt x="133" y="753"/>
                    <a:pt x="141" y="751"/>
                    <a:pt x="151" y="746"/>
                  </a:cubicBezTo>
                  <a:cubicBezTo>
                    <a:pt x="168" y="746"/>
                    <a:pt x="184" y="746"/>
                    <a:pt x="201" y="730"/>
                  </a:cubicBezTo>
                  <a:lnTo>
                    <a:pt x="201" y="730"/>
                  </a:lnTo>
                  <a:cubicBezTo>
                    <a:pt x="184" y="738"/>
                    <a:pt x="163" y="742"/>
                    <a:pt x="142" y="742"/>
                  </a:cubicBezTo>
                  <a:cubicBezTo>
                    <a:pt x="122" y="742"/>
                    <a:pt x="101" y="738"/>
                    <a:pt x="84" y="7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0"/>
            <p:cNvSpPr/>
            <p:nvPr/>
          </p:nvSpPr>
          <p:spPr>
            <a:xfrm>
              <a:off x="7684401" y="1126780"/>
              <a:ext cx="14487" cy="24230"/>
            </a:xfrm>
            <a:custGeom>
              <a:avLst/>
              <a:gdLst/>
              <a:ahLst/>
              <a:cxnLst/>
              <a:rect l="l" t="t" r="r" b="b"/>
              <a:pathLst>
                <a:path w="452" h="756" extrusionOk="0">
                  <a:moveTo>
                    <a:pt x="77" y="1"/>
                  </a:moveTo>
                  <a:cubicBezTo>
                    <a:pt x="50" y="1"/>
                    <a:pt x="25" y="5"/>
                    <a:pt x="0" y="13"/>
                  </a:cubicBezTo>
                  <a:cubicBezTo>
                    <a:pt x="50" y="13"/>
                    <a:pt x="100" y="13"/>
                    <a:pt x="150" y="30"/>
                  </a:cubicBezTo>
                  <a:cubicBezTo>
                    <a:pt x="217" y="30"/>
                    <a:pt x="251" y="80"/>
                    <a:pt x="284" y="130"/>
                  </a:cubicBezTo>
                  <a:cubicBezTo>
                    <a:pt x="301" y="197"/>
                    <a:pt x="317" y="264"/>
                    <a:pt x="351" y="331"/>
                  </a:cubicBezTo>
                  <a:cubicBezTo>
                    <a:pt x="368" y="364"/>
                    <a:pt x="401" y="397"/>
                    <a:pt x="418" y="414"/>
                  </a:cubicBezTo>
                  <a:cubicBezTo>
                    <a:pt x="434" y="448"/>
                    <a:pt x="434" y="481"/>
                    <a:pt x="418" y="514"/>
                  </a:cubicBezTo>
                  <a:cubicBezTo>
                    <a:pt x="418" y="531"/>
                    <a:pt x="418" y="548"/>
                    <a:pt x="401" y="548"/>
                  </a:cubicBezTo>
                  <a:cubicBezTo>
                    <a:pt x="401" y="565"/>
                    <a:pt x="401" y="581"/>
                    <a:pt x="401" y="598"/>
                  </a:cubicBezTo>
                  <a:cubicBezTo>
                    <a:pt x="401" y="631"/>
                    <a:pt x="401" y="648"/>
                    <a:pt x="401" y="681"/>
                  </a:cubicBezTo>
                  <a:cubicBezTo>
                    <a:pt x="401" y="715"/>
                    <a:pt x="368" y="748"/>
                    <a:pt x="334" y="748"/>
                  </a:cubicBezTo>
                  <a:cubicBezTo>
                    <a:pt x="317" y="748"/>
                    <a:pt x="301" y="732"/>
                    <a:pt x="284" y="732"/>
                  </a:cubicBezTo>
                  <a:cubicBezTo>
                    <a:pt x="301" y="748"/>
                    <a:pt x="301" y="748"/>
                    <a:pt x="317" y="748"/>
                  </a:cubicBezTo>
                  <a:cubicBezTo>
                    <a:pt x="323" y="754"/>
                    <a:pt x="330" y="756"/>
                    <a:pt x="339" y="756"/>
                  </a:cubicBezTo>
                  <a:cubicBezTo>
                    <a:pt x="355" y="756"/>
                    <a:pt x="373" y="748"/>
                    <a:pt x="384" y="748"/>
                  </a:cubicBezTo>
                  <a:cubicBezTo>
                    <a:pt x="401" y="732"/>
                    <a:pt x="418" y="715"/>
                    <a:pt x="418" y="681"/>
                  </a:cubicBezTo>
                  <a:cubicBezTo>
                    <a:pt x="434" y="665"/>
                    <a:pt x="434" y="631"/>
                    <a:pt x="418" y="598"/>
                  </a:cubicBezTo>
                  <a:cubicBezTo>
                    <a:pt x="418" y="581"/>
                    <a:pt x="434" y="548"/>
                    <a:pt x="451" y="514"/>
                  </a:cubicBezTo>
                  <a:cubicBezTo>
                    <a:pt x="451" y="481"/>
                    <a:pt x="451" y="448"/>
                    <a:pt x="434" y="414"/>
                  </a:cubicBezTo>
                  <a:cubicBezTo>
                    <a:pt x="418" y="381"/>
                    <a:pt x="384" y="347"/>
                    <a:pt x="368" y="314"/>
                  </a:cubicBezTo>
                  <a:cubicBezTo>
                    <a:pt x="334" y="264"/>
                    <a:pt x="334" y="180"/>
                    <a:pt x="301" y="113"/>
                  </a:cubicBezTo>
                  <a:cubicBezTo>
                    <a:pt x="284" y="63"/>
                    <a:pt x="217" y="13"/>
                    <a:pt x="167" y="13"/>
                  </a:cubicBezTo>
                  <a:cubicBezTo>
                    <a:pt x="134" y="5"/>
                    <a:pt x="104" y="1"/>
                    <a:pt x="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0"/>
            <p:cNvSpPr/>
            <p:nvPr/>
          </p:nvSpPr>
          <p:spPr>
            <a:xfrm>
              <a:off x="7682254" y="1145401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0"/>
                  </a:moveTo>
                  <a:cubicBezTo>
                    <a:pt x="17" y="0"/>
                    <a:pt x="0" y="17"/>
                    <a:pt x="17" y="50"/>
                  </a:cubicBezTo>
                  <a:cubicBezTo>
                    <a:pt x="17" y="84"/>
                    <a:pt x="17" y="117"/>
                    <a:pt x="34" y="117"/>
                  </a:cubicBezTo>
                  <a:cubicBezTo>
                    <a:pt x="34" y="117"/>
                    <a:pt x="34" y="84"/>
                    <a:pt x="34" y="50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0"/>
            <p:cNvSpPr/>
            <p:nvPr/>
          </p:nvSpPr>
          <p:spPr>
            <a:xfrm>
              <a:off x="7688664" y="1144856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1"/>
                  </a:moveTo>
                  <a:cubicBezTo>
                    <a:pt x="34" y="1"/>
                    <a:pt x="17" y="34"/>
                    <a:pt x="17" y="67"/>
                  </a:cubicBezTo>
                  <a:cubicBezTo>
                    <a:pt x="1" y="101"/>
                    <a:pt x="17" y="117"/>
                    <a:pt x="17" y="117"/>
                  </a:cubicBezTo>
                  <a:cubicBezTo>
                    <a:pt x="17" y="117"/>
                    <a:pt x="34" y="101"/>
                    <a:pt x="34" y="67"/>
                  </a:cubicBezTo>
                  <a:cubicBezTo>
                    <a:pt x="51" y="34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0"/>
            <p:cNvSpPr/>
            <p:nvPr/>
          </p:nvSpPr>
          <p:spPr>
            <a:xfrm>
              <a:off x="7162788" y="1105242"/>
              <a:ext cx="135539" cy="194928"/>
            </a:xfrm>
            <a:custGeom>
              <a:avLst/>
              <a:gdLst/>
              <a:ahLst/>
              <a:cxnLst/>
              <a:rect l="l" t="t" r="r" b="b"/>
              <a:pathLst>
                <a:path w="4229" h="6082" extrusionOk="0">
                  <a:moveTo>
                    <a:pt x="1" y="0"/>
                  </a:moveTo>
                  <a:lnTo>
                    <a:pt x="1" y="6082"/>
                  </a:lnTo>
                  <a:lnTo>
                    <a:pt x="4228" y="6082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0"/>
            <p:cNvSpPr/>
            <p:nvPr/>
          </p:nvSpPr>
          <p:spPr>
            <a:xfrm>
              <a:off x="7222785" y="1164407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0"/>
            <p:cNvSpPr/>
            <p:nvPr/>
          </p:nvSpPr>
          <p:spPr>
            <a:xfrm>
              <a:off x="7176184" y="116921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1"/>
                  </a:moveTo>
                  <a:cubicBezTo>
                    <a:pt x="339" y="1"/>
                    <a:pt x="168" y="9"/>
                    <a:pt x="1" y="26"/>
                  </a:cubicBezTo>
                  <a:cubicBezTo>
                    <a:pt x="168" y="43"/>
                    <a:pt x="339" y="51"/>
                    <a:pt x="510" y="51"/>
                  </a:cubicBezTo>
                  <a:cubicBezTo>
                    <a:pt x="681" y="51"/>
                    <a:pt x="853" y="43"/>
                    <a:pt x="1020" y="26"/>
                  </a:cubicBezTo>
                  <a:cubicBezTo>
                    <a:pt x="853" y="9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0"/>
            <p:cNvSpPr/>
            <p:nvPr/>
          </p:nvSpPr>
          <p:spPr>
            <a:xfrm>
              <a:off x="7176184" y="117780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0"/>
                  </a:moveTo>
                  <a:cubicBezTo>
                    <a:pt x="339" y="0"/>
                    <a:pt x="168" y="8"/>
                    <a:pt x="1" y="25"/>
                  </a:cubicBezTo>
                  <a:cubicBezTo>
                    <a:pt x="168" y="42"/>
                    <a:pt x="339" y="50"/>
                    <a:pt x="510" y="50"/>
                  </a:cubicBezTo>
                  <a:cubicBezTo>
                    <a:pt x="681" y="50"/>
                    <a:pt x="853" y="42"/>
                    <a:pt x="1020" y="25"/>
                  </a:cubicBezTo>
                  <a:cubicBezTo>
                    <a:pt x="853" y="8"/>
                    <a:pt x="681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0"/>
            <p:cNvSpPr/>
            <p:nvPr/>
          </p:nvSpPr>
          <p:spPr>
            <a:xfrm>
              <a:off x="7176184" y="1186746"/>
              <a:ext cx="32691" cy="1250"/>
            </a:xfrm>
            <a:custGeom>
              <a:avLst/>
              <a:gdLst/>
              <a:ahLst/>
              <a:cxnLst/>
              <a:rect l="l" t="t" r="r" b="b"/>
              <a:pathLst>
                <a:path w="1020" h="39" extrusionOk="0">
                  <a:moveTo>
                    <a:pt x="510" y="1"/>
                  </a:moveTo>
                  <a:cubicBezTo>
                    <a:pt x="339" y="1"/>
                    <a:pt x="168" y="5"/>
                    <a:pt x="1" y="13"/>
                  </a:cubicBezTo>
                  <a:cubicBezTo>
                    <a:pt x="168" y="30"/>
                    <a:pt x="339" y="39"/>
                    <a:pt x="510" y="39"/>
                  </a:cubicBezTo>
                  <a:cubicBezTo>
                    <a:pt x="681" y="39"/>
                    <a:pt x="853" y="30"/>
                    <a:pt x="1020" y="13"/>
                  </a:cubicBezTo>
                  <a:cubicBezTo>
                    <a:pt x="853" y="5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0"/>
            <p:cNvSpPr/>
            <p:nvPr/>
          </p:nvSpPr>
          <p:spPr>
            <a:xfrm>
              <a:off x="7176184" y="1195335"/>
              <a:ext cx="18236" cy="1218"/>
            </a:xfrm>
            <a:custGeom>
              <a:avLst/>
              <a:gdLst/>
              <a:ahLst/>
              <a:cxnLst/>
              <a:rect l="l" t="t" r="r" b="b"/>
              <a:pathLst>
                <a:path w="569" h="38" extrusionOk="0">
                  <a:moveTo>
                    <a:pt x="278" y="0"/>
                  </a:moveTo>
                  <a:cubicBezTo>
                    <a:pt x="184" y="0"/>
                    <a:pt x="92" y="4"/>
                    <a:pt x="1" y="13"/>
                  </a:cubicBezTo>
                  <a:cubicBezTo>
                    <a:pt x="92" y="30"/>
                    <a:pt x="184" y="38"/>
                    <a:pt x="278" y="38"/>
                  </a:cubicBezTo>
                  <a:cubicBezTo>
                    <a:pt x="372" y="38"/>
                    <a:pt x="468" y="30"/>
                    <a:pt x="569" y="13"/>
                  </a:cubicBezTo>
                  <a:cubicBezTo>
                    <a:pt x="468" y="4"/>
                    <a:pt x="372" y="0"/>
                    <a:pt x="2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0"/>
            <p:cNvSpPr/>
            <p:nvPr/>
          </p:nvSpPr>
          <p:spPr>
            <a:xfrm>
              <a:off x="7222785" y="1178605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0"/>
            <p:cNvSpPr/>
            <p:nvPr/>
          </p:nvSpPr>
          <p:spPr>
            <a:xfrm>
              <a:off x="7223298" y="1186617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0"/>
            <p:cNvSpPr/>
            <p:nvPr/>
          </p:nvSpPr>
          <p:spPr>
            <a:xfrm>
              <a:off x="7222785" y="1206040"/>
              <a:ext cx="23044" cy="1250"/>
            </a:xfrm>
            <a:custGeom>
              <a:avLst/>
              <a:gdLst/>
              <a:ahLst/>
              <a:cxnLst/>
              <a:rect l="l" t="t" r="r" b="b"/>
              <a:pathLst>
                <a:path w="719" h="39" extrusionOk="0">
                  <a:moveTo>
                    <a:pt x="359" y="0"/>
                  </a:moveTo>
                  <a:cubicBezTo>
                    <a:pt x="238" y="0"/>
                    <a:pt x="117" y="5"/>
                    <a:pt x="0" y="13"/>
                  </a:cubicBezTo>
                  <a:cubicBezTo>
                    <a:pt x="117" y="30"/>
                    <a:pt x="238" y="38"/>
                    <a:pt x="359" y="38"/>
                  </a:cubicBezTo>
                  <a:cubicBezTo>
                    <a:pt x="481" y="38"/>
                    <a:pt x="602" y="30"/>
                    <a:pt x="719" y="13"/>
                  </a:cubicBezTo>
                  <a:cubicBezTo>
                    <a:pt x="602" y="5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0"/>
            <p:cNvSpPr/>
            <p:nvPr/>
          </p:nvSpPr>
          <p:spPr>
            <a:xfrm>
              <a:off x="7222785" y="1219821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17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17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0"/>
            <p:cNvSpPr/>
            <p:nvPr/>
          </p:nvSpPr>
          <p:spPr>
            <a:xfrm>
              <a:off x="7223298" y="1228411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3"/>
                    <a:pt x="369" y="33"/>
                    <a:pt x="820" y="33"/>
                  </a:cubicBezTo>
                  <a:cubicBezTo>
                    <a:pt x="1271" y="33"/>
                    <a:pt x="1655" y="33"/>
                    <a:pt x="1655" y="17"/>
                  </a:cubicBezTo>
                  <a:cubicBezTo>
                    <a:pt x="1655" y="0"/>
                    <a:pt x="1271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0"/>
            <p:cNvSpPr/>
            <p:nvPr/>
          </p:nvSpPr>
          <p:spPr>
            <a:xfrm>
              <a:off x="7222785" y="1249019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0"/>
            <p:cNvSpPr/>
            <p:nvPr/>
          </p:nvSpPr>
          <p:spPr>
            <a:xfrm>
              <a:off x="7222785" y="1263217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0"/>
            <p:cNvSpPr/>
            <p:nvPr/>
          </p:nvSpPr>
          <p:spPr>
            <a:xfrm>
              <a:off x="7223298" y="1271229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0"/>
            <p:cNvSpPr/>
            <p:nvPr/>
          </p:nvSpPr>
          <p:spPr>
            <a:xfrm>
              <a:off x="722704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38" y="34"/>
                    <a:pt x="1739" y="34"/>
                    <a:pt x="1739" y="17"/>
                  </a:cubicBezTo>
                  <a:cubicBezTo>
                    <a:pt x="1739" y="1"/>
                    <a:pt x="1338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0"/>
            <p:cNvSpPr/>
            <p:nvPr/>
          </p:nvSpPr>
          <p:spPr>
            <a:xfrm>
              <a:off x="722759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29" y="1"/>
                  </a:moveTo>
                  <a:cubicBezTo>
                    <a:pt x="285" y="1"/>
                    <a:pt x="143" y="9"/>
                    <a:pt x="1" y="26"/>
                  </a:cubicBezTo>
                  <a:cubicBezTo>
                    <a:pt x="143" y="43"/>
                    <a:pt x="285" y="51"/>
                    <a:pt x="429" y="51"/>
                  </a:cubicBezTo>
                  <a:cubicBezTo>
                    <a:pt x="573" y="51"/>
                    <a:pt x="719" y="43"/>
                    <a:pt x="869" y="26"/>
                  </a:cubicBezTo>
                  <a:cubicBezTo>
                    <a:pt x="719" y="9"/>
                    <a:pt x="573" y="1"/>
                    <a:pt x="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0"/>
            <p:cNvSpPr/>
            <p:nvPr/>
          </p:nvSpPr>
          <p:spPr>
            <a:xfrm>
              <a:off x="7175511" y="1119697"/>
              <a:ext cx="36056" cy="35896"/>
            </a:xfrm>
            <a:custGeom>
              <a:avLst/>
              <a:gdLst/>
              <a:ahLst/>
              <a:cxnLst/>
              <a:rect l="l" t="t" r="r" b="b"/>
              <a:pathLst>
                <a:path w="1125" h="1120" extrusionOk="0">
                  <a:moveTo>
                    <a:pt x="22" y="0"/>
                  </a:moveTo>
                  <a:cubicBezTo>
                    <a:pt x="33" y="0"/>
                    <a:pt x="13" y="16"/>
                    <a:pt x="5" y="20"/>
                  </a:cubicBezTo>
                  <a:lnTo>
                    <a:pt x="5" y="20"/>
                  </a:lnTo>
                  <a:lnTo>
                    <a:pt x="5" y="17"/>
                  </a:lnTo>
                  <a:cubicBezTo>
                    <a:pt x="2" y="20"/>
                    <a:pt x="1" y="22"/>
                    <a:pt x="2" y="22"/>
                  </a:cubicBezTo>
                  <a:cubicBezTo>
                    <a:pt x="2" y="22"/>
                    <a:pt x="3" y="21"/>
                    <a:pt x="5" y="20"/>
                  </a:cubicBezTo>
                  <a:lnTo>
                    <a:pt x="5" y="20"/>
                  </a:lnTo>
                  <a:lnTo>
                    <a:pt x="5" y="167"/>
                  </a:lnTo>
                  <a:lnTo>
                    <a:pt x="5" y="318"/>
                  </a:lnTo>
                  <a:lnTo>
                    <a:pt x="5" y="585"/>
                  </a:lnTo>
                  <a:cubicBezTo>
                    <a:pt x="5" y="769"/>
                    <a:pt x="5" y="953"/>
                    <a:pt x="5" y="1103"/>
                  </a:cubicBezTo>
                  <a:lnTo>
                    <a:pt x="5" y="1120"/>
                  </a:lnTo>
                  <a:lnTo>
                    <a:pt x="824" y="1120"/>
                  </a:lnTo>
                  <a:lnTo>
                    <a:pt x="1041" y="1103"/>
                  </a:lnTo>
                  <a:lnTo>
                    <a:pt x="807" y="1103"/>
                  </a:lnTo>
                  <a:lnTo>
                    <a:pt x="38" y="1087"/>
                  </a:lnTo>
                  <a:lnTo>
                    <a:pt x="38" y="1087"/>
                  </a:lnTo>
                  <a:cubicBezTo>
                    <a:pt x="38" y="939"/>
                    <a:pt x="38" y="762"/>
                    <a:pt x="38" y="585"/>
                  </a:cubicBezTo>
                  <a:lnTo>
                    <a:pt x="38" y="318"/>
                  </a:lnTo>
                  <a:lnTo>
                    <a:pt x="38" y="167"/>
                  </a:lnTo>
                  <a:lnTo>
                    <a:pt x="38" y="34"/>
                  </a:lnTo>
                  <a:lnTo>
                    <a:pt x="1091" y="34"/>
                  </a:lnTo>
                  <a:cubicBezTo>
                    <a:pt x="1092" y="344"/>
                    <a:pt x="1108" y="605"/>
                    <a:pt x="1108" y="802"/>
                  </a:cubicBezTo>
                  <a:cubicBezTo>
                    <a:pt x="1108" y="886"/>
                    <a:pt x="1108" y="953"/>
                    <a:pt x="1108" y="1019"/>
                  </a:cubicBezTo>
                  <a:cubicBezTo>
                    <a:pt x="1108" y="1053"/>
                    <a:pt x="1108" y="1070"/>
                    <a:pt x="1108" y="1103"/>
                  </a:cubicBezTo>
                  <a:cubicBezTo>
                    <a:pt x="1108" y="1086"/>
                    <a:pt x="1124" y="1053"/>
                    <a:pt x="1124" y="1036"/>
                  </a:cubicBezTo>
                  <a:cubicBezTo>
                    <a:pt x="1124" y="969"/>
                    <a:pt x="1124" y="902"/>
                    <a:pt x="1124" y="802"/>
                  </a:cubicBezTo>
                  <a:cubicBezTo>
                    <a:pt x="1124" y="602"/>
                    <a:pt x="1124" y="334"/>
                    <a:pt x="1124" y="17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0"/>
            <p:cNvSpPr/>
            <p:nvPr/>
          </p:nvSpPr>
          <p:spPr>
            <a:xfrm>
              <a:off x="7185287" y="1127036"/>
              <a:ext cx="16634" cy="19262"/>
            </a:xfrm>
            <a:custGeom>
              <a:avLst/>
              <a:gdLst/>
              <a:ahLst/>
              <a:cxnLst/>
              <a:rect l="l" t="t" r="r" b="b"/>
              <a:pathLst>
                <a:path w="519" h="601" extrusionOk="0">
                  <a:moveTo>
                    <a:pt x="255" y="1"/>
                  </a:moveTo>
                  <a:cubicBezTo>
                    <a:pt x="242" y="1"/>
                    <a:pt x="230" y="2"/>
                    <a:pt x="218" y="5"/>
                  </a:cubicBezTo>
                  <a:cubicBezTo>
                    <a:pt x="207" y="5"/>
                    <a:pt x="196" y="12"/>
                    <a:pt x="185" y="22"/>
                  </a:cubicBezTo>
                  <a:lnTo>
                    <a:pt x="185" y="22"/>
                  </a:lnTo>
                  <a:cubicBezTo>
                    <a:pt x="162" y="22"/>
                    <a:pt x="148" y="25"/>
                    <a:pt x="134" y="39"/>
                  </a:cubicBezTo>
                  <a:cubicBezTo>
                    <a:pt x="152" y="30"/>
                    <a:pt x="171" y="25"/>
                    <a:pt x="183" y="23"/>
                  </a:cubicBezTo>
                  <a:lnTo>
                    <a:pt x="183" y="23"/>
                  </a:lnTo>
                  <a:cubicBezTo>
                    <a:pt x="178" y="28"/>
                    <a:pt x="173" y="33"/>
                    <a:pt x="168" y="39"/>
                  </a:cubicBezTo>
                  <a:cubicBezTo>
                    <a:pt x="184" y="22"/>
                    <a:pt x="201" y="22"/>
                    <a:pt x="218" y="22"/>
                  </a:cubicBezTo>
                  <a:cubicBezTo>
                    <a:pt x="230" y="19"/>
                    <a:pt x="242" y="17"/>
                    <a:pt x="255" y="17"/>
                  </a:cubicBezTo>
                  <a:cubicBezTo>
                    <a:pt x="309" y="17"/>
                    <a:pt x="361" y="45"/>
                    <a:pt x="402" y="72"/>
                  </a:cubicBezTo>
                  <a:cubicBezTo>
                    <a:pt x="468" y="139"/>
                    <a:pt x="502" y="222"/>
                    <a:pt x="502" y="306"/>
                  </a:cubicBezTo>
                  <a:cubicBezTo>
                    <a:pt x="502" y="423"/>
                    <a:pt x="435" y="523"/>
                    <a:pt x="335" y="557"/>
                  </a:cubicBezTo>
                  <a:cubicBezTo>
                    <a:pt x="313" y="564"/>
                    <a:pt x="291" y="567"/>
                    <a:pt x="269" y="567"/>
                  </a:cubicBezTo>
                  <a:cubicBezTo>
                    <a:pt x="187" y="567"/>
                    <a:pt x="103" y="522"/>
                    <a:pt x="51" y="456"/>
                  </a:cubicBezTo>
                  <a:cubicBezTo>
                    <a:pt x="17" y="373"/>
                    <a:pt x="1" y="272"/>
                    <a:pt x="34" y="189"/>
                  </a:cubicBezTo>
                  <a:cubicBezTo>
                    <a:pt x="51" y="122"/>
                    <a:pt x="84" y="72"/>
                    <a:pt x="134" y="39"/>
                  </a:cubicBezTo>
                  <a:lnTo>
                    <a:pt x="134" y="39"/>
                  </a:lnTo>
                  <a:cubicBezTo>
                    <a:pt x="84" y="72"/>
                    <a:pt x="34" y="122"/>
                    <a:pt x="17" y="189"/>
                  </a:cubicBezTo>
                  <a:cubicBezTo>
                    <a:pt x="1" y="222"/>
                    <a:pt x="1" y="272"/>
                    <a:pt x="1" y="306"/>
                  </a:cubicBezTo>
                  <a:cubicBezTo>
                    <a:pt x="1" y="356"/>
                    <a:pt x="17" y="423"/>
                    <a:pt x="34" y="456"/>
                  </a:cubicBezTo>
                  <a:cubicBezTo>
                    <a:pt x="87" y="549"/>
                    <a:pt x="172" y="600"/>
                    <a:pt x="272" y="600"/>
                  </a:cubicBezTo>
                  <a:cubicBezTo>
                    <a:pt x="298" y="600"/>
                    <a:pt x="324" y="597"/>
                    <a:pt x="352" y="590"/>
                  </a:cubicBezTo>
                  <a:cubicBezTo>
                    <a:pt x="402" y="573"/>
                    <a:pt x="452" y="523"/>
                    <a:pt x="485" y="473"/>
                  </a:cubicBezTo>
                  <a:cubicBezTo>
                    <a:pt x="502" y="423"/>
                    <a:pt x="519" y="373"/>
                    <a:pt x="519" y="306"/>
                  </a:cubicBezTo>
                  <a:cubicBezTo>
                    <a:pt x="519" y="206"/>
                    <a:pt x="485" y="122"/>
                    <a:pt x="402" y="55"/>
                  </a:cubicBezTo>
                  <a:cubicBezTo>
                    <a:pt x="361" y="28"/>
                    <a:pt x="309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0"/>
            <p:cNvSpPr/>
            <p:nvPr/>
          </p:nvSpPr>
          <p:spPr>
            <a:xfrm>
              <a:off x="7200831" y="1135209"/>
              <a:ext cx="3237" cy="3782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34" y="1"/>
                  </a:moveTo>
                  <a:cubicBezTo>
                    <a:pt x="17" y="1"/>
                    <a:pt x="0" y="1"/>
                    <a:pt x="0" y="17"/>
                  </a:cubicBezTo>
                  <a:cubicBezTo>
                    <a:pt x="0" y="17"/>
                    <a:pt x="50" y="17"/>
                    <a:pt x="50" y="68"/>
                  </a:cubicBezTo>
                  <a:cubicBezTo>
                    <a:pt x="50" y="101"/>
                    <a:pt x="17" y="118"/>
                    <a:pt x="17" y="118"/>
                  </a:cubicBezTo>
                  <a:lnTo>
                    <a:pt x="50" y="118"/>
                  </a:lnTo>
                  <a:cubicBezTo>
                    <a:pt x="100" y="101"/>
                    <a:pt x="84" y="1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0"/>
            <p:cNvSpPr/>
            <p:nvPr/>
          </p:nvSpPr>
          <p:spPr>
            <a:xfrm>
              <a:off x="7183139" y="1136812"/>
              <a:ext cx="3269" cy="3782"/>
            </a:xfrm>
            <a:custGeom>
              <a:avLst/>
              <a:gdLst/>
              <a:ahLst/>
              <a:cxnLst/>
              <a:rect l="l" t="t" r="r" b="b"/>
              <a:pathLst>
                <a:path w="102" h="118" extrusionOk="0">
                  <a:moveTo>
                    <a:pt x="84" y="1"/>
                  </a:moveTo>
                  <a:cubicBezTo>
                    <a:pt x="68" y="1"/>
                    <a:pt x="68" y="1"/>
                    <a:pt x="51" y="18"/>
                  </a:cubicBezTo>
                  <a:cubicBezTo>
                    <a:pt x="1" y="51"/>
                    <a:pt x="34" y="118"/>
                    <a:pt x="84" y="118"/>
                  </a:cubicBezTo>
                  <a:cubicBezTo>
                    <a:pt x="101" y="118"/>
                    <a:pt x="101" y="118"/>
                    <a:pt x="101" y="101"/>
                  </a:cubicBezTo>
                  <a:cubicBezTo>
                    <a:pt x="101" y="101"/>
                    <a:pt x="68" y="101"/>
                    <a:pt x="51" y="68"/>
                  </a:cubicBezTo>
                  <a:cubicBezTo>
                    <a:pt x="51" y="34"/>
                    <a:pt x="84" y="18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0"/>
            <p:cNvSpPr/>
            <p:nvPr/>
          </p:nvSpPr>
          <p:spPr>
            <a:xfrm>
              <a:off x="7190639" y="1139504"/>
              <a:ext cx="6987" cy="2692"/>
            </a:xfrm>
            <a:custGeom>
              <a:avLst/>
              <a:gdLst/>
              <a:ahLst/>
              <a:cxnLst/>
              <a:rect l="l" t="t" r="r" b="b"/>
              <a:pathLst>
                <a:path w="218" h="84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18" y="1"/>
                    <a:pt x="184" y="51"/>
                    <a:pt x="118" y="51"/>
                  </a:cubicBezTo>
                  <a:cubicBezTo>
                    <a:pt x="84" y="51"/>
                    <a:pt x="34" y="34"/>
                    <a:pt x="1" y="17"/>
                  </a:cubicBezTo>
                  <a:lnTo>
                    <a:pt x="1" y="17"/>
                  </a:lnTo>
                  <a:cubicBezTo>
                    <a:pt x="1" y="17"/>
                    <a:pt x="34" y="84"/>
                    <a:pt x="118" y="84"/>
                  </a:cubicBezTo>
                  <a:cubicBezTo>
                    <a:pt x="201" y="67"/>
                    <a:pt x="218" y="1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0"/>
            <p:cNvSpPr/>
            <p:nvPr/>
          </p:nvSpPr>
          <p:spPr>
            <a:xfrm>
              <a:off x="7186376" y="1129312"/>
              <a:ext cx="12884" cy="3493"/>
            </a:xfrm>
            <a:custGeom>
              <a:avLst/>
              <a:gdLst/>
              <a:ahLst/>
              <a:cxnLst/>
              <a:rect l="l" t="t" r="r" b="b"/>
              <a:pathLst>
                <a:path w="402" h="109" extrusionOk="0">
                  <a:moveTo>
                    <a:pt x="217" y="1"/>
                  </a:moveTo>
                  <a:lnTo>
                    <a:pt x="201" y="18"/>
                  </a:lnTo>
                  <a:cubicBezTo>
                    <a:pt x="150" y="68"/>
                    <a:pt x="84" y="101"/>
                    <a:pt x="0" y="101"/>
                  </a:cubicBezTo>
                  <a:cubicBezTo>
                    <a:pt x="0" y="101"/>
                    <a:pt x="15" y="109"/>
                    <a:pt x="35" y="109"/>
                  </a:cubicBezTo>
                  <a:cubicBezTo>
                    <a:pt x="45" y="109"/>
                    <a:pt x="56" y="107"/>
                    <a:pt x="67" y="101"/>
                  </a:cubicBezTo>
                  <a:cubicBezTo>
                    <a:pt x="125" y="101"/>
                    <a:pt x="171" y="88"/>
                    <a:pt x="204" y="52"/>
                  </a:cubicBezTo>
                  <a:lnTo>
                    <a:pt x="204" y="52"/>
                  </a:lnTo>
                  <a:cubicBezTo>
                    <a:pt x="213" y="74"/>
                    <a:pt x="240" y="88"/>
                    <a:pt x="267" y="101"/>
                  </a:cubicBezTo>
                  <a:cubicBezTo>
                    <a:pt x="301" y="101"/>
                    <a:pt x="318" y="101"/>
                    <a:pt x="334" y="85"/>
                  </a:cubicBezTo>
                  <a:cubicBezTo>
                    <a:pt x="384" y="68"/>
                    <a:pt x="401" y="68"/>
                    <a:pt x="401" y="51"/>
                  </a:cubicBezTo>
                  <a:lnTo>
                    <a:pt x="401" y="51"/>
                  </a:lnTo>
                  <a:cubicBezTo>
                    <a:pt x="401" y="51"/>
                    <a:pt x="368" y="68"/>
                    <a:pt x="334" y="68"/>
                  </a:cubicBezTo>
                  <a:cubicBezTo>
                    <a:pt x="326" y="76"/>
                    <a:pt x="318" y="80"/>
                    <a:pt x="307" y="80"/>
                  </a:cubicBezTo>
                  <a:cubicBezTo>
                    <a:pt x="297" y="80"/>
                    <a:pt x="284" y="76"/>
                    <a:pt x="267" y="68"/>
                  </a:cubicBezTo>
                  <a:cubicBezTo>
                    <a:pt x="251" y="68"/>
                    <a:pt x="234" y="51"/>
                    <a:pt x="234" y="18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0"/>
            <p:cNvSpPr/>
            <p:nvPr/>
          </p:nvSpPr>
          <p:spPr>
            <a:xfrm>
              <a:off x="7180992" y="1147965"/>
              <a:ext cx="25736" cy="7628"/>
            </a:xfrm>
            <a:custGeom>
              <a:avLst/>
              <a:gdLst/>
              <a:ahLst/>
              <a:cxnLst/>
              <a:rect l="l" t="t" r="r" b="b"/>
              <a:pathLst>
                <a:path w="803" h="238" extrusionOk="0">
                  <a:moveTo>
                    <a:pt x="448" y="1"/>
                  </a:moveTo>
                  <a:cubicBezTo>
                    <a:pt x="433" y="1"/>
                    <a:pt x="417" y="2"/>
                    <a:pt x="402" y="4"/>
                  </a:cubicBezTo>
                  <a:cubicBezTo>
                    <a:pt x="285" y="4"/>
                    <a:pt x="168" y="37"/>
                    <a:pt x="85" y="121"/>
                  </a:cubicBezTo>
                  <a:cubicBezTo>
                    <a:pt x="51" y="137"/>
                    <a:pt x="34" y="171"/>
                    <a:pt x="18" y="204"/>
                  </a:cubicBezTo>
                  <a:cubicBezTo>
                    <a:pt x="18" y="204"/>
                    <a:pt x="1" y="221"/>
                    <a:pt x="1" y="238"/>
                  </a:cubicBezTo>
                  <a:cubicBezTo>
                    <a:pt x="34" y="204"/>
                    <a:pt x="68" y="171"/>
                    <a:pt x="101" y="137"/>
                  </a:cubicBezTo>
                  <a:cubicBezTo>
                    <a:pt x="185" y="71"/>
                    <a:pt x="285" y="20"/>
                    <a:pt x="402" y="20"/>
                  </a:cubicBezTo>
                  <a:cubicBezTo>
                    <a:pt x="502" y="20"/>
                    <a:pt x="619" y="54"/>
                    <a:pt x="703" y="121"/>
                  </a:cubicBezTo>
                  <a:cubicBezTo>
                    <a:pt x="736" y="154"/>
                    <a:pt x="770" y="188"/>
                    <a:pt x="803" y="221"/>
                  </a:cubicBezTo>
                  <a:cubicBezTo>
                    <a:pt x="803" y="204"/>
                    <a:pt x="786" y="204"/>
                    <a:pt x="786" y="188"/>
                  </a:cubicBezTo>
                  <a:cubicBezTo>
                    <a:pt x="770" y="154"/>
                    <a:pt x="736" y="137"/>
                    <a:pt x="719" y="104"/>
                  </a:cubicBezTo>
                  <a:cubicBezTo>
                    <a:pt x="647" y="46"/>
                    <a:pt x="549" y="1"/>
                    <a:pt x="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0"/>
            <p:cNvSpPr/>
            <p:nvPr/>
          </p:nvSpPr>
          <p:spPr>
            <a:xfrm>
              <a:off x="7192786" y="1134696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7" y="0"/>
                  </a:moveTo>
                  <a:cubicBezTo>
                    <a:pt x="17" y="0"/>
                    <a:pt x="1" y="33"/>
                    <a:pt x="34" y="84"/>
                  </a:cubicBezTo>
                  <a:cubicBezTo>
                    <a:pt x="34" y="97"/>
                    <a:pt x="45" y="100"/>
                    <a:pt x="49" y="109"/>
                  </a:cubicBezTo>
                  <a:lnTo>
                    <a:pt x="49" y="109"/>
                  </a:lnTo>
                  <a:cubicBezTo>
                    <a:pt x="45" y="123"/>
                    <a:pt x="34" y="134"/>
                    <a:pt x="34" y="134"/>
                  </a:cubicBezTo>
                  <a:cubicBezTo>
                    <a:pt x="34" y="134"/>
                    <a:pt x="51" y="134"/>
                    <a:pt x="84" y="117"/>
                  </a:cubicBezTo>
                  <a:lnTo>
                    <a:pt x="84" y="100"/>
                  </a:lnTo>
                  <a:lnTo>
                    <a:pt x="67" y="100"/>
                  </a:lnTo>
                  <a:cubicBezTo>
                    <a:pt x="67" y="84"/>
                    <a:pt x="67" y="84"/>
                    <a:pt x="51" y="67"/>
                  </a:cubicBezTo>
                  <a:cubicBezTo>
                    <a:pt x="34" y="33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0"/>
            <p:cNvSpPr/>
            <p:nvPr/>
          </p:nvSpPr>
          <p:spPr>
            <a:xfrm>
              <a:off x="7195991" y="1135081"/>
              <a:ext cx="2724" cy="1250"/>
            </a:xfrm>
            <a:custGeom>
              <a:avLst/>
              <a:gdLst/>
              <a:ahLst/>
              <a:cxnLst/>
              <a:rect l="l" t="t" r="r" b="b"/>
              <a:pathLst>
                <a:path w="85" h="39" extrusionOk="0">
                  <a:moveTo>
                    <a:pt x="67" y="0"/>
                  </a:moveTo>
                  <a:cubicBezTo>
                    <a:pt x="63" y="0"/>
                    <a:pt x="58" y="1"/>
                    <a:pt x="51" y="5"/>
                  </a:cubicBezTo>
                  <a:cubicBezTo>
                    <a:pt x="18" y="5"/>
                    <a:pt x="1" y="38"/>
                    <a:pt x="18" y="38"/>
                  </a:cubicBezTo>
                  <a:cubicBezTo>
                    <a:pt x="18" y="38"/>
                    <a:pt x="34" y="21"/>
                    <a:pt x="51" y="21"/>
                  </a:cubicBezTo>
                  <a:lnTo>
                    <a:pt x="84" y="21"/>
                  </a:lnTo>
                  <a:cubicBezTo>
                    <a:pt x="84" y="21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0"/>
            <p:cNvSpPr/>
            <p:nvPr/>
          </p:nvSpPr>
          <p:spPr>
            <a:xfrm>
              <a:off x="7187979" y="1135754"/>
              <a:ext cx="2692" cy="1090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50" y="0"/>
                  </a:moveTo>
                  <a:cubicBezTo>
                    <a:pt x="17" y="0"/>
                    <a:pt x="0" y="17"/>
                    <a:pt x="0" y="34"/>
                  </a:cubicBezTo>
                  <a:lnTo>
                    <a:pt x="84" y="34"/>
                  </a:lnTo>
                  <a:cubicBezTo>
                    <a:pt x="84" y="1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0"/>
            <p:cNvSpPr/>
            <p:nvPr/>
          </p:nvSpPr>
          <p:spPr>
            <a:xfrm>
              <a:off x="7190639" y="1144856"/>
              <a:ext cx="1122" cy="4327"/>
            </a:xfrm>
            <a:custGeom>
              <a:avLst/>
              <a:gdLst/>
              <a:ahLst/>
              <a:cxnLst/>
              <a:rect l="l" t="t" r="r" b="b"/>
              <a:pathLst>
                <a:path w="35" h="135" extrusionOk="0">
                  <a:moveTo>
                    <a:pt x="1" y="1"/>
                  </a:moveTo>
                  <a:cubicBezTo>
                    <a:pt x="1" y="1"/>
                    <a:pt x="1" y="34"/>
                    <a:pt x="1" y="67"/>
                  </a:cubicBezTo>
                  <a:cubicBezTo>
                    <a:pt x="1" y="101"/>
                    <a:pt x="17" y="134"/>
                    <a:pt x="17" y="134"/>
                  </a:cubicBezTo>
                  <a:cubicBezTo>
                    <a:pt x="17" y="117"/>
                    <a:pt x="34" y="101"/>
                    <a:pt x="17" y="67"/>
                  </a:cubicBezTo>
                  <a:cubicBezTo>
                    <a:pt x="17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0"/>
            <p:cNvSpPr/>
            <p:nvPr/>
          </p:nvSpPr>
          <p:spPr>
            <a:xfrm>
              <a:off x="7197081" y="1144856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1"/>
                  </a:moveTo>
                  <a:cubicBezTo>
                    <a:pt x="17" y="1"/>
                    <a:pt x="0" y="17"/>
                    <a:pt x="0" y="51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17" y="117"/>
                    <a:pt x="17" y="84"/>
                    <a:pt x="17" y="67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0"/>
            <p:cNvSpPr/>
            <p:nvPr/>
          </p:nvSpPr>
          <p:spPr>
            <a:xfrm>
              <a:off x="7184742" y="1140562"/>
              <a:ext cx="2179" cy="10769"/>
            </a:xfrm>
            <a:custGeom>
              <a:avLst/>
              <a:gdLst/>
              <a:ahLst/>
              <a:cxnLst/>
              <a:rect l="l" t="t" r="r" b="b"/>
              <a:pathLst>
                <a:path w="68" h="336" extrusionOk="0">
                  <a:moveTo>
                    <a:pt x="18" y="1"/>
                  </a:moveTo>
                  <a:cubicBezTo>
                    <a:pt x="18" y="1"/>
                    <a:pt x="18" y="68"/>
                    <a:pt x="18" y="168"/>
                  </a:cubicBezTo>
                  <a:cubicBezTo>
                    <a:pt x="18" y="251"/>
                    <a:pt x="1" y="335"/>
                    <a:pt x="1" y="335"/>
                  </a:cubicBezTo>
                  <a:cubicBezTo>
                    <a:pt x="51" y="235"/>
                    <a:pt x="68" y="10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0"/>
            <p:cNvSpPr/>
            <p:nvPr/>
          </p:nvSpPr>
          <p:spPr>
            <a:xfrm>
              <a:off x="7201344" y="1138446"/>
              <a:ext cx="2179" cy="12339"/>
            </a:xfrm>
            <a:custGeom>
              <a:avLst/>
              <a:gdLst/>
              <a:ahLst/>
              <a:cxnLst/>
              <a:rect l="l" t="t" r="r" b="b"/>
              <a:pathLst>
                <a:path w="68" h="385" extrusionOk="0">
                  <a:moveTo>
                    <a:pt x="1" y="0"/>
                  </a:moveTo>
                  <a:cubicBezTo>
                    <a:pt x="1" y="134"/>
                    <a:pt x="18" y="251"/>
                    <a:pt x="68" y="384"/>
                  </a:cubicBezTo>
                  <a:cubicBezTo>
                    <a:pt x="51" y="251"/>
                    <a:pt x="34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0"/>
            <p:cNvSpPr/>
            <p:nvPr/>
          </p:nvSpPr>
          <p:spPr>
            <a:xfrm>
              <a:off x="7336306" y="1467247"/>
              <a:ext cx="299924" cy="174608"/>
            </a:xfrm>
            <a:custGeom>
              <a:avLst/>
              <a:gdLst/>
              <a:ahLst/>
              <a:cxnLst/>
              <a:rect l="l" t="t" r="r" b="b"/>
              <a:pathLst>
                <a:path w="9358" h="5448" extrusionOk="0">
                  <a:moveTo>
                    <a:pt x="201" y="0"/>
                  </a:moveTo>
                  <a:cubicBezTo>
                    <a:pt x="84" y="0"/>
                    <a:pt x="0" y="100"/>
                    <a:pt x="17" y="201"/>
                  </a:cubicBezTo>
                  <a:lnTo>
                    <a:pt x="652" y="5280"/>
                  </a:lnTo>
                  <a:cubicBezTo>
                    <a:pt x="652" y="5363"/>
                    <a:pt x="736" y="5447"/>
                    <a:pt x="819" y="5447"/>
                  </a:cubicBezTo>
                  <a:lnTo>
                    <a:pt x="8772" y="5447"/>
                  </a:lnTo>
                  <a:cubicBezTo>
                    <a:pt x="8856" y="5447"/>
                    <a:pt x="8940" y="5363"/>
                    <a:pt x="8956" y="5280"/>
                  </a:cubicBezTo>
                  <a:lnTo>
                    <a:pt x="9357" y="184"/>
                  </a:lnTo>
                  <a:cubicBezTo>
                    <a:pt x="9357" y="84"/>
                    <a:pt x="9274" y="0"/>
                    <a:pt x="917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0"/>
            <p:cNvSpPr/>
            <p:nvPr/>
          </p:nvSpPr>
          <p:spPr>
            <a:xfrm>
              <a:off x="7021960" y="1482215"/>
              <a:ext cx="228164" cy="129097"/>
            </a:xfrm>
            <a:custGeom>
              <a:avLst/>
              <a:gdLst/>
              <a:ahLst/>
              <a:cxnLst/>
              <a:rect l="l" t="t" r="r" b="b"/>
              <a:pathLst>
                <a:path w="7119" h="4028" extrusionOk="0">
                  <a:moveTo>
                    <a:pt x="1905" y="1"/>
                  </a:moveTo>
                  <a:lnTo>
                    <a:pt x="251" y="18"/>
                  </a:lnTo>
                  <a:cubicBezTo>
                    <a:pt x="117" y="18"/>
                    <a:pt x="1" y="135"/>
                    <a:pt x="17" y="268"/>
                  </a:cubicBezTo>
                  <a:lnTo>
                    <a:pt x="285" y="3794"/>
                  </a:lnTo>
                  <a:cubicBezTo>
                    <a:pt x="301" y="3927"/>
                    <a:pt x="402" y="4028"/>
                    <a:pt x="518" y="4028"/>
                  </a:cubicBezTo>
                  <a:lnTo>
                    <a:pt x="6884" y="3927"/>
                  </a:lnTo>
                  <a:cubicBezTo>
                    <a:pt x="7018" y="3927"/>
                    <a:pt x="7118" y="3827"/>
                    <a:pt x="7118" y="3693"/>
                  </a:cubicBezTo>
                  <a:lnTo>
                    <a:pt x="7085" y="937"/>
                  </a:lnTo>
                  <a:cubicBezTo>
                    <a:pt x="7068" y="803"/>
                    <a:pt x="6968" y="703"/>
                    <a:pt x="6834" y="703"/>
                  </a:cubicBezTo>
                  <a:lnTo>
                    <a:pt x="2925" y="786"/>
                  </a:lnTo>
                  <a:cubicBezTo>
                    <a:pt x="2858" y="786"/>
                    <a:pt x="2808" y="769"/>
                    <a:pt x="2757" y="719"/>
                  </a:cubicBezTo>
                  <a:lnTo>
                    <a:pt x="2072" y="68"/>
                  </a:lnTo>
                  <a:cubicBezTo>
                    <a:pt x="2022" y="18"/>
                    <a:pt x="1955" y="1"/>
                    <a:pt x="190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0"/>
            <p:cNvSpPr/>
            <p:nvPr/>
          </p:nvSpPr>
          <p:spPr>
            <a:xfrm>
              <a:off x="7025710" y="1491317"/>
              <a:ext cx="224414" cy="136052"/>
            </a:xfrm>
            <a:custGeom>
              <a:avLst/>
              <a:gdLst/>
              <a:ahLst/>
              <a:cxnLst/>
              <a:rect l="l" t="t" r="r" b="b"/>
              <a:pathLst>
                <a:path w="7002" h="4245" extrusionOk="0">
                  <a:moveTo>
                    <a:pt x="6951" y="1"/>
                  </a:moveTo>
                  <a:lnTo>
                    <a:pt x="0" y="101"/>
                  </a:lnTo>
                  <a:lnTo>
                    <a:pt x="67" y="4245"/>
                  </a:lnTo>
                  <a:lnTo>
                    <a:pt x="7001" y="414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0"/>
            <p:cNvSpPr/>
            <p:nvPr/>
          </p:nvSpPr>
          <p:spPr>
            <a:xfrm>
              <a:off x="7008050" y="1497759"/>
              <a:ext cx="254926" cy="151564"/>
            </a:xfrm>
            <a:custGeom>
              <a:avLst/>
              <a:gdLst/>
              <a:ahLst/>
              <a:cxnLst/>
              <a:rect l="l" t="t" r="r" b="b"/>
              <a:pathLst>
                <a:path w="7954" h="4729" extrusionOk="0">
                  <a:moveTo>
                    <a:pt x="7803" y="0"/>
                  </a:moveTo>
                  <a:lnTo>
                    <a:pt x="167" y="101"/>
                  </a:lnTo>
                  <a:cubicBezTo>
                    <a:pt x="67" y="101"/>
                    <a:pt x="0" y="184"/>
                    <a:pt x="17" y="284"/>
                  </a:cubicBezTo>
                  <a:lnTo>
                    <a:pt x="602" y="4595"/>
                  </a:lnTo>
                  <a:cubicBezTo>
                    <a:pt x="618" y="4679"/>
                    <a:pt x="685" y="4729"/>
                    <a:pt x="752" y="4729"/>
                  </a:cubicBezTo>
                  <a:lnTo>
                    <a:pt x="7519" y="4629"/>
                  </a:lnTo>
                  <a:cubicBezTo>
                    <a:pt x="7602" y="4629"/>
                    <a:pt x="7669" y="4579"/>
                    <a:pt x="7669" y="4495"/>
                  </a:cubicBezTo>
                  <a:lnTo>
                    <a:pt x="7953" y="168"/>
                  </a:lnTo>
                  <a:cubicBezTo>
                    <a:pt x="7953" y="67"/>
                    <a:pt x="7887" y="0"/>
                    <a:pt x="780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0"/>
            <p:cNvSpPr/>
            <p:nvPr/>
          </p:nvSpPr>
          <p:spPr>
            <a:xfrm>
              <a:off x="7748117" y="1481702"/>
              <a:ext cx="219575" cy="132815"/>
            </a:xfrm>
            <a:custGeom>
              <a:avLst/>
              <a:gdLst/>
              <a:ahLst/>
              <a:cxnLst/>
              <a:rect l="l" t="t" r="r" b="b"/>
              <a:pathLst>
                <a:path w="6851" h="4144" extrusionOk="0">
                  <a:moveTo>
                    <a:pt x="6784" y="0"/>
                  </a:moveTo>
                  <a:lnTo>
                    <a:pt x="0" y="100"/>
                  </a:lnTo>
                  <a:lnTo>
                    <a:pt x="67" y="4144"/>
                  </a:lnTo>
                  <a:lnTo>
                    <a:pt x="6851" y="4060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0"/>
            <p:cNvSpPr/>
            <p:nvPr/>
          </p:nvSpPr>
          <p:spPr>
            <a:xfrm>
              <a:off x="7730425" y="1487567"/>
              <a:ext cx="249605" cy="148392"/>
            </a:xfrm>
            <a:custGeom>
              <a:avLst/>
              <a:gdLst/>
              <a:ahLst/>
              <a:cxnLst/>
              <a:rect l="l" t="t" r="r" b="b"/>
              <a:pathLst>
                <a:path w="7788" h="4630" extrusionOk="0">
                  <a:moveTo>
                    <a:pt x="7637" y="1"/>
                  </a:moveTo>
                  <a:lnTo>
                    <a:pt x="168" y="118"/>
                  </a:lnTo>
                  <a:cubicBezTo>
                    <a:pt x="84" y="118"/>
                    <a:pt x="1" y="201"/>
                    <a:pt x="18" y="285"/>
                  </a:cubicBezTo>
                  <a:lnTo>
                    <a:pt x="602" y="4512"/>
                  </a:lnTo>
                  <a:cubicBezTo>
                    <a:pt x="602" y="4579"/>
                    <a:pt x="669" y="4629"/>
                    <a:pt x="753" y="4629"/>
                  </a:cubicBezTo>
                  <a:lnTo>
                    <a:pt x="7353" y="4546"/>
                  </a:lnTo>
                  <a:cubicBezTo>
                    <a:pt x="7436" y="4546"/>
                    <a:pt x="7503" y="4479"/>
                    <a:pt x="7503" y="4395"/>
                  </a:cubicBezTo>
                  <a:lnTo>
                    <a:pt x="7787" y="168"/>
                  </a:lnTo>
                  <a:cubicBezTo>
                    <a:pt x="7787" y="85"/>
                    <a:pt x="7720" y="1"/>
                    <a:pt x="763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0"/>
            <p:cNvSpPr/>
            <p:nvPr/>
          </p:nvSpPr>
          <p:spPr>
            <a:xfrm>
              <a:off x="7381272" y="1531059"/>
              <a:ext cx="76632" cy="91503"/>
            </a:xfrm>
            <a:custGeom>
              <a:avLst/>
              <a:gdLst/>
              <a:ahLst/>
              <a:cxnLst/>
              <a:rect l="l" t="t" r="r" b="b"/>
              <a:pathLst>
                <a:path w="2391" h="2855" extrusionOk="0">
                  <a:moveTo>
                    <a:pt x="657" y="0"/>
                  </a:moveTo>
                  <a:cubicBezTo>
                    <a:pt x="579" y="0"/>
                    <a:pt x="511" y="81"/>
                    <a:pt x="536" y="181"/>
                  </a:cubicBezTo>
                  <a:cubicBezTo>
                    <a:pt x="569" y="315"/>
                    <a:pt x="569" y="465"/>
                    <a:pt x="552" y="599"/>
                  </a:cubicBezTo>
                  <a:cubicBezTo>
                    <a:pt x="552" y="716"/>
                    <a:pt x="519" y="816"/>
                    <a:pt x="469" y="916"/>
                  </a:cubicBezTo>
                  <a:cubicBezTo>
                    <a:pt x="435" y="1017"/>
                    <a:pt x="402" y="1083"/>
                    <a:pt x="369" y="1150"/>
                  </a:cubicBezTo>
                  <a:lnTo>
                    <a:pt x="1" y="1902"/>
                  </a:lnTo>
                  <a:lnTo>
                    <a:pt x="619" y="2855"/>
                  </a:lnTo>
                  <a:lnTo>
                    <a:pt x="1288" y="2537"/>
                  </a:lnTo>
                  <a:cubicBezTo>
                    <a:pt x="1538" y="2403"/>
                    <a:pt x="1789" y="2253"/>
                    <a:pt x="2023" y="2086"/>
                  </a:cubicBezTo>
                  <a:cubicBezTo>
                    <a:pt x="2140" y="2002"/>
                    <a:pt x="2090" y="1718"/>
                    <a:pt x="2056" y="1518"/>
                  </a:cubicBezTo>
                  <a:cubicBezTo>
                    <a:pt x="2006" y="1317"/>
                    <a:pt x="1822" y="1150"/>
                    <a:pt x="1622" y="1134"/>
                  </a:cubicBezTo>
                  <a:lnTo>
                    <a:pt x="1605" y="1134"/>
                  </a:lnTo>
                  <a:cubicBezTo>
                    <a:pt x="1521" y="1033"/>
                    <a:pt x="2039" y="549"/>
                    <a:pt x="2223" y="398"/>
                  </a:cubicBezTo>
                  <a:cubicBezTo>
                    <a:pt x="2390" y="248"/>
                    <a:pt x="2390" y="98"/>
                    <a:pt x="2273" y="81"/>
                  </a:cubicBezTo>
                  <a:cubicBezTo>
                    <a:pt x="2272" y="81"/>
                    <a:pt x="2270" y="80"/>
                    <a:pt x="2267" y="80"/>
                  </a:cubicBezTo>
                  <a:cubicBezTo>
                    <a:pt x="2153" y="80"/>
                    <a:pt x="1602" y="518"/>
                    <a:pt x="1438" y="666"/>
                  </a:cubicBezTo>
                  <a:cubicBezTo>
                    <a:pt x="1309" y="771"/>
                    <a:pt x="1042" y="1015"/>
                    <a:pt x="915" y="1015"/>
                  </a:cubicBezTo>
                  <a:cubicBezTo>
                    <a:pt x="861" y="1015"/>
                    <a:pt x="833" y="970"/>
                    <a:pt x="853" y="850"/>
                  </a:cubicBezTo>
                  <a:cubicBezTo>
                    <a:pt x="920" y="432"/>
                    <a:pt x="820" y="98"/>
                    <a:pt x="736" y="31"/>
                  </a:cubicBezTo>
                  <a:cubicBezTo>
                    <a:pt x="711" y="10"/>
                    <a:pt x="683" y="0"/>
                    <a:pt x="65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0"/>
            <p:cNvSpPr/>
            <p:nvPr/>
          </p:nvSpPr>
          <p:spPr>
            <a:xfrm>
              <a:off x="7004300" y="1318375"/>
              <a:ext cx="108201" cy="187460"/>
            </a:xfrm>
            <a:custGeom>
              <a:avLst/>
              <a:gdLst/>
              <a:ahLst/>
              <a:cxnLst/>
              <a:rect l="l" t="t" r="r" b="b"/>
              <a:pathLst>
                <a:path w="3376" h="5849" extrusionOk="0">
                  <a:moveTo>
                    <a:pt x="3342" y="0"/>
                  </a:moveTo>
                  <a:lnTo>
                    <a:pt x="17" y="618"/>
                  </a:lnTo>
                  <a:lnTo>
                    <a:pt x="0" y="5748"/>
                  </a:lnTo>
                  <a:lnTo>
                    <a:pt x="2189" y="5848"/>
                  </a:lnTo>
                  <a:lnTo>
                    <a:pt x="2256" y="4612"/>
                  </a:lnTo>
                  <a:cubicBezTo>
                    <a:pt x="2256" y="4612"/>
                    <a:pt x="2322" y="4624"/>
                    <a:pt x="2421" y="4624"/>
                  </a:cubicBezTo>
                  <a:cubicBezTo>
                    <a:pt x="2662" y="4624"/>
                    <a:pt x="3099" y="4549"/>
                    <a:pt x="3242" y="4027"/>
                  </a:cubicBezTo>
                  <a:cubicBezTo>
                    <a:pt x="3375" y="3576"/>
                    <a:pt x="3342" y="0"/>
                    <a:pt x="334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0"/>
            <p:cNvSpPr/>
            <p:nvPr/>
          </p:nvSpPr>
          <p:spPr>
            <a:xfrm>
              <a:off x="6972699" y="1292447"/>
              <a:ext cx="165474" cy="173743"/>
            </a:xfrm>
            <a:custGeom>
              <a:avLst/>
              <a:gdLst/>
              <a:ahLst/>
              <a:cxnLst/>
              <a:rect l="l" t="t" r="r" b="b"/>
              <a:pathLst>
                <a:path w="5163" h="5421" extrusionOk="0">
                  <a:moveTo>
                    <a:pt x="3659" y="1"/>
                  </a:moveTo>
                  <a:cubicBezTo>
                    <a:pt x="3337" y="1"/>
                    <a:pt x="3018" y="113"/>
                    <a:pt x="2791" y="375"/>
                  </a:cubicBezTo>
                  <a:cubicBezTo>
                    <a:pt x="2323" y="926"/>
                    <a:pt x="385" y="291"/>
                    <a:pt x="201" y="2447"/>
                  </a:cubicBezTo>
                  <a:cubicBezTo>
                    <a:pt x="0" y="4602"/>
                    <a:pt x="986" y="5421"/>
                    <a:pt x="986" y="5421"/>
                  </a:cubicBezTo>
                  <a:lnTo>
                    <a:pt x="1454" y="5421"/>
                  </a:lnTo>
                  <a:cubicBezTo>
                    <a:pt x="1888" y="5421"/>
                    <a:pt x="2122" y="5371"/>
                    <a:pt x="2523" y="4919"/>
                  </a:cubicBezTo>
                  <a:cubicBezTo>
                    <a:pt x="2824" y="4552"/>
                    <a:pt x="3091" y="4151"/>
                    <a:pt x="3309" y="3733"/>
                  </a:cubicBezTo>
                  <a:cubicBezTo>
                    <a:pt x="3309" y="3733"/>
                    <a:pt x="2874" y="3666"/>
                    <a:pt x="2924" y="3315"/>
                  </a:cubicBezTo>
                  <a:cubicBezTo>
                    <a:pt x="2975" y="3019"/>
                    <a:pt x="3133" y="2898"/>
                    <a:pt x="3308" y="2898"/>
                  </a:cubicBezTo>
                  <a:cubicBezTo>
                    <a:pt x="3420" y="2898"/>
                    <a:pt x="3539" y="2947"/>
                    <a:pt x="3643" y="3031"/>
                  </a:cubicBezTo>
                  <a:lnTo>
                    <a:pt x="3960" y="2179"/>
                  </a:lnTo>
                  <a:cubicBezTo>
                    <a:pt x="3960" y="2179"/>
                    <a:pt x="4662" y="1611"/>
                    <a:pt x="4812" y="1310"/>
                  </a:cubicBezTo>
                  <a:cubicBezTo>
                    <a:pt x="5162" y="599"/>
                    <a:pt x="4404" y="1"/>
                    <a:pt x="3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0"/>
            <p:cNvSpPr/>
            <p:nvPr/>
          </p:nvSpPr>
          <p:spPr>
            <a:xfrm>
              <a:off x="6982346" y="1318888"/>
              <a:ext cx="144065" cy="109835"/>
            </a:xfrm>
            <a:custGeom>
              <a:avLst/>
              <a:gdLst/>
              <a:ahLst/>
              <a:cxnLst/>
              <a:rect l="l" t="t" r="r" b="b"/>
              <a:pathLst>
                <a:path w="4495" h="3427" extrusionOk="0">
                  <a:moveTo>
                    <a:pt x="4495" y="1"/>
                  </a:moveTo>
                  <a:cubicBezTo>
                    <a:pt x="4495" y="84"/>
                    <a:pt x="4495" y="151"/>
                    <a:pt x="4478" y="235"/>
                  </a:cubicBezTo>
                  <a:cubicBezTo>
                    <a:pt x="4495" y="185"/>
                    <a:pt x="4495" y="118"/>
                    <a:pt x="4495" y="68"/>
                  </a:cubicBezTo>
                  <a:cubicBezTo>
                    <a:pt x="4495" y="18"/>
                    <a:pt x="4495" y="1"/>
                    <a:pt x="4495" y="1"/>
                  </a:cubicBezTo>
                  <a:close/>
                  <a:moveTo>
                    <a:pt x="4478" y="235"/>
                  </a:moveTo>
                  <a:cubicBezTo>
                    <a:pt x="4411" y="435"/>
                    <a:pt x="4277" y="619"/>
                    <a:pt x="4110" y="753"/>
                  </a:cubicBezTo>
                  <a:cubicBezTo>
                    <a:pt x="3843" y="920"/>
                    <a:pt x="3542" y="1037"/>
                    <a:pt x="3225" y="1087"/>
                  </a:cubicBezTo>
                  <a:cubicBezTo>
                    <a:pt x="3041" y="1120"/>
                    <a:pt x="2857" y="1154"/>
                    <a:pt x="2673" y="1204"/>
                  </a:cubicBezTo>
                  <a:cubicBezTo>
                    <a:pt x="2473" y="1237"/>
                    <a:pt x="2272" y="1321"/>
                    <a:pt x="2105" y="1438"/>
                  </a:cubicBezTo>
                  <a:cubicBezTo>
                    <a:pt x="1805" y="1688"/>
                    <a:pt x="1554" y="1989"/>
                    <a:pt x="1370" y="2340"/>
                  </a:cubicBezTo>
                  <a:cubicBezTo>
                    <a:pt x="1220" y="2624"/>
                    <a:pt x="1019" y="2875"/>
                    <a:pt x="802" y="3109"/>
                  </a:cubicBezTo>
                  <a:cubicBezTo>
                    <a:pt x="635" y="3259"/>
                    <a:pt x="451" y="3359"/>
                    <a:pt x="234" y="3409"/>
                  </a:cubicBezTo>
                  <a:cubicBezTo>
                    <a:pt x="451" y="3359"/>
                    <a:pt x="652" y="3259"/>
                    <a:pt x="819" y="3125"/>
                  </a:cubicBezTo>
                  <a:cubicBezTo>
                    <a:pt x="1036" y="2891"/>
                    <a:pt x="1237" y="2641"/>
                    <a:pt x="1387" y="2357"/>
                  </a:cubicBezTo>
                  <a:cubicBezTo>
                    <a:pt x="1571" y="2006"/>
                    <a:pt x="1821" y="1705"/>
                    <a:pt x="2122" y="1454"/>
                  </a:cubicBezTo>
                  <a:cubicBezTo>
                    <a:pt x="2473" y="1271"/>
                    <a:pt x="2841" y="1154"/>
                    <a:pt x="3225" y="1104"/>
                  </a:cubicBezTo>
                  <a:cubicBezTo>
                    <a:pt x="3542" y="1070"/>
                    <a:pt x="3860" y="953"/>
                    <a:pt x="4127" y="769"/>
                  </a:cubicBezTo>
                  <a:cubicBezTo>
                    <a:pt x="4294" y="636"/>
                    <a:pt x="4428" y="452"/>
                    <a:pt x="4478" y="235"/>
                  </a:cubicBezTo>
                  <a:close/>
                  <a:moveTo>
                    <a:pt x="234" y="3409"/>
                  </a:moveTo>
                  <a:cubicBezTo>
                    <a:pt x="190" y="3409"/>
                    <a:pt x="133" y="3422"/>
                    <a:pt x="86" y="3425"/>
                  </a:cubicBezTo>
                  <a:lnTo>
                    <a:pt x="86" y="3425"/>
                  </a:lnTo>
                  <a:cubicBezTo>
                    <a:pt x="139" y="3424"/>
                    <a:pt x="190" y="3420"/>
                    <a:pt x="234" y="3409"/>
                  </a:cubicBezTo>
                  <a:close/>
                  <a:moveTo>
                    <a:pt x="86" y="3425"/>
                  </a:moveTo>
                  <a:lnTo>
                    <a:pt x="86" y="3425"/>
                  </a:lnTo>
                  <a:cubicBezTo>
                    <a:pt x="58" y="3426"/>
                    <a:pt x="29" y="3426"/>
                    <a:pt x="0" y="3426"/>
                  </a:cubicBezTo>
                  <a:lnTo>
                    <a:pt x="67" y="3426"/>
                  </a:lnTo>
                  <a:cubicBezTo>
                    <a:pt x="73" y="3426"/>
                    <a:pt x="79" y="3426"/>
                    <a:pt x="86" y="34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0"/>
            <p:cNvSpPr/>
            <p:nvPr/>
          </p:nvSpPr>
          <p:spPr>
            <a:xfrm>
              <a:off x="7044972" y="2143054"/>
              <a:ext cx="96983" cy="437547"/>
            </a:xfrm>
            <a:custGeom>
              <a:avLst/>
              <a:gdLst/>
              <a:ahLst/>
              <a:cxnLst/>
              <a:rect l="l" t="t" r="r" b="b"/>
              <a:pathLst>
                <a:path w="3026" h="13652" extrusionOk="0">
                  <a:moveTo>
                    <a:pt x="1" y="0"/>
                  </a:moveTo>
                  <a:lnTo>
                    <a:pt x="903" y="13651"/>
                  </a:lnTo>
                  <a:lnTo>
                    <a:pt x="2975" y="13434"/>
                  </a:lnTo>
                  <a:cubicBezTo>
                    <a:pt x="2975" y="13434"/>
                    <a:pt x="3025" y="117"/>
                    <a:pt x="2925" y="117"/>
                  </a:cubicBezTo>
                  <a:cubicBezTo>
                    <a:pt x="2825" y="1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0"/>
            <p:cNvSpPr/>
            <p:nvPr/>
          </p:nvSpPr>
          <p:spPr>
            <a:xfrm>
              <a:off x="6831326" y="2140361"/>
              <a:ext cx="162269" cy="442899"/>
            </a:xfrm>
            <a:custGeom>
              <a:avLst/>
              <a:gdLst/>
              <a:ahLst/>
              <a:cxnLst/>
              <a:rect l="l" t="t" r="r" b="b"/>
              <a:pathLst>
                <a:path w="5063" h="13819" extrusionOk="0">
                  <a:moveTo>
                    <a:pt x="2323" y="1"/>
                  </a:moveTo>
                  <a:lnTo>
                    <a:pt x="0" y="13551"/>
                  </a:lnTo>
                  <a:lnTo>
                    <a:pt x="1838" y="13819"/>
                  </a:lnTo>
                  <a:lnTo>
                    <a:pt x="5063" y="63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0"/>
            <p:cNvSpPr/>
            <p:nvPr/>
          </p:nvSpPr>
          <p:spPr>
            <a:xfrm>
              <a:off x="6825974" y="1849572"/>
              <a:ext cx="337390" cy="628725"/>
            </a:xfrm>
            <a:custGeom>
              <a:avLst/>
              <a:gdLst/>
              <a:ahLst/>
              <a:cxnLst/>
              <a:rect l="l" t="t" r="r" b="b"/>
              <a:pathLst>
                <a:path w="10527" h="19617" extrusionOk="0">
                  <a:moveTo>
                    <a:pt x="9925" y="1"/>
                  </a:moveTo>
                  <a:lnTo>
                    <a:pt x="3175" y="569"/>
                  </a:lnTo>
                  <a:lnTo>
                    <a:pt x="0" y="18815"/>
                  </a:lnTo>
                  <a:lnTo>
                    <a:pt x="3693" y="19617"/>
                  </a:lnTo>
                  <a:lnTo>
                    <a:pt x="6483" y="4395"/>
                  </a:lnTo>
                  <a:lnTo>
                    <a:pt x="7118" y="19216"/>
                  </a:lnTo>
                  <a:lnTo>
                    <a:pt x="10527" y="19216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0"/>
            <p:cNvSpPr/>
            <p:nvPr/>
          </p:nvSpPr>
          <p:spPr>
            <a:xfrm>
              <a:off x="6823827" y="1847456"/>
              <a:ext cx="341685" cy="633532"/>
            </a:xfrm>
            <a:custGeom>
              <a:avLst/>
              <a:gdLst/>
              <a:ahLst/>
              <a:cxnLst/>
              <a:rect l="l" t="t" r="r" b="b"/>
              <a:pathLst>
                <a:path w="10661" h="19767" extrusionOk="0">
                  <a:moveTo>
                    <a:pt x="9925" y="134"/>
                  </a:moveTo>
                  <a:lnTo>
                    <a:pt x="10543" y="19215"/>
                  </a:lnTo>
                  <a:lnTo>
                    <a:pt x="7235" y="19215"/>
                  </a:lnTo>
                  <a:lnTo>
                    <a:pt x="6584" y="3910"/>
                  </a:lnTo>
                  <a:lnTo>
                    <a:pt x="3710" y="19616"/>
                  </a:lnTo>
                  <a:lnTo>
                    <a:pt x="134" y="18831"/>
                  </a:lnTo>
                  <a:lnTo>
                    <a:pt x="3292" y="685"/>
                  </a:lnTo>
                  <a:lnTo>
                    <a:pt x="9925" y="134"/>
                  </a:lnTo>
                  <a:close/>
                  <a:moveTo>
                    <a:pt x="10042" y="0"/>
                  </a:moveTo>
                  <a:lnTo>
                    <a:pt x="3242" y="568"/>
                  </a:lnTo>
                  <a:lnTo>
                    <a:pt x="3192" y="568"/>
                  </a:lnTo>
                  <a:lnTo>
                    <a:pt x="0" y="18881"/>
                  </a:lnTo>
                  <a:lnTo>
                    <a:pt x="0" y="18931"/>
                  </a:lnTo>
                  <a:lnTo>
                    <a:pt x="3810" y="19766"/>
                  </a:lnTo>
                  <a:lnTo>
                    <a:pt x="6517" y="5013"/>
                  </a:lnTo>
                  <a:lnTo>
                    <a:pt x="7118" y="19282"/>
                  </a:lnTo>
                  <a:lnTo>
                    <a:pt x="7118" y="19332"/>
                  </a:lnTo>
                  <a:lnTo>
                    <a:pt x="10660" y="19332"/>
                  </a:lnTo>
                  <a:lnTo>
                    <a:pt x="10042" y="67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0"/>
            <p:cNvSpPr/>
            <p:nvPr/>
          </p:nvSpPr>
          <p:spPr>
            <a:xfrm>
              <a:off x="6963052" y="1989887"/>
              <a:ext cx="101791" cy="10224"/>
            </a:xfrm>
            <a:custGeom>
              <a:avLst/>
              <a:gdLst/>
              <a:ahLst/>
              <a:cxnLst/>
              <a:rect l="l" t="t" r="r" b="b"/>
              <a:pathLst>
                <a:path w="3176" h="319" extrusionOk="0">
                  <a:moveTo>
                    <a:pt x="2707" y="1"/>
                  </a:moveTo>
                  <a:cubicBezTo>
                    <a:pt x="2423" y="17"/>
                    <a:pt x="2022" y="17"/>
                    <a:pt x="1571" y="67"/>
                  </a:cubicBezTo>
                  <a:cubicBezTo>
                    <a:pt x="1137" y="118"/>
                    <a:pt x="736" y="168"/>
                    <a:pt x="452" y="218"/>
                  </a:cubicBezTo>
                  <a:cubicBezTo>
                    <a:pt x="318" y="251"/>
                    <a:pt x="201" y="268"/>
                    <a:pt x="118" y="285"/>
                  </a:cubicBezTo>
                  <a:cubicBezTo>
                    <a:pt x="84" y="285"/>
                    <a:pt x="34" y="301"/>
                    <a:pt x="1" y="318"/>
                  </a:cubicBezTo>
                  <a:lnTo>
                    <a:pt x="118" y="318"/>
                  </a:lnTo>
                  <a:lnTo>
                    <a:pt x="468" y="268"/>
                  </a:lnTo>
                  <a:cubicBezTo>
                    <a:pt x="752" y="234"/>
                    <a:pt x="1153" y="168"/>
                    <a:pt x="1588" y="134"/>
                  </a:cubicBezTo>
                  <a:cubicBezTo>
                    <a:pt x="2022" y="84"/>
                    <a:pt x="2423" y="67"/>
                    <a:pt x="2707" y="51"/>
                  </a:cubicBezTo>
                  <a:lnTo>
                    <a:pt x="3058" y="17"/>
                  </a:lnTo>
                  <a:cubicBezTo>
                    <a:pt x="3092" y="17"/>
                    <a:pt x="3142" y="17"/>
                    <a:pt x="31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0"/>
            <p:cNvSpPr/>
            <p:nvPr/>
          </p:nvSpPr>
          <p:spPr>
            <a:xfrm>
              <a:off x="7094265" y="1907422"/>
              <a:ext cx="51953" cy="38588"/>
            </a:xfrm>
            <a:custGeom>
              <a:avLst/>
              <a:gdLst/>
              <a:ahLst/>
              <a:cxnLst/>
              <a:rect l="l" t="t" r="r" b="b"/>
              <a:pathLst>
                <a:path w="1621" h="1204" extrusionOk="0">
                  <a:moveTo>
                    <a:pt x="0" y="0"/>
                  </a:moveTo>
                  <a:cubicBezTo>
                    <a:pt x="0" y="34"/>
                    <a:pt x="0" y="67"/>
                    <a:pt x="0" y="101"/>
                  </a:cubicBezTo>
                  <a:cubicBezTo>
                    <a:pt x="17" y="168"/>
                    <a:pt x="34" y="251"/>
                    <a:pt x="67" y="318"/>
                  </a:cubicBezTo>
                  <a:cubicBezTo>
                    <a:pt x="268" y="836"/>
                    <a:pt x="752" y="1187"/>
                    <a:pt x="1287" y="1203"/>
                  </a:cubicBezTo>
                  <a:cubicBezTo>
                    <a:pt x="1370" y="1203"/>
                    <a:pt x="1454" y="1203"/>
                    <a:pt x="1537" y="1187"/>
                  </a:cubicBezTo>
                  <a:cubicBezTo>
                    <a:pt x="1571" y="1187"/>
                    <a:pt x="1587" y="1187"/>
                    <a:pt x="1621" y="1170"/>
                  </a:cubicBezTo>
                  <a:cubicBezTo>
                    <a:pt x="1621" y="1166"/>
                    <a:pt x="1614" y="1165"/>
                    <a:pt x="1601" y="1165"/>
                  </a:cubicBezTo>
                  <a:cubicBezTo>
                    <a:pt x="1579" y="1165"/>
                    <a:pt x="1537" y="1169"/>
                    <a:pt x="1482" y="1169"/>
                  </a:cubicBezTo>
                  <a:cubicBezTo>
                    <a:pt x="1432" y="1169"/>
                    <a:pt x="1371" y="1166"/>
                    <a:pt x="1303" y="1153"/>
                  </a:cubicBezTo>
                  <a:cubicBezTo>
                    <a:pt x="785" y="1120"/>
                    <a:pt x="318" y="786"/>
                    <a:pt x="117" y="301"/>
                  </a:cubicBezTo>
                  <a:cubicBezTo>
                    <a:pt x="3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0"/>
            <p:cNvSpPr/>
            <p:nvPr/>
          </p:nvSpPr>
          <p:spPr>
            <a:xfrm>
              <a:off x="7054619" y="2434741"/>
              <a:ext cx="110348" cy="6218"/>
            </a:xfrm>
            <a:custGeom>
              <a:avLst/>
              <a:gdLst/>
              <a:ahLst/>
              <a:cxnLst/>
              <a:rect l="l" t="t" r="r" b="b"/>
              <a:pathLst>
                <a:path w="3443" h="194" extrusionOk="0">
                  <a:moveTo>
                    <a:pt x="75" y="1"/>
                  </a:moveTo>
                  <a:cubicBezTo>
                    <a:pt x="27" y="1"/>
                    <a:pt x="1" y="2"/>
                    <a:pt x="1" y="5"/>
                  </a:cubicBezTo>
                  <a:cubicBezTo>
                    <a:pt x="1" y="22"/>
                    <a:pt x="769" y="72"/>
                    <a:pt x="1722" y="122"/>
                  </a:cubicBezTo>
                  <a:cubicBezTo>
                    <a:pt x="2505" y="164"/>
                    <a:pt x="3165" y="193"/>
                    <a:pt x="3374" y="193"/>
                  </a:cubicBezTo>
                  <a:cubicBezTo>
                    <a:pt x="3419" y="193"/>
                    <a:pt x="3443" y="192"/>
                    <a:pt x="3443" y="189"/>
                  </a:cubicBezTo>
                  <a:cubicBezTo>
                    <a:pt x="3443" y="172"/>
                    <a:pt x="2674" y="106"/>
                    <a:pt x="1722" y="55"/>
                  </a:cubicBezTo>
                  <a:cubicBezTo>
                    <a:pt x="944" y="28"/>
                    <a:pt x="289" y="1"/>
                    <a:pt x="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0"/>
            <p:cNvSpPr/>
            <p:nvPr/>
          </p:nvSpPr>
          <p:spPr>
            <a:xfrm>
              <a:off x="6832929" y="2413491"/>
              <a:ext cx="118361" cy="29999"/>
            </a:xfrm>
            <a:custGeom>
              <a:avLst/>
              <a:gdLst/>
              <a:ahLst/>
              <a:cxnLst/>
              <a:rect l="l" t="t" r="r" b="b"/>
              <a:pathLst>
                <a:path w="3693" h="936" extrusionOk="0">
                  <a:moveTo>
                    <a:pt x="0" y="0"/>
                  </a:moveTo>
                  <a:cubicBezTo>
                    <a:pt x="51" y="17"/>
                    <a:pt x="101" y="33"/>
                    <a:pt x="151" y="50"/>
                  </a:cubicBezTo>
                  <a:lnTo>
                    <a:pt x="552" y="134"/>
                  </a:lnTo>
                  <a:cubicBezTo>
                    <a:pt x="886" y="201"/>
                    <a:pt x="1354" y="301"/>
                    <a:pt x="1855" y="418"/>
                  </a:cubicBezTo>
                  <a:cubicBezTo>
                    <a:pt x="2373" y="551"/>
                    <a:pt x="2824" y="685"/>
                    <a:pt x="3158" y="785"/>
                  </a:cubicBezTo>
                  <a:lnTo>
                    <a:pt x="3559" y="902"/>
                  </a:lnTo>
                  <a:cubicBezTo>
                    <a:pt x="3593" y="919"/>
                    <a:pt x="3643" y="936"/>
                    <a:pt x="3693" y="936"/>
                  </a:cubicBezTo>
                  <a:cubicBezTo>
                    <a:pt x="3660" y="919"/>
                    <a:pt x="3609" y="886"/>
                    <a:pt x="3559" y="886"/>
                  </a:cubicBezTo>
                  <a:cubicBezTo>
                    <a:pt x="3476" y="852"/>
                    <a:pt x="3342" y="802"/>
                    <a:pt x="3175" y="735"/>
                  </a:cubicBezTo>
                  <a:cubicBezTo>
                    <a:pt x="2841" y="635"/>
                    <a:pt x="2390" y="485"/>
                    <a:pt x="1872" y="368"/>
                  </a:cubicBezTo>
                  <a:cubicBezTo>
                    <a:pt x="1370" y="234"/>
                    <a:pt x="886" y="134"/>
                    <a:pt x="552" y="84"/>
                  </a:cubicBezTo>
                  <a:cubicBezTo>
                    <a:pt x="385" y="50"/>
                    <a:pt x="251" y="33"/>
                    <a:pt x="151" y="17"/>
                  </a:cubicBezTo>
                  <a:cubicBezTo>
                    <a:pt x="101" y="17"/>
                    <a:pt x="51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0"/>
            <p:cNvSpPr/>
            <p:nvPr/>
          </p:nvSpPr>
          <p:spPr>
            <a:xfrm>
              <a:off x="6917541" y="1493336"/>
              <a:ext cx="487865" cy="413573"/>
            </a:xfrm>
            <a:custGeom>
              <a:avLst/>
              <a:gdLst/>
              <a:ahLst/>
              <a:cxnLst/>
              <a:rect l="l" t="t" r="r" b="b"/>
              <a:pathLst>
                <a:path w="15222" h="12904" extrusionOk="0">
                  <a:moveTo>
                    <a:pt x="4503" y="1"/>
                  </a:moveTo>
                  <a:cubicBezTo>
                    <a:pt x="3821" y="1"/>
                    <a:pt x="3142" y="35"/>
                    <a:pt x="2473" y="105"/>
                  </a:cubicBezTo>
                  <a:cubicBezTo>
                    <a:pt x="1253" y="239"/>
                    <a:pt x="284" y="1208"/>
                    <a:pt x="184" y="2444"/>
                  </a:cubicBezTo>
                  <a:cubicBezTo>
                    <a:pt x="117" y="3380"/>
                    <a:pt x="167" y="4466"/>
                    <a:pt x="167" y="6304"/>
                  </a:cubicBezTo>
                  <a:lnTo>
                    <a:pt x="0" y="12904"/>
                  </a:lnTo>
                  <a:lnTo>
                    <a:pt x="7202" y="12904"/>
                  </a:lnTo>
                  <a:lnTo>
                    <a:pt x="6934" y="7072"/>
                  </a:lnTo>
                  <a:cubicBezTo>
                    <a:pt x="6884" y="5920"/>
                    <a:pt x="6884" y="5786"/>
                    <a:pt x="6868" y="4733"/>
                  </a:cubicBezTo>
                  <a:lnTo>
                    <a:pt x="6868" y="4733"/>
                  </a:lnTo>
                  <a:cubicBezTo>
                    <a:pt x="6868" y="4734"/>
                    <a:pt x="7937" y="6037"/>
                    <a:pt x="8789" y="6939"/>
                  </a:cubicBezTo>
                  <a:cubicBezTo>
                    <a:pt x="9116" y="7299"/>
                    <a:pt x="9578" y="7495"/>
                    <a:pt x="10051" y="7495"/>
                  </a:cubicBezTo>
                  <a:cubicBezTo>
                    <a:pt x="10302" y="7495"/>
                    <a:pt x="10556" y="7439"/>
                    <a:pt x="10794" y="7323"/>
                  </a:cubicBezTo>
                  <a:lnTo>
                    <a:pt x="15222" y="4232"/>
                  </a:lnTo>
                  <a:lnTo>
                    <a:pt x="14386" y="2110"/>
                  </a:lnTo>
                  <a:lnTo>
                    <a:pt x="10360" y="4583"/>
                  </a:lnTo>
                  <a:cubicBezTo>
                    <a:pt x="10176" y="4466"/>
                    <a:pt x="8605" y="2227"/>
                    <a:pt x="7519" y="1141"/>
                  </a:cubicBezTo>
                  <a:cubicBezTo>
                    <a:pt x="6834" y="439"/>
                    <a:pt x="5898" y="38"/>
                    <a:pt x="4913" y="5"/>
                  </a:cubicBezTo>
                  <a:cubicBezTo>
                    <a:pt x="4776" y="2"/>
                    <a:pt x="4640" y="1"/>
                    <a:pt x="450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0"/>
            <p:cNvSpPr/>
            <p:nvPr/>
          </p:nvSpPr>
          <p:spPr>
            <a:xfrm>
              <a:off x="6831134" y="1513816"/>
              <a:ext cx="123393" cy="252490"/>
            </a:xfrm>
            <a:custGeom>
              <a:avLst/>
              <a:gdLst/>
              <a:ahLst/>
              <a:cxnLst/>
              <a:rect l="l" t="t" r="r" b="b"/>
              <a:pathLst>
                <a:path w="3850" h="7878" extrusionOk="0">
                  <a:moveTo>
                    <a:pt x="3849" y="1"/>
                  </a:moveTo>
                  <a:lnTo>
                    <a:pt x="3849" y="1"/>
                  </a:lnTo>
                  <a:cubicBezTo>
                    <a:pt x="3164" y="301"/>
                    <a:pt x="324" y="3944"/>
                    <a:pt x="123" y="6300"/>
                  </a:cubicBezTo>
                  <a:cubicBezTo>
                    <a:pt x="1" y="7744"/>
                    <a:pt x="2266" y="7877"/>
                    <a:pt x="3107" y="7877"/>
                  </a:cubicBezTo>
                  <a:cubicBezTo>
                    <a:pt x="3297" y="7877"/>
                    <a:pt x="3415" y="7870"/>
                    <a:pt x="3415" y="7870"/>
                  </a:cubicBezTo>
                  <a:cubicBezTo>
                    <a:pt x="3415" y="7870"/>
                    <a:pt x="3646" y="752"/>
                    <a:pt x="3534" y="752"/>
                  </a:cubicBezTo>
                  <a:lnTo>
                    <a:pt x="3534" y="752"/>
                  </a:lnTo>
                  <a:cubicBezTo>
                    <a:pt x="3533" y="752"/>
                    <a:pt x="3533" y="752"/>
                    <a:pt x="3532" y="753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0"/>
            <p:cNvSpPr/>
            <p:nvPr/>
          </p:nvSpPr>
          <p:spPr>
            <a:xfrm>
              <a:off x="6921291" y="1536315"/>
              <a:ext cx="10737" cy="233516"/>
            </a:xfrm>
            <a:custGeom>
              <a:avLst/>
              <a:gdLst/>
              <a:ahLst/>
              <a:cxnLst/>
              <a:rect l="l" t="t" r="r" b="b"/>
              <a:pathLst>
                <a:path w="335" h="7286" extrusionOk="0">
                  <a:moveTo>
                    <a:pt x="334" y="1"/>
                  </a:moveTo>
                  <a:cubicBezTo>
                    <a:pt x="334" y="51"/>
                    <a:pt x="318" y="117"/>
                    <a:pt x="318" y="201"/>
                  </a:cubicBezTo>
                  <a:cubicBezTo>
                    <a:pt x="334" y="117"/>
                    <a:pt x="334" y="51"/>
                    <a:pt x="334" y="1"/>
                  </a:cubicBezTo>
                  <a:close/>
                  <a:moveTo>
                    <a:pt x="318" y="201"/>
                  </a:moveTo>
                  <a:cubicBezTo>
                    <a:pt x="284" y="401"/>
                    <a:pt x="268" y="669"/>
                    <a:pt x="251" y="1003"/>
                  </a:cubicBezTo>
                  <a:cubicBezTo>
                    <a:pt x="201" y="1671"/>
                    <a:pt x="167" y="2607"/>
                    <a:pt x="134" y="3643"/>
                  </a:cubicBezTo>
                  <a:cubicBezTo>
                    <a:pt x="101" y="4662"/>
                    <a:pt x="84" y="5598"/>
                    <a:pt x="50" y="6266"/>
                  </a:cubicBezTo>
                  <a:cubicBezTo>
                    <a:pt x="34" y="6600"/>
                    <a:pt x="17" y="6868"/>
                    <a:pt x="17" y="7068"/>
                  </a:cubicBezTo>
                  <a:cubicBezTo>
                    <a:pt x="34" y="6884"/>
                    <a:pt x="50" y="6600"/>
                    <a:pt x="67" y="6266"/>
                  </a:cubicBezTo>
                  <a:cubicBezTo>
                    <a:pt x="101" y="5598"/>
                    <a:pt x="134" y="4662"/>
                    <a:pt x="167" y="3643"/>
                  </a:cubicBezTo>
                  <a:cubicBezTo>
                    <a:pt x="201" y="2607"/>
                    <a:pt x="234" y="1671"/>
                    <a:pt x="268" y="1003"/>
                  </a:cubicBezTo>
                  <a:cubicBezTo>
                    <a:pt x="284" y="669"/>
                    <a:pt x="301" y="401"/>
                    <a:pt x="318" y="201"/>
                  </a:cubicBezTo>
                  <a:close/>
                  <a:moveTo>
                    <a:pt x="17" y="7068"/>
                  </a:moveTo>
                  <a:lnTo>
                    <a:pt x="17" y="7068"/>
                  </a:lnTo>
                  <a:cubicBezTo>
                    <a:pt x="0" y="7152"/>
                    <a:pt x="0" y="7219"/>
                    <a:pt x="0" y="7285"/>
                  </a:cubicBezTo>
                  <a:cubicBezTo>
                    <a:pt x="17" y="7219"/>
                    <a:pt x="17" y="7152"/>
                    <a:pt x="17" y="70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0"/>
            <p:cNvSpPr/>
            <p:nvPr/>
          </p:nvSpPr>
          <p:spPr>
            <a:xfrm>
              <a:off x="6898792" y="1682495"/>
              <a:ext cx="24679" cy="26826"/>
            </a:xfrm>
            <a:custGeom>
              <a:avLst/>
              <a:gdLst/>
              <a:ahLst/>
              <a:cxnLst/>
              <a:rect l="l" t="t" r="r" b="b"/>
              <a:pathLst>
                <a:path w="770" h="837" extrusionOk="0">
                  <a:moveTo>
                    <a:pt x="769" y="1"/>
                  </a:moveTo>
                  <a:lnTo>
                    <a:pt x="769" y="1"/>
                  </a:lnTo>
                  <a:cubicBezTo>
                    <a:pt x="719" y="34"/>
                    <a:pt x="686" y="68"/>
                    <a:pt x="652" y="118"/>
                  </a:cubicBezTo>
                  <a:cubicBezTo>
                    <a:pt x="585" y="201"/>
                    <a:pt x="502" y="302"/>
                    <a:pt x="385" y="419"/>
                  </a:cubicBezTo>
                  <a:cubicBezTo>
                    <a:pt x="285" y="536"/>
                    <a:pt x="184" y="636"/>
                    <a:pt x="118" y="719"/>
                  </a:cubicBezTo>
                  <a:cubicBezTo>
                    <a:pt x="67" y="753"/>
                    <a:pt x="34" y="786"/>
                    <a:pt x="1" y="836"/>
                  </a:cubicBezTo>
                  <a:cubicBezTo>
                    <a:pt x="51" y="803"/>
                    <a:pt x="84" y="769"/>
                    <a:pt x="134" y="719"/>
                  </a:cubicBezTo>
                  <a:cubicBezTo>
                    <a:pt x="201" y="653"/>
                    <a:pt x="301" y="552"/>
                    <a:pt x="402" y="435"/>
                  </a:cubicBezTo>
                  <a:cubicBezTo>
                    <a:pt x="519" y="318"/>
                    <a:pt x="602" y="218"/>
                    <a:pt x="669" y="135"/>
                  </a:cubicBezTo>
                  <a:cubicBezTo>
                    <a:pt x="702" y="84"/>
                    <a:pt x="736" y="34"/>
                    <a:pt x="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0"/>
            <p:cNvSpPr/>
            <p:nvPr/>
          </p:nvSpPr>
          <p:spPr>
            <a:xfrm>
              <a:off x="7244195" y="1640734"/>
              <a:ext cx="5384" cy="22531"/>
            </a:xfrm>
            <a:custGeom>
              <a:avLst/>
              <a:gdLst/>
              <a:ahLst/>
              <a:cxnLst/>
              <a:rect l="l" t="t" r="r" b="b"/>
              <a:pathLst>
                <a:path w="168" h="703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51" y="34"/>
                    <a:pt x="134" y="67"/>
                    <a:pt x="134" y="101"/>
                  </a:cubicBezTo>
                  <a:cubicBezTo>
                    <a:pt x="118" y="168"/>
                    <a:pt x="101" y="251"/>
                    <a:pt x="67" y="351"/>
                  </a:cubicBezTo>
                  <a:cubicBezTo>
                    <a:pt x="51" y="435"/>
                    <a:pt x="34" y="535"/>
                    <a:pt x="17" y="602"/>
                  </a:cubicBezTo>
                  <a:cubicBezTo>
                    <a:pt x="17" y="636"/>
                    <a:pt x="1" y="669"/>
                    <a:pt x="1" y="702"/>
                  </a:cubicBezTo>
                  <a:cubicBezTo>
                    <a:pt x="17" y="669"/>
                    <a:pt x="34" y="636"/>
                    <a:pt x="34" y="602"/>
                  </a:cubicBezTo>
                  <a:cubicBezTo>
                    <a:pt x="51" y="535"/>
                    <a:pt x="84" y="452"/>
                    <a:pt x="101" y="351"/>
                  </a:cubicBezTo>
                  <a:cubicBezTo>
                    <a:pt x="118" y="251"/>
                    <a:pt x="134" y="168"/>
                    <a:pt x="151" y="101"/>
                  </a:cubicBezTo>
                  <a:cubicBezTo>
                    <a:pt x="168" y="67"/>
                    <a:pt x="168" y="34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0"/>
            <p:cNvSpPr/>
            <p:nvPr/>
          </p:nvSpPr>
          <p:spPr>
            <a:xfrm>
              <a:off x="7251149" y="1639676"/>
              <a:ext cx="5929" cy="25736"/>
            </a:xfrm>
            <a:custGeom>
              <a:avLst/>
              <a:gdLst/>
              <a:ahLst/>
              <a:cxnLst/>
              <a:rect l="l" t="t" r="r" b="b"/>
              <a:pathLst>
                <a:path w="185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268"/>
                    <a:pt x="118" y="535"/>
                    <a:pt x="185" y="802"/>
                  </a:cubicBezTo>
                  <a:cubicBezTo>
                    <a:pt x="151" y="518"/>
                    <a:pt x="84" y="2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0"/>
            <p:cNvSpPr/>
            <p:nvPr/>
          </p:nvSpPr>
          <p:spPr>
            <a:xfrm>
              <a:off x="7084618" y="1500964"/>
              <a:ext cx="57337" cy="148904"/>
            </a:xfrm>
            <a:custGeom>
              <a:avLst/>
              <a:gdLst/>
              <a:ahLst/>
              <a:cxnLst/>
              <a:rect l="l" t="t" r="r" b="b"/>
              <a:pathLst>
                <a:path w="1789" h="4646" extrusionOk="0">
                  <a:moveTo>
                    <a:pt x="752" y="1"/>
                  </a:moveTo>
                  <a:cubicBezTo>
                    <a:pt x="752" y="1"/>
                    <a:pt x="736" y="1"/>
                    <a:pt x="702" y="17"/>
                  </a:cubicBezTo>
                  <a:cubicBezTo>
                    <a:pt x="669" y="51"/>
                    <a:pt x="619" y="84"/>
                    <a:pt x="569" y="118"/>
                  </a:cubicBezTo>
                  <a:cubicBezTo>
                    <a:pt x="418" y="235"/>
                    <a:pt x="284" y="385"/>
                    <a:pt x="201" y="569"/>
                  </a:cubicBezTo>
                  <a:cubicBezTo>
                    <a:pt x="84" y="836"/>
                    <a:pt x="17" y="1137"/>
                    <a:pt x="17" y="1421"/>
                  </a:cubicBezTo>
                  <a:cubicBezTo>
                    <a:pt x="0" y="1789"/>
                    <a:pt x="51" y="2156"/>
                    <a:pt x="184" y="2490"/>
                  </a:cubicBezTo>
                  <a:cubicBezTo>
                    <a:pt x="301" y="2824"/>
                    <a:pt x="485" y="3142"/>
                    <a:pt x="702" y="3443"/>
                  </a:cubicBezTo>
                  <a:cubicBezTo>
                    <a:pt x="869" y="3677"/>
                    <a:pt x="1053" y="3894"/>
                    <a:pt x="1254" y="4111"/>
                  </a:cubicBezTo>
                  <a:cubicBezTo>
                    <a:pt x="1437" y="4295"/>
                    <a:pt x="1571" y="4428"/>
                    <a:pt x="1671" y="4529"/>
                  </a:cubicBezTo>
                  <a:lnTo>
                    <a:pt x="1788" y="4646"/>
                  </a:lnTo>
                  <a:lnTo>
                    <a:pt x="1688" y="4529"/>
                  </a:lnTo>
                  <a:cubicBezTo>
                    <a:pt x="1588" y="4428"/>
                    <a:pt x="1437" y="4278"/>
                    <a:pt x="1270" y="4094"/>
                  </a:cubicBezTo>
                  <a:cubicBezTo>
                    <a:pt x="819" y="3626"/>
                    <a:pt x="452" y="3092"/>
                    <a:pt x="201" y="2474"/>
                  </a:cubicBezTo>
                  <a:cubicBezTo>
                    <a:pt x="84" y="2139"/>
                    <a:pt x="17" y="1789"/>
                    <a:pt x="34" y="1421"/>
                  </a:cubicBezTo>
                  <a:cubicBezTo>
                    <a:pt x="34" y="1137"/>
                    <a:pt x="101" y="853"/>
                    <a:pt x="218" y="585"/>
                  </a:cubicBezTo>
                  <a:cubicBezTo>
                    <a:pt x="301" y="402"/>
                    <a:pt x="418" y="235"/>
                    <a:pt x="585" y="118"/>
                  </a:cubicBezTo>
                  <a:cubicBezTo>
                    <a:pt x="685" y="34"/>
                    <a:pt x="769" y="1"/>
                    <a:pt x="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0"/>
            <p:cNvSpPr/>
            <p:nvPr/>
          </p:nvSpPr>
          <p:spPr>
            <a:xfrm>
              <a:off x="6936803" y="1531507"/>
              <a:ext cx="223356" cy="1635"/>
            </a:xfrm>
            <a:custGeom>
              <a:avLst/>
              <a:gdLst/>
              <a:ahLst/>
              <a:cxnLst/>
              <a:rect l="l" t="t" r="r" b="b"/>
              <a:pathLst>
                <a:path w="6969" h="51" extrusionOk="0">
                  <a:moveTo>
                    <a:pt x="3476" y="0"/>
                  </a:moveTo>
                  <a:cubicBezTo>
                    <a:pt x="1555" y="0"/>
                    <a:pt x="1" y="0"/>
                    <a:pt x="1" y="33"/>
                  </a:cubicBezTo>
                  <a:cubicBezTo>
                    <a:pt x="1" y="50"/>
                    <a:pt x="1555" y="50"/>
                    <a:pt x="3476" y="50"/>
                  </a:cubicBezTo>
                  <a:cubicBezTo>
                    <a:pt x="5398" y="50"/>
                    <a:pt x="6968" y="50"/>
                    <a:pt x="6968" y="33"/>
                  </a:cubicBezTo>
                  <a:cubicBezTo>
                    <a:pt x="6968" y="0"/>
                    <a:pt x="5398" y="0"/>
                    <a:pt x="3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0"/>
            <p:cNvSpPr/>
            <p:nvPr/>
          </p:nvSpPr>
          <p:spPr>
            <a:xfrm>
              <a:off x="6910041" y="1563622"/>
              <a:ext cx="277425" cy="2179"/>
            </a:xfrm>
            <a:custGeom>
              <a:avLst/>
              <a:gdLst/>
              <a:ahLst/>
              <a:cxnLst/>
              <a:rect l="l" t="t" r="r" b="b"/>
              <a:pathLst>
                <a:path w="8656" h="68" extrusionOk="0">
                  <a:moveTo>
                    <a:pt x="4328" y="1"/>
                  </a:moveTo>
                  <a:cubicBezTo>
                    <a:pt x="1939" y="1"/>
                    <a:pt x="0" y="17"/>
                    <a:pt x="0" y="34"/>
                  </a:cubicBezTo>
                  <a:cubicBezTo>
                    <a:pt x="0" y="51"/>
                    <a:pt x="1939" y="67"/>
                    <a:pt x="4328" y="67"/>
                  </a:cubicBezTo>
                  <a:cubicBezTo>
                    <a:pt x="6717" y="67"/>
                    <a:pt x="8655" y="51"/>
                    <a:pt x="8655" y="34"/>
                  </a:cubicBezTo>
                  <a:cubicBezTo>
                    <a:pt x="8655" y="17"/>
                    <a:pt x="6717" y="1"/>
                    <a:pt x="4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0"/>
            <p:cNvSpPr/>
            <p:nvPr/>
          </p:nvSpPr>
          <p:spPr>
            <a:xfrm>
              <a:off x="6887542" y="1597370"/>
              <a:ext cx="333673" cy="1635"/>
            </a:xfrm>
            <a:custGeom>
              <a:avLst/>
              <a:gdLst/>
              <a:ahLst/>
              <a:cxnLst/>
              <a:rect l="l" t="t" r="r" b="b"/>
              <a:pathLst>
                <a:path w="10411" h="51" extrusionOk="0">
                  <a:moveTo>
                    <a:pt x="5214" y="0"/>
                  </a:moveTo>
                  <a:cubicBezTo>
                    <a:pt x="2340" y="0"/>
                    <a:pt x="1" y="0"/>
                    <a:pt x="1" y="17"/>
                  </a:cubicBezTo>
                  <a:cubicBezTo>
                    <a:pt x="1" y="50"/>
                    <a:pt x="2340" y="50"/>
                    <a:pt x="5214" y="50"/>
                  </a:cubicBezTo>
                  <a:cubicBezTo>
                    <a:pt x="8088" y="50"/>
                    <a:pt x="10410" y="50"/>
                    <a:pt x="10410" y="17"/>
                  </a:cubicBezTo>
                  <a:cubicBezTo>
                    <a:pt x="10410" y="0"/>
                    <a:pt x="8088" y="0"/>
                    <a:pt x="5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0"/>
            <p:cNvSpPr/>
            <p:nvPr/>
          </p:nvSpPr>
          <p:spPr>
            <a:xfrm>
              <a:off x="6862928" y="1632689"/>
              <a:ext cx="381844" cy="2179"/>
            </a:xfrm>
            <a:custGeom>
              <a:avLst/>
              <a:gdLst/>
              <a:ahLst/>
              <a:cxnLst/>
              <a:rect l="l" t="t" r="r" b="b"/>
              <a:pathLst>
                <a:path w="11914" h="68" extrusionOk="0">
                  <a:moveTo>
                    <a:pt x="5965" y="1"/>
                  </a:moveTo>
                  <a:cubicBezTo>
                    <a:pt x="2673" y="1"/>
                    <a:pt x="0" y="18"/>
                    <a:pt x="0" y="34"/>
                  </a:cubicBezTo>
                  <a:cubicBezTo>
                    <a:pt x="0" y="51"/>
                    <a:pt x="2673" y="68"/>
                    <a:pt x="5965" y="68"/>
                  </a:cubicBezTo>
                  <a:cubicBezTo>
                    <a:pt x="9257" y="68"/>
                    <a:pt x="11913" y="51"/>
                    <a:pt x="11913" y="34"/>
                  </a:cubicBezTo>
                  <a:cubicBezTo>
                    <a:pt x="11913" y="18"/>
                    <a:pt x="9257" y="1"/>
                    <a:pt x="5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0"/>
            <p:cNvSpPr/>
            <p:nvPr/>
          </p:nvSpPr>
          <p:spPr>
            <a:xfrm>
              <a:off x="6844178" y="1673938"/>
              <a:ext cx="294027" cy="2179"/>
            </a:xfrm>
            <a:custGeom>
              <a:avLst/>
              <a:gdLst/>
              <a:ahLst/>
              <a:cxnLst/>
              <a:rect l="l" t="t" r="r" b="b"/>
              <a:pathLst>
                <a:path w="9174" h="68" extrusionOk="0">
                  <a:moveTo>
                    <a:pt x="4578" y="1"/>
                  </a:moveTo>
                  <a:lnTo>
                    <a:pt x="1337" y="17"/>
                  </a:lnTo>
                  <a:lnTo>
                    <a:pt x="351" y="34"/>
                  </a:lnTo>
                  <a:lnTo>
                    <a:pt x="0" y="34"/>
                  </a:lnTo>
                  <a:cubicBezTo>
                    <a:pt x="34" y="51"/>
                    <a:pt x="67" y="51"/>
                    <a:pt x="101" y="51"/>
                  </a:cubicBezTo>
                  <a:lnTo>
                    <a:pt x="351" y="51"/>
                  </a:lnTo>
                  <a:lnTo>
                    <a:pt x="1337" y="67"/>
                  </a:lnTo>
                  <a:lnTo>
                    <a:pt x="7837" y="67"/>
                  </a:lnTo>
                  <a:lnTo>
                    <a:pt x="8806" y="51"/>
                  </a:lnTo>
                  <a:lnTo>
                    <a:pt x="9073" y="51"/>
                  </a:lnTo>
                  <a:cubicBezTo>
                    <a:pt x="9106" y="51"/>
                    <a:pt x="9140" y="51"/>
                    <a:pt x="9173" y="34"/>
                  </a:cubicBezTo>
                  <a:lnTo>
                    <a:pt x="8806" y="34"/>
                  </a:lnTo>
                  <a:lnTo>
                    <a:pt x="7837" y="17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0"/>
            <p:cNvSpPr/>
            <p:nvPr/>
          </p:nvSpPr>
          <p:spPr>
            <a:xfrm>
              <a:off x="7163332" y="1676630"/>
              <a:ext cx="176211" cy="1635"/>
            </a:xfrm>
            <a:custGeom>
              <a:avLst/>
              <a:gdLst/>
              <a:ahLst/>
              <a:cxnLst/>
              <a:rect l="l" t="t" r="r" b="b"/>
              <a:pathLst>
                <a:path w="5498" h="51" extrusionOk="0">
                  <a:moveTo>
                    <a:pt x="2757" y="0"/>
                  </a:moveTo>
                  <a:cubicBezTo>
                    <a:pt x="1237" y="0"/>
                    <a:pt x="1" y="0"/>
                    <a:pt x="1" y="17"/>
                  </a:cubicBezTo>
                  <a:cubicBezTo>
                    <a:pt x="1" y="50"/>
                    <a:pt x="1237" y="50"/>
                    <a:pt x="2757" y="50"/>
                  </a:cubicBezTo>
                  <a:cubicBezTo>
                    <a:pt x="4278" y="50"/>
                    <a:pt x="5498" y="50"/>
                    <a:pt x="5498" y="17"/>
                  </a:cubicBezTo>
                  <a:cubicBezTo>
                    <a:pt x="5498" y="0"/>
                    <a:pt x="4278" y="0"/>
                    <a:pt x="2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0"/>
            <p:cNvSpPr/>
            <p:nvPr/>
          </p:nvSpPr>
          <p:spPr>
            <a:xfrm>
              <a:off x="7198139" y="1713039"/>
              <a:ext cx="85189" cy="2179"/>
            </a:xfrm>
            <a:custGeom>
              <a:avLst/>
              <a:gdLst/>
              <a:ahLst/>
              <a:cxnLst/>
              <a:rect l="l" t="t" r="r" b="b"/>
              <a:pathLst>
                <a:path w="2658" h="68" extrusionOk="0">
                  <a:moveTo>
                    <a:pt x="1321" y="0"/>
                  </a:moveTo>
                  <a:cubicBezTo>
                    <a:pt x="585" y="0"/>
                    <a:pt x="1" y="17"/>
                    <a:pt x="1" y="34"/>
                  </a:cubicBezTo>
                  <a:cubicBezTo>
                    <a:pt x="1" y="50"/>
                    <a:pt x="585" y="67"/>
                    <a:pt x="1321" y="67"/>
                  </a:cubicBezTo>
                  <a:cubicBezTo>
                    <a:pt x="2072" y="67"/>
                    <a:pt x="2657" y="50"/>
                    <a:pt x="2657" y="34"/>
                  </a:cubicBezTo>
                  <a:cubicBezTo>
                    <a:pt x="2657" y="17"/>
                    <a:pt x="2072" y="0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0"/>
            <p:cNvSpPr/>
            <p:nvPr/>
          </p:nvSpPr>
          <p:spPr>
            <a:xfrm>
              <a:off x="7262944" y="1635926"/>
              <a:ext cx="130155" cy="2179"/>
            </a:xfrm>
            <a:custGeom>
              <a:avLst/>
              <a:gdLst/>
              <a:ahLst/>
              <a:cxnLst/>
              <a:rect l="l" t="t" r="r" b="b"/>
              <a:pathLst>
                <a:path w="4061" h="68" extrusionOk="0">
                  <a:moveTo>
                    <a:pt x="2039" y="0"/>
                  </a:moveTo>
                  <a:cubicBezTo>
                    <a:pt x="903" y="0"/>
                    <a:pt x="0" y="17"/>
                    <a:pt x="0" y="34"/>
                  </a:cubicBezTo>
                  <a:cubicBezTo>
                    <a:pt x="0" y="50"/>
                    <a:pt x="903" y="67"/>
                    <a:pt x="2039" y="67"/>
                  </a:cubicBezTo>
                  <a:cubicBezTo>
                    <a:pt x="3158" y="67"/>
                    <a:pt x="4061" y="50"/>
                    <a:pt x="4061" y="34"/>
                  </a:cubicBezTo>
                  <a:cubicBezTo>
                    <a:pt x="4061" y="17"/>
                    <a:pt x="3158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0"/>
            <p:cNvSpPr/>
            <p:nvPr/>
          </p:nvSpPr>
          <p:spPr>
            <a:xfrm>
              <a:off x="6833474" y="1717301"/>
              <a:ext cx="307392" cy="2179"/>
            </a:xfrm>
            <a:custGeom>
              <a:avLst/>
              <a:gdLst/>
              <a:ahLst/>
              <a:cxnLst/>
              <a:rect l="l" t="t" r="r" b="b"/>
              <a:pathLst>
                <a:path w="9591" h="68" extrusionOk="0">
                  <a:moveTo>
                    <a:pt x="4795" y="1"/>
                  </a:moveTo>
                  <a:cubicBezTo>
                    <a:pt x="2156" y="1"/>
                    <a:pt x="0" y="18"/>
                    <a:pt x="0" y="34"/>
                  </a:cubicBezTo>
                  <a:cubicBezTo>
                    <a:pt x="0" y="51"/>
                    <a:pt x="2156" y="68"/>
                    <a:pt x="4795" y="68"/>
                  </a:cubicBezTo>
                  <a:cubicBezTo>
                    <a:pt x="7452" y="68"/>
                    <a:pt x="9591" y="51"/>
                    <a:pt x="9591" y="34"/>
                  </a:cubicBezTo>
                  <a:cubicBezTo>
                    <a:pt x="9591" y="18"/>
                    <a:pt x="7452" y="1"/>
                    <a:pt x="47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0"/>
            <p:cNvSpPr/>
            <p:nvPr/>
          </p:nvSpPr>
          <p:spPr>
            <a:xfrm>
              <a:off x="6919143" y="1765505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0"/>
            <p:cNvSpPr/>
            <p:nvPr/>
          </p:nvSpPr>
          <p:spPr>
            <a:xfrm>
              <a:off x="6919143" y="1804061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0"/>
            <p:cNvSpPr/>
            <p:nvPr/>
          </p:nvSpPr>
          <p:spPr>
            <a:xfrm>
              <a:off x="6919143" y="1848514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7"/>
                    <a:pt x="3509" y="67"/>
                  </a:cubicBezTo>
                  <a:cubicBezTo>
                    <a:pt x="5431" y="67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0"/>
            <p:cNvSpPr/>
            <p:nvPr/>
          </p:nvSpPr>
          <p:spPr>
            <a:xfrm>
              <a:off x="7302558" y="1608620"/>
              <a:ext cx="91086" cy="1635"/>
            </a:xfrm>
            <a:custGeom>
              <a:avLst/>
              <a:gdLst/>
              <a:ahLst/>
              <a:cxnLst/>
              <a:rect l="l" t="t" r="r" b="b"/>
              <a:pathLst>
                <a:path w="2842" h="51" extrusionOk="0">
                  <a:moveTo>
                    <a:pt x="1421" y="0"/>
                  </a:moveTo>
                  <a:cubicBezTo>
                    <a:pt x="636" y="0"/>
                    <a:pt x="1" y="0"/>
                    <a:pt x="1" y="34"/>
                  </a:cubicBezTo>
                  <a:cubicBezTo>
                    <a:pt x="1" y="50"/>
                    <a:pt x="636" y="50"/>
                    <a:pt x="1421" y="50"/>
                  </a:cubicBezTo>
                  <a:cubicBezTo>
                    <a:pt x="2206" y="50"/>
                    <a:pt x="2841" y="50"/>
                    <a:pt x="2841" y="34"/>
                  </a:cubicBezTo>
                  <a:cubicBezTo>
                    <a:pt x="2841" y="0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0"/>
            <p:cNvSpPr/>
            <p:nvPr/>
          </p:nvSpPr>
          <p:spPr>
            <a:xfrm>
              <a:off x="6822224" y="2561819"/>
              <a:ext cx="71792" cy="48235"/>
            </a:xfrm>
            <a:custGeom>
              <a:avLst/>
              <a:gdLst/>
              <a:ahLst/>
              <a:cxnLst/>
              <a:rect l="l" t="t" r="r" b="b"/>
              <a:pathLst>
                <a:path w="2240" h="1505" extrusionOk="0">
                  <a:moveTo>
                    <a:pt x="318" y="0"/>
                  </a:moveTo>
                  <a:lnTo>
                    <a:pt x="0" y="1253"/>
                  </a:lnTo>
                  <a:lnTo>
                    <a:pt x="2156" y="1504"/>
                  </a:lnTo>
                  <a:lnTo>
                    <a:pt x="2239" y="25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0"/>
            <p:cNvSpPr/>
            <p:nvPr/>
          </p:nvSpPr>
          <p:spPr>
            <a:xfrm>
              <a:off x="6857031" y="2563421"/>
              <a:ext cx="6442" cy="36986"/>
            </a:xfrm>
            <a:custGeom>
              <a:avLst/>
              <a:gdLst/>
              <a:ahLst/>
              <a:cxnLst/>
              <a:rect l="l" t="t" r="r" b="b"/>
              <a:pathLst>
                <a:path w="201" h="115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385"/>
                    <a:pt x="17" y="769"/>
                    <a:pt x="0" y="1153"/>
                  </a:cubicBezTo>
                  <a:cubicBezTo>
                    <a:pt x="67" y="969"/>
                    <a:pt x="101" y="786"/>
                    <a:pt x="134" y="585"/>
                  </a:cubicBezTo>
                  <a:cubicBezTo>
                    <a:pt x="167" y="401"/>
                    <a:pt x="201" y="201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0"/>
            <p:cNvSpPr/>
            <p:nvPr/>
          </p:nvSpPr>
          <p:spPr>
            <a:xfrm>
              <a:off x="6823827" y="2594478"/>
              <a:ext cx="67497" cy="11282"/>
            </a:xfrm>
            <a:custGeom>
              <a:avLst/>
              <a:gdLst/>
              <a:ahLst/>
              <a:cxnLst/>
              <a:rect l="l" t="t" r="r" b="b"/>
              <a:pathLst>
                <a:path w="2106" h="352" extrusionOk="0">
                  <a:moveTo>
                    <a:pt x="0" y="0"/>
                  </a:moveTo>
                  <a:cubicBezTo>
                    <a:pt x="101" y="34"/>
                    <a:pt x="201" y="51"/>
                    <a:pt x="301" y="67"/>
                  </a:cubicBezTo>
                  <a:cubicBezTo>
                    <a:pt x="502" y="117"/>
                    <a:pt x="752" y="151"/>
                    <a:pt x="1053" y="201"/>
                  </a:cubicBezTo>
                  <a:lnTo>
                    <a:pt x="1805" y="318"/>
                  </a:lnTo>
                  <a:cubicBezTo>
                    <a:pt x="1905" y="335"/>
                    <a:pt x="2005" y="335"/>
                    <a:pt x="2106" y="351"/>
                  </a:cubicBezTo>
                  <a:cubicBezTo>
                    <a:pt x="2022" y="301"/>
                    <a:pt x="1922" y="285"/>
                    <a:pt x="1805" y="268"/>
                  </a:cubicBezTo>
                  <a:cubicBezTo>
                    <a:pt x="1621" y="234"/>
                    <a:pt x="1354" y="184"/>
                    <a:pt x="1070" y="134"/>
                  </a:cubicBezTo>
                  <a:lnTo>
                    <a:pt x="318" y="34"/>
                  </a:lnTo>
                  <a:cubicBezTo>
                    <a:pt x="218" y="17"/>
                    <a:pt x="10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0"/>
            <p:cNvSpPr/>
            <p:nvPr/>
          </p:nvSpPr>
          <p:spPr>
            <a:xfrm>
              <a:off x="7072823" y="2571466"/>
              <a:ext cx="139289" cy="29133"/>
            </a:xfrm>
            <a:custGeom>
              <a:avLst/>
              <a:gdLst/>
              <a:ahLst/>
              <a:cxnLst/>
              <a:rect l="l" t="t" r="r" b="b"/>
              <a:pathLst>
                <a:path w="4346" h="909" extrusionOk="0">
                  <a:moveTo>
                    <a:pt x="2340" y="0"/>
                  </a:moveTo>
                  <a:lnTo>
                    <a:pt x="1" y="67"/>
                  </a:lnTo>
                  <a:lnTo>
                    <a:pt x="18" y="886"/>
                  </a:lnTo>
                  <a:lnTo>
                    <a:pt x="151" y="886"/>
                  </a:lnTo>
                  <a:cubicBezTo>
                    <a:pt x="458" y="893"/>
                    <a:pt x="1206" y="909"/>
                    <a:pt x="1957" y="909"/>
                  </a:cubicBezTo>
                  <a:cubicBezTo>
                    <a:pt x="2800" y="909"/>
                    <a:pt x="3647" y="889"/>
                    <a:pt x="3877" y="819"/>
                  </a:cubicBezTo>
                  <a:cubicBezTo>
                    <a:pt x="4345" y="652"/>
                    <a:pt x="2357" y="251"/>
                    <a:pt x="2357" y="251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0"/>
            <p:cNvSpPr/>
            <p:nvPr/>
          </p:nvSpPr>
          <p:spPr>
            <a:xfrm>
              <a:off x="7072823" y="2577780"/>
              <a:ext cx="27339" cy="21025"/>
            </a:xfrm>
            <a:custGeom>
              <a:avLst/>
              <a:gdLst/>
              <a:ahLst/>
              <a:cxnLst/>
              <a:rect l="l" t="t" r="r" b="b"/>
              <a:pathLst>
                <a:path w="853" h="656" extrusionOk="0">
                  <a:moveTo>
                    <a:pt x="75" y="0"/>
                  </a:moveTo>
                  <a:cubicBezTo>
                    <a:pt x="51" y="0"/>
                    <a:pt x="26" y="1"/>
                    <a:pt x="1" y="4"/>
                  </a:cubicBezTo>
                  <a:lnTo>
                    <a:pt x="18" y="655"/>
                  </a:lnTo>
                  <a:lnTo>
                    <a:pt x="853" y="655"/>
                  </a:lnTo>
                  <a:cubicBezTo>
                    <a:pt x="820" y="455"/>
                    <a:pt x="703" y="271"/>
                    <a:pt x="552" y="154"/>
                  </a:cubicBezTo>
                  <a:cubicBezTo>
                    <a:pt x="406" y="52"/>
                    <a:pt x="247" y="0"/>
                    <a:pt x="7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0"/>
            <p:cNvSpPr/>
            <p:nvPr/>
          </p:nvSpPr>
          <p:spPr>
            <a:xfrm>
              <a:off x="7073368" y="2586978"/>
              <a:ext cx="128553" cy="14070"/>
            </a:xfrm>
            <a:custGeom>
              <a:avLst/>
              <a:gdLst/>
              <a:ahLst/>
              <a:cxnLst/>
              <a:rect l="l" t="t" r="r" b="b"/>
              <a:pathLst>
                <a:path w="4011" h="439" extrusionOk="0">
                  <a:moveTo>
                    <a:pt x="3309" y="1"/>
                  </a:moveTo>
                  <a:cubicBezTo>
                    <a:pt x="3175" y="1"/>
                    <a:pt x="3108" y="301"/>
                    <a:pt x="3108" y="301"/>
                  </a:cubicBezTo>
                  <a:lnTo>
                    <a:pt x="1" y="351"/>
                  </a:lnTo>
                  <a:lnTo>
                    <a:pt x="1" y="402"/>
                  </a:lnTo>
                  <a:cubicBezTo>
                    <a:pt x="363" y="427"/>
                    <a:pt x="869" y="439"/>
                    <a:pt x="1399" y="439"/>
                  </a:cubicBezTo>
                  <a:cubicBezTo>
                    <a:pt x="2578" y="439"/>
                    <a:pt x="3869" y="382"/>
                    <a:pt x="3927" y="301"/>
                  </a:cubicBezTo>
                  <a:cubicBezTo>
                    <a:pt x="4011" y="184"/>
                    <a:pt x="3309" y="1"/>
                    <a:pt x="330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0"/>
            <p:cNvSpPr/>
            <p:nvPr/>
          </p:nvSpPr>
          <p:spPr>
            <a:xfrm>
              <a:off x="7077118" y="2595535"/>
              <a:ext cx="121053" cy="3269"/>
            </a:xfrm>
            <a:custGeom>
              <a:avLst/>
              <a:gdLst/>
              <a:ahLst/>
              <a:cxnLst/>
              <a:rect l="l" t="t" r="r" b="b"/>
              <a:pathLst>
                <a:path w="3777" h="102" extrusionOk="0">
                  <a:moveTo>
                    <a:pt x="3660" y="1"/>
                  </a:moveTo>
                  <a:lnTo>
                    <a:pt x="3225" y="18"/>
                  </a:lnTo>
                  <a:cubicBezTo>
                    <a:pt x="2874" y="34"/>
                    <a:pt x="2373" y="51"/>
                    <a:pt x="1822" y="68"/>
                  </a:cubicBezTo>
                  <a:cubicBezTo>
                    <a:pt x="1287" y="68"/>
                    <a:pt x="786" y="84"/>
                    <a:pt x="418" y="84"/>
                  </a:cubicBezTo>
                  <a:lnTo>
                    <a:pt x="0" y="84"/>
                  </a:lnTo>
                  <a:lnTo>
                    <a:pt x="418" y="101"/>
                  </a:lnTo>
                  <a:cubicBezTo>
                    <a:pt x="786" y="101"/>
                    <a:pt x="1287" y="101"/>
                    <a:pt x="1822" y="84"/>
                  </a:cubicBezTo>
                  <a:cubicBezTo>
                    <a:pt x="2373" y="84"/>
                    <a:pt x="2874" y="51"/>
                    <a:pt x="3225" y="34"/>
                  </a:cubicBezTo>
                  <a:lnTo>
                    <a:pt x="3660" y="1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0"/>
            <p:cNvSpPr/>
            <p:nvPr/>
          </p:nvSpPr>
          <p:spPr>
            <a:xfrm>
              <a:off x="7172979" y="2585920"/>
              <a:ext cx="6987" cy="11794"/>
            </a:xfrm>
            <a:custGeom>
              <a:avLst/>
              <a:gdLst/>
              <a:ahLst/>
              <a:cxnLst/>
              <a:rect l="l" t="t" r="r" b="b"/>
              <a:pathLst>
                <a:path w="218" h="36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84" y="67"/>
                    <a:pt x="0" y="217"/>
                    <a:pt x="0" y="368"/>
                  </a:cubicBezTo>
                  <a:cubicBezTo>
                    <a:pt x="34" y="234"/>
                    <a:pt x="101" y="10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0"/>
            <p:cNvSpPr/>
            <p:nvPr/>
          </p:nvSpPr>
          <p:spPr>
            <a:xfrm>
              <a:off x="7150480" y="2580985"/>
              <a:ext cx="4327" cy="6122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27" y="0"/>
                  </a:moveTo>
                  <a:cubicBezTo>
                    <a:pt x="109" y="0"/>
                    <a:pt x="80" y="44"/>
                    <a:pt x="51" y="87"/>
                  </a:cubicBezTo>
                  <a:cubicBezTo>
                    <a:pt x="17" y="137"/>
                    <a:pt x="1" y="188"/>
                    <a:pt x="1" y="188"/>
                  </a:cubicBezTo>
                  <a:cubicBezTo>
                    <a:pt x="3" y="190"/>
                    <a:pt x="5" y="191"/>
                    <a:pt x="8" y="191"/>
                  </a:cubicBezTo>
                  <a:cubicBezTo>
                    <a:pt x="26" y="191"/>
                    <a:pt x="55" y="147"/>
                    <a:pt x="84" y="104"/>
                  </a:cubicBezTo>
                  <a:cubicBezTo>
                    <a:pt x="118" y="54"/>
                    <a:pt x="134" y="4"/>
                    <a:pt x="134" y="4"/>
                  </a:cubicBezTo>
                  <a:cubicBezTo>
                    <a:pt x="132" y="2"/>
                    <a:pt x="12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0"/>
            <p:cNvSpPr/>
            <p:nvPr/>
          </p:nvSpPr>
          <p:spPr>
            <a:xfrm>
              <a:off x="7144583" y="2579863"/>
              <a:ext cx="4872" cy="4487"/>
            </a:xfrm>
            <a:custGeom>
              <a:avLst/>
              <a:gdLst/>
              <a:ahLst/>
              <a:cxnLst/>
              <a:rect l="l" t="t" r="r" b="b"/>
              <a:pathLst>
                <a:path w="152" h="140" extrusionOk="0">
                  <a:moveTo>
                    <a:pt x="140" y="1"/>
                  </a:moveTo>
                  <a:cubicBezTo>
                    <a:pt x="122" y="1"/>
                    <a:pt x="95" y="28"/>
                    <a:pt x="68" y="55"/>
                  </a:cubicBezTo>
                  <a:cubicBezTo>
                    <a:pt x="17" y="89"/>
                    <a:pt x="1" y="122"/>
                    <a:pt x="1" y="139"/>
                  </a:cubicBezTo>
                  <a:cubicBezTo>
                    <a:pt x="1" y="139"/>
                    <a:pt x="34" y="106"/>
                    <a:pt x="84" y="72"/>
                  </a:cubicBezTo>
                  <a:cubicBezTo>
                    <a:pt x="118" y="39"/>
                    <a:pt x="151" y="5"/>
                    <a:pt x="151" y="5"/>
                  </a:cubicBezTo>
                  <a:cubicBezTo>
                    <a:pt x="148" y="2"/>
                    <a:pt x="144" y="1"/>
                    <a:pt x="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0"/>
            <p:cNvSpPr/>
            <p:nvPr/>
          </p:nvSpPr>
          <p:spPr>
            <a:xfrm>
              <a:off x="7140833" y="2576562"/>
              <a:ext cx="7532" cy="1058"/>
            </a:xfrm>
            <a:custGeom>
              <a:avLst/>
              <a:gdLst/>
              <a:ahLst/>
              <a:cxnLst/>
              <a:rect l="l" t="t" r="r" b="b"/>
              <a:pathLst>
                <a:path w="235" h="33" extrusionOk="0">
                  <a:moveTo>
                    <a:pt x="156" y="1"/>
                  </a:moveTo>
                  <a:cubicBezTo>
                    <a:pt x="142" y="1"/>
                    <a:pt x="129" y="3"/>
                    <a:pt x="118" y="8"/>
                  </a:cubicBezTo>
                  <a:cubicBezTo>
                    <a:pt x="103" y="3"/>
                    <a:pt x="90" y="1"/>
                    <a:pt x="78" y="1"/>
                  </a:cubicBezTo>
                  <a:cubicBezTo>
                    <a:pt x="48" y="1"/>
                    <a:pt x="24" y="13"/>
                    <a:pt x="1" y="25"/>
                  </a:cubicBezTo>
                  <a:cubicBezTo>
                    <a:pt x="23" y="25"/>
                    <a:pt x="45" y="32"/>
                    <a:pt x="73" y="32"/>
                  </a:cubicBezTo>
                  <a:cubicBezTo>
                    <a:pt x="86" y="32"/>
                    <a:pt x="101" y="30"/>
                    <a:pt x="118" y="25"/>
                  </a:cubicBezTo>
                  <a:cubicBezTo>
                    <a:pt x="128" y="30"/>
                    <a:pt x="139" y="32"/>
                    <a:pt x="151" y="32"/>
                  </a:cubicBezTo>
                  <a:cubicBezTo>
                    <a:pt x="179" y="32"/>
                    <a:pt x="211" y="20"/>
                    <a:pt x="235" y="8"/>
                  </a:cubicBezTo>
                  <a:cubicBezTo>
                    <a:pt x="212" y="8"/>
                    <a:pt x="183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0"/>
            <p:cNvSpPr/>
            <p:nvPr/>
          </p:nvSpPr>
          <p:spPr>
            <a:xfrm>
              <a:off x="7139231" y="2571979"/>
              <a:ext cx="8621" cy="1314"/>
            </a:xfrm>
            <a:custGeom>
              <a:avLst/>
              <a:gdLst/>
              <a:ahLst/>
              <a:cxnLst/>
              <a:rect l="l" t="t" r="r" b="b"/>
              <a:pathLst>
                <a:path w="269" h="41" extrusionOk="0">
                  <a:moveTo>
                    <a:pt x="1" y="1"/>
                  </a:moveTo>
                  <a:cubicBezTo>
                    <a:pt x="47" y="28"/>
                    <a:pt x="98" y="41"/>
                    <a:pt x="148" y="41"/>
                  </a:cubicBezTo>
                  <a:cubicBezTo>
                    <a:pt x="190" y="41"/>
                    <a:pt x="230" y="32"/>
                    <a:pt x="268" y="17"/>
                  </a:cubicBezTo>
                  <a:lnTo>
                    <a:pt x="134" y="17"/>
                  </a:lnTo>
                  <a:cubicBezTo>
                    <a:pt x="84" y="1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0"/>
            <p:cNvSpPr/>
            <p:nvPr/>
          </p:nvSpPr>
          <p:spPr>
            <a:xfrm>
              <a:off x="7153173" y="2573677"/>
              <a:ext cx="13942" cy="7980"/>
            </a:xfrm>
            <a:custGeom>
              <a:avLst/>
              <a:gdLst/>
              <a:ahLst/>
              <a:cxnLst/>
              <a:rect l="l" t="t" r="r" b="b"/>
              <a:pathLst>
                <a:path w="435" h="249" extrusionOk="0">
                  <a:moveTo>
                    <a:pt x="287" y="20"/>
                  </a:moveTo>
                  <a:cubicBezTo>
                    <a:pt x="323" y="20"/>
                    <a:pt x="362" y="28"/>
                    <a:pt x="401" y="48"/>
                  </a:cubicBezTo>
                  <a:cubicBezTo>
                    <a:pt x="418" y="65"/>
                    <a:pt x="418" y="98"/>
                    <a:pt x="384" y="115"/>
                  </a:cubicBezTo>
                  <a:cubicBezTo>
                    <a:pt x="351" y="132"/>
                    <a:pt x="334" y="132"/>
                    <a:pt x="301" y="148"/>
                  </a:cubicBezTo>
                  <a:cubicBezTo>
                    <a:pt x="251" y="165"/>
                    <a:pt x="201" y="182"/>
                    <a:pt x="150" y="198"/>
                  </a:cubicBezTo>
                  <a:cubicBezTo>
                    <a:pt x="100" y="207"/>
                    <a:pt x="62" y="211"/>
                    <a:pt x="36" y="213"/>
                  </a:cubicBezTo>
                  <a:lnTo>
                    <a:pt x="36" y="213"/>
                  </a:lnTo>
                  <a:cubicBezTo>
                    <a:pt x="53" y="185"/>
                    <a:pt x="72" y="154"/>
                    <a:pt x="84" y="132"/>
                  </a:cubicBezTo>
                  <a:cubicBezTo>
                    <a:pt x="117" y="81"/>
                    <a:pt x="167" y="48"/>
                    <a:pt x="217" y="31"/>
                  </a:cubicBezTo>
                  <a:cubicBezTo>
                    <a:pt x="238" y="24"/>
                    <a:pt x="262" y="20"/>
                    <a:pt x="287" y="20"/>
                  </a:cubicBezTo>
                  <a:close/>
                  <a:moveTo>
                    <a:pt x="294" y="1"/>
                  </a:moveTo>
                  <a:cubicBezTo>
                    <a:pt x="205" y="1"/>
                    <a:pt x="124" y="46"/>
                    <a:pt x="67" y="115"/>
                  </a:cubicBezTo>
                  <a:cubicBezTo>
                    <a:pt x="51" y="148"/>
                    <a:pt x="34" y="180"/>
                    <a:pt x="34" y="213"/>
                  </a:cubicBezTo>
                  <a:lnTo>
                    <a:pt x="34" y="213"/>
                  </a:lnTo>
                  <a:cubicBezTo>
                    <a:pt x="11" y="215"/>
                    <a:pt x="0" y="215"/>
                    <a:pt x="0" y="215"/>
                  </a:cubicBezTo>
                  <a:lnTo>
                    <a:pt x="34" y="215"/>
                  </a:lnTo>
                  <a:cubicBezTo>
                    <a:pt x="17" y="232"/>
                    <a:pt x="17" y="248"/>
                    <a:pt x="17" y="248"/>
                  </a:cubicBezTo>
                  <a:cubicBezTo>
                    <a:pt x="22" y="239"/>
                    <a:pt x="28" y="227"/>
                    <a:pt x="35" y="215"/>
                  </a:cubicBezTo>
                  <a:lnTo>
                    <a:pt x="150" y="215"/>
                  </a:lnTo>
                  <a:cubicBezTo>
                    <a:pt x="201" y="198"/>
                    <a:pt x="251" y="182"/>
                    <a:pt x="301" y="165"/>
                  </a:cubicBezTo>
                  <a:cubicBezTo>
                    <a:pt x="334" y="165"/>
                    <a:pt x="368" y="148"/>
                    <a:pt x="401" y="132"/>
                  </a:cubicBezTo>
                  <a:cubicBezTo>
                    <a:pt x="418" y="115"/>
                    <a:pt x="435" y="98"/>
                    <a:pt x="435" y="81"/>
                  </a:cubicBezTo>
                  <a:cubicBezTo>
                    <a:pt x="435" y="65"/>
                    <a:pt x="435" y="31"/>
                    <a:pt x="418" y="31"/>
                  </a:cubicBezTo>
                  <a:cubicBezTo>
                    <a:pt x="376" y="10"/>
                    <a:pt x="334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0"/>
            <p:cNvSpPr/>
            <p:nvPr/>
          </p:nvSpPr>
          <p:spPr>
            <a:xfrm>
              <a:off x="7147820" y="2571466"/>
              <a:ext cx="7500" cy="9134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50" y="0"/>
                  </a:moveTo>
                  <a:cubicBezTo>
                    <a:pt x="17" y="17"/>
                    <a:pt x="0" y="50"/>
                    <a:pt x="0" y="67"/>
                  </a:cubicBezTo>
                  <a:cubicBezTo>
                    <a:pt x="17" y="100"/>
                    <a:pt x="17" y="117"/>
                    <a:pt x="33" y="134"/>
                  </a:cubicBezTo>
                  <a:cubicBezTo>
                    <a:pt x="50" y="167"/>
                    <a:pt x="84" y="201"/>
                    <a:pt x="100" y="234"/>
                  </a:cubicBezTo>
                  <a:cubicBezTo>
                    <a:pt x="134" y="251"/>
                    <a:pt x="167" y="284"/>
                    <a:pt x="201" y="284"/>
                  </a:cubicBezTo>
                  <a:cubicBezTo>
                    <a:pt x="201" y="284"/>
                    <a:pt x="167" y="267"/>
                    <a:pt x="117" y="217"/>
                  </a:cubicBezTo>
                  <a:cubicBezTo>
                    <a:pt x="100" y="184"/>
                    <a:pt x="67" y="167"/>
                    <a:pt x="50" y="134"/>
                  </a:cubicBezTo>
                  <a:cubicBezTo>
                    <a:pt x="33" y="100"/>
                    <a:pt x="17" y="33"/>
                    <a:pt x="50" y="33"/>
                  </a:cubicBezTo>
                  <a:cubicBezTo>
                    <a:pt x="100" y="33"/>
                    <a:pt x="134" y="67"/>
                    <a:pt x="150" y="100"/>
                  </a:cubicBezTo>
                  <a:cubicBezTo>
                    <a:pt x="184" y="117"/>
                    <a:pt x="184" y="150"/>
                    <a:pt x="201" y="184"/>
                  </a:cubicBezTo>
                  <a:cubicBezTo>
                    <a:pt x="201" y="213"/>
                    <a:pt x="201" y="243"/>
                    <a:pt x="201" y="284"/>
                  </a:cubicBezTo>
                  <a:cubicBezTo>
                    <a:pt x="217" y="267"/>
                    <a:pt x="234" y="217"/>
                    <a:pt x="217" y="184"/>
                  </a:cubicBezTo>
                  <a:cubicBezTo>
                    <a:pt x="217" y="150"/>
                    <a:pt x="201" y="117"/>
                    <a:pt x="184" y="84"/>
                  </a:cubicBezTo>
                  <a:cubicBezTo>
                    <a:pt x="150" y="3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0"/>
            <p:cNvSpPr/>
            <p:nvPr/>
          </p:nvSpPr>
          <p:spPr>
            <a:xfrm>
              <a:off x="7073368" y="2576818"/>
              <a:ext cx="26794" cy="21441"/>
            </a:xfrm>
            <a:custGeom>
              <a:avLst/>
              <a:gdLst/>
              <a:ahLst/>
              <a:cxnLst/>
              <a:rect l="l" t="t" r="r" b="b"/>
              <a:pathLst>
                <a:path w="836" h="669" extrusionOk="0">
                  <a:moveTo>
                    <a:pt x="168" y="0"/>
                  </a:moveTo>
                  <a:cubicBezTo>
                    <a:pt x="117" y="0"/>
                    <a:pt x="84" y="0"/>
                    <a:pt x="34" y="17"/>
                  </a:cubicBezTo>
                  <a:lnTo>
                    <a:pt x="1" y="17"/>
                  </a:lnTo>
                  <a:cubicBezTo>
                    <a:pt x="1" y="22"/>
                    <a:pt x="8" y="24"/>
                    <a:pt x="22" y="24"/>
                  </a:cubicBezTo>
                  <a:cubicBezTo>
                    <a:pt x="49" y="24"/>
                    <a:pt x="101" y="17"/>
                    <a:pt x="168" y="17"/>
                  </a:cubicBezTo>
                  <a:cubicBezTo>
                    <a:pt x="452" y="50"/>
                    <a:pt x="686" y="234"/>
                    <a:pt x="786" y="501"/>
                  </a:cubicBezTo>
                  <a:cubicBezTo>
                    <a:pt x="819" y="602"/>
                    <a:pt x="836" y="668"/>
                    <a:pt x="836" y="668"/>
                  </a:cubicBezTo>
                  <a:cubicBezTo>
                    <a:pt x="836" y="652"/>
                    <a:pt x="836" y="635"/>
                    <a:pt x="836" y="618"/>
                  </a:cubicBezTo>
                  <a:cubicBezTo>
                    <a:pt x="836" y="568"/>
                    <a:pt x="819" y="535"/>
                    <a:pt x="803" y="501"/>
                  </a:cubicBezTo>
                  <a:cubicBezTo>
                    <a:pt x="719" y="217"/>
                    <a:pt x="468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0"/>
            <p:cNvSpPr/>
            <p:nvPr/>
          </p:nvSpPr>
          <p:spPr>
            <a:xfrm>
              <a:off x="7109777" y="2590728"/>
              <a:ext cx="21986" cy="1314"/>
            </a:xfrm>
            <a:custGeom>
              <a:avLst/>
              <a:gdLst/>
              <a:ahLst/>
              <a:cxnLst/>
              <a:rect l="l" t="t" r="r" b="b"/>
              <a:pathLst>
                <a:path w="686" h="41" extrusionOk="0">
                  <a:moveTo>
                    <a:pt x="335" y="1"/>
                  </a:moveTo>
                  <a:cubicBezTo>
                    <a:pt x="243" y="9"/>
                    <a:pt x="159" y="9"/>
                    <a:pt x="99" y="9"/>
                  </a:cubicBezTo>
                  <a:cubicBezTo>
                    <a:pt x="38" y="9"/>
                    <a:pt x="1" y="9"/>
                    <a:pt x="1" y="17"/>
                  </a:cubicBezTo>
                  <a:cubicBezTo>
                    <a:pt x="98" y="32"/>
                    <a:pt x="199" y="41"/>
                    <a:pt x="302" y="41"/>
                  </a:cubicBezTo>
                  <a:cubicBezTo>
                    <a:pt x="428" y="41"/>
                    <a:pt x="557" y="2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0"/>
            <p:cNvSpPr/>
            <p:nvPr/>
          </p:nvSpPr>
          <p:spPr>
            <a:xfrm>
              <a:off x="7094777" y="2591273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" y="0"/>
                  </a:moveTo>
                  <a:cubicBezTo>
                    <a:pt x="1" y="17"/>
                    <a:pt x="18" y="34"/>
                    <a:pt x="34" y="67"/>
                  </a:cubicBezTo>
                  <a:cubicBezTo>
                    <a:pt x="51" y="100"/>
                    <a:pt x="51" y="134"/>
                    <a:pt x="68" y="134"/>
                  </a:cubicBezTo>
                  <a:cubicBezTo>
                    <a:pt x="68" y="134"/>
                    <a:pt x="84" y="100"/>
                    <a:pt x="51" y="50"/>
                  </a:cubicBezTo>
                  <a:cubicBezTo>
                    <a:pt x="34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0"/>
            <p:cNvSpPr/>
            <p:nvPr/>
          </p:nvSpPr>
          <p:spPr>
            <a:xfrm>
              <a:off x="7088912" y="2584318"/>
              <a:ext cx="3237" cy="323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7" y="0"/>
                  </a:moveTo>
                  <a:lnTo>
                    <a:pt x="17" y="17"/>
                  </a:lnTo>
                  <a:cubicBezTo>
                    <a:pt x="0" y="17"/>
                    <a:pt x="17" y="33"/>
                    <a:pt x="50" y="67"/>
                  </a:cubicBezTo>
                  <a:cubicBezTo>
                    <a:pt x="67" y="84"/>
                    <a:pt x="100" y="100"/>
                    <a:pt x="100" y="100"/>
                  </a:cubicBezTo>
                  <a:cubicBezTo>
                    <a:pt x="100" y="84"/>
                    <a:pt x="84" y="67"/>
                    <a:pt x="67" y="33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0"/>
            <p:cNvSpPr/>
            <p:nvPr/>
          </p:nvSpPr>
          <p:spPr>
            <a:xfrm>
              <a:off x="7080868" y="2581081"/>
              <a:ext cx="4840" cy="1859"/>
            </a:xfrm>
            <a:custGeom>
              <a:avLst/>
              <a:gdLst/>
              <a:ahLst/>
              <a:cxnLst/>
              <a:rect l="l" t="t" r="r" b="b"/>
              <a:pathLst>
                <a:path w="151" h="58" extrusionOk="0">
                  <a:moveTo>
                    <a:pt x="84" y="1"/>
                  </a:moveTo>
                  <a:cubicBezTo>
                    <a:pt x="51" y="1"/>
                    <a:pt x="0" y="17"/>
                    <a:pt x="17" y="17"/>
                  </a:cubicBezTo>
                  <a:cubicBezTo>
                    <a:pt x="17" y="17"/>
                    <a:pt x="51" y="17"/>
                    <a:pt x="84" y="34"/>
                  </a:cubicBezTo>
                  <a:cubicBezTo>
                    <a:pt x="108" y="46"/>
                    <a:pt x="123" y="58"/>
                    <a:pt x="136" y="58"/>
                  </a:cubicBezTo>
                  <a:cubicBezTo>
                    <a:pt x="141" y="58"/>
                    <a:pt x="146" y="56"/>
                    <a:pt x="151" y="51"/>
                  </a:cubicBezTo>
                  <a:cubicBezTo>
                    <a:pt x="151" y="51"/>
                    <a:pt x="13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0"/>
            <p:cNvSpPr/>
            <p:nvPr/>
          </p:nvSpPr>
          <p:spPr>
            <a:xfrm>
              <a:off x="7075515" y="2580023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0" y="0"/>
                  </a:moveTo>
                  <a:cubicBezTo>
                    <a:pt x="0" y="17"/>
                    <a:pt x="17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67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6" name="Google Shape;3756;p60"/>
          <p:cNvGrpSpPr/>
          <p:nvPr/>
        </p:nvGrpSpPr>
        <p:grpSpPr>
          <a:xfrm>
            <a:off x="727564" y="1244980"/>
            <a:ext cx="2723128" cy="1399944"/>
            <a:chOff x="727564" y="1244980"/>
            <a:chExt cx="2723128" cy="1399944"/>
          </a:xfrm>
        </p:grpSpPr>
        <p:sp>
          <p:nvSpPr>
            <p:cNvPr id="3757" name="Google Shape;3757;p60"/>
            <p:cNvSpPr/>
            <p:nvPr/>
          </p:nvSpPr>
          <p:spPr>
            <a:xfrm>
              <a:off x="727564" y="1638587"/>
              <a:ext cx="389888" cy="983230"/>
            </a:xfrm>
            <a:custGeom>
              <a:avLst/>
              <a:gdLst/>
              <a:ahLst/>
              <a:cxnLst/>
              <a:rect l="l" t="t" r="r" b="b"/>
              <a:pathLst>
                <a:path w="12165" h="30678" extrusionOk="0">
                  <a:moveTo>
                    <a:pt x="11897" y="1"/>
                  </a:moveTo>
                  <a:lnTo>
                    <a:pt x="1" y="418"/>
                  </a:lnTo>
                  <a:lnTo>
                    <a:pt x="1" y="30678"/>
                  </a:lnTo>
                  <a:lnTo>
                    <a:pt x="12165" y="30678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0"/>
            <p:cNvSpPr/>
            <p:nvPr/>
          </p:nvSpPr>
          <p:spPr>
            <a:xfrm>
              <a:off x="727564" y="1646086"/>
              <a:ext cx="174608" cy="975730"/>
            </a:xfrm>
            <a:custGeom>
              <a:avLst/>
              <a:gdLst/>
              <a:ahLst/>
              <a:cxnLst/>
              <a:rect l="l" t="t" r="r" b="b"/>
              <a:pathLst>
                <a:path w="5448" h="30444" extrusionOk="0">
                  <a:moveTo>
                    <a:pt x="5348" y="1"/>
                  </a:moveTo>
                  <a:lnTo>
                    <a:pt x="1" y="184"/>
                  </a:lnTo>
                  <a:lnTo>
                    <a:pt x="1" y="30444"/>
                  </a:lnTo>
                  <a:lnTo>
                    <a:pt x="5448" y="30444"/>
                  </a:lnTo>
                  <a:lnTo>
                    <a:pt x="53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0"/>
            <p:cNvSpPr/>
            <p:nvPr/>
          </p:nvSpPr>
          <p:spPr>
            <a:xfrm>
              <a:off x="911788" y="1650926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65" y="4294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0"/>
            <p:cNvSpPr/>
            <p:nvPr/>
          </p:nvSpPr>
          <p:spPr>
            <a:xfrm>
              <a:off x="976048" y="1686790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0"/>
            <p:cNvSpPr/>
            <p:nvPr/>
          </p:nvSpPr>
          <p:spPr>
            <a:xfrm>
              <a:off x="974445" y="1726404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822" y="252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0"/>
            <p:cNvSpPr/>
            <p:nvPr/>
          </p:nvSpPr>
          <p:spPr>
            <a:xfrm>
              <a:off x="911788" y="2133951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65" y="4294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0"/>
            <p:cNvSpPr/>
            <p:nvPr/>
          </p:nvSpPr>
          <p:spPr>
            <a:xfrm>
              <a:off x="976048" y="216981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0"/>
            <p:cNvSpPr/>
            <p:nvPr/>
          </p:nvSpPr>
          <p:spPr>
            <a:xfrm>
              <a:off x="974445" y="2209461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0"/>
            <p:cNvSpPr/>
            <p:nvPr/>
          </p:nvSpPr>
          <p:spPr>
            <a:xfrm>
              <a:off x="911788" y="1806208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1"/>
                  </a:moveTo>
                  <a:lnTo>
                    <a:pt x="1" y="201"/>
                  </a:lnTo>
                  <a:lnTo>
                    <a:pt x="1" y="4295"/>
                  </a:lnTo>
                  <a:lnTo>
                    <a:pt x="5765" y="4295"/>
                  </a:lnTo>
                  <a:lnTo>
                    <a:pt x="57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0"/>
            <p:cNvSpPr/>
            <p:nvPr/>
          </p:nvSpPr>
          <p:spPr>
            <a:xfrm>
              <a:off x="976048" y="1842104"/>
              <a:ext cx="56793" cy="22499"/>
            </a:xfrm>
            <a:custGeom>
              <a:avLst/>
              <a:gdLst/>
              <a:ahLst/>
              <a:cxnLst/>
              <a:rect l="l" t="t" r="r" b="b"/>
              <a:pathLst>
                <a:path w="1772" h="702" extrusionOk="0">
                  <a:moveTo>
                    <a:pt x="1" y="0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0"/>
            <p:cNvSpPr/>
            <p:nvPr/>
          </p:nvSpPr>
          <p:spPr>
            <a:xfrm>
              <a:off x="974445" y="1881718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0"/>
            <p:cNvSpPr/>
            <p:nvPr/>
          </p:nvSpPr>
          <p:spPr>
            <a:xfrm>
              <a:off x="911788" y="2289234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1"/>
                  </a:moveTo>
                  <a:lnTo>
                    <a:pt x="1" y="201"/>
                  </a:lnTo>
                  <a:lnTo>
                    <a:pt x="1" y="4295"/>
                  </a:lnTo>
                  <a:lnTo>
                    <a:pt x="5765" y="4295"/>
                  </a:lnTo>
                  <a:lnTo>
                    <a:pt x="57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0"/>
            <p:cNvSpPr/>
            <p:nvPr/>
          </p:nvSpPr>
          <p:spPr>
            <a:xfrm>
              <a:off x="976048" y="2325130"/>
              <a:ext cx="56793" cy="22499"/>
            </a:xfrm>
            <a:custGeom>
              <a:avLst/>
              <a:gdLst/>
              <a:ahLst/>
              <a:cxnLst/>
              <a:rect l="l" t="t" r="r" b="b"/>
              <a:pathLst>
                <a:path w="1772" h="702" extrusionOk="0">
                  <a:moveTo>
                    <a:pt x="1" y="0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0"/>
            <p:cNvSpPr/>
            <p:nvPr/>
          </p:nvSpPr>
          <p:spPr>
            <a:xfrm>
              <a:off x="974445" y="2364743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0"/>
            <p:cNvSpPr/>
            <p:nvPr/>
          </p:nvSpPr>
          <p:spPr>
            <a:xfrm>
              <a:off x="913935" y="2444548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5748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48" y="4294"/>
                  </a:lnTo>
                  <a:lnTo>
                    <a:pt x="57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0"/>
            <p:cNvSpPr/>
            <p:nvPr/>
          </p:nvSpPr>
          <p:spPr>
            <a:xfrm>
              <a:off x="978195" y="2480412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0"/>
            <p:cNvSpPr/>
            <p:nvPr/>
          </p:nvSpPr>
          <p:spPr>
            <a:xfrm>
              <a:off x="976593" y="2520058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0"/>
            <p:cNvSpPr/>
            <p:nvPr/>
          </p:nvSpPr>
          <p:spPr>
            <a:xfrm>
              <a:off x="914480" y="1971137"/>
              <a:ext cx="184223" cy="138200"/>
            </a:xfrm>
            <a:custGeom>
              <a:avLst/>
              <a:gdLst/>
              <a:ahLst/>
              <a:cxnLst/>
              <a:rect l="l" t="t" r="r" b="b"/>
              <a:pathLst>
                <a:path w="5748" h="4312" extrusionOk="0">
                  <a:moveTo>
                    <a:pt x="0" y="1"/>
                  </a:moveTo>
                  <a:lnTo>
                    <a:pt x="0" y="4312"/>
                  </a:lnTo>
                  <a:lnTo>
                    <a:pt x="5748" y="431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0"/>
            <p:cNvSpPr/>
            <p:nvPr/>
          </p:nvSpPr>
          <p:spPr>
            <a:xfrm>
              <a:off x="980887" y="2031648"/>
              <a:ext cx="53043" cy="20929"/>
            </a:xfrm>
            <a:custGeom>
              <a:avLst/>
              <a:gdLst/>
              <a:ahLst/>
              <a:cxnLst/>
              <a:rect l="l" t="t" r="r" b="b"/>
              <a:pathLst>
                <a:path w="1655" h="653" extrusionOk="0">
                  <a:moveTo>
                    <a:pt x="0" y="1"/>
                  </a:moveTo>
                  <a:lnTo>
                    <a:pt x="0" y="652"/>
                  </a:lnTo>
                  <a:lnTo>
                    <a:pt x="1654" y="652"/>
                  </a:lnTo>
                  <a:lnTo>
                    <a:pt x="1654" y="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0"/>
            <p:cNvSpPr/>
            <p:nvPr/>
          </p:nvSpPr>
          <p:spPr>
            <a:xfrm>
              <a:off x="979253" y="2068601"/>
              <a:ext cx="54677" cy="8077"/>
            </a:xfrm>
            <a:custGeom>
              <a:avLst/>
              <a:gdLst/>
              <a:ahLst/>
              <a:cxnLst/>
              <a:rect l="l" t="t" r="r" b="b"/>
              <a:pathLst>
                <a:path w="170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705" y="251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0"/>
            <p:cNvSpPr/>
            <p:nvPr/>
          </p:nvSpPr>
          <p:spPr>
            <a:xfrm>
              <a:off x="2245741" y="2501821"/>
              <a:ext cx="369537" cy="120540"/>
            </a:xfrm>
            <a:custGeom>
              <a:avLst/>
              <a:gdLst/>
              <a:ahLst/>
              <a:cxnLst/>
              <a:rect l="l" t="t" r="r" b="b"/>
              <a:pathLst>
                <a:path w="11530" h="3761" extrusionOk="0">
                  <a:moveTo>
                    <a:pt x="1" y="1"/>
                  </a:moveTo>
                  <a:lnTo>
                    <a:pt x="1" y="3760"/>
                  </a:lnTo>
                  <a:lnTo>
                    <a:pt x="11530" y="3760"/>
                  </a:lnTo>
                  <a:lnTo>
                    <a:pt x="1153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0"/>
            <p:cNvSpPr/>
            <p:nvPr/>
          </p:nvSpPr>
          <p:spPr>
            <a:xfrm>
              <a:off x="2230228" y="2468617"/>
              <a:ext cx="397901" cy="33236"/>
            </a:xfrm>
            <a:custGeom>
              <a:avLst/>
              <a:gdLst/>
              <a:ahLst/>
              <a:cxnLst/>
              <a:rect l="l" t="t" r="r" b="b"/>
              <a:pathLst>
                <a:path w="12415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15" y="1037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0"/>
            <p:cNvSpPr/>
            <p:nvPr/>
          </p:nvSpPr>
          <p:spPr>
            <a:xfrm>
              <a:off x="2421407" y="2468617"/>
              <a:ext cx="206722" cy="153744"/>
            </a:xfrm>
            <a:custGeom>
              <a:avLst/>
              <a:gdLst/>
              <a:ahLst/>
              <a:cxnLst/>
              <a:rect l="l" t="t" r="r" b="b"/>
              <a:pathLst>
                <a:path w="6450" h="4797" extrusionOk="0">
                  <a:moveTo>
                    <a:pt x="0" y="1"/>
                  </a:moveTo>
                  <a:lnTo>
                    <a:pt x="0" y="953"/>
                  </a:lnTo>
                  <a:lnTo>
                    <a:pt x="251" y="4796"/>
                  </a:lnTo>
                  <a:lnTo>
                    <a:pt x="6049" y="4796"/>
                  </a:lnTo>
                  <a:lnTo>
                    <a:pt x="6049" y="1037"/>
                  </a:lnTo>
                  <a:lnTo>
                    <a:pt x="6450" y="103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0"/>
            <p:cNvSpPr/>
            <p:nvPr/>
          </p:nvSpPr>
          <p:spPr>
            <a:xfrm>
              <a:off x="2297694" y="2521660"/>
              <a:ext cx="74452" cy="17692"/>
            </a:xfrm>
            <a:custGeom>
              <a:avLst/>
              <a:gdLst/>
              <a:ahLst/>
              <a:cxnLst/>
              <a:rect l="l" t="t" r="r" b="b"/>
              <a:pathLst>
                <a:path w="2323" h="552" extrusionOk="0">
                  <a:moveTo>
                    <a:pt x="0" y="0"/>
                  </a:moveTo>
                  <a:lnTo>
                    <a:pt x="0" y="552"/>
                  </a:lnTo>
                  <a:lnTo>
                    <a:pt x="2323" y="55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0"/>
            <p:cNvSpPr/>
            <p:nvPr/>
          </p:nvSpPr>
          <p:spPr>
            <a:xfrm>
              <a:off x="2288047" y="2562332"/>
              <a:ext cx="95894" cy="38075"/>
            </a:xfrm>
            <a:custGeom>
              <a:avLst/>
              <a:gdLst/>
              <a:ahLst/>
              <a:cxnLst/>
              <a:rect l="l" t="t" r="r" b="b"/>
              <a:pathLst>
                <a:path w="2992" h="1188" extrusionOk="0">
                  <a:moveTo>
                    <a:pt x="1" y="1"/>
                  </a:moveTo>
                  <a:lnTo>
                    <a:pt x="1" y="1187"/>
                  </a:lnTo>
                  <a:lnTo>
                    <a:pt x="2992" y="118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0"/>
            <p:cNvSpPr/>
            <p:nvPr/>
          </p:nvSpPr>
          <p:spPr>
            <a:xfrm>
              <a:off x="2722901" y="2348141"/>
              <a:ext cx="369504" cy="120508"/>
            </a:xfrm>
            <a:custGeom>
              <a:avLst/>
              <a:gdLst/>
              <a:ahLst/>
              <a:cxnLst/>
              <a:rect l="l" t="t" r="r" b="b"/>
              <a:pathLst>
                <a:path w="11529" h="3760" extrusionOk="0">
                  <a:moveTo>
                    <a:pt x="0" y="1"/>
                  </a:moveTo>
                  <a:lnTo>
                    <a:pt x="0" y="3760"/>
                  </a:lnTo>
                  <a:lnTo>
                    <a:pt x="11529" y="3760"/>
                  </a:lnTo>
                  <a:lnTo>
                    <a:pt x="1152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0"/>
            <p:cNvSpPr/>
            <p:nvPr/>
          </p:nvSpPr>
          <p:spPr>
            <a:xfrm>
              <a:off x="2707902" y="2314938"/>
              <a:ext cx="397901" cy="33236"/>
            </a:xfrm>
            <a:custGeom>
              <a:avLst/>
              <a:gdLst/>
              <a:ahLst/>
              <a:cxnLst/>
              <a:rect l="l" t="t" r="r" b="b"/>
              <a:pathLst>
                <a:path w="12415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15" y="1037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0"/>
            <p:cNvSpPr/>
            <p:nvPr/>
          </p:nvSpPr>
          <p:spPr>
            <a:xfrm>
              <a:off x="2899080" y="2314938"/>
              <a:ext cx="206722" cy="153712"/>
            </a:xfrm>
            <a:custGeom>
              <a:avLst/>
              <a:gdLst/>
              <a:ahLst/>
              <a:cxnLst/>
              <a:rect l="l" t="t" r="r" b="b"/>
              <a:pathLst>
                <a:path w="6450" h="4796" extrusionOk="0">
                  <a:moveTo>
                    <a:pt x="0" y="1"/>
                  </a:moveTo>
                  <a:lnTo>
                    <a:pt x="0" y="953"/>
                  </a:lnTo>
                  <a:lnTo>
                    <a:pt x="234" y="4796"/>
                  </a:lnTo>
                  <a:lnTo>
                    <a:pt x="6032" y="4796"/>
                  </a:lnTo>
                  <a:lnTo>
                    <a:pt x="6032" y="1037"/>
                  </a:lnTo>
                  <a:lnTo>
                    <a:pt x="6450" y="103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0"/>
            <p:cNvSpPr/>
            <p:nvPr/>
          </p:nvSpPr>
          <p:spPr>
            <a:xfrm>
              <a:off x="2774822" y="2367436"/>
              <a:ext cx="75029" cy="18236"/>
            </a:xfrm>
            <a:custGeom>
              <a:avLst/>
              <a:gdLst/>
              <a:ahLst/>
              <a:cxnLst/>
              <a:rect l="l" t="t" r="r" b="b"/>
              <a:pathLst>
                <a:path w="2341" h="569" extrusionOk="0">
                  <a:moveTo>
                    <a:pt x="1" y="0"/>
                  </a:moveTo>
                  <a:lnTo>
                    <a:pt x="1" y="568"/>
                  </a:lnTo>
                  <a:lnTo>
                    <a:pt x="2340" y="568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0"/>
            <p:cNvSpPr/>
            <p:nvPr/>
          </p:nvSpPr>
          <p:spPr>
            <a:xfrm>
              <a:off x="2765207" y="2408107"/>
              <a:ext cx="96406" cy="38588"/>
            </a:xfrm>
            <a:custGeom>
              <a:avLst/>
              <a:gdLst/>
              <a:ahLst/>
              <a:cxnLst/>
              <a:rect l="l" t="t" r="r" b="b"/>
              <a:pathLst>
                <a:path w="3008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3008" y="1204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0"/>
            <p:cNvSpPr/>
            <p:nvPr/>
          </p:nvSpPr>
          <p:spPr>
            <a:xfrm>
              <a:off x="2705209" y="2501821"/>
              <a:ext cx="369537" cy="120540"/>
            </a:xfrm>
            <a:custGeom>
              <a:avLst/>
              <a:gdLst/>
              <a:ahLst/>
              <a:cxnLst/>
              <a:rect l="l" t="t" r="r" b="b"/>
              <a:pathLst>
                <a:path w="11530" h="3761" extrusionOk="0">
                  <a:moveTo>
                    <a:pt x="1" y="1"/>
                  </a:moveTo>
                  <a:lnTo>
                    <a:pt x="1" y="3760"/>
                  </a:lnTo>
                  <a:lnTo>
                    <a:pt x="11530" y="3760"/>
                  </a:lnTo>
                  <a:lnTo>
                    <a:pt x="1153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0"/>
            <p:cNvSpPr/>
            <p:nvPr/>
          </p:nvSpPr>
          <p:spPr>
            <a:xfrm>
              <a:off x="2689697" y="2468617"/>
              <a:ext cx="398446" cy="33236"/>
            </a:xfrm>
            <a:custGeom>
              <a:avLst/>
              <a:gdLst/>
              <a:ahLst/>
              <a:cxnLst/>
              <a:rect l="l" t="t" r="r" b="b"/>
              <a:pathLst>
                <a:path w="12432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31" y="1037"/>
                  </a:lnTo>
                  <a:lnTo>
                    <a:pt x="124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0"/>
            <p:cNvSpPr/>
            <p:nvPr/>
          </p:nvSpPr>
          <p:spPr>
            <a:xfrm>
              <a:off x="2881388" y="2468617"/>
              <a:ext cx="206210" cy="153744"/>
            </a:xfrm>
            <a:custGeom>
              <a:avLst/>
              <a:gdLst/>
              <a:ahLst/>
              <a:cxnLst/>
              <a:rect l="l" t="t" r="r" b="b"/>
              <a:pathLst>
                <a:path w="6434" h="4797" extrusionOk="0">
                  <a:moveTo>
                    <a:pt x="1" y="1"/>
                  </a:moveTo>
                  <a:lnTo>
                    <a:pt x="1" y="953"/>
                  </a:lnTo>
                  <a:lnTo>
                    <a:pt x="235" y="4796"/>
                  </a:lnTo>
                  <a:lnTo>
                    <a:pt x="6033" y="4796"/>
                  </a:lnTo>
                  <a:lnTo>
                    <a:pt x="6033" y="1037"/>
                  </a:lnTo>
                  <a:lnTo>
                    <a:pt x="6434" y="1037"/>
                  </a:lnTo>
                  <a:lnTo>
                    <a:pt x="64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0"/>
            <p:cNvSpPr/>
            <p:nvPr/>
          </p:nvSpPr>
          <p:spPr>
            <a:xfrm>
              <a:off x="2757162" y="2521660"/>
              <a:ext cx="74997" cy="17692"/>
            </a:xfrm>
            <a:custGeom>
              <a:avLst/>
              <a:gdLst/>
              <a:ahLst/>
              <a:cxnLst/>
              <a:rect l="l" t="t" r="r" b="b"/>
              <a:pathLst>
                <a:path w="2340" h="552" extrusionOk="0">
                  <a:moveTo>
                    <a:pt x="0" y="0"/>
                  </a:moveTo>
                  <a:lnTo>
                    <a:pt x="0" y="552"/>
                  </a:lnTo>
                  <a:lnTo>
                    <a:pt x="2340" y="552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0"/>
            <p:cNvSpPr/>
            <p:nvPr/>
          </p:nvSpPr>
          <p:spPr>
            <a:xfrm>
              <a:off x="2747515" y="2562332"/>
              <a:ext cx="96438" cy="38075"/>
            </a:xfrm>
            <a:custGeom>
              <a:avLst/>
              <a:gdLst/>
              <a:ahLst/>
              <a:cxnLst/>
              <a:rect l="l" t="t" r="r" b="b"/>
              <a:pathLst>
                <a:path w="3009" h="1188" extrusionOk="0">
                  <a:moveTo>
                    <a:pt x="1" y="1"/>
                  </a:moveTo>
                  <a:lnTo>
                    <a:pt x="1" y="1187"/>
                  </a:lnTo>
                  <a:lnTo>
                    <a:pt x="3008" y="1187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0"/>
            <p:cNvSpPr/>
            <p:nvPr/>
          </p:nvSpPr>
          <p:spPr>
            <a:xfrm>
              <a:off x="3060804" y="1638074"/>
              <a:ext cx="389888" cy="983198"/>
            </a:xfrm>
            <a:custGeom>
              <a:avLst/>
              <a:gdLst/>
              <a:ahLst/>
              <a:cxnLst/>
              <a:rect l="l" t="t" r="r" b="b"/>
              <a:pathLst>
                <a:path w="12165" h="30677" extrusionOk="0">
                  <a:moveTo>
                    <a:pt x="284" y="0"/>
                  </a:moveTo>
                  <a:lnTo>
                    <a:pt x="0" y="30677"/>
                  </a:lnTo>
                  <a:lnTo>
                    <a:pt x="12164" y="30677"/>
                  </a:lnTo>
                  <a:lnTo>
                    <a:pt x="12164" y="41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0"/>
            <p:cNvSpPr/>
            <p:nvPr/>
          </p:nvSpPr>
          <p:spPr>
            <a:xfrm>
              <a:off x="3276084" y="1645541"/>
              <a:ext cx="174608" cy="975730"/>
            </a:xfrm>
            <a:custGeom>
              <a:avLst/>
              <a:gdLst/>
              <a:ahLst/>
              <a:cxnLst/>
              <a:rect l="l" t="t" r="r" b="b"/>
              <a:pathLst>
                <a:path w="5448" h="30444" extrusionOk="0">
                  <a:moveTo>
                    <a:pt x="100" y="1"/>
                  </a:moveTo>
                  <a:lnTo>
                    <a:pt x="0" y="30444"/>
                  </a:lnTo>
                  <a:lnTo>
                    <a:pt x="5447" y="30444"/>
                  </a:lnTo>
                  <a:lnTo>
                    <a:pt x="5447" y="185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0"/>
            <p:cNvSpPr/>
            <p:nvPr/>
          </p:nvSpPr>
          <p:spPr>
            <a:xfrm>
              <a:off x="3082214" y="1650381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4"/>
                  </a:lnTo>
                  <a:lnTo>
                    <a:pt x="5748" y="4294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0"/>
            <p:cNvSpPr/>
            <p:nvPr/>
          </p:nvSpPr>
          <p:spPr>
            <a:xfrm>
              <a:off x="3145416" y="168624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71" y="703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0"/>
            <p:cNvSpPr/>
            <p:nvPr/>
          </p:nvSpPr>
          <p:spPr>
            <a:xfrm>
              <a:off x="3145416" y="1725891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0"/>
            <p:cNvSpPr/>
            <p:nvPr/>
          </p:nvSpPr>
          <p:spPr>
            <a:xfrm>
              <a:off x="3082214" y="2133406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0"/>
            <p:cNvSpPr/>
            <p:nvPr/>
          </p:nvSpPr>
          <p:spPr>
            <a:xfrm>
              <a:off x="3145416" y="2169270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71" y="703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0"/>
            <p:cNvSpPr/>
            <p:nvPr/>
          </p:nvSpPr>
          <p:spPr>
            <a:xfrm>
              <a:off x="3145416" y="2208916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0"/>
            <p:cNvSpPr/>
            <p:nvPr/>
          </p:nvSpPr>
          <p:spPr>
            <a:xfrm>
              <a:off x="3082214" y="1805663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1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0"/>
            <p:cNvSpPr/>
            <p:nvPr/>
          </p:nvSpPr>
          <p:spPr>
            <a:xfrm>
              <a:off x="3145416" y="1841559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0"/>
                  </a:moveTo>
                  <a:lnTo>
                    <a:pt x="0" y="67"/>
                  </a:lnTo>
                  <a:lnTo>
                    <a:pt x="0" y="702"/>
                  </a:lnTo>
                  <a:lnTo>
                    <a:pt x="1771" y="70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0"/>
            <p:cNvSpPr/>
            <p:nvPr/>
          </p:nvSpPr>
          <p:spPr>
            <a:xfrm>
              <a:off x="3145416" y="1881173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0" y="1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0"/>
            <p:cNvSpPr/>
            <p:nvPr/>
          </p:nvSpPr>
          <p:spPr>
            <a:xfrm>
              <a:off x="3082214" y="2288689"/>
              <a:ext cx="184255" cy="137687"/>
            </a:xfrm>
            <a:custGeom>
              <a:avLst/>
              <a:gdLst/>
              <a:ahLst/>
              <a:cxnLst/>
              <a:rect l="l" t="t" r="r" b="b"/>
              <a:pathLst>
                <a:path w="5749" h="4296" extrusionOk="0">
                  <a:moveTo>
                    <a:pt x="1" y="1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0"/>
            <p:cNvSpPr/>
            <p:nvPr/>
          </p:nvSpPr>
          <p:spPr>
            <a:xfrm>
              <a:off x="3145416" y="232458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0"/>
                  </a:moveTo>
                  <a:lnTo>
                    <a:pt x="0" y="67"/>
                  </a:lnTo>
                  <a:lnTo>
                    <a:pt x="0" y="702"/>
                  </a:lnTo>
                  <a:lnTo>
                    <a:pt x="1771" y="70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0"/>
            <p:cNvSpPr/>
            <p:nvPr/>
          </p:nvSpPr>
          <p:spPr>
            <a:xfrm>
              <a:off x="3145416" y="2364199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0" y="1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0"/>
            <p:cNvSpPr/>
            <p:nvPr/>
          </p:nvSpPr>
          <p:spPr>
            <a:xfrm>
              <a:off x="3080066" y="2444003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4"/>
                  </a:lnTo>
                  <a:lnTo>
                    <a:pt x="5748" y="4294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0"/>
            <p:cNvSpPr/>
            <p:nvPr/>
          </p:nvSpPr>
          <p:spPr>
            <a:xfrm>
              <a:off x="3143814" y="2479867"/>
              <a:ext cx="56248" cy="22531"/>
            </a:xfrm>
            <a:custGeom>
              <a:avLst/>
              <a:gdLst/>
              <a:ahLst/>
              <a:cxnLst/>
              <a:rect l="l" t="t" r="r" b="b"/>
              <a:pathLst>
                <a:path w="1755" h="703" extrusionOk="0">
                  <a:moveTo>
                    <a:pt x="1754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54" y="703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0"/>
            <p:cNvSpPr/>
            <p:nvPr/>
          </p:nvSpPr>
          <p:spPr>
            <a:xfrm>
              <a:off x="3143814" y="2519513"/>
              <a:ext cx="57850" cy="8045"/>
            </a:xfrm>
            <a:custGeom>
              <a:avLst/>
              <a:gdLst/>
              <a:ahLst/>
              <a:cxnLst/>
              <a:rect l="l" t="t" r="r" b="b"/>
              <a:pathLst>
                <a:path w="1805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05" y="25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0"/>
            <p:cNvSpPr/>
            <p:nvPr/>
          </p:nvSpPr>
          <p:spPr>
            <a:xfrm>
              <a:off x="3079553" y="1970625"/>
              <a:ext cx="184768" cy="138168"/>
            </a:xfrm>
            <a:custGeom>
              <a:avLst/>
              <a:gdLst/>
              <a:ahLst/>
              <a:cxnLst/>
              <a:rect l="l" t="t" r="r" b="b"/>
              <a:pathLst>
                <a:path w="5765" h="4311" extrusionOk="0">
                  <a:moveTo>
                    <a:pt x="0" y="0"/>
                  </a:moveTo>
                  <a:lnTo>
                    <a:pt x="0" y="4311"/>
                  </a:lnTo>
                  <a:lnTo>
                    <a:pt x="5764" y="431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0"/>
            <p:cNvSpPr/>
            <p:nvPr/>
          </p:nvSpPr>
          <p:spPr>
            <a:xfrm>
              <a:off x="3144326" y="2031135"/>
              <a:ext cx="53043" cy="20897"/>
            </a:xfrm>
            <a:custGeom>
              <a:avLst/>
              <a:gdLst/>
              <a:ahLst/>
              <a:cxnLst/>
              <a:rect l="l" t="t" r="r" b="b"/>
              <a:pathLst>
                <a:path w="1655" h="652" extrusionOk="0">
                  <a:moveTo>
                    <a:pt x="1655" y="0"/>
                  </a:moveTo>
                  <a:lnTo>
                    <a:pt x="1" y="50"/>
                  </a:lnTo>
                  <a:lnTo>
                    <a:pt x="1" y="652"/>
                  </a:lnTo>
                  <a:lnTo>
                    <a:pt x="1655" y="652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0"/>
            <p:cNvSpPr/>
            <p:nvPr/>
          </p:nvSpPr>
          <p:spPr>
            <a:xfrm>
              <a:off x="3144326" y="2068089"/>
              <a:ext cx="54677" cy="8045"/>
            </a:xfrm>
            <a:custGeom>
              <a:avLst/>
              <a:gdLst/>
              <a:ahLst/>
              <a:cxnLst/>
              <a:rect l="l" t="t" r="r" b="b"/>
              <a:pathLst>
                <a:path w="170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705" y="251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0"/>
            <p:cNvSpPr/>
            <p:nvPr/>
          </p:nvSpPr>
          <p:spPr>
            <a:xfrm>
              <a:off x="1497117" y="1455998"/>
              <a:ext cx="1011049" cy="577285"/>
            </a:xfrm>
            <a:custGeom>
              <a:avLst/>
              <a:gdLst/>
              <a:ahLst/>
              <a:cxnLst/>
              <a:rect l="l" t="t" r="r" b="b"/>
              <a:pathLst>
                <a:path w="31546" h="18012" extrusionOk="0">
                  <a:moveTo>
                    <a:pt x="1103" y="0"/>
                  </a:moveTo>
                  <a:cubicBezTo>
                    <a:pt x="485" y="0"/>
                    <a:pt x="0" y="518"/>
                    <a:pt x="34" y="1136"/>
                  </a:cubicBezTo>
                  <a:lnTo>
                    <a:pt x="969" y="16909"/>
                  </a:lnTo>
                  <a:cubicBezTo>
                    <a:pt x="1003" y="17477"/>
                    <a:pt x="1454" y="17912"/>
                    <a:pt x="2022" y="17912"/>
                  </a:cubicBezTo>
                  <a:lnTo>
                    <a:pt x="30443" y="18012"/>
                  </a:lnTo>
                  <a:cubicBezTo>
                    <a:pt x="31028" y="18012"/>
                    <a:pt x="31513" y="17527"/>
                    <a:pt x="31513" y="16943"/>
                  </a:cubicBezTo>
                  <a:lnTo>
                    <a:pt x="31546" y="4645"/>
                  </a:lnTo>
                  <a:cubicBezTo>
                    <a:pt x="31546" y="4060"/>
                    <a:pt x="31061" y="3576"/>
                    <a:pt x="30477" y="3576"/>
                  </a:cubicBezTo>
                  <a:lnTo>
                    <a:pt x="12999" y="3643"/>
                  </a:lnTo>
                  <a:cubicBezTo>
                    <a:pt x="12715" y="3643"/>
                    <a:pt x="12448" y="3526"/>
                    <a:pt x="12248" y="3325"/>
                  </a:cubicBezTo>
                  <a:lnTo>
                    <a:pt x="9223" y="334"/>
                  </a:lnTo>
                  <a:cubicBezTo>
                    <a:pt x="9023" y="134"/>
                    <a:pt x="8755" y="17"/>
                    <a:pt x="8471" y="17"/>
                  </a:cubicBezTo>
                  <a:lnTo>
                    <a:pt x="1103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0"/>
            <p:cNvSpPr/>
            <p:nvPr/>
          </p:nvSpPr>
          <p:spPr>
            <a:xfrm>
              <a:off x="1497117" y="1455998"/>
              <a:ext cx="1011049" cy="577285"/>
            </a:xfrm>
            <a:custGeom>
              <a:avLst/>
              <a:gdLst/>
              <a:ahLst/>
              <a:cxnLst/>
              <a:rect l="l" t="t" r="r" b="b"/>
              <a:pathLst>
                <a:path w="31546" h="18012" extrusionOk="0">
                  <a:moveTo>
                    <a:pt x="1103" y="0"/>
                  </a:moveTo>
                  <a:cubicBezTo>
                    <a:pt x="485" y="0"/>
                    <a:pt x="0" y="518"/>
                    <a:pt x="34" y="1136"/>
                  </a:cubicBezTo>
                  <a:lnTo>
                    <a:pt x="969" y="16909"/>
                  </a:lnTo>
                  <a:cubicBezTo>
                    <a:pt x="1003" y="17477"/>
                    <a:pt x="1454" y="17912"/>
                    <a:pt x="2022" y="17912"/>
                  </a:cubicBezTo>
                  <a:lnTo>
                    <a:pt x="30443" y="18012"/>
                  </a:lnTo>
                  <a:cubicBezTo>
                    <a:pt x="31028" y="18012"/>
                    <a:pt x="31513" y="17527"/>
                    <a:pt x="31513" y="16943"/>
                  </a:cubicBezTo>
                  <a:lnTo>
                    <a:pt x="31546" y="4645"/>
                  </a:lnTo>
                  <a:cubicBezTo>
                    <a:pt x="31546" y="4060"/>
                    <a:pt x="31061" y="3576"/>
                    <a:pt x="30477" y="3576"/>
                  </a:cubicBezTo>
                  <a:lnTo>
                    <a:pt x="12999" y="3643"/>
                  </a:lnTo>
                  <a:cubicBezTo>
                    <a:pt x="12715" y="3643"/>
                    <a:pt x="12448" y="3526"/>
                    <a:pt x="12248" y="3325"/>
                  </a:cubicBezTo>
                  <a:lnTo>
                    <a:pt x="9223" y="334"/>
                  </a:lnTo>
                  <a:cubicBezTo>
                    <a:pt x="9023" y="134"/>
                    <a:pt x="8755" y="17"/>
                    <a:pt x="8471" y="17"/>
                  </a:cubicBezTo>
                  <a:lnTo>
                    <a:pt x="1103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0"/>
            <p:cNvSpPr/>
            <p:nvPr/>
          </p:nvSpPr>
          <p:spPr>
            <a:xfrm>
              <a:off x="1508879" y="1265877"/>
              <a:ext cx="613725" cy="632475"/>
            </a:xfrm>
            <a:custGeom>
              <a:avLst/>
              <a:gdLst/>
              <a:ahLst/>
              <a:cxnLst/>
              <a:rect l="l" t="t" r="r" b="b"/>
              <a:pathLst>
                <a:path w="19149" h="19734" extrusionOk="0">
                  <a:moveTo>
                    <a:pt x="9341" y="1"/>
                  </a:moveTo>
                  <a:lnTo>
                    <a:pt x="1" y="12265"/>
                  </a:lnTo>
                  <a:lnTo>
                    <a:pt x="9792" y="19733"/>
                  </a:lnTo>
                  <a:lnTo>
                    <a:pt x="19149" y="746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0"/>
            <p:cNvSpPr/>
            <p:nvPr/>
          </p:nvSpPr>
          <p:spPr>
            <a:xfrm>
              <a:off x="1507277" y="1265877"/>
              <a:ext cx="616418" cy="634077"/>
            </a:xfrm>
            <a:custGeom>
              <a:avLst/>
              <a:gdLst/>
              <a:ahLst/>
              <a:cxnLst/>
              <a:rect l="l" t="t" r="r" b="b"/>
              <a:pathLst>
                <a:path w="19233" h="19784" extrusionOk="0">
                  <a:moveTo>
                    <a:pt x="9391" y="1"/>
                  </a:moveTo>
                  <a:lnTo>
                    <a:pt x="9391" y="1"/>
                  </a:lnTo>
                  <a:cubicBezTo>
                    <a:pt x="9391" y="1"/>
                    <a:pt x="9422" y="32"/>
                    <a:pt x="9500" y="85"/>
                  </a:cubicBezTo>
                  <a:lnTo>
                    <a:pt x="9500" y="85"/>
                  </a:lnTo>
                  <a:cubicBezTo>
                    <a:pt x="9424" y="23"/>
                    <a:pt x="9391" y="1"/>
                    <a:pt x="9391" y="1"/>
                  </a:cubicBezTo>
                  <a:close/>
                  <a:moveTo>
                    <a:pt x="9500" y="85"/>
                  </a:moveTo>
                  <a:lnTo>
                    <a:pt x="9500" y="85"/>
                  </a:lnTo>
                  <a:cubicBezTo>
                    <a:pt x="9517" y="99"/>
                    <a:pt x="9536" y="116"/>
                    <a:pt x="9558" y="134"/>
                  </a:cubicBezTo>
                  <a:lnTo>
                    <a:pt x="9791" y="302"/>
                  </a:lnTo>
                  <a:lnTo>
                    <a:pt x="9791" y="302"/>
                  </a:lnTo>
                  <a:lnTo>
                    <a:pt x="9575" y="134"/>
                  </a:lnTo>
                  <a:cubicBezTo>
                    <a:pt x="9546" y="116"/>
                    <a:pt x="9521" y="100"/>
                    <a:pt x="9500" y="85"/>
                  </a:cubicBezTo>
                  <a:close/>
                  <a:moveTo>
                    <a:pt x="9341" y="51"/>
                  </a:moveTo>
                  <a:lnTo>
                    <a:pt x="9207" y="218"/>
                  </a:lnTo>
                  <a:lnTo>
                    <a:pt x="8706" y="886"/>
                  </a:lnTo>
                  <a:lnTo>
                    <a:pt x="6784" y="3376"/>
                  </a:lnTo>
                  <a:lnTo>
                    <a:pt x="17" y="12248"/>
                  </a:lnTo>
                  <a:lnTo>
                    <a:pt x="1" y="12265"/>
                  </a:lnTo>
                  <a:lnTo>
                    <a:pt x="17" y="12281"/>
                  </a:lnTo>
                  <a:lnTo>
                    <a:pt x="9825" y="19767"/>
                  </a:lnTo>
                  <a:lnTo>
                    <a:pt x="9859" y="19784"/>
                  </a:lnTo>
                  <a:lnTo>
                    <a:pt x="9875" y="19750"/>
                  </a:lnTo>
                  <a:lnTo>
                    <a:pt x="19215" y="7486"/>
                  </a:lnTo>
                  <a:lnTo>
                    <a:pt x="19232" y="7469"/>
                  </a:lnTo>
                  <a:lnTo>
                    <a:pt x="19215" y="7453"/>
                  </a:lnTo>
                  <a:lnTo>
                    <a:pt x="12081" y="2022"/>
                  </a:lnTo>
                  <a:lnTo>
                    <a:pt x="10093" y="519"/>
                  </a:lnTo>
                  <a:lnTo>
                    <a:pt x="9791" y="302"/>
                  </a:lnTo>
                  <a:lnTo>
                    <a:pt x="9791" y="302"/>
                  </a:lnTo>
                  <a:lnTo>
                    <a:pt x="10093" y="535"/>
                  </a:lnTo>
                  <a:lnTo>
                    <a:pt x="12064" y="2056"/>
                  </a:lnTo>
                  <a:lnTo>
                    <a:pt x="19155" y="7466"/>
                  </a:lnTo>
                  <a:lnTo>
                    <a:pt x="19155" y="7466"/>
                  </a:lnTo>
                  <a:lnTo>
                    <a:pt x="9852" y="19682"/>
                  </a:lnTo>
                  <a:lnTo>
                    <a:pt x="9852" y="19682"/>
                  </a:lnTo>
                  <a:lnTo>
                    <a:pt x="84" y="12260"/>
                  </a:lnTo>
                  <a:lnTo>
                    <a:pt x="84" y="12260"/>
                  </a:lnTo>
                  <a:lnTo>
                    <a:pt x="6801" y="3409"/>
                  </a:lnTo>
                  <a:lnTo>
                    <a:pt x="8706" y="903"/>
                  </a:lnTo>
                  <a:lnTo>
                    <a:pt x="9207" y="235"/>
                  </a:lnTo>
                  <a:lnTo>
                    <a:pt x="9341" y="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0"/>
            <p:cNvSpPr/>
            <p:nvPr/>
          </p:nvSpPr>
          <p:spPr>
            <a:xfrm>
              <a:off x="1538878" y="1294786"/>
              <a:ext cx="553215" cy="575169"/>
            </a:xfrm>
            <a:custGeom>
              <a:avLst/>
              <a:gdLst/>
              <a:ahLst/>
              <a:cxnLst/>
              <a:rect l="l" t="t" r="r" b="b"/>
              <a:pathLst>
                <a:path w="17261" h="17946" extrusionOk="0">
                  <a:moveTo>
                    <a:pt x="8689" y="1"/>
                  </a:moveTo>
                  <a:lnTo>
                    <a:pt x="0" y="11413"/>
                  </a:lnTo>
                  <a:lnTo>
                    <a:pt x="8572" y="17946"/>
                  </a:lnTo>
                  <a:lnTo>
                    <a:pt x="17260" y="6534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0"/>
            <p:cNvSpPr/>
            <p:nvPr/>
          </p:nvSpPr>
          <p:spPr>
            <a:xfrm>
              <a:off x="1739703" y="1508464"/>
              <a:ext cx="352390" cy="365787"/>
            </a:xfrm>
            <a:custGeom>
              <a:avLst/>
              <a:gdLst/>
              <a:ahLst/>
              <a:cxnLst/>
              <a:rect l="l" t="t" r="r" b="b"/>
              <a:pathLst>
                <a:path w="10995" h="11413" extrusionOk="0">
                  <a:moveTo>
                    <a:pt x="10994" y="1"/>
                  </a:moveTo>
                  <a:lnTo>
                    <a:pt x="4712" y="402"/>
                  </a:lnTo>
                  <a:lnTo>
                    <a:pt x="5213" y="3443"/>
                  </a:lnTo>
                  <a:lnTo>
                    <a:pt x="5213" y="3443"/>
                  </a:lnTo>
                  <a:lnTo>
                    <a:pt x="0" y="3359"/>
                  </a:lnTo>
                  <a:lnTo>
                    <a:pt x="0" y="3359"/>
                  </a:lnTo>
                  <a:lnTo>
                    <a:pt x="2306" y="11413"/>
                  </a:lnTo>
                  <a:lnTo>
                    <a:pt x="1099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0"/>
            <p:cNvSpPr/>
            <p:nvPr/>
          </p:nvSpPr>
          <p:spPr>
            <a:xfrm>
              <a:off x="1735921" y="1475805"/>
              <a:ext cx="94291" cy="72657"/>
            </a:xfrm>
            <a:custGeom>
              <a:avLst/>
              <a:gdLst/>
              <a:ahLst/>
              <a:cxnLst/>
              <a:rect l="l" t="t" r="r" b="b"/>
              <a:pathLst>
                <a:path w="2942" h="2267" extrusionOk="0">
                  <a:moveTo>
                    <a:pt x="1473" y="0"/>
                  </a:moveTo>
                  <a:cubicBezTo>
                    <a:pt x="1132" y="0"/>
                    <a:pt x="796" y="156"/>
                    <a:pt x="569" y="452"/>
                  </a:cubicBezTo>
                  <a:cubicBezTo>
                    <a:pt x="1" y="1210"/>
                    <a:pt x="552" y="2267"/>
                    <a:pt x="1461" y="2267"/>
                  </a:cubicBezTo>
                  <a:cubicBezTo>
                    <a:pt x="1514" y="2267"/>
                    <a:pt x="1567" y="2263"/>
                    <a:pt x="1622" y="2256"/>
                  </a:cubicBezTo>
                  <a:cubicBezTo>
                    <a:pt x="2608" y="2122"/>
                    <a:pt x="2942" y="853"/>
                    <a:pt x="2157" y="234"/>
                  </a:cubicBezTo>
                  <a:cubicBezTo>
                    <a:pt x="1951" y="76"/>
                    <a:pt x="1711" y="0"/>
                    <a:pt x="14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0"/>
            <p:cNvSpPr/>
            <p:nvPr/>
          </p:nvSpPr>
          <p:spPr>
            <a:xfrm>
              <a:off x="1852135" y="1261582"/>
              <a:ext cx="709587" cy="577861"/>
            </a:xfrm>
            <a:custGeom>
              <a:avLst/>
              <a:gdLst/>
              <a:ahLst/>
              <a:cxnLst/>
              <a:rect l="l" t="t" r="r" b="b"/>
              <a:pathLst>
                <a:path w="22140" h="18030" extrusionOk="0">
                  <a:moveTo>
                    <a:pt x="703" y="1"/>
                  </a:moveTo>
                  <a:lnTo>
                    <a:pt x="1" y="17144"/>
                  </a:lnTo>
                  <a:lnTo>
                    <a:pt x="21438" y="18029"/>
                  </a:lnTo>
                  <a:lnTo>
                    <a:pt x="22140" y="88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0"/>
            <p:cNvSpPr/>
            <p:nvPr/>
          </p:nvSpPr>
          <p:spPr>
            <a:xfrm>
              <a:off x="1850532" y="1260525"/>
              <a:ext cx="711190" cy="579464"/>
            </a:xfrm>
            <a:custGeom>
              <a:avLst/>
              <a:gdLst/>
              <a:ahLst/>
              <a:cxnLst/>
              <a:rect l="l" t="t" r="r" b="b"/>
              <a:pathLst>
                <a:path w="22190" h="18080" extrusionOk="0">
                  <a:moveTo>
                    <a:pt x="22090" y="903"/>
                  </a:moveTo>
                  <a:cubicBezTo>
                    <a:pt x="22156" y="920"/>
                    <a:pt x="22190" y="920"/>
                    <a:pt x="22190" y="920"/>
                  </a:cubicBezTo>
                  <a:cubicBezTo>
                    <a:pt x="22190" y="920"/>
                    <a:pt x="22156" y="903"/>
                    <a:pt x="22090" y="903"/>
                  </a:cubicBezTo>
                  <a:close/>
                  <a:moveTo>
                    <a:pt x="719" y="1"/>
                  </a:moveTo>
                  <a:lnTo>
                    <a:pt x="719" y="34"/>
                  </a:lnTo>
                  <a:cubicBezTo>
                    <a:pt x="502" y="5130"/>
                    <a:pt x="268" y="10978"/>
                    <a:pt x="18" y="17177"/>
                  </a:cubicBezTo>
                  <a:lnTo>
                    <a:pt x="1" y="17210"/>
                  </a:lnTo>
                  <a:lnTo>
                    <a:pt x="34" y="17210"/>
                  </a:lnTo>
                  <a:lnTo>
                    <a:pt x="21488" y="18079"/>
                  </a:lnTo>
                  <a:lnTo>
                    <a:pt x="21521" y="18079"/>
                  </a:lnTo>
                  <a:lnTo>
                    <a:pt x="21521" y="18062"/>
                  </a:lnTo>
                  <a:cubicBezTo>
                    <a:pt x="21722" y="12883"/>
                    <a:pt x="21889" y="8589"/>
                    <a:pt x="22006" y="5598"/>
                  </a:cubicBezTo>
                  <a:cubicBezTo>
                    <a:pt x="22073" y="4094"/>
                    <a:pt x="22123" y="2925"/>
                    <a:pt x="22156" y="2123"/>
                  </a:cubicBezTo>
                  <a:cubicBezTo>
                    <a:pt x="22156" y="1738"/>
                    <a:pt x="22173" y="1421"/>
                    <a:pt x="22190" y="1220"/>
                  </a:cubicBezTo>
                  <a:cubicBezTo>
                    <a:pt x="22190" y="1020"/>
                    <a:pt x="22190" y="920"/>
                    <a:pt x="22190" y="920"/>
                  </a:cubicBezTo>
                  <a:cubicBezTo>
                    <a:pt x="22190" y="920"/>
                    <a:pt x="22190" y="1020"/>
                    <a:pt x="22173" y="1220"/>
                  </a:cubicBezTo>
                  <a:cubicBezTo>
                    <a:pt x="22173" y="1437"/>
                    <a:pt x="22156" y="1738"/>
                    <a:pt x="22140" y="2139"/>
                  </a:cubicBezTo>
                  <a:cubicBezTo>
                    <a:pt x="22106" y="2941"/>
                    <a:pt x="22056" y="4111"/>
                    <a:pt x="21989" y="5615"/>
                  </a:cubicBezTo>
                  <a:cubicBezTo>
                    <a:pt x="21856" y="8599"/>
                    <a:pt x="21673" y="12864"/>
                    <a:pt x="21456" y="18028"/>
                  </a:cubicBezTo>
                  <a:lnTo>
                    <a:pt x="21456" y="18028"/>
                  </a:lnTo>
                  <a:lnTo>
                    <a:pt x="86" y="17145"/>
                  </a:lnTo>
                  <a:lnTo>
                    <a:pt x="86" y="17145"/>
                  </a:lnTo>
                  <a:cubicBezTo>
                    <a:pt x="335" y="10972"/>
                    <a:pt x="568" y="5148"/>
                    <a:pt x="785" y="69"/>
                  </a:cubicBezTo>
                  <a:lnTo>
                    <a:pt x="785" y="69"/>
                  </a:lnTo>
                  <a:lnTo>
                    <a:pt x="16242" y="686"/>
                  </a:lnTo>
                  <a:lnTo>
                    <a:pt x="20619" y="853"/>
                  </a:lnTo>
                  <a:lnTo>
                    <a:pt x="21789" y="903"/>
                  </a:lnTo>
                  <a:lnTo>
                    <a:pt x="22090" y="903"/>
                  </a:lnTo>
                  <a:lnTo>
                    <a:pt x="21806" y="886"/>
                  </a:lnTo>
                  <a:lnTo>
                    <a:pt x="20636" y="836"/>
                  </a:lnTo>
                  <a:lnTo>
                    <a:pt x="16258" y="652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0"/>
            <p:cNvSpPr/>
            <p:nvPr/>
          </p:nvSpPr>
          <p:spPr>
            <a:xfrm>
              <a:off x="1876781" y="1296934"/>
              <a:ext cx="659236" cy="506614"/>
            </a:xfrm>
            <a:custGeom>
              <a:avLst/>
              <a:gdLst/>
              <a:ahLst/>
              <a:cxnLst/>
              <a:rect l="l" t="t" r="r" b="b"/>
              <a:pathLst>
                <a:path w="20569" h="15807" extrusionOk="0">
                  <a:moveTo>
                    <a:pt x="619" y="1"/>
                  </a:moveTo>
                  <a:lnTo>
                    <a:pt x="1" y="14988"/>
                  </a:lnTo>
                  <a:lnTo>
                    <a:pt x="19951" y="15807"/>
                  </a:lnTo>
                  <a:lnTo>
                    <a:pt x="20569" y="819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0"/>
            <p:cNvSpPr/>
            <p:nvPr/>
          </p:nvSpPr>
          <p:spPr>
            <a:xfrm>
              <a:off x="1876781" y="1488112"/>
              <a:ext cx="639430" cy="315436"/>
            </a:xfrm>
            <a:custGeom>
              <a:avLst/>
              <a:gdLst/>
              <a:ahLst/>
              <a:cxnLst/>
              <a:rect l="l" t="t" r="r" b="b"/>
              <a:pathLst>
                <a:path w="19951" h="9842" extrusionOk="0">
                  <a:moveTo>
                    <a:pt x="7352" y="1"/>
                  </a:moveTo>
                  <a:lnTo>
                    <a:pt x="1" y="9023"/>
                  </a:lnTo>
                  <a:lnTo>
                    <a:pt x="19951" y="9842"/>
                  </a:lnTo>
                  <a:lnTo>
                    <a:pt x="14487" y="3008"/>
                  </a:lnTo>
                  <a:lnTo>
                    <a:pt x="11429" y="599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0"/>
            <p:cNvSpPr/>
            <p:nvPr/>
          </p:nvSpPr>
          <p:spPr>
            <a:xfrm>
              <a:off x="2193852" y="1407186"/>
              <a:ext cx="118329" cy="100637"/>
            </a:xfrm>
            <a:custGeom>
              <a:avLst/>
              <a:gdLst/>
              <a:ahLst/>
              <a:cxnLst/>
              <a:rect l="l" t="t" r="r" b="b"/>
              <a:pathLst>
                <a:path w="3692" h="3140" extrusionOk="0">
                  <a:moveTo>
                    <a:pt x="2073" y="1"/>
                  </a:moveTo>
                  <a:cubicBezTo>
                    <a:pt x="722" y="1"/>
                    <a:pt x="1" y="1627"/>
                    <a:pt x="935" y="2626"/>
                  </a:cubicBezTo>
                  <a:cubicBezTo>
                    <a:pt x="1255" y="2980"/>
                    <a:pt x="1667" y="3139"/>
                    <a:pt x="2073" y="3139"/>
                  </a:cubicBezTo>
                  <a:cubicBezTo>
                    <a:pt x="2855" y="3139"/>
                    <a:pt x="3614" y="2552"/>
                    <a:pt x="3658" y="1640"/>
                  </a:cubicBezTo>
                  <a:cubicBezTo>
                    <a:pt x="3692" y="771"/>
                    <a:pt x="3023" y="36"/>
                    <a:pt x="2154" y="3"/>
                  </a:cubicBezTo>
                  <a:cubicBezTo>
                    <a:pt x="2127" y="1"/>
                    <a:pt x="2100" y="1"/>
                    <a:pt x="2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0"/>
            <p:cNvSpPr/>
            <p:nvPr/>
          </p:nvSpPr>
          <p:spPr>
            <a:xfrm>
              <a:off x="1664193" y="1526123"/>
              <a:ext cx="1021786" cy="809743"/>
            </a:xfrm>
            <a:custGeom>
              <a:avLst/>
              <a:gdLst/>
              <a:ahLst/>
              <a:cxnLst/>
              <a:rect l="l" t="t" r="r" b="b"/>
              <a:pathLst>
                <a:path w="31881" h="25265" extrusionOk="0">
                  <a:moveTo>
                    <a:pt x="29040" y="1"/>
                  </a:moveTo>
                  <a:lnTo>
                    <a:pt x="0" y="3994"/>
                  </a:lnTo>
                  <a:lnTo>
                    <a:pt x="3075" y="25264"/>
                  </a:lnTo>
                  <a:lnTo>
                    <a:pt x="31880" y="21204"/>
                  </a:lnTo>
                  <a:lnTo>
                    <a:pt x="290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0"/>
            <p:cNvSpPr/>
            <p:nvPr/>
          </p:nvSpPr>
          <p:spPr>
            <a:xfrm>
              <a:off x="1678648" y="1440998"/>
              <a:ext cx="1056592" cy="864324"/>
            </a:xfrm>
            <a:custGeom>
              <a:avLst/>
              <a:gdLst/>
              <a:ahLst/>
              <a:cxnLst/>
              <a:rect l="l" t="t" r="r" b="b"/>
              <a:pathLst>
                <a:path w="32967" h="26968" extrusionOk="0">
                  <a:moveTo>
                    <a:pt x="28706" y="0"/>
                  </a:moveTo>
                  <a:lnTo>
                    <a:pt x="0" y="5949"/>
                  </a:lnTo>
                  <a:lnTo>
                    <a:pt x="4495" y="26968"/>
                  </a:lnTo>
                  <a:lnTo>
                    <a:pt x="32966" y="20970"/>
                  </a:lnTo>
                  <a:lnTo>
                    <a:pt x="287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0"/>
            <p:cNvSpPr/>
            <p:nvPr/>
          </p:nvSpPr>
          <p:spPr>
            <a:xfrm>
              <a:off x="1630990" y="1365488"/>
              <a:ext cx="1111750" cy="960186"/>
            </a:xfrm>
            <a:custGeom>
              <a:avLst/>
              <a:gdLst/>
              <a:ahLst/>
              <a:cxnLst/>
              <a:rect l="l" t="t" r="r" b="b"/>
              <a:pathLst>
                <a:path w="34688" h="29959" extrusionOk="0">
                  <a:moveTo>
                    <a:pt x="27653" y="0"/>
                  </a:moveTo>
                  <a:lnTo>
                    <a:pt x="0" y="9725"/>
                  </a:lnTo>
                  <a:lnTo>
                    <a:pt x="7269" y="29959"/>
                  </a:lnTo>
                  <a:lnTo>
                    <a:pt x="34687" y="20218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0"/>
            <p:cNvSpPr/>
            <p:nvPr/>
          </p:nvSpPr>
          <p:spPr>
            <a:xfrm>
              <a:off x="1629387" y="1365488"/>
              <a:ext cx="1114411" cy="961276"/>
            </a:xfrm>
            <a:custGeom>
              <a:avLst/>
              <a:gdLst/>
              <a:ahLst/>
              <a:cxnLst/>
              <a:rect l="l" t="t" r="r" b="b"/>
              <a:pathLst>
                <a:path w="34771" h="29993" extrusionOk="0">
                  <a:moveTo>
                    <a:pt x="27703" y="0"/>
                  </a:moveTo>
                  <a:lnTo>
                    <a:pt x="27703" y="0"/>
                  </a:lnTo>
                  <a:lnTo>
                    <a:pt x="27703" y="0"/>
                  </a:lnTo>
                  <a:close/>
                  <a:moveTo>
                    <a:pt x="27703" y="0"/>
                  </a:moveTo>
                  <a:lnTo>
                    <a:pt x="34" y="9691"/>
                  </a:lnTo>
                  <a:lnTo>
                    <a:pt x="0" y="9708"/>
                  </a:lnTo>
                  <a:lnTo>
                    <a:pt x="17" y="9742"/>
                  </a:lnTo>
                  <a:lnTo>
                    <a:pt x="7235" y="29825"/>
                  </a:lnTo>
                  <a:cubicBezTo>
                    <a:pt x="7252" y="29875"/>
                    <a:pt x="7268" y="29925"/>
                    <a:pt x="7285" y="29959"/>
                  </a:cubicBezTo>
                  <a:lnTo>
                    <a:pt x="7302" y="29992"/>
                  </a:lnTo>
                  <a:lnTo>
                    <a:pt x="7335" y="29992"/>
                  </a:lnTo>
                  <a:lnTo>
                    <a:pt x="34737" y="20234"/>
                  </a:lnTo>
                  <a:lnTo>
                    <a:pt x="34771" y="20234"/>
                  </a:lnTo>
                  <a:lnTo>
                    <a:pt x="34754" y="20201"/>
                  </a:lnTo>
                  <a:lnTo>
                    <a:pt x="27703" y="0"/>
                  </a:lnTo>
                  <a:lnTo>
                    <a:pt x="34695" y="20193"/>
                  </a:lnTo>
                  <a:lnTo>
                    <a:pt x="34695" y="20193"/>
                  </a:lnTo>
                  <a:lnTo>
                    <a:pt x="7342" y="29911"/>
                  </a:lnTo>
                  <a:lnTo>
                    <a:pt x="7342" y="29911"/>
                  </a:lnTo>
                  <a:cubicBezTo>
                    <a:pt x="7328" y="29871"/>
                    <a:pt x="7315" y="29832"/>
                    <a:pt x="7302" y="29792"/>
                  </a:cubicBezTo>
                  <a:lnTo>
                    <a:pt x="96" y="9742"/>
                  </a:lnTo>
                  <a:lnTo>
                    <a:pt x="96" y="9742"/>
                  </a:lnTo>
                  <a:lnTo>
                    <a:pt x="277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0"/>
            <p:cNvSpPr/>
            <p:nvPr/>
          </p:nvSpPr>
          <p:spPr>
            <a:xfrm>
              <a:off x="2356602" y="1490804"/>
              <a:ext cx="187460" cy="496455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17"/>
                    <a:pt x="1237" y="3509"/>
                    <a:pt x="2824" y="7786"/>
                  </a:cubicBezTo>
                  <a:cubicBezTo>
                    <a:pt x="4408" y="12053"/>
                    <a:pt x="5742" y="15489"/>
                    <a:pt x="5798" y="15489"/>
                  </a:cubicBezTo>
                  <a:cubicBezTo>
                    <a:pt x="5798" y="15489"/>
                    <a:pt x="5798" y="15489"/>
                    <a:pt x="5798" y="15489"/>
                  </a:cubicBezTo>
                  <a:cubicBezTo>
                    <a:pt x="5848" y="15472"/>
                    <a:pt x="4612" y="11980"/>
                    <a:pt x="3025" y="7703"/>
                  </a:cubicBezTo>
                  <a:cubicBezTo>
                    <a:pt x="1441" y="3452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0"/>
            <p:cNvSpPr/>
            <p:nvPr/>
          </p:nvSpPr>
          <p:spPr>
            <a:xfrm>
              <a:off x="2281092" y="1525610"/>
              <a:ext cx="187460" cy="495910"/>
            </a:xfrm>
            <a:custGeom>
              <a:avLst/>
              <a:gdLst/>
              <a:ahLst/>
              <a:cxnLst/>
              <a:rect l="l" t="t" r="r" b="b"/>
              <a:pathLst>
                <a:path w="5849" h="15473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1" y="17"/>
                    <a:pt x="1237" y="3509"/>
                    <a:pt x="2824" y="7770"/>
                  </a:cubicBezTo>
                  <a:cubicBezTo>
                    <a:pt x="4404" y="12027"/>
                    <a:pt x="5719" y="15473"/>
                    <a:pt x="5781" y="15473"/>
                  </a:cubicBezTo>
                  <a:cubicBezTo>
                    <a:pt x="5781" y="15473"/>
                    <a:pt x="5781" y="15473"/>
                    <a:pt x="5782" y="15472"/>
                  </a:cubicBezTo>
                  <a:cubicBezTo>
                    <a:pt x="5849" y="15456"/>
                    <a:pt x="4595" y="11980"/>
                    <a:pt x="3008" y="7703"/>
                  </a:cubicBezTo>
                  <a:cubicBezTo>
                    <a:pt x="1425" y="3436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0"/>
            <p:cNvSpPr/>
            <p:nvPr/>
          </p:nvSpPr>
          <p:spPr>
            <a:xfrm>
              <a:off x="2046005" y="1624132"/>
              <a:ext cx="185858" cy="495910"/>
            </a:xfrm>
            <a:custGeom>
              <a:avLst/>
              <a:gdLst/>
              <a:ahLst/>
              <a:cxnLst/>
              <a:rect l="l" t="t" r="r" b="b"/>
              <a:pathLst>
                <a:path w="5799" h="15473" extrusionOk="0">
                  <a:moveTo>
                    <a:pt x="51" y="0"/>
                  </a:moveTo>
                  <a:cubicBezTo>
                    <a:pt x="51" y="0"/>
                    <a:pt x="51" y="0"/>
                    <a:pt x="51" y="1"/>
                  </a:cubicBezTo>
                  <a:cubicBezTo>
                    <a:pt x="0" y="17"/>
                    <a:pt x="1237" y="3493"/>
                    <a:pt x="2824" y="7770"/>
                  </a:cubicBezTo>
                  <a:cubicBezTo>
                    <a:pt x="4346" y="11871"/>
                    <a:pt x="5622" y="15204"/>
                    <a:pt x="5784" y="15457"/>
                  </a:cubicBezTo>
                  <a:lnTo>
                    <a:pt x="5784" y="15457"/>
                  </a:lnTo>
                  <a:cubicBezTo>
                    <a:pt x="5757" y="15202"/>
                    <a:pt x="4538" y="11825"/>
                    <a:pt x="3008" y="7703"/>
                  </a:cubicBezTo>
                  <a:cubicBezTo>
                    <a:pt x="1428" y="3446"/>
                    <a:pt x="113" y="0"/>
                    <a:pt x="51" y="0"/>
                  </a:cubicBezTo>
                  <a:close/>
                  <a:moveTo>
                    <a:pt x="5784" y="15457"/>
                  </a:moveTo>
                  <a:cubicBezTo>
                    <a:pt x="5785" y="15467"/>
                    <a:pt x="5784" y="15472"/>
                    <a:pt x="5782" y="15473"/>
                  </a:cubicBezTo>
                  <a:lnTo>
                    <a:pt x="5797" y="15473"/>
                  </a:lnTo>
                  <a:cubicBezTo>
                    <a:pt x="5794" y="15472"/>
                    <a:pt x="5790" y="15467"/>
                    <a:pt x="5784" y="15457"/>
                  </a:cubicBezTo>
                  <a:close/>
                  <a:moveTo>
                    <a:pt x="5797" y="15473"/>
                  </a:moveTo>
                  <a:cubicBezTo>
                    <a:pt x="5797" y="15473"/>
                    <a:pt x="5798" y="15473"/>
                    <a:pt x="5798" y="15473"/>
                  </a:cubicBezTo>
                  <a:cubicBezTo>
                    <a:pt x="5798" y="15473"/>
                    <a:pt x="5798" y="15473"/>
                    <a:pt x="5798" y="1547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0"/>
            <p:cNvSpPr/>
            <p:nvPr/>
          </p:nvSpPr>
          <p:spPr>
            <a:xfrm>
              <a:off x="2120425" y="1594133"/>
              <a:ext cx="188005" cy="495942"/>
            </a:xfrm>
            <a:custGeom>
              <a:avLst/>
              <a:gdLst/>
              <a:ahLst/>
              <a:cxnLst/>
              <a:rect l="l" t="t" r="r" b="b"/>
              <a:pathLst>
                <a:path w="5866" h="15474" extrusionOk="0">
                  <a:moveTo>
                    <a:pt x="69" y="1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1" y="18"/>
                    <a:pt x="1254" y="3493"/>
                    <a:pt x="2841" y="7770"/>
                  </a:cubicBezTo>
                  <a:cubicBezTo>
                    <a:pt x="4425" y="12037"/>
                    <a:pt x="5742" y="15473"/>
                    <a:pt x="5798" y="15473"/>
                  </a:cubicBezTo>
                  <a:cubicBezTo>
                    <a:pt x="5799" y="15473"/>
                    <a:pt x="5799" y="15473"/>
                    <a:pt x="5799" y="15473"/>
                  </a:cubicBezTo>
                  <a:cubicBezTo>
                    <a:pt x="5866" y="15456"/>
                    <a:pt x="4613" y="11981"/>
                    <a:pt x="3025" y="7704"/>
                  </a:cubicBezTo>
                  <a:cubicBezTo>
                    <a:pt x="1445" y="3447"/>
                    <a:pt x="13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0"/>
            <p:cNvSpPr/>
            <p:nvPr/>
          </p:nvSpPr>
          <p:spPr>
            <a:xfrm>
              <a:off x="2195422" y="1563622"/>
              <a:ext cx="187460" cy="496454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6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0" y="17"/>
                    <a:pt x="1253" y="3509"/>
                    <a:pt x="2841" y="7787"/>
                  </a:cubicBezTo>
                  <a:cubicBezTo>
                    <a:pt x="4424" y="12037"/>
                    <a:pt x="5742" y="15489"/>
                    <a:pt x="5798" y="15489"/>
                  </a:cubicBezTo>
                  <a:cubicBezTo>
                    <a:pt x="5798" y="15489"/>
                    <a:pt x="5798" y="15489"/>
                    <a:pt x="5798" y="15489"/>
                  </a:cubicBezTo>
                  <a:cubicBezTo>
                    <a:pt x="5848" y="15456"/>
                    <a:pt x="4612" y="11981"/>
                    <a:pt x="3024" y="7703"/>
                  </a:cubicBezTo>
                  <a:cubicBezTo>
                    <a:pt x="1441" y="3436"/>
                    <a:pt x="123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0"/>
            <p:cNvSpPr/>
            <p:nvPr/>
          </p:nvSpPr>
          <p:spPr>
            <a:xfrm>
              <a:off x="1959246" y="1648778"/>
              <a:ext cx="187460" cy="496454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1" y="34"/>
                    <a:pt x="1237" y="3509"/>
                    <a:pt x="2824" y="7786"/>
                  </a:cubicBezTo>
                  <a:cubicBezTo>
                    <a:pt x="4408" y="12053"/>
                    <a:pt x="5725" y="15489"/>
                    <a:pt x="5781" y="15489"/>
                  </a:cubicBezTo>
                  <a:cubicBezTo>
                    <a:pt x="5782" y="15489"/>
                    <a:pt x="5782" y="15489"/>
                    <a:pt x="5782" y="15489"/>
                  </a:cubicBezTo>
                  <a:cubicBezTo>
                    <a:pt x="5849" y="15472"/>
                    <a:pt x="4596" y="11980"/>
                    <a:pt x="3008" y="7720"/>
                  </a:cubicBezTo>
                  <a:cubicBezTo>
                    <a:pt x="1425" y="3452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0"/>
            <p:cNvSpPr/>
            <p:nvPr/>
          </p:nvSpPr>
          <p:spPr>
            <a:xfrm>
              <a:off x="1876236" y="1679290"/>
              <a:ext cx="187460" cy="496455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1" y="17"/>
                    <a:pt x="1237" y="3509"/>
                    <a:pt x="2825" y="7787"/>
                  </a:cubicBezTo>
                  <a:cubicBezTo>
                    <a:pt x="4408" y="12037"/>
                    <a:pt x="5726" y="15489"/>
                    <a:pt x="5782" y="15489"/>
                  </a:cubicBezTo>
                  <a:cubicBezTo>
                    <a:pt x="5782" y="15489"/>
                    <a:pt x="5782" y="15489"/>
                    <a:pt x="5782" y="15489"/>
                  </a:cubicBezTo>
                  <a:cubicBezTo>
                    <a:pt x="5849" y="15473"/>
                    <a:pt x="4596" y="11981"/>
                    <a:pt x="3008" y="7703"/>
                  </a:cubicBezTo>
                  <a:cubicBezTo>
                    <a:pt x="1425" y="3436"/>
                    <a:pt x="107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0"/>
            <p:cNvSpPr/>
            <p:nvPr/>
          </p:nvSpPr>
          <p:spPr>
            <a:xfrm>
              <a:off x="1793259" y="1709802"/>
              <a:ext cx="185826" cy="496455"/>
            </a:xfrm>
            <a:custGeom>
              <a:avLst/>
              <a:gdLst/>
              <a:ahLst/>
              <a:cxnLst/>
              <a:rect l="l" t="t" r="r" b="b"/>
              <a:pathLst>
                <a:path w="5798" h="15490" extrusionOk="0">
                  <a:moveTo>
                    <a:pt x="51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0" y="18"/>
                    <a:pt x="1236" y="3510"/>
                    <a:pt x="2824" y="7770"/>
                  </a:cubicBezTo>
                  <a:cubicBezTo>
                    <a:pt x="4346" y="11873"/>
                    <a:pt x="5623" y="15222"/>
                    <a:pt x="5783" y="15475"/>
                  </a:cubicBezTo>
                  <a:lnTo>
                    <a:pt x="5783" y="15475"/>
                  </a:lnTo>
                  <a:cubicBezTo>
                    <a:pt x="5762" y="15219"/>
                    <a:pt x="4541" y="11836"/>
                    <a:pt x="3008" y="7704"/>
                  </a:cubicBezTo>
                  <a:cubicBezTo>
                    <a:pt x="1424" y="3437"/>
                    <a:pt x="107" y="1"/>
                    <a:pt x="51" y="1"/>
                  </a:cubicBezTo>
                  <a:close/>
                  <a:moveTo>
                    <a:pt x="5783" y="15475"/>
                  </a:moveTo>
                  <a:cubicBezTo>
                    <a:pt x="5784" y="15484"/>
                    <a:pt x="5783" y="15489"/>
                    <a:pt x="5781" y="15490"/>
                  </a:cubicBezTo>
                  <a:lnTo>
                    <a:pt x="5797" y="15490"/>
                  </a:lnTo>
                  <a:cubicBezTo>
                    <a:pt x="5794" y="15489"/>
                    <a:pt x="5790" y="15484"/>
                    <a:pt x="5783" y="15475"/>
                  </a:cubicBezTo>
                  <a:close/>
                  <a:moveTo>
                    <a:pt x="5797" y="15490"/>
                  </a:moveTo>
                  <a:lnTo>
                    <a:pt x="5797" y="15490"/>
                  </a:lnTo>
                  <a:cubicBezTo>
                    <a:pt x="5797" y="15490"/>
                    <a:pt x="5797" y="15490"/>
                    <a:pt x="5797" y="15490"/>
                  </a:cubicBezTo>
                  <a:cubicBezTo>
                    <a:pt x="5798" y="15490"/>
                    <a:pt x="5798" y="15490"/>
                    <a:pt x="5798" y="154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0"/>
            <p:cNvSpPr/>
            <p:nvPr/>
          </p:nvSpPr>
          <p:spPr>
            <a:xfrm>
              <a:off x="1478367" y="1744640"/>
              <a:ext cx="1140660" cy="667249"/>
            </a:xfrm>
            <a:custGeom>
              <a:avLst/>
              <a:gdLst/>
              <a:ahLst/>
              <a:cxnLst/>
              <a:rect l="l" t="t" r="r" b="b"/>
              <a:pathLst>
                <a:path w="35590" h="20819" extrusionOk="0">
                  <a:moveTo>
                    <a:pt x="719" y="0"/>
                  </a:moveTo>
                  <a:cubicBezTo>
                    <a:pt x="318" y="0"/>
                    <a:pt x="0" y="351"/>
                    <a:pt x="34" y="769"/>
                  </a:cubicBezTo>
                  <a:lnTo>
                    <a:pt x="2356" y="20117"/>
                  </a:lnTo>
                  <a:cubicBezTo>
                    <a:pt x="2390" y="20468"/>
                    <a:pt x="2690" y="20719"/>
                    <a:pt x="3025" y="20719"/>
                  </a:cubicBezTo>
                  <a:lnTo>
                    <a:pt x="33284" y="20819"/>
                  </a:lnTo>
                  <a:cubicBezTo>
                    <a:pt x="33651" y="20819"/>
                    <a:pt x="33952" y="20535"/>
                    <a:pt x="33969" y="20184"/>
                  </a:cubicBezTo>
                  <a:lnTo>
                    <a:pt x="35556" y="835"/>
                  </a:lnTo>
                  <a:cubicBezTo>
                    <a:pt x="35590" y="451"/>
                    <a:pt x="35272" y="100"/>
                    <a:pt x="34871" y="100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0"/>
            <p:cNvSpPr/>
            <p:nvPr/>
          </p:nvSpPr>
          <p:spPr>
            <a:xfrm>
              <a:off x="2633449" y="1596281"/>
              <a:ext cx="62145" cy="116790"/>
            </a:xfrm>
            <a:custGeom>
              <a:avLst/>
              <a:gdLst/>
              <a:ahLst/>
              <a:cxnLst/>
              <a:rect l="l" t="t" r="r" b="b"/>
              <a:pathLst>
                <a:path w="1939" h="3644" extrusionOk="0">
                  <a:moveTo>
                    <a:pt x="1020" y="1"/>
                  </a:moveTo>
                  <a:lnTo>
                    <a:pt x="1" y="719"/>
                  </a:lnTo>
                  <a:lnTo>
                    <a:pt x="602" y="3643"/>
                  </a:lnTo>
                  <a:lnTo>
                    <a:pt x="1939" y="2457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0"/>
            <p:cNvSpPr/>
            <p:nvPr/>
          </p:nvSpPr>
          <p:spPr>
            <a:xfrm>
              <a:off x="2673608" y="2235165"/>
              <a:ext cx="333673" cy="107111"/>
            </a:xfrm>
            <a:custGeom>
              <a:avLst/>
              <a:gdLst/>
              <a:ahLst/>
              <a:cxnLst/>
              <a:rect l="l" t="t" r="r" b="b"/>
              <a:pathLst>
                <a:path w="10411" h="3342" extrusionOk="0">
                  <a:moveTo>
                    <a:pt x="4245" y="0"/>
                  </a:moveTo>
                  <a:lnTo>
                    <a:pt x="1" y="2055"/>
                  </a:lnTo>
                  <a:cubicBezTo>
                    <a:pt x="222" y="2407"/>
                    <a:pt x="768" y="2535"/>
                    <a:pt x="1244" y="2535"/>
                  </a:cubicBezTo>
                  <a:cubicBezTo>
                    <a:pt x="1378" y="2535"/>
                    <a:pt x="1507" y="2525"/>
                    <a:pt x="1622" y="2506"/>
                  </a:cubicBezTo>
                  <a:cubicBezTo>
                    <a:pt x="2156" y="2440"/>
                    <a:pt x="2641" y="2206"/>
                    <a:pt x="3176" y="2139"/>
                  </a:cubicBezTo>
                  <a:cubicBezTo>
                    <a:pt x="3296" y="2124"/>
                    <a:pt x="3417" y="2116"/>
                    <a:pt x="3538" y="2116"/>
                  </a:cubicBezTo>
                  <a:cubicBezTo>
                    <a:pt x="4083" y="2116"/>
                    <a:pt x="4618" y="2269"/>
                    <a:pt x="5097" y="2556"/>
                  </a:cubicBezTo>
                  <a:cubicBezTo>
                    <a:pt x="5398" y="2740"/>
                    <a:pt x="5682" y="2957"/>
                    <a:pt x="5999" y="3125"/>
                  </a:cubicBezTo>
                  <a:cubicBezTo>
                    <a:pt x="6249" y="3269"/>
                    <a:pt x="6529" y="3341"/>
                    <a:pt x="6808" y="3341"/>
                  </a:cubicBezTo>
                  <a:cubicBezTo>
                    <a:pt x="6884" y="3341"/>
                    <a:pt x="6960" y="3336"/>
                    <a:pt x="7035" y="3325"/>
                  </a:cubicBezTo>
                  <a:cubicBezTo>
                    <a:pt x="7436" y="3225"/>
                    <a:pt x="7737" y="2924"/>
                    <a:pt x="8038" y="2657"/>
                  </a:cubicBezTo>
                  <a:cubicBezTo>
                    <a:pt x="8328" y="2397"/>
                    <a:pt x="8659" y="2166"/>
                    <a:pt x="9020" y="2166"/>
                  </a:cubicBezTo>
                  <a:cubicBezTo>
                    <a:pt x="9055" y="2166"/>
                    <a:pt x="9089" y="2168"/>
                    <a:pt x="9124" y="2172"/>
                  </a:cubicBezTo>
                  <a:cubicBezTo>
                    <a:pt x="9324" y="2206"/>
                    <a:pt x="9525" y="2272"/>
                    <a:pt x="9725" y="2339"/>
                  </a:cubicBezTo>
                  <a:cubicBezTo>
                    <a:pt x="9785" y="2364"/>
                    <a:pt x="9848" y="2376"/>
                    <a:pt x="9910" y="2376"/>
                  </a:cubicBezTo>
                  <a:cubicBezTo>
                    <a:pt x="10058" y="2376"/>
                    <a:pt x="10204" y="2311"/>
                    <a:pt x="10310" y="2206"/>
                  </a:cubicBezTo>
                  <a:cubicBezTo>
                    <a:pt x="10377" y="2072"/>
                    <a:pt x="10410" y="1922"/>
                    <a:pt x="10360" y="1771"/>
                  </a:cubicBezTo>
                  <a:cubicBezTo>
                    <a:pt x="10293" y="1320"/>
                    <a:pt x="10043" y="919"/>
                    <a:pt x="9692" y="652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0"/>
            <p:cNvSpPr/>
            <p:nvPr/>
          </p:nvSpPr>
          <p:spPr>
            <a:xfrm>
              <a:off x="2726651" y="1832970"/>
              <a:ext cx="270983" cy="769585"/>
            </a:xfrm>
            <a:custGeom>
              <a:avLst/>
              <a:gdLst/>
              <a:ahLst/>
              <a:cxnLst/>
              <a:rect l="l" t="t" r="r" b="b"/>
              <a:pathLst>
                <a:path w="8455" h="24012" extrusionOk="0">
                  <a:moveTo>
                    <a:pt x="5648" y="1"/>
                  </a:moveTo>
                  <a:lnTo>
                    <a:pt x="1821" y="34"/>
                  </a:lnTo>
                  <a:cubicBezTo>
                    <a:pt x="1821" y="34"/>
                    <a:pt x="1821" y="51"/>
                    <a:pt x="1805" y="68"/>
                  </a:cubicBezTo>
                  <a:lnTo>
                    <a:pt x="0" y="118"/>
                  </a:lnTo>
                  <a:lnTo>
                    <a:pt x="802" y="23677"/>
                  </a:lnTo>
                  <a:lnTo>
                    <a:pt x="3158" y="23861"/>
                  </a:lnTo>
                  <a:lnTo>
                    <a:pt x="3141" y="16075"/>
                  </a:lnTo>
                  <a:lnTo>
                    <a:pt x="3141" y="16075"/>
                  </a:lnTo>
                  <a:cubicBezTo>
                    <a:pt x="4628" y="19834"/>
                    <a:pt x="6349" y="24011"/>
                    <a:pt x="6349" y="24011"/>
                  </a:cubicBezTo>
                  <a:lnTo>
                    <a:pt x="8455" y="23025"/>
                  </a:lnTo>
                  <a:cubicBezTo>
                    <a:pt x="8455" y="23025"/>
                    <a:pt x="4979" y="11179"/>
                    <a:pt x="4912" y="10795"/>
                  </a:cubicBezTo>
                  <a:cubicBezTo>
                    <a:pt x="4862" y="10461"/>
                    <a:pt x="5397" y="2156"/>
                    <a:pt x="5648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0"/>
            <p:cNvSpPr/>
            <p:nvPr/>
          </p:nvSpPr>
          <p:spPr>
            <a:xfrm>
              <a:off x="2775367" y="2161803"/>
              <a:ext cx="57337" cy="201370"/>
            </a:xfrm>
            <a:custGeom>
              <a:avLst/>
              <a:gdLst/>
              <a:ahLst/>
              <a:cxnLst/>
              <a:rect l="l" t="t" r="r" b="b"/>
              <a:pathLst>
                <a:path w="1789" h="6283" extrusionOk="0">
                  <a:moveTo>
                    <a:pt x="67" y="0"/>
                  </a:moveTo>
                  <a:cubicBezTo>
                    <a:pt x="67" y="17"/>
                    <a:pt x="67" y="33"/>
                    <a:pt x="51" y="50"/>
                  </a:cubicBezTo>
                  <a:cubicBezTo>
                    <a:pt x="51" y="100"/>
                    <a:pt x="34" y="167"/>
                    <a:pt x="34" y="251"/>
                  </a:cubicBezTo>
                  <a:cubicBezTo>
                    <a:pt x="1" y="485"/>
                    <a:pt x="1" y="718"/>
                    <a:pt x="17" y="952"/>
                  </a:cubicBezTo>
                  <a:cubicBezTo>
                    <a:pt x="34" y="1303"/>
                    <a:pt x="84" y="1654"/>
                    <a:pt x="168" y="1988"/>
                  </a:cubicBezTo>
                  <a:cubicBezTo>
                    <a:pt x="218" y="2189"/>
                    <a:pt x="285" y="2389"/>
                    <a:pt x="351" y="2590"/>
                  </a:cubicBezTo>
                  <a:cubicBezTo>
                    <a:pt x="435" y="2790"/>
                    <a:pt x="502" y="3008"/>
                    <a:pt x="585" y="3208"/>
                  </a:cubicBezTo>
                  <a:cubicBezTo>
                    <a:pt x="903" y="4060"/>
                    <a:pt x="1204" y="4829"/>
                    <a:pt x="1421" y="5380"/>
                  </a:cubicBezTo>
                  <a:lnTo>
                    <a:pt x="1688" y="6048"/>
                  </a:lnTo>
                  <a:cubicBezTo>
                    <a:pt x="1705" y="6132"/>
                    <a:pt x="1738" y="6199"/>
                    <a:pt x="1788" y="6282"/>
                  </a:cubicBezTo>
                  <a:cubicBezTo>
                    <a:pt x="1772" y="6199"/>
                    <a:pt x="1738" y="6115"/>
                    <a:pt x="1705" y="6032"/>
                  </a:cubicBezTo>
                  <a:cubicBezTo>
                    <a:pt x="1655" y="5865"/>
                    <a:pt x="1571" y="5647"/>
                    <a:pt x="1471" y="5363"/>
                  </a:cubicBezTo>
                  <a:cubicBezTo>
                    <a:pt x="1270" y="4812"/>
                    <a:pt x="986" y="4043"/>
                    <a:pt x="652" y="3191"/>
                  </a:cubicBezTo>
                  <a:cubicBezTo>
                    <a:pt x="485" y="2790"/>
                    <a:pt x="351" y="2389"/>
                    <a:pt x="234" y="1972"/>
                  </a:cubicBezTo>
                  <a:cubicBezTo>
                    <a:pt x="151" y="1637"/>
                    <a:pt x="101" y="1303"/>
                    <a:pt x="67" y="952"/>
                  </a:cubicBezTo>
                  <a:cubicBezTo>
                    <a:pt x="51" y="718"/>
                    <a:pt x="51" y="485"/>
                    <a:pt x="51" y="251"/>
                  </a:cubicBezTo>
                  <a:cubicBezTo>
                    <a:pt x="67" y="84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0"/>
            <p:cNvSpPr/>
            <p:nvPr/>
          </p:nvSpPr>
          <p:spPr>
            <a:xfrm>
              <a:off x="2800526" y="2280612"/>
              <a:ext cx="28973" cy="158071"/>
            </a:xfrm>
            <a:custGeom>
              <a:avLst/>
              <a:gdLst/>
              <a:ahLst/>
              <a:cxnLst/>
              <a:rect l="l" t="t" r="r" b="b"/>
              <a:pathLst>
                <a:path w="904" h="4932" extrusionOk="0">
                  <a:moveTo>
                    <a:pt x="20" y="0"/>
                  </a:moveTo>
                  <a:cubicBezTo>
                    <a:pt x="19" y="0"/>
                    <a:pt x="18" y="1"/>
                    <a:pt x="18" y="2"/>
                  </a:cubicBezTo>
                  <a:cubicBezTo>
                    <a:pt x="1" y="69"/>
                    <a:pt x="853" y="4931"/>
                    <a:pt x="853" y="4931"/>
                  </a:cubicBezTo>
                  <a:cubicBezTo>
                    <a:pt x="853" y="4864"/>
                    <a:pt x="903" y="2308"/>
                    <a:pt x="903" y="2308"/>
                  </a:cubicBezTo>
                  <a:cubicBezTo>
                    <a:pt x="903" y="2308"/>
                    <a:pt x="80" y="0"/>
                    <a:pt x="20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0"/>
            <p:cNvSpPr/>
            <p:nvPr/>
          </p:nvSpPr>
          <p:spPr>
            <a:xfrm>
              <a:off x="2680595" y="2582683"/>
              <a:ext cx="147815" cy="31185"/>
            </a:xfrm>
            <a:custGeom>
              <a:avLst/>
              <a:gdLst/>
              <a:ahLst/>
              <a:cxnLst/>
              <a:rect l="l" t="t" r="r" b="b"/>
              <a:pathLst>
                <a:path w="4612" h="973" extrusionOk="0">
                  <a:moveTo>
                    <a:pt x="2122" y="1"/>
                  </a:moveTo>
                  <a:lnTo>
                    <a:pt x="2105" y="268"/>
                  </a:lnTo>
                  <a:cubicBezTo>
                    <a:pt x="2105" y="268"/>
                    <a:pt x="0" y="703"/>
                    <a:pt x="501" y="870"/>
                  </a:cubicBezTo>
                  <a:cubicBezTo>
                    <a:pt x="737" y="948"/>
                    <a:pt x="1619" y="972"/>
                    <a:pt x="2504" y="972"/>
                  </a:cubicBezTo>
                  <a:cubicBezTo>
                    <a:pt x="3310" y="972"/>
                    <a:pt x="4118" y="953"/>
                    <a:pt x="4445" y="937"/>
                  </a:cubicBezTo>
                  <a:lnTo>
                    <a:pt x="4595" y="937"/>
                  </a:lnTo>
                  <a:lnTo>
                    <a:pt x="4612" y="51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0"/>
            <p:cNvSpPr/>
            <p:nvPr/>
          </p:nvSpPr>
          <p:spPr>
            <a:xfrm>
              <a:off x="2799468" y="2589029"/>
              <a:ext cx="28941" cy="22082"/>
            </a:xfrm>
            <a:custGeom>
              <a:avLst/>
              <a:gdLst/>
              <a:ahLst/>
              <a:cxnLst/>
              <a:rect l="l" t="t" r="r" b="b"/>
              <a:pathLst>
                <a:path w="903" h="689" extrusionOk="0">
                  <a:moveTo>
                    <a:pt x="828" y="0"/>
                  </a:moveTo>
                  <a:cubicBezTo>
                    <a:pt x="649" y="0"/>
                    <a:pt x="464" y="53"/>
                    <a:pt x="318" y="170"/>
                  </a:cubicBezTo>
                  <a:cubicBezTo>
                    <a:pt x="151" y="304"/>
                    <a:pt x="34" y="488"/>
                    <a:pt x="0" y="688"/>
                  </a:cubicBezTo>
                  <a:lnTo>
                    <a:pt x="886" y="688"/>
                  </a:lnTo>
                  <a:lnTo>
                    <a:pt x="903" y="3"/>
                  </a:lnTo>
                  <a:cubicBezTo>
                    <a:pt x="878" y="1"/>
                    <a:pt x="853" y="0"/>
                    <a:pt x="828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0"/>
            <p:cNvSpPr/>
            <p:nvPr/>
          </p:nvSpPr>
          <p:spPr>
            <a:xfrm>
              <a:off x="2691300" y="2599285"/>
              <a:ext cx="136565" cy="14775"/>
            </a:xfrm>
            <a:custGeom>
              <a:avLst/>
              <a:gdLst/>
              <a:ahLst/>
              <a:cxnLst/>
              <a:rect l="l" t="t" r="r" b="b"/>
              <a:pathLst>
                <a:path w="4261" h="461" extrusionOk="0">
                  <a:moveTo>
                    <a:pt x="735" y="1"/>
                  </a:moveTo>
                  <a:cubicBezTo>
                    <a:pt x="735" y="1"/>
                    <a:pt x="0" y="201"/>
                    <a:pt x="84" y="335"/>
                  </a:cubicBezTo>
                  <a:cubicBezTo>
                    <a:pt x="150" y="412"/>
                    <a:pt x="1396" y="460"/>
                    <a:pt x="2598" y="460"/>
                  </a:cubicBezTo>
                  <a:cubicBezTo>
                    <a:pt x="3221" y="460"/>
                    <a:pt x="3833" y="447"/>
                    <a:pt x="4261" y="419"/>
                  </a:cubicBezTo>
                  <a:lnTo>
                    <a:pt x="4261" y="352"/>
                  </a:lnTo>
                  <a:lnTo>
                    <a:pt x="953" y="318"/>
                  </a:lnTo>
                  <a:cubicBezTo>
                    <a:pt x="953" y="318"/>
                    <a:pt x="886" y="18"/>
                    <a:pt x="735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0"/>
            <p:cNvSpPr/>
            <p:nvPr/>
          </p:nvSpPr>
          <p:spPr>
            <a:xfrm>
              <a:off x="2695562" y="2608387"/>
              <a:ext cx="132302" cy="3109"/>
            </a:xfrm>
            <a:custGeom>
              <a:avLst/>
              <a:gdLst/>
              <a:ahLst/>
              <a:cxnLst/>
              <a:rect l="l" t="t" r="r" b="b"/>
              <a:pathLst>
                <a:path w="4128" h="97" extrusionOk="0">
                  <a:moveTo>
                    <a:pt x="1" y="1"/>
                  </a:moveTo>
                  <a:lnTo>
                    <a:pt x="118" y="18"/>
                  </a:lnTo>
                  <a:lnTo>
                    <a:pt x="569" y="34"/>
                  </a:lnTo>
                  <a:cubicBezTo>
                    <a:pt x="953" y="68"/>
                    <a:pt x="1488" y="84"/>
                    <a:pt x="2056" y="84"/>
                  </a:cubicBezTo>
                  <a:cubicBezTo>
                    <a:pt x="2349" y="93"/>
                    <a:pt x="2628" y="97"/>
                    <a:pt x="2883" y="97"/>
                  </a:cubicBezTo>
                  <a:cubicBezTo>
                    <a:pt x="3138" y="97"/>
                    <a:pt x="3368" y="93"/>
                    <a:pt x="3560" y="84"/>
                  </a:cubicBezTo>
                  <a:lnTo>
                    <a:pt x="4011" y="84"/>
                  </a:lnTo>
                  <a:lnTo>
                    <a:pt x="4128" y="68"/>
                  </a:lnTo>
                  <a:lnTo>
                    <a:pt x="2073" y="68"/>
                  </a:lnTo>
                  <a:cubicBezTo>
                    <a:pt x="1488" y="51"/>
                    <a:pt x="953" y="34"/>
                    <a:pt x="569" y="18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0"/>
            <p:cNvSpPr/>
            <p:nvPr/>
          </p:nvSpPr>
          <p:spPr>
            <a:xfrm>
              <a:off x="2714312" y="2598228"/>
              <a:ext cx="8077" cy="12884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101"/>
                    <a:pt x="218" y="251"/>
                    <a:pt x="235" y="401"/>
                  </a:cubicBezTo>
                  <a:cubicBezTo>
                    <a:pt x="251" y="234"/>
                    <a:pt x="1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0"/>
            <p:cNvSpPr/>
            <p:nvPr/>
          </p:nvSpPr>
          <p:spPr>
            <a:xfrm>
              <a:off x="2741105" y="2592875"/>
              <a:ext cx="4840" cy="6570"/>
            </a:xfrm>
            <a:custGeom>
              <a:avLst/>
              <a:gdLst/>
              <a:ahLst/>
              <a:cxnLst/>
              <a:rect l="l" t="t" r="r" b="b"/>
              <a:pathLst>
                <a:path w="151" h="205" extrusionOk="0">
                  <a:moveTo>
                    <a:pt x="17" y="0"/>
                  </a:moveTo>
                  <a:cubicBezTo>
                    <a:pt x="0" y="0"/>
                    <a:pt x="34" y="50"/>
                    <a:pt x="67" y="117"/>
                  </a:cubicBezTo>
                  <a:cubicBezTo>
                    <a:pt x="96" y="161"/>
                    <a:pt x="125" y="204"/>
                    <a:pt x="143" y="204"/>
                  </a:cubicBezTo>
                  <a:cubicBezTo>
                    <a:pt x="146" y="204"/>
                    <a:pt x="148" y="203"/>
                    <a:pt x="151" y="201"/>
                  </a:cubicBezTo>
                  <a:cubicBezTo>
                    <a:pt x="151" y="201"/>
                    <a:pt x="134" y="151"/>
                    <a:pt x="84" y="101"/>
                  </a:cubicBezTo>
                  <a:cubicBezTo>
                    <a:pt x="50" y="34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0"/>
            <p:cNvSpPr/>
            <p:nvPr/>
          </p:nvSpPr>
          <p:spPr>
            <a:xfrm>
              <a:off x="2746971" y="2591657"/>
              <a:ext cx="5416" cy="4615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5"/>
                    <a:pt x="34" y="38"/>
                    <a:pt x="68" y="88"/>
                  </a:cubicBezTo>
                  <a:cubicBezTo>
                    <a:pt x="109" y="116"/>
                    <a:pt x="139" y="143"/>
                    <a:pt x="157" y="143"/>
                  </a:cubicBezTo>
                  <a:cubicBezTo>
                    <a:pt x="161" y="143"/>
                    <a:pt x="165" y="142"/>
                    <a:pt x="168" y="139"/>
                  </a:cubicBezTo>
                  <a:cubicBezTo>
                    <a:pt x="168" y="139"/>
                    <a:pt x="135" y="105"/>
                    <a:pt x="101" y="55"/>
                  </a:cubicBezTo>
                  <a:cubicBezTo>
                    <a:pt x="60" y="28"/>
                    <a:pt x="31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0"/>
            <p:cNvSpPr/>
            <p:nvPr/>
          </p:nvSpPr>
          <p:spPr>
            <a:xfrm>
              <a:off x="2748605" y="2583228"/>
              <a:ext cx="9134" cy="1538"/>
            </a:xfrm>
            <a:custGeom>
              <a:avLst/>
              <a:gdLst/>
              <a:ahLst/>
              <a:cxnLst/>
              <a:rect l="l" t="t" r="r" b="b"/>
              <a:pathLst>
                <a:path w="285" h="48" extrusionOk="0">
                  <a:moveTo>
                    <a:pt x="284" y="1"/>
                  </a:moveTo>
                  <a:cubicBezTo>
                    <a:pt x="234" y="1"/>
                    <a:pt x="184" y="17"/>
                    <a:pt x="134" y="17"/>
                  </a:cubicBezTo>
                  <a:lnTo>
                    <a:pt x="0" y="17"/>
                  </a:lnTo>
                  <a:cubicBezTo>
                    <a:pt x="35" y="38"/>
                    <a:pt x="76" y="48"/>
                    <a:pt x="118" y="48"/>
                  </a:cubicBezTo>
                  <a:cubicBezTo>
                    <a:pt x="176" y="48"/>
                    <a:pt x="236" y="30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0"/>
            <p:cNvSpPr/>
            <p:nvPr/>
          </p:nvSpPr>
          <p:spPr>
            <a:xfrm>
              <a:off x="2728253" y="2585183"/>
              <a:ext cx="15031" cy="8782"/>
            </a:xfrm>
            <a:custGeom>
              <a:avLst/>
              <a:gdLst/>
              <a:ahLst/>
              <a:cxnLst/>
              <a:rect l="l" t="t" r="r" b="b"/>
              <a:pathLst>
                <a:path w="469" h="274" extrusionOk="0">
                  <a:moveTo>
                    <a:pt x="151" y="29"/>
                  </a:moveTo>
                  <a:cubicBezTo>
                    <a:pt x="179" y="29"/>
                    <a:pt x="206" y="33"/>
                    <a:pt x="234" y="40"/>
                  </a:cubicBezTo>
                  <a:cubicBezTo>
                    <a:pt x="284" y="57"/>
                    <a:pt x="334" y="90"/>
                    <a:pt x="368" y="140"/>
                  </a:cubicBezTo>
                  <a:cubicBezTo>
                    <a:pt x="389" y="162"/>
                    <a:pt x="404" y="190"/>
                    <a:pt x="416" y="221"/>
                  </a:cubicBezTo>
                  <a:lnTo>
                    <a:pt x="416" y="221"/>
                  </a:lnTo>
                  <a:cubicBezTo>
                    <a:pt x="387" y="219"/>
                    <a:pt x="348" y="215"/>
                    <a:pt x="301" y="207"/>
                  </a:cubicBezTo>
                  <a:cubicBezTo>
                    <a:pt x="251" y="190"/>
                    <a:pt x="201" y="174"/>
                    <a:pt x="134" y="157"/>
                  </a:cubicBezTo>
                  <a:cubicBezTo>
                    <a:pt x="117" y="140"/>
                    <a:pt x="84" y="140"/>
                    <a:pt x="50" y="123"/>
                  </a:cubicBezTo>
                  <a:cubicBezTo>
                    <a:pt x="17" y="107"/>
                    <a:pt x="17" y="73"/>
                    <a:pt x="34" y="57"/>
                  </a:cubicBezTo>
                  <a:cubicBezTo>
                    <a:pt x="73" y="37"/>
                    <a:pt x="112" y="29"/>
                    <a:pt x="151" y="29"/>
                  </a:cubicBezTo>
                  <a:close/>
                  <a:moveTo>
                    <a:pt x="139" y="1"/>
                  </a:moveTo>
                  <a:cubicBezTo>
                    <a:pt x="99" y="1"/>
                    <a:pt x="57" y="8"/>
                    <a:pt x="17" y="23"/>
                  </a:cubicBezTo>
                  <a:cubicBezTo>
                    <a:pt x="0" y="40"/>
                    <a:pt x="0" y="73"/>
                    <a:pt x="0" y="90"/>
                  </a:cubicBezTo>
                  <a:cubicBezTo>
                    <a:pt x="0" y="107"/>
                    <a:pt x="17" y="123"/>
                    <a:pt x="34" y="140"/>
                  </a:cubicBezTo>
                  <a:cubicBezTo>
                    <a:pt x="67" y="157"/>
                    <a:pt x="100" y="174"/>
                    <a:pt x="134" y="190"/>
                  </a:cubicBezTo>
                  <a:cubicBezTo>
                    <a:pt x="184" y="207"/>
                    <a:pt x="251" y="224"/>
                    <a:pt x="301" y="224"/>
                  </a:cubicBezTo>
                  <a:cubicBezTo>
                    <a:pt x="326" y="232"/>
                    <a:pt x="351" y="236"/>
                    <a:pt x="378" y="236"/>
                  </a:cubicBezTo>
                  <a:cubicBezTo>
                    <a:pt x="392" y="236"/>
                    <a:pt x="406" y="235"/>
                    <a:pt x="421" y="233"/>
                  </a:cubicBezTo>
                  <a:lnTo>
                    <a:pt x="421" y="233"/>
                  </a:lnTo>
                  <a:cubicBezTo>
                    <a:pt x="425" y="246"/>
                    <a:pt x="430" y="260"/>
                    <a:pt x="435" y="274"/>
                  </a:cubicBezTo>
                  <a:cubicBezTo>
                    <a:pt x="435" y="259"/>
                    <a:pt x="435" y="245"/>
                    <a:pt x="435" y="231"/>
                  </a:cubicBezTo>
                  <a:lnTo>
                    <a:pt x="435" y="231"/>
                  </a:lnTo>
                  <a:cubicBezTo>
                    <a:pt x="445" y="229"/>
                    <a:pt x="456" y="227"/>
                    <a:pt x="468" y="224"/>
                  </a:cubicBezTo>
                  <a:cubicBezTo>
                    <a:pt x="468" y="224"/>
                    <a:pt x="456" y="224"/>
                    <a:pt x="434" y="222"/>
                  </a:cubicBezTo>
                  <a:lnTo>
                    <a:pt x="434" y="222"/>
                  </a:lnTo>
                  <a:cubicBezTo>
                    <a:pt x="417" y="189"/>
                    <a:pt x="401" y="156"/>
                    <a:pt x="384" y="123"/>
                  </a:cubicBezTo>
                  <a:cubicBezTo>
                    <a:pt x="326" y="42"/>
                    <a:pt x="23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0"/>
            <p:cNvSpPr/>
            <p:nvPr/>
          </p:nvSpPr>
          <p:spPr>
            <a:xfrm>
              <a:off x="2741105" y="2582683"/>
              <a:ext cx="7532" cy="10224"/>
            </a:xfrm>
            <a:custGeom>
              <a:avLst/>
              <a:gdLst/>
              <a:ahLst/>
              <a:cxnLst/>
              <a:rect l="l" t="t" r="r" b="b"/>
              <a:pathLst>
                <a:path w="235" h="319" extrusionOk="0">
                  <a:moveTo>
                    <a:pt x="184" y="1"/>
                  </a:moveTo>
                  <a:cubicBezTo>
                    <a:pt x="134" y="1"/>
                    <a:pt x="84" y="34"/>
                    <a:pt x="50" y="84"/>
                  </a:cubicBezTo>
                  <a:cubicBezTo>
                    <a:pt x="17" y="118"/>
                    <a:pt x="17" y="168"/>
                    <a:pt x="0" y="201"/>
                  </a:cubicBezTo>
                  <a:cubicBezTo>
                    <a:pt x="0" y="235"/>
                    <a:pt x="0" y="285"/>
                    <a:pt x="17" y="318"/>
                  </a:cubicBezTo>
                  <a:cubicBezTo>
                    <a:pt x="17" y="285"/>
                    <a:pt x="17" y="235"/>
                    <a:pt x="17" y="201"/>
                  </a:cubicBezTo>
                  <a:cubicBezTo>
                    <a:pt x="34" y="168"/>
                    <a:pt x="50" y="135"/>
                    <a:pt x="67" y="101"/>
                  </a:cubicBezTo>
                  <a:cubicBezTo>
                    <a:pt x="100" y="68"/>
                    <a:pt x="134" y="34"/>
                    <a:pt x="184" y="34"/>
                  </a:cubicBezTo>
                  <a:cubicBezTo>
                    <a:pt x="217" y="51"/>
                    <a:pt x="201" y="101"/>
                    <a:pt x="184" y="135"/>
                  </a:cubicBezTo>
                  <a:cubicBezTo>
                    <a:pt x="167" y="168"/>
                    <a:pt x="134" y="201"/>
                    <a:pt x="117" y="235"/>
                  </a:cubicBezTo>
                  <a:cubicBezTo>
                    <a:pt x="67" y="285"/>
                    <a:pt x="34" y="302"/>
                    <a:pt x="34" y="318"/>
                  </a:cubicBezTo>
                  <a:cubicBezTo>
                    <a:pt x="67" y="302"/>
                    <a:pt x="100" y="268"/>
                    <a:pt x="117" y="252"/>
                  </a:cubicBezTo>
                  <a:cubicBezTo>
                    <a:pt x="151" y="218"/>
                    <a:pt x="184" y="185"/>
                    <a:pt x="201" y="151"/>
                  </a:cubicBezTo>
                  <a:cubicBezTo>
                    <a:pt x="217" y="135"/>
                    <a:pt x="234" y="101"/>
                    <a:pt x="234" y="84"/>
                  </a:cubicBezTo>
                  <a:cubicBezTo>
                    <a:pt x="234" y="51"/>
                    <a:pt x="217" y="18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0"/>
            <p:cNvSpPr/>
            <p:nvPr/>
          </p:nvSpPr>
          <p:spPr>
            <a:xfrm>
              <a:off x="2799468" y="2588036"/>
              <a:ext cx="28396" cy="23076"/>
            </a:xfrm>
            <a:custGeom>
              <a:avLst/>
              <a:gdLst/>
              <a:ahLst/>
              <a:cxnLst/>
              <a:rect l="l" t="t" r="r" b="b"/>
              <a:pathLst>
                <a:path w="886" h="720" extrusionOk="0">
                  <a:moveTo>
                    <a:pt x="702" y="1"/>
                  </a:moveTo>
                  <a:cubicBezTo>
                    <a:pt x="385" y="18"/>
                    <a:pt x="117" y="235"/>
                    <a:pt x="34" y="536"/>
                  </a:cubicBezTo>
                  <a:cubicBezTo>
                    <a:pt x="17" y="569"/>
                    <a:pt x="0" y="619"/>
                    <a:pt x="0" y="669"/>
                  </a:cubicBezTo>
                  <a:cubicBezTo>
                    <a:pt x="0" y="686"/>
                    <a:pt x="0" y="703"/>
                    <a:pt x="0" y="719"/>
                  </a:cubicBezTo>
                  <a:cubicBezTo>
                    <a:pt x="0" y="719"/>
                    <a:pt x="0" y="636"/>
                    <a:pt x="51" y="536"/>
                  </a:cubicBezTo>
                  <a:cubicBezTo>
                    <a:pt x="151" y="252"/>
                    <a:pt x="401" y="51"/>
                    <a:pt x="702" y="34"/>
                  </a:cubicBezTo>
                  <a:cubicBezTo>
                    <a:pt x="761" y="26"/>
                    <a:pt x="807" y="26"/>
                    <a:pt x="838" y="26"/>
                  </a:cubicBezTo>
                  <a:cubicBezTo>
                    <a:pt x="869" y="26"/>
                    <a:pt x="886" y="26"/>
                    <a:pt x="886" y="18"/>
                  </a:cubicBezTo>
                  <a:lnTo>
                    <a:pt x="836" y="18"/>
                  </a:lnTo>
                  <a:cubicBezTo>
                    <a:pt x="802" y="1"/>
                    <a:pt x="752" y="1"/>
                    <a:pt x="7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0"/>
            <p:cNvSpPr/>
            <p:nvPr/>
          </p:nvSpPr>
          <p:spPr>
            <a:xfrm>
              <a:off x="2766265" y="2603035"/>
              <a:ext cx="23044" cy="1314"/>
            </a:xfrm>
            <a:custGeom>
              <a:avLst/>
              <a:gdLst/>
              <a:ahLst/>
              <a:cxnLst/>
              <a:rect l="l" t="t" r="r" b="b"/>
              <a:pathLst>
                <a:path w="719" h="41" extrusionOk="0">
                  <a:moveTo>
                    <a:pt x="0" y="1"/>
                  </a:moveTo>
                  <a:cubicBezTo>
                    <a:pt x="129" y="28"/>
                    <a:pt x="263" y="41"/>
                    <a:pt x="396" y="41"/>
                  </a:cubicBezTo>
                  <a:cubicBezTo>
                    <a:pt x="505" y="41"/>
                    <a:pt x="614" y="33"/>
                    <a:pt x="719" y="18"/>
                  </a:cubicBezTo>
                  <a:cubicBezTo>
                    <a:pt x="719" y="12"/>
                    <a:pt x="700" y="10"/>
                    <a:pt x="668" y="10"/>
                  </a:cubicBezTo>
                  <a:cubicBezTo>
                    <a:pt x="604" y="10"/>
                    <a:pt x="485" y="18"/>
                    <a:pt x="351" y="18"/>
                  </a:cubicBezTo>
                  <a:cubicBezTo>
                    <a:pt x="151" y="1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0"/>
            <p:cNvSpPr/>
            <p:nvPr/>
          </p:nvSpPr>
          <p:spPr>
            <a:xfrm>
              <a:off x="2802129" y="2603580"/>
              <a:ext cx="3269" cy="4455"/>
            </a:xfrm>
            <a:custGeom>
              <a:avLst/>
              <a:gdLst/>
              <a:ahLst/>
              <a:cxnLst/>
              <a:rect l="l" t="t" r="r" b="b"/>
              <a:pathLst>
                <a:path w="102" h="139" extrusionOk="0">
                  <a:moveTo>
                    <a:pt x="85" y="1"/>
                  </a:moveTo>
                  <a:cubicBezTo>
                    <a:pt x="85" y="1"/>
                    <a:pt x="51" y="17"/>
                    <a:pt x="34" y="67"/>
                  </a:cubicBezTo>
                  <a:cubicBezTo>
                    <a:pt x="1" y="101"/>
                    <a:pt x="18" y="134"/>
                    <a:pt x="18" y="134"/>
                  </a:cubicBezTo>
                  <a:cubicBezTo>
                    <a:pt x="21" y="137"/>
                    <a:pt x="23" y="139"/>
                    <a:pt x="25" y="139"/>
                  </a:cubicBezTo>
                  <a:cubicBezTo>
                    <a:pt x="35" y="139"/>
                    <a:pt x="37" y="109"/>
                    <a:pt x="51" y="67"/>
                  </a:cubicBezTo>
                  <a:cubicBezTo>
                    <a:pt x="68" y="34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0"/>
            <p:cNvSpPr/>
            <p:nvPr/>
          </p:nvSpPr>
          <p:spPr>
            <a:xfrm>
              <a:off x="2807513" y="2596401"/>
              <a:ext cx="3750" cy="3141"/>
            </a:xfrm>
            <a:custGeom>
              <a:avLst/>
              <a:gdLst/>
              <a:ahLst/>
              <a:cxnLst/>
              <a:rect l="l" t="t" r="r" b="b"/>
              <a:pathLst>
                <a:path w="117" h="98" extrusionOk="0">
                  <a:moveTo>
                    <a:pt x="97" y="1"/>
                  </a:moveTo>
                  <a:cubicBezTo>
                    <a:pt x="90" y="1"/>
                    <a:pt x="75" y="16"/>
                    <a:pt x="50" y="41"/>
                  </a:cubicBezTo>
                  <a:cubicBezTo>
                    <a:pt x="17" y="57"/>
                    <a:pt x="0" y="91"/>
                    <a:pt x="17" y="91"/>
                  </a:cubicBezTo>
                  <a:cubicBezTo>
                    <a:pt x="17" y="95"/>
                    <a:pt x="19" y="97"/>
                    <a:pt x="23" y="97"/>
                  </a:cubicBezTo>
                  <a:cubicBezTo>
                    <a:pt x="33" y="97"/>
                    <a:pt x="55" y="82"/>
                    <a:pt x="67" y="57"/>
                  </a:cubicBezTo>
                  <a:cubicBezTo>
                    <a:pt x="100" y="24"/>
                    <a:pt x="117" y="7"/>
                    <a:pt x="100" y="7"/>
                  </a:cubicBezTo>
                  <a:cubicBezTo>
                    <a:pt x="100" y="3"/>
                    <a:pt x="99" y="1"/>
                    <a:pt x="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0"/>
            <p:cNvSpPr/>
            <p:nvPr/>
          </p:nvSpPr>
          <p:spPr>
            <a:xfrm>
              <a:off x="2814468" y="2592651"/>
              <a:ext cx="4840" cy="2083"/>
            </a:xfrm>
            <a:custGeom>
              <a:avLst/>
              <a:gdLst/>
              <a:ahLst/>
              <a:cxnLst/>
              <a:rect l="l" t="t" r="r" b="b"/>
              <a:pathLst>
                <a:path w="151" h="65" extrusionOk="0">
                  <a:moveTo>
                    <a:pt x="106" y="0"/>
                  </a:moveTo>
                  <a:cubicBezTo>
                    <a:pt x="95" y="0"/>
                    <a:pt x="82" y="2"/>
                    <a:pt x="67" y="7"/>
                  </a:cubicBezTo>
                  <a:cubicBezTo>
                    <a:pt x="34" y="24"/>
                    <a:pt x="0" y="57"/>
                    <a:pt x="17" y="57"/>
                  </a:cubicBezTo>
                  <a:cubicBezTo>
                    <a:pt x="17" y="62"/>
                    <a:pt x="20" y="64"/>
                    <a:pt x="25" y="64"/>
                  </a:cubicBezTo>
                  <a:cubicBezTo>
                    <a:pt x="37" y="64"/>
                    <a:pt x="60" y="53"/>
                    <a:pt x="84" y="41"/>
                  </a:cubicBezTo>
                  <a:cubicBezTo>
                    <a:pt x="117" y="24"/>
                    <a:pt x="151" y="24"/>
                    <a:pt x="151" y="24"/>
                  </a:cubicBezTo>
                  <a:cubicBezTo>
                    <a:pt x="151" y="12"/>
                    <a:pt x="134" y="0"/>
                    <a:pt x="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0"/>
            <p:cNvSpPr/>
            <p:nvPr/>
          </p:nvSpPr>
          <p:spPr>
            <a:xfrm>
              <a:off x="2823025" y="2591401"/>
              <a:ext cx="2724" cy="1506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57" y="0"/>
                  </a:moveTo>
                  <a:cubicBezTo>
                    <a:pt x="51" y="0"/>
                    <a:pt x="42" y="5"/>
                    <a:pt x="34" y="13"/>
                  </a:cubicBezTo>
                  <a:cubicBezTo>
                    <a:pt x="17" y="13"/>
                    <a:pt x="1" y="30"/>
                    <a:pt x="1" y="46"/>
                  </a:cubicBezTo>
                  <a:lnTo>
                    <a:pt x="51" y="46"/>
                  </a:lnTo>
                  <a:cubicBezTo>
                    <a:pt x="67" y="30"/>
                    <a:pt x="84" y="13"/>
                    <a:pt x="67" y="13"/>
                  </a:cubicBezTo>
                  <a:cubicBezTo>
                    <a:pt x="67" y="5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0"/>
            <p:cNvSpPr/>
            <p:nvPr/>
          </p:nvSpPr>
          <p:spPr>
            <a:xfrm>
              <a:off x="2878151" y="2562332"/>
              <a:ext cx="132879" cy="82593"/>
            </a:xfrm>
            <a:custGeom>
              <a:avLst/>
              <a:gdLst/>
              <a:ahLst/>
              <a:cxnLst/>
              <a:rect l="l" t="t" r="r" b="b"/>
              <a:pathLst>
                <a:path w="4146" h="2577" extrusionOk="0">
                  <a:moveTo>
                    <a:pt x="3761" y="1"/>
                  </a:moveTo>
                  <a:lnTo>
                    <a:pt x="1505" y="1070"/>
                  </a:lnTo>
                  <a:lnTo>
                    <a:pt x="1622" y="1304"/>
                  </a:lnTo>
                  <a:cubicBezTo>
                    <a:pt x="1622" y="1304"/>
                    <a:pt x="0" y="2577"/>
                    <a:pt x="418" y="2577"/>
                  </a:cubicBezTo>
                  <a:cubicBezTo>
                    <a:pt x="428" y="2577"/>
                    <a:pt x="440" y="2576"/>
                    <a:pt x="453" y="2574"/>
                  </a:cubicBezTo>
                  <a:cubicBezTo>
                    <a:pt x="921" y="2491"/>
                    <a:pt x="3410" y="1187"/>
                    <a:pt x="4012" y="870"/>
                  </a:cubicBezTo>
                  <a:lnTo>
                    <a:pt x="4145" y="786"/>
                  </a:lnTo>
                  <a:lnTo>
                    <a:pt x="376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0"/>
            <p:cNvSpPr/>
            <p:nvPr/>
          </p:nvSpPr>
          <p:spPr>
            <a:xfrm>
              <a:off x="2982602" y="2566626"/>
              <a:ext cx="27883" cy="32691"/>
            </a:xfrm>
            <a:custGeom>
              <a:avLst/>
              <a:gdLst/>
              <a:ahLst/>
              <a:cxnLst/>
              <a:rect l="l" t="t" r="r" b="b"/>
              <a:pathLst>
                <a:path w="870" h="1020" extrusionOk="0">
                  <a:moveTo>
                    <a:pt x="569" y="1"/>
                  </a:moveTo>
                  <a:cubicBezTo>
                    <a:pt x="368" y="67"/>
                    <a:pt x="218" y="218"/>
                    <a:pt x="118" y="418"/>
                  </a:cubicBezTo>
                  <a:cubicBezTo>
                    <a:pt x="34" y="602"/>
                    <a:pt x="1" y="819"/>
                    <a:pt x="68" y="1020"/>
                  </a:cubicBezTo>
                  <a:lnTo>
                    <a:pt x="870" y="61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0"/>
            <p:cNvSpPr/>
            <p:nvPr/>
          </p:nvSpPr>
          <p:spPr>
            <a:xfrm>
              <a:off x="2885683" y="2585920"/>
              <a:ext cx="125348" cy="59004"/>
            </a:xfrm>
            <a:custGeom>
              <a:avLst/>
              <a:gdLst/>
              <a:ahLst/>
              <a:cxnLst/>
              <a:rect l="l" t="t" r="r" b="b"/>
              <a:pathLst>
                <a:path w="3911" h="1841" extrusionOk="0">
                  <a:moveTo>
                    <a:pt x="3877" y="0"/>
                  </a:moveTo>
                  <a:lnTo>
                    <a:pt x="903" y="1454"/>
                  </a:lnTo>
                  <a:cubicBezTo>
                    <a:pt x="903" y="1454"/>
                    <a:pt x="737" y="1247"/>
                    <a:pt x="607" y="1247"/>
                  </a:cubicBezTo>
                  <a:cubicBezTo>
                    <a:pt x="593" y="1247"/>
                    <a:pt x="581" y="1249"/>
                    <a:pt x="569" y="1253"/>
                  </a:cubicBezTo>
                  <a:cubicBezTo>
                    <a:pt x="569" y="1253"/>
                    <a:pt x="0" y="1771"/>
                    <a:pt x="134" y="1838"/>
                  </a:cubicBezTo>
                  <a:cubicBezTo>
                    <a:pt x="138" y="1840"/>
                    <a:pt x="143" y="1841"/>
                    <a:pt x="150" y="1841"/>
                  </a:cubicBezTo>
                  <a:cubicBezTo>
                    <a:pt x="402" y="1841"/>
                    <a:pt x="2853" y="668"/>
                    <a:pt x="3910" y="50"/>
                  </a:cubicBezTo>
                  <a:lnTo>
                    <a:pt x="3877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0"/>
            <p:cNvSpPr/>
            <p:nvPr/>
          </p:nvSpPr>
          <p:spPr>
            <a:xfrm>
              <a:off x="2889433" y="2585376"/>
              <a:ext cx="121598" cy="58395"/>
            </a:xfrm>
            <a:custGeom>
              <a:avLst/>
              <a:gdLst/>
              <a:ahLst/>
              <a:cxnLst/>
              <a:rect l="l" t="t" r="r" b="b"/>
              <a:pathLst>
                <a:path w="3794" h="1822" extrusionOk="0">
                  <a:moveTo>
                    <a:pt x="3793" y="0"/>
                  </a:moveTo>
                  <a:cubicBezTo>
                    <a:pt x="3793" y="0"/>
                    <a:pt x="3777" y="17"/>
                    <a:pt x="3760" y="17"/>
                  </a:cubicBezTo>
                  <a:lnTo>
                    <a:pt x="3643" y="67"/>
                  </a:lnTo>
                  <a:lnTo>
                    <a:pt x="3242" y="284"/>
                  </a:lnTo>
                  <a:cubicBezTo>
                    <a:pt x="2908" y="452"/>
                    <a:pt x="2440" y="685"/>
                    <a:pt x="1905" y="936"/>
                  </a:cubicBezTo>
                  <a:cubicBezTo>
                    <a:pt x="1387" y="1187"/>
                    <a:pt x="903" y="1404"/>
                    <a:pt x="552" y="1571"/>
                  </a:cubicBezTo>
                  <a:lnTo>
                    <a:pt x="151" y="1755"/>
                  </a:lnTo>
                  <a:lnTo>
                    <a:pt x="569" y="1588"/>
                  </a:lnTo>
                  <a:cubicBezTo>
                    <a:pt x="919" y="1437"/>
                    <a:pt x="1404" y="1220"/>
                    <a:pt x="1922" y="970"/>
                  </a:cubicBezTo>
                  <a:cubicBezTo>
                    <a:pt x="2457" y="719"/>
                    <a:pt x="2924" y="468"/>
                    <a:pt x="3259" y="301"/>
                  </a:cubicBezTo>
                  <a:lnTo>
                    <a:pt x="3660" y="84"/>
                  </a:lnTo>
                  <a:lnTo>
                    <a:pt x="3760" y="34"/>
                  </a:lnTo>
                  <a:cubicBezTo>
                    <a:pt x="3777" y="17"/>
                    <a:pt x="3793" y="17"/>
                    <a:pt x="3793" y="0"/>
                  </a:cubicBezTo>
                  <a:close/>
                  <a:moveTo>
                    <a:pt x="34" y="1805"/>
                  </a:moveTo>
                  <a:cubicBezTo>
                    <a:pt x="17" y="1805"/>
                    <a:pt x="17" y="1822"/>
                    <a:pt x="0" y="1822"/>
                  </a:cubicBezTo>
                  <a:cubicBezTo>
                    <a:pt x="17" y="1822"/>
                    <a:pt x="17" y="1822"/>
                    <a:pt x="34" y="1805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0"/>
            <p:cNvSpPr/>
            <p:nvPr/>
          </p:nvSpPr>
          <p:spPr>
            <a:xfrm>
              <a:off x="2903343" y="2625534"/>
              <a:ext cx="11826" cy="8077"/>
            </a:xfrm>
            <a:custGeom>
              <a:avLst/>
              <a:gdLst/>
              <a:ahLst/>
              <a:cxnLst/>
              <a:rect l="l" t="t" r="r" b="b"/>
              <a:pathLst>
                <a:path w="369" h="252" extrusionOk="0">
                  <a:moveTo>
                    <a:pt x="1" y="1"/>
                  </a:moveTo>
                  <a:cubicBezTo>
                    <a:pt x="68" y="34"/>
                    <a:pt x="135" y="51"/>
                    <a:pt x="201" y="101"/>
                  </a:cubicBezTo>
                  <a:cubicBezTo>
                    <a:pt x="268" y="134"/>
                    <a:pt x="318" y="201"/>
                    <a:pt x="368" y="251"/>
                  </a:cubicBezTo>
                  <a:cubicBezTo>
                    <a:pt x="318" y="101"/>
                    <a:pt x="15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0"/>
            <p:cNvSpPr/>
            <p:nvPr/>
          </p:nvSpPr>
          <p:spPr>
            <a:xfrm>
              <a:off x="2924784" y="2608387"/>
              <a:ext cx="6987" cy="4487"/>
            </a:xfrm>
            <a:custGeom>
              <a:avLst/>
              <a:gdLst/>
              <a:ahLst/>
              <a:cxnLst/>
              <a:rect l="l" t="t" r="r" b="b"/>
              <a:pathLst>
                <a:path w="218" h="140" extrusionOk="0">
                  <a:moveTo>
                    <a:pt x="0" y="1"/>
                  </a:moveTo>
                  <a:cubicBezTo>
                    <a:pt x="0" y="18"/>
                    <a:pt x="34" y="51"/>
                    <a:pt x="100" y="84"/>
                  </a:cubicBezTo>
                  <a:cubicBezTo>
                    <a:pt x="141" y="112"/>
                    <a:pt x="182" y="139"/>
                    <a:pt x="196" y="139"/>
                  </a:cubicBezTo>
                  <a:cubicBezTo>
                    <a:pt x="199" y="139"/>
                    <a:pt x="201" y="138"/>
                    <a:pt x="201" y="135"/>
                  </a:cubicBezTo>
                  <a:cubicBezTo>
                    <a:pt x="217" y="135"/>
                    <a:pt x="167" y="101"/>
                    <a:pt x="117" y="68"/>
                  </a:cubicBezTo>
                  <a:cubicBezTo>
                    <a:pt x="50" y="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0"/>
            <p:cNvSpPr/>
            <p:nvPr/>
          </p:nvSpPr>
          <p:spPr>
            <a:xfrm>
              <a:off x="2929047" y="2604958"/>
              <a:ext cx="7019" cy="2083"/>
            </a:xfrm>
            <a:custGeom>
              <a:avLst/>
              <a:gdLst/>
              <a:ahLst/>
              <a:cxnLst/>
              <a:rect l="l" t="t" r="r" b="b"/>
              <a:pathLst>
                <a:path w="219" h="65" extrusionOk="0">
                  <a:moveTo>
                    <a:pt x="26" y="1"/>
                  </a:moveTo>
                  <a:cubicBezTo>
                    <a:pt x="20" y="1"/>
                    <a:pt x="18" y="3"/>
                    <a:pt x="18" y="8"/>
                  </a:cubicBezTo>
                  <a:cubicBezTo>
                    <a:pt x="1" y="8"/>
                    <a:pt x="51" y="24"/>
                    <a:pt x="101" y="41"/>
                  </a:cubicBezTo>
                  <a:cubicBezTo>
                    <a:pt x="148" y="53"/>
                    <a:pt x="179" y="65"/>
                    <a:pt x="199" y="65"/>
                  </a:cubicBezTo>
                  <a:cubicBezTo>
                    <a:pt x="207" y="65"/>
                    <a:pt x="213" y="63"/>
                    <a:pt x="218" y="58"/>
                  </a:cubicBezTo>
                  <a:cubicBezTo>
                    <a:pt x="218" y="58"/>
                    <a:pt x="168" y="41"/>
                    <a:pt x="118" y="24"/>
                  </a:cubicBezTo>
                  <a:cubicBezTo>
                    <a:pt x="71" y="1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0"/>
            <p:cNvSpPr/>
            <p:nvPr/>
          </p:nvSpPr>
          <p:spPr>
            <a:xfrm>
              <a:off x="2928534" y="2598228"/>
              <a:ext cx="8045" cy="3782"/>
            </a:xfrm>
            <a:custGeom>
              <a:avLst/>
              <a:gdLst/>
              <a:ahLst/>
              <a:cxnLst/>
              <a:rect l="l" t="t" r="r" b="b"/>
              <a:pathLst>
                <a:path w="251" h="11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01" y="17"/>
                    <a:pt x="151" y="17"/>
                    <a:pt x="117" y="51"/>
                  </a:cubicBezTo>
                  <a:cubicBezTo>
                    <a:pt x="50" y="84"/>
                    <a:pt x="0" y="117"/>
                    <a:pt x="0" y="117"/>
                  </a:cubicBezTo>
                  <a:cubicBezTo>
                    <a:pt x="50" y="117"/>
                    <a:pt x="100" y="101"/>
                    <a:pt x="134" y="84"/>
                  </a:cubicBezTo>
                  <a:cubicBezTo>
                    <a:pt x="201" y="51"/>
                    <a:pt x="251" y="17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0"/>
            <p:cNvSpPr/>
            <p:nvPr/>
          </p:nvSpPr>
          <p:spPr>
            <a:xfrm>
              <a:off x="2926931" y="2592875"/>
              <a:ext cx="8589" cy="4840"/>
            </a:xfrm>
            <a:custGeom>
              <a:avLst/>
              <a:gdLst/>
              <a:ahLst/>
              <a:cxnLst/>
              <a:rect l="l" t="t" r="r" b="b"/>
              <a:pathLst>
                <a:path w="268" h="151" extrusionOk="0">
                  <a:moveTo>
                    <a:pt x="251" y="0"/>
                  </a:moveTo>
                  <a:cubicBezTo>
                    <a:pt x="167" y="50"/>
                    <a:pt x="84" y="101"/>
                    <a:pt x="0" y="151"/>
                  </a:cubicBezTo>
                  <a:cubicBezTo>
                    <a:pt x="50" y="151"/>
                    <a:pt x="100" y="134"/>
                    <a:pt x="150" y="101"/>
                  </a:cubicBezTo>
                  <a:cubicBezTo>
                    <a:pt x="217" y="67"/>
                    <a:pt x="267" y="1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0"/>
            <p:cNvSpPr/>
            <p:nvPr/>
          </p:nvSpPr>
          <p:spPr>
            <a:xfrm>
              <a:off x="2910329" y="2604638"/>
              <a:ext cx="15544" cy="6698"/>
            </a:xfrm>
            <a:custGeom>
              <a:avLst/>
              <a:gdLst/>
              <a:ahLst/>
              <a:cxnLst/>
              <a:rect l="l" t="t" r="r" b="b"/>
              <a:pathLst>
                <a:path w="485" h="209" extrusionOk="0">
                  <a:moveTo>
                    <a:pt x="248" y="27"/>
                  </a:moveTo>
                  <a:cubicBezTo>
                    <a:pt x="288" y="27"/>
                    <a:pt x="332" y="39"/>
                    <a:pt x="368" y="51"/>
                  </a:cubicBezTo>
                  <a:cubicBezTo>
                    <a:pt x="390" y="62"/>
                    <a:pt x="420" y="81"/>
                    <a:pt x="447" y="107"/>
                  </a:cubicBezTo>
                  <a:lnTo>
                    <a:pt x="447" y="107"/>
                  </a:lnTo>
                  <a:cubicBezTo>
                    <a:pt x="422" y="118"/>
                    <a:pt x="385" y="135"/>
                    <a:pt x="334" y="151"/>
                  </a:cubicBezTo>
                  <a:cubicBezTo>
                    <a:pt x="284" y="151"/>
                    <a:pt x="234" y="168"/>
                    <a:pt x="167" y="168"/>
                  </a:cubicBezTo>
                  <a:cubicBezTo>
                    <a:pt x="134" y="185"/>
                    <a:pt x="100" y="185"/>
                    <a:pt x="67" y="185"/>
                  </a:cubicBezTo>
                  <a:cubicBezTo>
                    <a:pt x="34" y="168"/>
                    <a:pt x="17" y="151"/>
                    <a:pt x="34" y="118"/>
                  </a:cubicBezTo>
                  <a:cubicBezTo>
                    <a:pt x="67" y="68"/>
                    <a:pt x="134" y="34"/>
                    <a:pt x="201" y="34"/>
                  </a:cubicBezTo>
                  <a:cubicBezTo>
                    <a:pt x="215" y="29"/>
                    <a:pt x="231" y="27"/>
                    <a:pt x="248" y="27"/>
                  </a:cubicBezTo>
                  <a:close/>
                  <a:moveTo>
                    <a:pt x="239" y="0"/>
                  </a:moveTo>
                  <a:cubicBezTo>
                    <a:pt x="153" y="0"/>
                    <a:pt x="66" y="41"/>
                    <a:pt x="0" y="118"/>
                  </a:cubicBezTo>
                  <a:cubicBezTo>
                    <a:pt x="0" y="135"/>
                    <a:pt x="0" y="168"/>
                    <a:pt x="17" y="185"/>
                  </a:cubicBezTo>
                  <a:cubicBezTo>
                    <a:pt x="34" y="201"/>
                    <a:pt x="50" y="201"/>
                    <a:pt x="67" y="201"/>
                  </a:cubicBezTo>
                  <a:cubicBezTo>
                    <a:pt x="78" y="207"/>
                    <a:pt x="89" y="209"/>
                    <a:pt x="100" y="209"/>
                  </a:cubicBezTo>
                  <a:cubicBezTo>
                    <a:pt x="123" y="209"/>
                    <a:pt x="145" y="201"/>
                    <a:pt x="167" y="201"/>
                  </a:cubicBezTo>
                  <a:cubicBezTo>
                    <a:pt x="234" y="201"/>
                    <a:pt x="284" y="185"/>
                    <a:pt x="351" y="168"/>
                  </a:cubicBezTo>
                  <a:cubicBezTo>
                    <a:pt x="389" y="156"/>
                    <a:pt x="426" y="134"/>
                    <a:pt x="457" y="116"/>
                  </a:cubicBezTo>
                  <a:lnTo>
                    <a:pt x="457" y="116"/>
                  </a:lnTo>
                  <a:cubicBezTo>
                    <a:pt x="467" y="127"/>
                    <a:pt x="476" y="139"/>
                    <a:pt x="485" y="151"/>
                  </a:cubicBezTo>
                  <a:cubicBezTo>
                    <a:pt x="485" y="151"/>
                    <a:pt x="485" y="137"/>
                    <a:pt x="471" y="108"/>
                  </a:cubicBezTo>
                  <a:lnTo>
                    <a:pt x="471" y="108"/>
                  </a:lnTo>
                  <a:cubicBezTo>
                    <a:pt x="476" y="106"/>
                    <a:pt x="480" y="103"/>
                    <a:pt x="485" y="101"/>
                  </a:cubicBezTo>
                  <a:cubicBezTo>
                    <a:pt x="485" y="98"/>
                    <a:pt x="483" y="97"/>
                    <a:pt x="480" y="97"/>
                  </a:cubicBezTo>
                  <a:cubicBezTo>
                    <a:pt x="476" y="97"/>
                    <a:pt x="472" y="98"/>
                    <a:pt x="466" y="100"/>
                  </a:cubicBezTo>
                  <a:lnTo>
                    <a:pt x="466" y="100"/>
                  </a:lnTo>
                  <a:cubicBezTo>
                    <a:pt x="433" y="83"/>
                    <a:pt x="400" y="51"/>
                    <a:pt x="368" y="34"/>
                  </a:cubicBezTo>
                  <a:cubicBezTo>
                    <a:pt x="328" y="11"/>
                    <a:pt x="283" y="0"/>
                    <a:pt x="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0"/>
            <p:cNvSpPr/>
            <p:nvPr/>
          </p:nvSpPr>
          <p:spPr>
            <a:xfrm>
              <a:off x="2922092" y="2597170"/>
              <a:ext cx="5929" cy="11250"/>
            </a:xfrm>
            <a:custGeom>
              <a:avLst/>
              <a:gdLst/>
              <a:ahLst/>
              <a:cxnLst/>
              <a:rect l="l" t="t" r="r" b="b"/>
              <a:pathLst>
                <a:path w="185" h="351" extrusionOk="0">
                  <a:moveTo>
                    <a:pt x="101" y="0"/>
                  </a:moveTo>
                  <a:cubicBezTo>
                    <a:pt x="51" y="33"/>
                    <a:pt x="17" y="84"/>
                    <a:pt x="17" y="134"/>
                  </a:cubicBezTo>
                  <a:cubicBezTo>
                    <a:pt x="1" y="184"/>
                    <a:pt x="17" y="217"/>
                    <a:pt x="17" y="267"/>
                  </a:cubicBezTo>
                  <a:cubicBezTo>
                    <a:pt x="34" y="301"/>
                    <a:pt x="51" y="334"/>
                    <a:pt x="84" y="351"/>
                  </a:cubicBezTo>
                  <a:cubicBezTo>
                    <a:pt x="68" y="317"/>
                    <a:pt x="51" y="284"/>
                    <a:pt x="51" y="251"/>
                  </a:cubicBezTo>
                  <a:cubicBezTo>
                    <a:pt x="34" y="217"/>
                    <a:pt x="34" y="184"/>
                    <a:pt x="34" y="134"/>
                  </a:cubicBezTo>
                  <a:cubicBezTo>
                    <a:pt x="51" y="100"/>
                    <a:pt x="68" y="50"/>
                    <a:pt x="101" y="33"/>
                  </a:cubicBezTo>
                  <a:cubicBezTo>
                    <a:pt x="106" y="32"/>
                    <a:pt x="111" y="31"/>
                    <a:pt x="116" y="31"/>
                  </a:cubicBezTo>
                  <a:cubicBezTo>
                    <a:pt x="151" y="31"/>
                    <a:pt x="151" y="87"/>
                    <a:pt x="151" y="117"/>
                  </a:cubicBezTo>
                  <a:cubicBezTo>
                    <a:pt x="151" y="167"/>
                    <a:pt x="151" y="201"/>
                    <a:pt x="134" y="234"/>
                  </a:cubicBezTo>
                  <a:cubicBezTo>
                    <a:pt x="118" y="301"/>
                    <a:pt x="101" y="351"/>
                    <a:pt x="101" y="351"/>
                  </a:cubicBezTo>
                  <a:cubicBezTo>
                    <a:pt x="118" y="317"/>
                    <a:pt x="151" y="284"/>
                    <a:pt x="151" y="251"/>
                  </a:cubicBezTo>
                  <a:cubicBezTo>
                    <a:pt x="168" y="201"/>
                    <a:pt x="184" y="167"/>
                    <a:pt x="184" y="134"/>
                  </a:cubicBezTo>
                  <a:cubicBezTo>
                    <a:pt x="184" y="100"/>
                    <a:pt x="184" y="84"/>
                    <a:pt x="168" y="50"/>
                  </a:cubicBezTo>
                  <a:cubicBezTo>
                    <a:pt x="168" y="17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0"/>
            <p:cNvSpPr/>
            <p:nvPr/>
          </p:nvSpPr>
          <p:spPr>
            <a:xfrm>
              <a:off x="2981545" y="2566626"/>
              <a:ext cx="18781" cy="32178"/>
            </a:xfrm>
            <a:custGeom>
              <a:avLst/>
              <a:gdLst/>
              <a:ahLst/>
              <a:cxnLst/>
              <a:rect l="l" t="t" r="r" b="b"/>
              <a:pathLst>
                <a:path w="586" h="1004" extrusionOk="0">
                  <a:moveTo>
                    <a:pt x="535" y="1"/>
                  </a:moveTo>
                  <a:cubicBezTo>
                    <a:pt x="502" y="17"/>
                    <a:pt x="451" y="34"/>
                    <a:pt x="418" y="67"/>
                  </a:cubicBezTo>
                  <a:cubicBezTo>
                    <a:pt x="151" y="218"/>
                    <a:pt x="0" y="519"/>
                    <a:pt x="34" y="836"/>
                  </a:cubicBezTo>
                  <a:cubicBezTo>
                    <a:pt x="50" y="869"/>
                    <a:pt x="67" y="920"/>
                    <a:pt x="67" y="970"/>
                  </a:cubicBezTo>
                  <a:cubicBezTo>
                    <a:pt x="84" y="986"/>
                    <a:pt x="84" y="1003"/>
                    <a:pt x="101" y="1003"/>
                  </a:cubicBezTo>
                  <a:cubicBezTo>
                    <a:pt x="101" y="1003"/>
                    <a:pt x="67" y="936"/>
                    <a:pt x="67" y="836"/>
                  </a:cubicBezTo>
                  <a:cubicBezTo>
                    <a:pt x="34" y="535"/>
                    <a:pt x="167" y="235"/>
                    <a:pt x="418" y="84"/>
                  </a:cubicBezTo>
                  <a:cubicBezTo>
                    <a:pt x="518" y="17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0"/>
            <p:cNvSpPr/>
            <p:nvPr/>
          </p:nvSpPr>
          <p:spPr>
            <a:xfrm>
              <a:off x="2951001" y="2596625"/>
              <a:ext cx="21474" cy="10192"/>
            </a:xfrm>
            <a:custGeom>
              <a:avLst/>
              <a:gdLst/>
              <a:ahLst/>
              <a:cxnLst/>
              <a:rect l="l" t="t" r="r" b="b"/>
              <a:pathLst>
                <a:path w="670" h="318" extrusionOk="0">
                  <a:moveTo>
                    <a:pt x="669" y="0"/>
                  </a:moveTo>
                  <a:cubicBezTo>
                    <a:pt x="653" y="0"/>
                    <a:pt x="519" y="84"/>
                    <a:pt x="335" y="167"/>
                  </a:cubicBezTo>
                  <a:cubicBezTo>
                    <a:pt x="168" y="251"/>
                    <a:pt x="1" y="318"/>
                    <a:pt x="18" y="318"/>
                  </a:cubicBezTo>
                  <a:cubicBezTo>
                    <a:pt x="252" y="251"/>
                    <a:pt x="469" y="15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0"/>
            <p:cNvSpPr/>
            <p:nvPr/>
          </p:nvSpPr>
          <p:spPr>
            <a:xfrm>
              <a:off x="2985294" y="2590183"/>
              <a:ext cx="1635" cy="4872"/>
            </a:xfrm>
            <a:custGeom>
              <a:avLst/>
              <a:gdLst/>
              <a:ahLst/>
              <a:cxnLst/>
              <a:rect l="l" t="t" r="r" b="b"/>
              <a:pathLst>
                <a:path w="51" h="152" extrusionOk="0">
                  <a:moveTo>
                    <a:pt x="34" y="1"/>
                  </a:moveTo>
                  <a:cubicBezTo>
                    <a:pt x="34" y="1"/>
                    <a:pt x="0" y="34"/>
                    <a:pt x="17" y="68"/>
                  </a:cubicBezTo>
                  <a:cubicBezTo>
                    <a:pt x="17" y="118"/>
                    <a:pt x="34" y="151"/>
                    <a:pt x="34" y="151"/>
                  </a:cubicBezTo>
                  <a:cubicBezTo>
                    <a:pt x="50" y="151"/>
                    <a:pt x="34" y="118"/>
                    <a:pt x="34" y="68"/>
                  </a:cubicBezTo>
                  <a:cubicBezTo>
                    <a:pt x="34" y="34"/>
                    <a:pt x="5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0"/>
            <p:cNvSpPr/>
            <p:nvPr/>
          </p:nvSpPr>
          <p:spPr>
            <a:xfrm>
              <a:off x="2986897" y="2580953"/>
              <a:ext cx="2179" cy="3910"/>
            </a:xfrm>
            <a:custGeom>
              <a:avLst/>
              <a:gdLst/>
              <a:ahLst/>
              <a:cxnLst/>
              <a:rect l="l" t="t" r="r" b="b"/>
              <a:pathLst>
                <a:path w="68" h="122" extrusionOk="0">
                  <a:moveTo>
                    <a:pt x="49" y="0"/>
                  </a:moveTo>
                  <a:cubicBezTo>
                    <a:pt x="44" y="0"/>
                    <a:pt x="31" y="28"/>
                    <a:pt x="17" y="55"/>
                  </a:cubicBezTo>
                  <a:cubicBezTo>
                    <a:pt x="0" y="88"/>
                    <a:pt x="0" y="122"/>
                    <a:pt x="0" y="122"/>
                  </a:cubicBezTo>
                  <a:cubicBezTo>
                    <a:pt x="17" y="122"/>
                    <a:pt x="34" y="105"/>
                    <a:pt x="51" y="72"/>
                  </a:cubicBezTo>
                  <a:cubicBezTo>
                    <a:pt x="51" y="38"/>
                    <a:pt x="67" y="5"/>
                    <a:pt x="51" y="5"/>
                  </a:cubicBezTo>
                  <a:cubicBezTo>
                    <a:pt x="51" y="2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0"/>
            <p:cNvSpPr/>
            <p:nvPr/>
          </p:nvSpPr>
          <p:spPr>
            <a:xfrm>
              <a:off x="2991192" y="2574126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7" y="1"/>
                  </a:moveTo>
                  <a:cubicBezTo>
                    <a:pt x="100" y="1"/>
                    <a:pt x="67" y="1"/>
                    <a:pt x="34" y="34"/>
                  </a:cubicBezTo>
                  <a:cubicBezTo>
                    <a:pt x="0" y="67"/>
                    <a:pt x="0" y="101"/>
                    <a:pt x="0" y="101"/>
                  </a:cubicBezTo>
                  <a:cubicBezTo>
                    <a:pt x="3" y="104"/>
                    <a:pt x="6" y="105"/>
                    <a:pt x="9" y="105"/>
                  </a:cubicBezTo>
                  <a:cubicBezTo>
                    <a:pt x="23" y="105"/>
                    <a:pt x="37" y="78"/>
                    <a:pt x="50" y="51"/>
                  </a:cubicBezTo>
                  <a:cubicBezTo>
                    <a:pt x="84" y="34"/>
                    <a:pt x="117" y="17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0"/>
            <p:cNvSpPr/>
            <p:nvPr/>
          </p:nvSpPr>
          <p:spPr>
            <a:xfrm>
              <a:off x="2997602" y="2570152"/>
              <a:ext cx="2179" cy="2083"/>
            </a:xfrm>
            <a:custGeom>
              <a:avLst/>
              <a:gdLst/>
              <a:ahLst/>
              <a:cxnLst/>
              <a:rect l="l" t="t" r="r" b="b"/>
              <a:pathLst>
                <a:path w="68" h="65" extrusionOk="0">
                  <a:moveTo>
                    <a:pt x="47" y="1"/>
                  </a:moveTo>
                  <a:cubicBezTo>
                    <a:pt x="41" y="1"/>
                    <a:pt x="29" y="12"/>
                    <a:pt x="17" y="24"/>
                  </a:cubicBezTo>
                  <a:cubicBezTo>
                    <a:pt x="1" y="41"/>
                    <a:pt x="1" y="58"/>
                    <a:pt x="1" y="58"/>
                  </a:cubicBezTo>
                  <a:cubicBezTo>
                    <a:pt x="1" y="63"/>
                    <a:pt x="2" y="65"/>
                    <a:pt x="4" y="65"/>
                  </a:cubicBezTo>
                  <a:cubicBezTo>
                    <a:pt x="10" y="65"/>
                    <a:pt x="22" y="53"/>
                    <a:pt x="34" y="41"/>
                  </a:cubicBezTo>
                  <a:cubicBezTo>
                    <a:pt x="51" y="24"/>
                    <a:pt x="67" y="8"/>
                    <a:pt x="51" y="8"/>
                  </a:cubicBezTo>
                  <a:cubicBezTo>
                    <a:pt x="51" y="3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0"/>
            <p:cNvSpPr/>
            <p:nvPr/>
          </p:nvSpPr>
          <p:spPr>
            <a:xfrm>
              <a:off x="2648449" y="1526476"/>
              <a:ext cx="352390" cy="780033"/>
            </a:xfrm>
            <a:custGeom>
              <a:avLst/>
              <a:gdLst/>
              <a:ahLst/>
              <a:cxnLst/>
              <a:rect l="l" t="t" r="r" b="b"/>
              <a:pathLst>
                <a:path w="10995" h="24338" extrusionOk="0">
                  <a:moveTo>
                    <a:pt x="5977" y="0"/>
                  </a:moveTo>
                  <a:cubicBezTo>
                    <a:pt x="5917" y="0"/>
                    <a:pt x="5858" y="2"/>
                    <a:pt x="5798" y="7"/>
                  </a:cubicBezTo>
                  <a:lnTo>
                    <a:pt x="3676" y="140"/>
                  </a:lnTo>
                  <a:cubicBezTo>
                    <a:pt x="3676" y="140"/>
                    <a:pt x="3624" y="129"/>
                    <a:pt x="3524" y="129"/>
                  </a:cubicBezTo>
                  <a:cubicBezTo>
                    <a:pt x="3179" y="129"/>
                    <a:pt x="2276" y="260"/>
                    <a:pt x="1070" y="1427"/>
                  </a:cubicBezTo>
                  <a:lnTo>
                    <a:pt x="1" y="2413"/>
                  </a:lnTo>
                  <a:lnTo>
                    <a:pt x="1354" y="4986"/>
                  </a:lnTo>
                  <a:lnTo>
                    <a:pt x="1421" y="6139"/>
                  </a:lnTo>
                  <a:lnTo>
                    <a:pt x="2390" y="9313"/>
                  </a:lnTo>
                  <a:lnTo>
                    <a:pt x="2123" y="10717"/>
                  </a:lnTo>
                  <a:cubicBezTo>
                    <a:pt x="2022" y="11786"/>
                    <a:pt x="585" y="24017"/>
                    <a:pt x="786" y="24201"/>
                  </a:cubicBezTo>
                  <a:cubicBezTo>
                    <a:pt x="800" y="24215"/>
                    <a:pt x="826" y="24222"/>
                    <a:pt x="864" y="24222"/>
                  </a:cubicBezTo>
                  <a:cubicBezTo>
                    <a:pt x="1288" y="24222"/>
                    <a:pt x="3120" y="23382"/>
                    <a:pt x="4146" y="23382"/>
                  </a:cubicBezTo>
                  <a:cubicBezTo>
                    <a:pt x="4380" y="23382"/>
                    <a:pt x="4572" y="23426"/>
                    <a:pt x="4696" y="23532"/>
                  </a:cubicBezTo>
                  <a:cubicBezTo>
                    <a:pt x="5255" y="24001"/>
                    <a:pt x="6260" y="24337"/>
                    <a:pt x="7072" y="24337"/>
                  </a:cubicBezTo>
                  <a:cubicBezTo>
                    <a:pt x="7303" y="24337"/>
                    <a:pt x="7518" y="24310"/>
                    <a:pt x="7703" y="24251"/>
                  </a:cubicBezTo>
                  <a:cubicBezTo>
                    <a:pt x="8320" y="24049"/>
                    <a:pt x="9173" y="23071"/>
                    <a:pt x="10085" y="23071"/>
                  </a:cubicBezTo>
                  <a:cubicBezTo>
                    <a:pt x="10384" y="23071"/>
                    <a:pt x="10689" y="23176"/>
                    <a:pt x="10995" y="23449"/>
                  </a:cubicBezTo>
                  <a:cubicBezTo>
                    <a:pt x="10995" y="23449"/>
                    <a:pt x="10594" y="12605"/>
                    <a:pt x="7987" y="8896"/>
                  </a:cubicBezTo>
                  <a:cubicBezTo>
                    <a:pt x="6935" y="7091"/>
                    <a:pt x="6667" y="7292"/>
                    <a:pt x="7018" y="6239"/>
                  </a:cubicBezTo>
                  <a:lnTo>
                    <a:pt x="8054" y="2814"/>
                  </a:lnTo>
                  <a:lnTo>
                    <a:pt x="7620" y="658"/>
                  </a:lnTo>
                  <a:cubicBezTo>
                    <a:pt x="7178" y="232"/>
                    <a:pt x="6584" y="0"/>
                    <a:pt x="5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0"/>
            <p:cNvSpPr/>
            <p:nvPr/>
          </p:nvSpPr>
          <p:spPr>
            <a:xfrm>
              <a:off x="2806968" y="1530963"/>
              <a:ext cx="130700" cy="147302"/>
            </a:xfrm>
            <a:custGeom>
              <a:avLst/>
              <a:gdLst/>
              <a:ahLst/>
              <a:cxnLst/>
              <a:rect l="l" t="t" r="r" b="b"/>
              <a:pathLst>
                <a:path w="4078" h="4596" extrusionOk="0">
                  <a:moveTo>
                    <a:pt x="1855" y="0"/>
                  </a:moveTo>
                  <a:lnTo>
                    <a:pt x="0" y="3409"/>
                  </a:lnTo>
                  <a:lnTo>
                    <a:pt x="2523" y="4595"/>
                  </a:lnTo>
                  <a:cubicBezTo>
                    <a:pt x="2523" y="4595"/>
                    <a:pt x="3593" y="2974"/>
                    <a:pt x="3760" y="2189"/>
                  </a:cubicBezTo>
                  <a:cubicBezTo>
                    <a:pt x="4077" y="602"/>
                    <a:pt x="1855" y="0"/>
                    <a:pt x="1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0"/>
            <p:cNvSpPr/>
            <p:nvPr/>
          </p:nvSpPr>
          <p:spPr>
            <a:xfrm>
              <a:off x="2703607" y="1827970"/>
              <a:ext cx="119450" cy="199095"/>
            </a:xfrm>
            <a:custGeom>
              <a:avLst/>
              <a:gdLst/>
              <a:ahLst/>
              <a:cxnLst/>
              <a:rect l="l" t="t" r="r" b="b"/>
              <a:pathLst>
                <a:path w="3727" h="6212" extrusionOk="0">
                  <a:moveTo>
                    <a:pt x="579" y="535"/>
                  </a:moveTo>
                  <a:lnTo>
                    <a:pt x="569" y="541"/>
                  </a:lnTo>
                  <a:cubicBezTo>
                    <a:pt x="569" y="542"/>
                    <a:pt x="569" y="543"/>
                    <a:pt x="569" y="544"/>
                  </a:cubicBezTo>
                  <a:lnTo>
                    <a:pt x="569" y="544"/>
                  </a:lnTo>
                  <a:cubicBezTo>
                    <a:pt x="572" y="541"/>
                    <a:pt x="576" y="538"/>
                    <a:pt x="579" y="535"/>
                  </a:cubicBezTo>
                  <a:close/>
                  <a:moveTo>
                    <a:pt x="569" y="544"/>
                  </a:moveTo>
                  <a:lnTo>
                    <a:pt x="569" y="544"/>
                  </a:lnTo>
                  <a:cubicBezTo>
                    <a:pt x="563" y="549"/>
                    <a:pt x="557" y="553"/>
                    <a:pt x="552" y="558"/>
                  </a:cubicBezTo>
                  <a:cubicBezTo>
                    <a:pt x="552" y="558"/>
                    <a:pt x="567" y="558"/>
                    <a:pt x="569" y="544"/>
                  </a:cubicBezTo>
                  <a:close/>
                  <a:moveTo>
                    <a:pt x="1" y="4969"/>
                  </a:moveTo>
                  <a:cubicBezTo>
                    <a:pt x="1" y="4977"/>
                    <a:pt x="4" y="4981"/>
                    <a:pt x="8" y="4983"/>
                  </a:cubicBezTo>
                  <a:lnTo>
                    <a:pt x="8" y="4983"/>
                  </a:lnTo>
                  <a:cubicBezTo>
                    <a:pt x="3" y="4978"/>
                    <a:pt x="1" y="4974"/>
                    <a:pt x="1" y="4969"/>
                  </a:cubicBezTo>
                  <a:close/>
                  <a:moveTo>
                    <a:pt x="1976" y="0"/>
                  </a:moveTo>
                  <a:cubicBezTo>
                    <a:pt x="1600" y="0"/>
                    <a:pt x="1241" y="101"/>
                    <a:pt x="920" y="291"/>
                  </a:cubicBezTo>
                  <a:cubicBezTo>
                    <a:pt x="796" y="368"/>
                    <a:pt x="687" y="445"/>
                    <a:pt x="579" y="535"/>
                  </a:cubicBezTo>
                  <a:lnTo>
                    <a:pt x="579" y="535"/>
                  </a:lnTo>
                  <a:lnTo>
                    <a:pt x="652" y="491"/>
                  </a:lnTo>
                  <a:cubicBezTo>
                    <a:pt x="736" y="441"/>
                    <a:pt x="836" y="374"/>
                    <a:pt x="936" y="324"/>
                  </a:cubicBezTo>
                  <a:cubicBezTo>
                    <a:pt x="1277" y="138"/>
                    <a:pt x="1662" y="38"/>
                    <a:pt x="2049" y="38"/>
                  </a:cubicBezTo>
                  <a:cubicBezTo>
                    <a:pt x="2079" y="38"/>
                    <a:pt x="2109" y="39"/>
                    <a:pt x="2139" y="40"/>
                  </a:cubicBezTo>
                  <a:cubicBezTo>
                    <a:pt x="2423" y="57"/>
                    <a:pt x="2691" y="140"/>
                    <a:pt x="2941" y="291"/>
                  </a:cubicBezTo>
                  <a:cubicBezTo>
                    <a:pt x="3225" y="458"/>
                    <a:pt x="3443" y="725"/>
                    <a:pt x="3560" y="1026"/>
                  </a:cubicBezTo>
                  <a:cubicBezTo>
                    <a:pt x="3626" y="1193"/>
                    <a:pt x="3660" y="1360"/>
                    <a:pt x="3643" y="1527"/>
                  </a:cubicBezTo>
                  <a:cubicBezTo>
                    <a:pt x="3626" y="1711"/>
                    <a:pt x="3576" y="1895"/>
                    <a:pt x="3493" y="2062"/>
                  </a:cubicBezTo>
                  <a:cubicBezTo>
                    <a:pt x="3309" y="2379"/>
                    <a:pt x="3025" y="2680"/>
                    <a:pt x="2841" y="3031"/>
                  </a:cubicBezTo>
                  <a:cubicBezTo>
                    <a:pt x="2741" y="3215"/>
                    <a:pt x="2674" y="3415"/>
                    <a:pt x="2657" y="3616"/>
                  </a:cubicBezTo>
                  <a:cubicBezTo>
                    <a:pt x="2641" y="3816"/>
                    <a:pt x="2641" y="4000"/>
                    <a:pt x="2657" y="4200"/>
                  </a:cubicBezTo>
                  <a:cubicBezTo>
                    <a:pt x="2707" y="4568"/>
                    <a:pt x="2707" y="4919"/>
                    <a:pt x="2657" y="5286"/>
                  </a:cubicBezTo>
                  <a:cubicBezTo>
                    <a:pt x="2624" y="5454"/>
                    <a:pt x="2557" y="5604"/>
                    <a:pt x="2473" y="5754"/>
                  </a:cubicBezTo>
                  <a:cubicBezTo>
                    <a:pt x="2390" y="5888"/>
                    <a:pt x="2290" y="6005"/>
                    <a:pt x="2139" y="6072"/>
                  </a:cubicBezTo>
                  <a:cubicBezTo>
                    <a:pt x="2042" y="6127"/>
                    <a:pt x="1923" y="6160"/>
                    <a:pt x="1799" y="6160"/>
                  </a:cubicBezTo>
                  <a:cubicBezTo>
                    <a:pt x="1773" y="6160"/>
                    <a:pt x="1747" y="6158"/>
                    <a:pt x="1722" y="6155"/>
                  </a:cubicBezTo>
                  <a:cubicBezTo>
                    <a:pt x="1588" y="6122"/>
                    <a:pt x="1471" y="6088"/>
                    <a:pt x="1354" y="6005"/>
                  </a:cubicBezTo>
                  <a:cubicBezTo>
                    <a:pt x="1153" y="5871"/>
                    <a:pt x="970" y="5721"/>
                    <a:pt x="803" y="5554"/>
                  </a:cubicBezTo>
                  <a:cubicBezTo>
                    <a:pt x="669" y="5437"/>
                    <a:pt x="535" y="5320"/>
                    <a:pt x="402" y="5203"/>
                  </a:cubicBezTo>
                  <a:cubicBezTo>
                    <a:pt x="301" y="5136"/>
                    <a:pt x="201" y="5069"/>
                    <a:pt x="101" y="5019"/>
                  </a:cubicBezTo>
                  <a:cubicBezTo>
                    <a:pt x="84" y="5002"/>
                    <a:pt x="51" y="5002"/>
                    <a:pt x="17" y="4986"/>
                  </a:cubicBezTo>
                  <a:cubicBezTo>
                    <a:pt x="17" y="4986"/>
                    <a:pt x="13" y="4986"/>
                    <a:pt x="8" y="4983"/>
                  </a:cubicBezTo>
                  <a:lnTo>
                    <a:pt x="8" y="4983"/>
                  </a:lnTo>
                  <a:cubicBezTo>
                    <a:pt x="22" y="4996"/>
                    <a:pt x="53" y="5012"/>
                    <a:pt x="101" y="5036"/>
                  </a:cubicBezTo>
                  <a:cubicBezTo>
                    <a:pt x="201" y="5086"/>
                    <a:pt x="285" y="5153"/>
                    <a:pt x="385" y="5220"/>
                  </a:cubicBezTo>
                  <a:cubicBezTo>
                    <a:pt x="519" y="5337"/>
                    <a:pt x="652" y="5454"/>
                    <a:pt x="786" y="5587"/>
                  </a:cubicBezTo>
                  <a:cubicBezTo>
                    <a:pt x="936" y="5754"/>
                    <a:pt x="1120" y="5921"/>
                    <a:pt x="1321" y="6055"/>
                  </a:cubicBezTo>
                  <a:cubicBezTo>
                    <a:pt x="1438" y="6122"/>
                    <a:pt x="1571" y="6172"/>
                    <a:pt x="1722" y="6205"/>
                  </a:cubicBezTo>
                  <a:cubicBezTo>
                    <a:pt x="1755" y="6209"/>
                    <a:pt x="1790" y="6211"/>
                    <a:pt x="1825" y="6211"/>
                  </a:cubicBezTo>
                  <a:cubicBezTo>
                    <a:pt x="1945" y="6211"/>
                    <a:pt x="2069" y="6187"/>
                    <a:pt x="2173" y="6122"/>
                  </a:cubicBezTo>
                  <a:cubicBezTo>
                    <a:pt x="2323" y="6038"/>
                    <a:pt x="2440" y="5921"/>
                    <a:pt x="2524" y="5788"/>
                  </a:cubicBezTo>
                  <a:cubicBezTo>
                    <a:pt x="2624" y="5637"/>
                    <a:pt x="2674" y="5470"/>
                    <a:pt x="2724" y="5303"/>
                  </a:cubicBezTo>
                  <a:cubicBezTo>
                    <a:pt x="2774" y="4936"/>
                    <a:pt x="2774" y="4568"/>
                    <a:pt x="2724" y="4200"/>
                  </a:cubicBezTo>
                  <a:cubicBezTo>
                    <a:pt x="2657" y="3816"/>
                    <a:pt x="2724" y="3415"/>
                    <a:pt x="2891" y="3064"/>
                  </a:cubicBezTo>
                  <a:cubicBezTo>
                    <a:pt x="3092" y="2713"/>
                    <a:pt x="3359" y="2429"/>
                    <a:pt x="3543" y="2078"/>
                  </a:cubicBezTo>
                  <a:cubicBezTo>
                    <a:pt x="3643" y="1911"/>
                    <a:pt x="3693" y="1728"/>
                    <a:pt x="3710" y="1544"/>
                  </a:cubicBezTo>
                  <a:cubicBezTo>
                    <a:pt x="3727" y="1360"/>
                    <a:pt x="3693" y="1176"/>
                    <a:pt x="3626" y="1009"/>
                  </a:cubicBezTo>
                  <a:cubicBezTo>
                    <a:pt x="3493" y="692"/>
                    <a:pt x="3259" y="424"/>
                    <a:pt x="2975" y="241"/>
                  </a:cubicBezTo>
                  <a:cubicBezTo>
                    <a:pt x="2724" y="90"/>
                    <a:pt x="2423" y="7"/>
                    <a:pt x="2139" y="7"/>
                  </a:cubicBezTo>
                  <a:cubicBezTo>
                    <a:pt x="2085" y="2"/>
                    <a:pt x="2030" y="0"/>
                    <a:pt x="1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0"/>
            <p:cNvSpPr/>
            <p:nvPr/>
          </p:nvSpPr>
          <p:spPr>
            <a:xfrm>
              <a:off x="2827833" y="1916524"/>
              <a:ext cx="160154" cy="261368"/>
            </a:xfrm>
            <a:custGeom>
              <a:avLst/>
              <a:gdLst/>
              <a:ahLst/>
              <a:cxnLst/>
              <a:rect l="l" t="t" r="r" b="b"/>
              <a:pathLst>
                <a:path w="4997" h="8155" extrusionOk="0">
                  <a:moveTo>
                    <a:pt x="3526" y="1"/>
                  </a:moveTo>
                  <a:cubicBezTo>
                    <a:pt x="3393" y="17"/>
                    <a:pt x="3259" y="51"/>
                    <a:pt x="3142" y="84"/>
                  </a:cubicBezTo>
                  <a:cubicBezTo>
                    <a:pt x="2942" y="151"/>
                    <a:pt x="2741" y="251"/>
                    <a:pt x="2574" y="368"/>
                  </a:cubicBezTo>
                  <a:cubicBezTo>
                    <a:pt x="2056" y="752"/>
                    <a:pt x="1755" y="1337"/>
                    <a:pt x="1772" y="1972"/>
                  </a:cubicBezTo>
                  <a:cubicBezTo>
                    <a:pt x="1772" y="2356"/>
                    <a:pt x="1755" y="2741"/>
                    <a:pt x="1705" y="3125"/>
                  </a:cubicBezTo>
                  <a:cubicBezTo>
                    <a:pt x="1655" y="3325"/>
                    <a:pt x="1572" y="3526"/>
                    <a:pt x="1455" y="3676"/>
                  </a:cubicBezTo>
                  <a:cubicBezTo>
                    <a:pt x="1304" y="3843"/>
                    <a:pt x="1154" y="3994"/>
                    <a:pt x="970" y="4128"/>
                  </a:cubicBezTo>
                  <a:cubicBezTo>
                    <a:pt x="803" y="4261"/>
                    <a:pt x="619" y="4412"/>
                    <a:pt x="469" y="4579"/>
                  </a:cubicBezTo>
                  <a:cubicBezTo>
                    <a:pt x="302" y="4762"/>
                    <a:pt x="201" y="4963"/>
                    <a:pt x="135" y="5197"/>
                  </a:cubicBezTo>
                  <a:cubicBezTo>
                    <a:pt x="1" y="5648"/>
                    <a:pt x="51" y="6133"/>
                    <a:pt x="235" y="6567"/>
                  </a:cubicBezTo>
                  <a:cubicBezTo>
                    <a:pt x="419" y="6968"/>
                    <a:pt x="703" y="7302"/>
                    <a:pt x="1070" y="7536"/>
                  </a:cubicBezTo>
                  <a:cubicBezTo>
                    <a:pt x="1404" y="7753"/>
                    <a:pt x="1755" y="7920"/>
                    <a:pt x="2140" y="8021"/>
                  </a:cubicBezTo>
                  <a:cubicBezTo>
                    <a:pt x="2474" y="8104"/>
                    <a:pt x="2808" y="8138"/>
                    <a:pt x="3142" y="8154"/>
                  </a:cubicBezTo>
                  <a:cubicBezTo>
                    <a:pt x="3627" y="8154"/>
                    <a:pt x="4128" y="8121"/>
                    <a:pt x="4613" y="8054"/>
                  </a:cubicBezTo>
                  <a:cubicBezTo>
                    <a:pt x="4780" y="8037"/>
                    <a:pt x="4913" y="8004"/>
                    <a:pt x="4997" y="7987"/>
                  </a:cubicBezTo>
                  <a:lnTo>
                    <a:pt x="4997" y="7987"/>
                  </a:lnTo>
                  <a:lnTo>
                    <a:pt x="4596" y="8021"/>
                  </a:lnTo>
                  <a:cubicBezTo>
                    <a:pt x="4194" y="8076"/>
                    <a:pt x="3793" y="8108"/>
                    <a:pt x="3392" y="8108"/>
                  </a:cubicBezTo>
                  <a:cubicBezTo>
                    <a:pt x="3308" y="8108"/>
                    <a:pt x="3225" y="8107"/>
                    <a:pt x="3142" y="8104"/>
                  </a:cubicBezTo>
                  <a:cubicBezTo>
                    <a:pt x="2808" y="8087"/>
                    <a:pt x="2474" y="8037"/>
                    <a:pt x="2156" y="7954"/>
                  </a:cubicBezTo>
                  <a:cubicBezTo>
                    <a:pt x="1772" y="7870"/>
                    <a:pt x="1421" y="7703"/>
                    <a:pt x="1104" y="7486"/>
                  </a:cubicBezTo>
                  <a:cubicBezTo>
                    <a:pt x="753" y="7252"/>
                    <a:pt x="469" y="6918"/>
                    <a:pt x="302" y="6534"/>
                  </a:cubicBezTo>
                  <a:cubicBezTo>
                    <a:pt x="118" y="6116"/>
                    <a:pt x="85" y="5665"/>
                    <a:pt x="185" y="5214"/>
                  </a:cubicBezTo>
                  <a:cubicBezTo>
                    <a:pt x="252" y="4996"/>
                    <a:pt x="369" y="4796"/>
                    <a:pt x="519" y="4629"/>
                  </a:cubicBezTo>
                  <a:cubicBezTo>
                    <a:pt x="669" y="4462"/>
                    <a:pt x="836" y="4311"/>
                    <a:pt x="1020" y="4178"/>
                  </a:cubicBezTo>
                  <a:cubicBezTo>
                    <a:pt x="1204" y="4044"/>
                    <a:pt x="1354" y="3894"/>
                    <a:pt x="1505" y="3727"/>
                  </a:cubicBezTo>
                  <a:cubicBezTo>
                    <a:pt x="1638" y="3543"/>
                    <a:pt x="1722" y="3359"/>
                    <a:pt x="1772" y="3142"/>
                  </a:cubicBezTo>
                  <a:cubicBezTo>
                    <a:pt x="1822" y="2757"/>
                    <a:pt x="1839" y="2373"/>
                    <a:pt x="1822" y="1972"/>
                  </a:cubicBezTo>
                  <a:cubicBezTo>
                    <a:pt x="1805" y="1354"/>
                    <a:pt x="2106" y="769"/>
                    <a:pt x="2608" y="402"/>
                  </a:cubicBezTo>
                  <a:cubicBezTo>
                    <a:pt x="2758" y="285"/>
                    <a:pt x="2958" y="184"/>
                    <a:pt x="3142" y="117"/>
                  </a:cubicBezTo>
                  <a:cubicBezTo>
                    <a:pt x="3326" y="51"/>
                    <a:pt x="3493" y="17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0"/>
            <p:cNvSpPr/>
            <p:nvPr/>
          </p:nvSpPr>
          <p:spPr>
            <a:xfrm>
              <a:off x="2680595" y="2183533"/>
              <a:ext cx="118906" cy="93426"/>
            </a:xfrm>
            <a:custGeom>
              <a:avLst/>
              <a:gdLst/>
              <a:ahLst/>
              <a:cxnLst/>
              <a:rect l="l" t="t" r="r" b="b"/>
              <a:pathLst>
                <a:path w="3710" h="2915" extrusionOk="0">
                  <a:moveTo>
                    <a:pt x="962" y="0"/>
                  </a:moveTo>
                  <a:cubicBezTo>
                    <a:pt x="869" y="0"/>
                    <a:pt x="776" y="8"/>
                    <a:pt x="685" y="24"/>
                  </a:cubicBezTo>
                  <a:cubicBezTo>
                    <a:pt x="485" y="74"/>
                    <a:pt x="301" y="157"/>
                    <a:pt x="150" y="274"/>
                  </a:cubicBezTo>
                  <a:cubicBezTo>
                    <a:pt x="117" y="308"/>
                    <a:pt x="67" y="358"/>
                    <a:pt x="34" y="391"/>
                  </a:cubicBezTo>
                  <a:cubicBezTo>
                    <a:pt x="17" y="425"/>
                    <a:pt x="0" y="441"/>
                    <a:pt x="0" y="441"/>
                  </a:cubicBezTo>
                  <a:cubicBezTo>
                    <a:pt x="17" y="441"/>
                    <a:pt x="67" y="391"/>
                    <a:pt x="167" y="308"/>
                  </a:cubicBezTo>
                  <a:cubicBezTo>
                    <a:pt x="318" y="191"/>
                    <a:pt x="501" y="107"/>
                    <a:pt x="702" y="74"/>
                  </a:cubicBezTo>
                  <a:cubicBezTo>
                    <a:pt x="783" y="64"/>
                    <a:pt x="867" y="58"/>
                    <a:pt x="952" y="58"/>
                  </a:cubicBezTo>
                  <a:cubicBezTo>
                    <a:pt x="1148" y="58"/>
                    <a:pt x="1351" y="88"/>
                    <a:pt x="1537" y="157"/>
                  </a:cubicBezTo>
                  <a:cubicBezTo>
                    <a:pt x="1871" y="274"/>
                    <a:pt x="2172" y="458"/>
                    <a:pt x="2423" y="709"/>
                  </a:cubicBezTo>
                  <a:cubicBezTo>
                    <a:pt x="2673" y="943"/>
                    <a:pt x="2891" y="1227"/>
                    <a:pt x="3074" y="1528"/>
                  </a:cubicBezTo>
                  <a:cubicBezTo>
                    <a:pt x="3242" y="1795"/>
                    <a:pt x="3392" y="2062"/>
                    <a:pt x="3509" y="2279"/>
                  </a:cubicBezTo>
                  <a:cubicBezTo>
                    <a:pt x="3559" y="2363"/>
                    <a:pt x="3609" y="2463"/>
                    <a:pt x="3643" y="2563"/>
                  </a:cubicBezTo>
                  <a:cubicBezTo>
                    <a:pt x="3676" y="2664"/>
                    <a:pt x="3693" y="2747"/>
                    <a:pt x="3643" y="2797"/>
                  </a:cubicBezTo>
                  <a:cubicBezTo>
                    <a:pt x="3609" y="2831"/>
                    <a:pt x="3576" y="2864"/>
                    <a:pt x="3526" y="2881"/>
                  </a:cubicBezTo>
                  <a:cubicBezTo>
                    <a:pt x="3492" y="2898"/>
                    <a:pt x="3475" y="2914"/>
                    <a:pt x="3475" y="2914"/>
                  </a:cubicBezTo>
                  <a:cubicBezTo>
                    <a:pt x="3492" y="2914"/>
                    <a:pt x="3509" y="2898"/>
                    <a:pt x="3526" y="2898"/>
                  </a:cubicBezTo>
                  <a:cubicBezTo>
                    <a:pt x="3576" y="2881"/>
                    <a:pt x="3626" y="2848"/>
                    <a:pt x="3676" y="2814"/>
                  </a:cubicBezTo>
                  <a:cubicBezTo>
                    <a:pt x="3693" y="2781"/>
                    <a:pt x="3709" y="2731"/>
                    <a:pt x="3709" y="2697"/>
                  </a:cubicBezTo>
                  <a:cubicBezTo>
                    <a:pt x="3709" y="2647"/>
                    <a:pt x="3693" y="2597"/>
                    <a:pt x="3693" y="2563"/>
                  </a:cubicBezTo>
                  <a:cubicBezTo>
                    <a:pt x="3643" y="2446"/>
                    <a:pt x="3609" y="2346"/>
                    <a:pt x="3542" y="2246"/>
                  </a:cubicBezTo>
                  <a:cubicBezTo>
                    <a:pt x="3425" y="2029"/>
                    <a:pt x="3292" y="1778"/>
                    <a:pt x="3125" y="1494"/>
                  </a:cubicBezTo>
                  <a:cubicBezTo>
                    <a:pt x="2941" y="1193"/>
                    <a:pt x="2724" y="909"/>
                    <a:pt x="2456" y="659"/>
                  </a:cubicBezTo>
                  <a:cubicBezTo>
                    <a:pt x="2206" y="408"/>
                    <a:pt x="1888" y="208"/>
                    <a:pt x="1554" y="91"/>
                  </a:cubicBezTo>
                  <a:cubicBezTo>
                    <a:pt x="1361" y="34"/>
                    <a:pt x="1160" y="0"/>
                    <a:pt x="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0"/>
            <p:cNvSpPr/>
            <p:nvPr/>
          </p:nvSpPr>
          <p:spPr>
            <a:xfrm>
              <a:off x="2843922" y="1741948"/>
              <a:ext cx="40191" cy="46825"/>
            </a:xfrm>
            <a:custGeom>
              <a:avLst/>
              <a:gdLst/>
              <a:ahLst/>
              <a:cxnLst/>
              <a:rect l="l" t="t" r="r" b="b"/>
              <a:pathLst>
                <a:path w="1254" h="1461" extrusionOk="0">
                  <a:moveTo>
                    <a:pt x="100" y="1"/>
                  </a:moveTo>
                  <a:cubicBezTo>
                    <a:pt x="67" y="101"/>
                    <a:pt x="34" y="218"/>
                    <a:pt x="34" y="335"/>
                  </a:cubicBezTo>
                  <a:cubicBezTo>
                    <a:pt x="0" y="619"/>
                    <a:pt x="67" y="903"/>
                    <a:pt x="217" y="1137"/>
                  </a:cubicBezTo>
                  <a:cubicBezTo>
                    <a:pt x="318" y="1254"/>
                    <a:pt x="435" y="1354"/>
                    <a:pt x="585" y="1421"/>
                  </a:cubicBezTo>
                  <a:cubicBezTo>
                    <a:pt x="671" y="1445"/>
                    <a:pt x="765" y="1461"/>
                    <a:pt x="856" y="1461"/>
                  </a:cubicBezTo>
                  <a:cubicBezTo>
                    <a:pt x="889" y="1461"/>
                    <a:pt x="921" y="1459"/>
                    <a:pt x="953" y="1454"/>
                  </a:cubicBezTo>
                  <a:cubicBezTo>
                    <a:pt x="1036" y="1437"/>
                    <a:pt x="1120" y="1404"/>
                    <a:pt x="1187" y="1337"/>
                  </a:cubicBezTo>
                  <a:cubicBezTo>
                    <a:pt x="1237" y="1304"/>
                    <a:pt x="1253" y="1287"/>
                    <a:pt x="1253" y="1270"/>
                  </a:cubicBezTo>
                  <a:lnTo>
                    <a:pt x="1253" y="1270"/>
                  </a:lnTo>
                  <a:cubicBezTo>
                    <a:pt x="1153" y="1337"/>
                    <a:pt x="1053" y="1371"/>
                    <a:pt x="953" y="1404"/>
                  </a:cubicBezTo>
                  <a:cubicBezTo>
                    <a:pt x="923" y="1408"/>
                    <a:pt x="894" y="1410"/>
                    <a:pt x="865" y="1410"/>
                  </a:cubicBezTo>
                  <a:cubicBezTo>
                    <a:pt x="777" y="1410"/>
                    <a:pt x="689" y="1392"/>
                    <a:pt x="602" y="1354"/>
                  </a:cubicBezTo>
                  <a:cubicBezTo>
                    <a:pt x="468" y="1304"/>
                    <a:pt x="351" y="1204"/>
                    <a:pt x="284" y="1087"/>
                  </a:cubicBezTo>
                  <a:cubicBezTo>
                    <a:pt x="134" y="869"/>
                    <a:pt x="67" y="602"/>
                    <a:pt x="84" y="335"/>
                  </a:cubicBezTo>
                  <a:cubicBezTo>
                    <a:pt x="84" y="134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0"/>
            <p:cNvSpPr/>
            <p:nvPr/>
          </p:nvSpPr>
          <p:spPr>
            <a:xfrm>
              <a:off x="2855171" y="1544648"/>
              <a:ext cx="36954" cy="118072"/>
            </a:xfrm>
            <a:custGeom>
              <a:avLst/>
              <a:gdLst/>
              <a:ahLst/>
              <a:cxnLst/>
              <a:rect l="l" t="t" r="r" b="b"/>
              <a:pathLst>
                <a:path w="1153" h="3684" extrusionOk="0">
                  <a:moveTo>
                    <a:pt x="1003" y="0"/>
                  </a:moveTo>
                  <a:cubicBezTo>
                    <a:pt x="986" y="0"/>
                    <a:pt x="969" y="2"/>
                    <a:pt x="952" y="8"/>
                  </a:cubicBezTo>
                  <a:cubicBezTo>
                    <a:pt x="769" y="8"/>
                    <a:pt x="585" y="108"/>
                    <a:pt x="468" y="242"/>
                  </a:cubicBezTo>
                  <a:cubicBezTo>
                    <a:pt x="384" y="342"/>
                    <a:pt x="334" y="476"/>
                    <a:pt x="318" y="609"/>
                  </a:cubicBezTo>
                  <a:cubicBezTo>
                    <a:pt x="301" y="760"/>
                    <a:pt x="334" y="910"/>
                    <a:pt x="418" y="1044"/>
                  </a:cubicBezTo>
                  <a:cubicBezTo>
                    <a:pt x="501" y="1161"/>
                    <a:pt x="568" y="1311"/>
                    <a:pt x="602" y="1461"/>
                  </a:cubicBezTo>
                  <a:cubicBezTo>
                    <a:pt x="618" y="1528"/>
                    <a:pt x="602" y="1612"/>
                    <a:pt x="568" y="1679"/>
                  </a:cubicBezTo>
                  <a:cubicBezTo>
                    <a:pt x="518" y="1762"/>
                    <a:pt x="485" y="1829"/>
                    <a:pt x="418" y="1879"/>
                  </a:cubicBezTo>
                  <a:cubicBezTo>
                    <a:pt x="301" y="2013"/>
                    <a:pt x="184" y="2146"/>
                    <a:pt x="100" y="2297"/>
                  </a:cubicBezTo>
                  <a:cubicBezTo>
                    <a:pt x="34" y="2447"/>
                    <a:pt x="0" y="2614"/>
                    <a:pt x="0" y="2765"/>
                  </a:cubicBezTo>
                  <a:cubicBezTo>
                    <a:pt x="17" y="2915"/>
                    <a:pt x="50" y="3065"/>
                    <a:pt x="117" y="3199"/>
                  </a:cubicBezTo>
                  <a:cubicBezTo>
                    <a:pt x="184" y="3316"/>
                    <a:pt x="267" y="3400"/>
                    <a:pt x="384" y="3483"/>
                  </a:cubicBezTo>
                  <a:cubicBezTo>
                    <a:pt x="518" y="3600"/>
                    <a:pt x="702" y="3667"/>
                    <a:pt x="886" y="3684"/>
                  </a:cubicBezTo>
                  <a:cubicBezTo>
                    <a:pt x="936" y="3684"/>
                    <a:pt x="986" y="3684"/>
                    <a:pt x="1036" y="3667"/>
                  </a:cubicBezTo>
                  <a:lnTo>
                    <a:pt x="1086" y="3667"/>
                  </a:lnTo>
                  <a:cubicBezTo>
                    <a:pt x="1086" y="3659"/>
                    <a:pt x="1069" y="3659"/>
                    <a:pt x="1036" y="3659"/>
                  </a:cubicBezTo>
                  <a:cubicBezTo>
                    <a:pt x="1003" y="3659"/>
                    <a:pt x="952" y="3659"/>
                    <a:pt x="886" y="3650"/>
                  </a:cubicBezTo>
                  <a:cubicBezTo>
                    <a:pt x="719" y="3634"/>
                    <a:pt x="551" y="3550"/>
                    <a:pt x="401" y="3450"/>
                  </a:cubicBezTo>
                  <a:cubicBezTo>
                    <a:pt x="201" y="3283"/>
                    <a:pt x="67" y="3032"/>
                    <a:pt x="67" y="2765"/>
                  </a:cubicBezTo>
                  <a:cubicBezTo>
                    <a:pt x="67" y="2614"/>
                    <a:pt x="100" y="2464"/>
                    <a:pt x="167" y="2330"/>
                  </a:cubicBezTo>
                  <a:cubicBezTo>
                    <a:pt x="251" y="2180"/>
                    <a:pt x="351" y="2046"/>
                    <a:pt x="468" y="1929"/>
                  </a:cubicBezTo>
                  <a:cubicBezTo>
                    <a:pt x="535" y="1862"/>
                    <a:pt x="585" y="1796"/>
                    <a:pt x="618" y="1712"/>
                  </a:cubicBezTo>
                  <a:cubicBezTo>
                    <a:pt x="668" y="1629"/>
                    <a:pt x="685" y="1545"/>
                    <a:pt x="668" y="1445"/>
                  </a:cubicBezTo>
                  <a:cubicBezTo>
                    <a:pt x="618" y="1294"/>
                    <a:pt x="551" y="1144"/>
                    <a:pt x="468" y="1010"/>
                  </a:cubicBezTo>
                  <a:cubicBezTo>
                    <a:pt x="334" y="776"/>
                    <a:pt x="351" y="492"/>
                    <a:pt x="501" y="275"/>
                  </a:cubicBezTo>
                  <a:cubicBezTo>
                    <a:pt x="618" y="141"/>
                    <a:pt x="785" y="41"/>
                    <a:pt x="952" y="24"/>
                  </a:cubicBezTo>
                  <a:lnTo>
                    <a:pt x="1153" y="24"/>
                  </a:lnTo>
                  <a:cubicBezTo>
                    <a:pt x="1136" y="24"/>
                    <a:pt x="1120" y="8"/>
                    <a:pt x="1103" y="8"/>
                  </a:cubicBezTo>
                  <a:cubicBezTo>
                    <a:pt x="1069" y="8"/>
                    <a:pt x="1036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0"/>
            <p:cNvSpPr/>
            <p:nvPr/>
          </p:nvSpPr>
          <p:spPr>
            <a:xfrm>
              <a:off x="2681108" y="1575929"/>
              <a:ext cx="50927" cy="127495"/>
            </a:xfrm>
            <a:custGeom>
              <a:avLst/>
              <a:gdLst/>
              <a:ahLst/>
              <a:cxnLst/>
              <a:rect l="l" t="t" r="r" b="b"/>
              <a:pathLst>
                <a:path w="1589" h="3978" extrusionOk="0">
                  <a:moveTo>
                    <a:pt x="51" y="1"/>
                  </a:moveTo>
                  <a:cubicBezTo>
                    <a:pt x="34" y="18"/>
                    <a:pt x="18" y="18"/>
                    <a:pt x="1" y="18"/>
                  </a:cubicBezTo>
                  <a:cubicBezTo>
                    <a:pt x="68" y="18"/>
                    <a:pt x="134" y="18"/>
                    <a:pt x="201" y="34"/>
                  </a:cubicBezTo>
                  <a:cubicBezTo>
                    <a:pt x="402" y="68"/>
                    <a:pt x="569" y="151"/>
                    <a:pt x="686" y="302"/>
                  </a:cubicBezTo>
                  <a:cubicBezTo>
                    <a:pt x="769" y="419"/>
                    <a:pt x="820" y="536"/>
                    <a:pt x="836" y="669"/>
                  </a:cubicBezTo>
                  <a:cubicBezTo>
                    <a:pt x="836" y="820"/>
                    <a:pt x="836" y="970"/>
                    <a:pt x="803" y="1120"/>
                  </a:cubicBezTo>
                  <a:cubicBezTo>
                    <a:pt x="769" y="1271"/>
                    <a:pt x="736" y="1438"/>
                    <a:pt x="719" y="1622"/>
                  </a:cubicBezTo>
                  <a:cubicBezTo>
                    <a:pt x="686" y="1805"/>
                    <a:pt x="719" y="2006"/>
                    <a:pt x="803" y="2173"/>
                  </a:cubicBezTo>
                  <a:cubicBezTo>
                    <a:pt x="903" y="2323"/>
                    <a:pt x="1037" y="2457"/>
                    <a:pt x="1187" y="2574"/>
                  </a:cubicBezTo>
                  <a:cubicBezTo>
                    <a:pt x="1321" y="2674"/>
                    <a:pt x="1404" y="2825"/>
                    <a:pt x="1438" y="2975"/>
                  </a:cubicBezTo>
                  <a:cubicBezTo>
                    <a:pt x="1521" y="3259"/>
                    <a:pt x="1438" y="3543"/>
                    <a:pt x="1237" y="3744"/>
                  </a:cubicBezTo>
                  <a:cubicBezTo>
                    <a:pt x="1087" y="3877"/>
                    <a:pt x="903" y="3944"/>
                    <a:pt x="719" y="3961"/>
                  </a:cubicBezTo>
                  <a:cubicBezTo>
                    <a:pt x="636" y="3961"/>
                    <a:pt x="569" y="3961"/>
                    <a:pt x="502" y="3944"/>
                  </a:cubicBezTo>
                  <a:lnTo>
                    <a:pt x="502" y="3944"/>
                  </a:lnTo>
                  <a:cubicBezTo>
                    <a:pt x="519" y="3961"/>
                    <a:pt x="535" y="3961"/>
                    <a:pt x="552" y="3961"/>
                  </a:cubicBezTo>
                  <a:cubicBezTo>
                    <a:pt x="602" y="3978"/>
                    <a:pt x="669" y="3978"/>
                    <a:pt x="719" y="3978"/>
                  </a:cubicBezTo>
                  <a:cubicBezTo>
                    <a:pt x="920" y="3978"/>
                    <a:pt x="1104" y="3911"/>
                    <a:pt x="1254" y="3777"/>
                  </a:cubicBezTo>
                  <a:cubicBezTo>
                    <a:pt x="1488" y="3577"/>
                    <a:pt x="1588" y="3259"/>
                    <a:pt x="1505" y="2958"/>
                  </a:cubicBezTo>
                  <a:cubicBezTo>
                    <a:pt x="1471" y="2791"/>
                    <a:pt x="1371" y="2641"/>
                    <a:pt x="1237" y="2524"/>
                  </a:cubicBezTo>
                  <a:cubicBezTo>
                    <a:pt x="1087" y="2407"/>
                    <a:pt x="970" y="2290"/>
                    <a:pt x="853" y="2140"/>
                  </a:cubicBezTo>
                  <a:cubicBezTo>
                    <a:pt x="786" y="1972"/>
                    <a:pt x="753" y="1805"/>
                    <a:pt x="786" y="1622"/>
                  </a:cubicBezTo>
                  <a:cubicBezTo>
                    <a:pt x="803" y="1455"/>
                    <a:pt x="836" y="1287"/>
                    <a:pt x="870" y="1120"/>
                  </a:cubicBezTo>
                  <a:cubicBezTo>
                    <a:pt x="903" y="970"/>
                    <a:pt x="903" y="820"/>
                    <a:pt x="886" y="653"/>
                  </a:cubicBezTo>
                  <a:cubicBezTo>
                    <a:pt x="870" y="519"/>
                    <a:pt x="820" y="385"/>
                    <a:pt x="719" y="285"/>
                  </a:cubicBezTo>
                  <a:cubicBezTo>
                    <a:pt x="602" y="118"/>
                    <a:pt x="419" y="18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0"/>
            <p:cNvSpPr/>
            <p:nvPr/>
          </p:nvSpPr>
          <p:spPr>
            <a:xfrm>
              <a:off x="2659154" y="1319401"/>
              <a:ext cx="237266" cy="196114"/>
            </a:xfrm>
            <a:custGeom>
              <a:avLst/>
              <a:gdLst/>
              <a:ahLst/>
              <a:cxnLst/>
              <a:rect l="l" t="t" r="r" b="b"/>
              <a:pathLst>
                <a:path w="7403" h="6119" extrusionOk="0">
                  <a:moveTo>
                    <a:pt x="4751" y="1"/>
                  </a:moveTo>
                  <a:cubicBezTo>
                    <a:pt x="4645" y="1"/>
                    <a:pt x="4537" y="12"/>
                    <a:pt x="4429" y="35"/>
                  </a:cubicBezTo>
                  <a:lnTo>
                    <a:pt x="2006" y="453"/>
                  </a:lnTo>
                  <a:cubicBezTo>
                    <a:pt x="1722" y="586"/>
                    <a:pt x="1354" y="1104"/>
                    <a:pt x="1237" y="1388"/>
                  </a:cubicBezTo>
                  <a:cubicBezTo>
                    <a:pt x="1170" y="1606"/>
                    <a:pt x="1070" y="2057"/>
                    <a:pt x="970" y="2257"/>
                  </a:cubicBezTo>
                  <a:cubicBezTo>
                    <a:pt x="853" y="2491"/>
                    <a:pt x="619" y="2658"/>
                    <a:pt x="452" y="2859"/>
                  </a:cubicBezTo>
                  <a:cubicBezTo>
                    <a:pt x="1" y="3443"/>
                    <a:pt x="218" y="4312"/>
                    <a:pt x="886" y="4613"/>
                  </a:cubicBezTo>
                  <a:cubicBezTo>
                    <a:pt x="652" y="4964"/>
                    <a:pt x="686" y="5448"/>
                    <a:pt x="1003" y="5766"/>
                  </a:cubicBezTo>
                  <a:cubicBezTo>
                    <a:pt x="1233" y="5996"/>
                    <a:pt x="1551" y="6119"/>
                    <a:pt x="1875" y="6119"/>
                  </a:cubicBezTo>
                  <a:cubicBezTo>
                    <a:pt x="1975" y="6119"/>
                    <a:pt x="2075" y="6107"/>
                    <a:pt x="2173" y="6083"/>
                  </a:cubicBezTo>
                  <a:cubicBezTo>
                    <a:pt x="2591" y="5983"/>
                    <a:pt x="2958" y="5766"/>
                    <a:pt x="3259" y="5465"/>
                  </a:cubicBezTo>
                  <a:cubicBezTo>
                    <a:pt x="3459" y="5281"/>
                    <a:pt x="3660" y="5064"/>
                    <a:pt x="3927" y="5031"/>
                  </a:cubicBezTo>
                  <a:cubicBezTo>
                    <a:pt x="4004" y="5019"/>
                    <a:pt x="4104" y="5007"/>
                    <a:pt x="4201" y="5007"/>
                  </a:cubicBezTo>
                  <a:cubicBezTo>
                    <a:pt x="4380" y="5007"/>
                    <a:pt x="4551" y="5047"/>
                    <a:pt x="4562" y="5198"/>
                  </a:cubicBezTo>
                  <a:cubicBezTo>
                    <a:pt x="4618" y="5767"/>
                    <a:pt x="5100" y="6013"/>
                    <a:pt x="5635" y="6013"/>
                  </a:cubicBezTo>
                  <a:cubicBezTo>
                    <a:pt x="5744" y="6013"/>
                    <a:pt x="5855" y="6003"/>
                    <a:pt x="5966" y="5983"/>
                  </a:cubicBezTo>
                  <a:cubicBezTo>
                    <a:pt x="6450" y="5900"/>
                    <a:pt x="7319" y="5749"/>
                    <a:pt x="6968" y="4496"/>
                  </a:cubicBezTo>
                  <a:cubicBezTo>
                    <a:pt x="6918" y="4245"/>
                    <a:pt x="6952" y="3995"/>
                    <a:pt x="7052" y="3761"/>
                  </a:cubicBezTo>
                  <a:cubicBezTo>
                    <a:pt x="7102" y="3611"/>
                    <a:pt x="7219" y="3477"/>
                    <a:pt x="7286" y="3310"/>
                  </a:cubicBezTo>
                  <a:cubicBezTo>
                    <a:pt x="7403" y="2992"/>
                    <a:pt x="7269" y="2625"/>
                    <a:pt x="6968" y="2458"/>
                  </a:cubicBezTo>
                  <a:cubicBezTo>
                    <a:pt x="6801" y="2391"/>
                    <a:pt x="6634" y="2324"/>
                    <a:pt x="6484" y="2224"/>
                  </a:cubicBezTo>
                  <a:cubicBezTo>
                    <a:pt x="6317" y="2040"/>
                    <a:pt x="6350" y="1739"/>
                    <a:pt x="6333" y="1489"/>
                  </a:cubicBezTo>
                  <a:cubicBezTo>
                    <a:pt x="6274" y="647"/>
                    <a:pt x="5562" y="1"/>
                    <a:pt x="4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0"/>
            <p:cNvSpPr/>
            <p:nvPr/>
          </p:nvSpPr>
          <p:spPr>
            <a:xfrm>
              <a:off x="2714312" y="1338534"/>
              <a:ext cx="124290" cy="201018"/>
            </a:xfrm>
            <a:custGeom>
              <a:avLst/>
              <a:gdLst/>
              <a:ahLst/>
              <a:cxnLst/>
              <a:rect l="l" t="t" r="r" b="b"/>
              <a:pathLst>
                <a:path w="3878" h="6272" extrusionOk="0">
                  <a:moveTo>
                    <a:pt x="1714" y="1"/>
                  </a:moveTo>
                  <a:cubicBezTo>
                    <a:pt x="1123" y="1"/>
                    <a:pt x="532" y="147"/>
                    <a:pt x="1" y="440"/>
                  </a:cubicBezTo>
                  <a:cubicBezTo>
                    <a:pt x="1" y="440"/>
                    <a:pt x="51" y="2780"/>
                    <a:pt x="151" y="3799"/>
                  </a:cubicBezTo>
                  <a:cubicBezTo>
                    <a:pt x="251" y="4818"/>
                    <a:pt x="1287" y="4885"/>
                    <a:pt x="1287" y="4885"/>
                  </a:cubicBezTo>
                  <a:cubicBezTo>
                    <a:pt x="1287" y="4885"/>
                    <a:pt x="1371" y="5988"/>
                    <a:pt x="1421" y="6272"/>
                  </a:cubicBezTo>
                  <a:lnTo>
                    <a:pt x="3877" y="6238"/>
                  </a:lnTo>
                  <a:lnTo>
                    <a:pt x="3760" y="641"/>
                  </a:lnTo>
                  <a:lnTo>
                    <a:pt x="3593" y="541"/>
                  </a:lnTo>
                  <a:cubicBezTo>
                    <a:pt x="3022" y="181"/>
                    <a:pt x="2368" y="1"/>
                    <a:pt x="1714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0"/>
            <p:cNvSpPr/>
            <p:nvPr/>
          </p:nvSpPr>
          <p:spPr>
            <a:xfrm>
              <a:off x="2741105" y="1399750"/>
              <a:ext cx="11794" cy="40415"/>
            </a:xfrm>
            <a:custGeom>
              <a:avLst/>
              <a:gdLst/>
              <a:ahLst/>
              <a:cxnLst/>
              <a:rect l="l" t="t" r="r" b="b"/>
              <a:pathLst>
                <a:path w="368" h="1261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34" y="251"/>
                    <a:pt x="151" y="502"/>
                    <a:pt x="100" y="753"/>
                  </a:cubicBezTo>
                  <a:cubicBezTo>
                    <a:pt x="67" y="853"/>
                    <a:pt x="34" y="953"/>
                    <a:pt x="17" y="1053"/>
                  </a:cubicBezTo>
                  <a:cubicBezTo>
                    <a:pt x="0" y="1104"/>
                    <a:pt x="0" y="1154"/>
                    <a:pt x="17" y="1204"/>
                  </a:cubicBezTo>
                  <a:cubicBezTo>
                    <a:pt x="17" y="1237"/>
                    <a:pt x="50" y="1254"/>
                    <a:pt x="84" y="1254"/>
                  </a:cubicBezTo>
                  <a:lnTo>
                    <a:pt x="134" y="1254"/>
                  </a:lnTo>
                  <a:cubicBezTo>
                    <a:pt x="158" y="1259"/>
                    <a:pt x="183" y="1261"/>
                    <a:pt x="207" y="1261"/>
                  </a:cubicBezTo>
                  <a:cubicBezTo>
                    <a:pt x="265" y="1261"/>
                    <a:pt x="321" y="1249"/>
                    <a:pt x="368" y="1237"/>
                  </a:cubicBezTo>
                  <a:cubicBezTo>
                    <a:pt x="301" y="1204"/>
                    <a:pt x="217" y="1204"/>
                    <a:pt x="134" y="1204"/>
                  </a:cubicBezTo>
                  <a:cubicBezTo>
                    <a:pt x="100" y="1204"/>
                    <a:pt x="67" y="1204"/>
                    <a:pt x="67" y="1170"/>
                  </a:cubicBezTo>
                  <a:cubicBezTo>
                    <a:pt x="67" y="1137"/>
                    <a:pt x="67" y="1104"/>
                    <a:pt x="84" y="1070"/>
                  </a:cubicBezTo>
                  <a:lnTo>
                    <a:pt x="167" y="769"/>
                  </a:lnTo>
                  <a:cubicBezTo>
                    <a:pt x="251" y="519"/>
                    <a:pt x="301" y="268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0"/>
            <p:cNvSpPr/>
            <p:nvPr/>
          </p:nvSpPr>
          <p:spPr>
            <a:xfrm>
              <a:off x="2755560" y="1478465"/>
              <a:ext cx="41248" cy="24678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287" y="1"/>
                  </a:moveTo>
                  <a:cubicBezTo>
                    <a:pt x="919" y="285"/>
                    <a:pt x="468" y="469"/>
                    <a:pt x="0" y="502"/>
                  </a:cubicBezTo>
                  <a:lnTo>
                    <a:pt x="17" y="770"/>
                  </a:lnTo>
                  <a:cubicBezTo>
                    <a:pt x="1053" y="753"/>
                    <a:pt x="1287" y="1"/>
                    <a:pt x="1287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0"/>
            <p:cNvSpPr/>
            <p:nvPr/>
          </p:nvSpPr>
          <p:spPr>
            <a:xfrm>
              <a:off x="2769470" y="1401352"/>
              <a:ext cx="8077" cy="807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18" y="1"/>
                  </a:moveTo>
                  <a:cubicBezTo>
                    <a:pt x="51" y="1"/>
                    <a:pt x="1" y="51"/>
                    <a:pt x="1" y="135"/>
                  </a:cubicBezTo>
                  <a:cubicBezTo>
                    <a:pt x="1" y="201"/>
                    <a:pt x="51" y="252"/>
                    <a:pt x="134" y="252"/>
                  </a:cubicBezTo>
                  <a:cubicBezTo>
                    <a:pt x="201" y="252"/>
                    <a:pt x="251" y="185"/>
                    <a:pt x="251" y="118"/>
                  </a:cubicBezTo>
                  <a:cubicBezTo>
                    <a:pt x="251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0"/>
            <p:cNvSpPr/>
            <p:nvPr/>
          </p:nvSpPr>
          <p:spPr>
            <a:xfrm>
              <a:off x="2767867" y="1396000"/>
              <a:ext cx="16634" cy="4936"/>
            </a:xfrm>
            <a:custGeom>
              <a:avLst/>
              <a:gdLst/>
              <a:ahLst/>
              <a:cxnLst/>
              <a:rect l="l" t="t" r="r" b="b"/>
              <a:pathLst>
                <a:path w="519" h="154" extrusionOk="0">
                  <a:moveTo>
                    <a:pt x="268" y="1"/>
                  </a:moveTo>
                  <a:cubicBezTo>
                    <a:pt x="201" y="1"/>
                    <a:pt x="118" y="18"/>
                    <a:pt x="67" y="68"/>
                  </a:cubicBezTo>
                  <a:cubicBezTo>
                    <a:pt x="17" y="101"/>
                    <a:pt x="1" y="118"/>
                    <a:pt x="1" y="134"/>
                  </a:cubicBezTo>
                  <a:cubicBezTo>
                    <a:pt x="2" y="136"/>
                    <a:pt x="6" y="137"/>
                    <a:pt x="10" y="137"/>
                  </a:cubicBezTo>
                  <a:cubicBezTo>
                    <a:pt x="44" y="137"/>
                    <a:pt x="149" y="84"/>
                    <a:pt x="268" y="84"/>
                  </a:cubicBezTo>
                  <a:cubicBezTo>
                    <a:pt x="389" y="84"/>
                    <a:pt x="483" y="153"/>
                    <a:pt x="512" y="153"/>
                  </a:cubicBezTo>
                  <a:cubicBezTo>
                    <a:pt x="515" y="153"/>
                    <a:pt x="517" y="153"/>
                    <a:pt x="519" y="151"/>
                  </a:cubicBezTo>
                  <a:cubicBezTo>
                    <a:pt x="519" y="134"/>
                    <a:pt x="502" y="101"/>
                    <a:pt x="468" y="68"/>
                  </a:cubicBezTo>
                  <a:cubicBezTo>
                    <a:pt x="402" y="34"/>
                    <a:pt x="33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0"/>
            <p:cNvSpPr/>
            <p:nvPr/>
          </p:nvSpPr>
          <p:spPr>
            <a:xfrm>
              <a:off x="2723959" y="1401288"/>
              <a:ext cx="8077" cy="7692"/>
            </a:xfrm>
            <a:custGeom>
              <a:avLst/>
              <a:gdLst/>
              <a:ahLst/>
              <a:cxnLst/>
              <a:rect l="l" t="t" r="r" b="b"/>
              <a:pathLst>
                <a:path w="252" h="240" extrusionOk="0">
                  <a:moveTo>
                    <a:pt x="139" y="0"/>
                  </a:moveTo>
                  <a:cubicBezTo>
                    <a:pt x="132" y="0"/>
                    <a:pt x="125" y="1"/>
                    <a:pt x="117" y="3"/>
                  </a:cubicBezTo>
                  <a:cubicBezTo>
                    <a:pt x="51" y="3"/>
                    <a:pt x="1" y="53"/>
                    <a:pt x="1" y="120"/>
                  </a:cubicBezTo>
                  <a:cubicBezTo>
                    <a:pt x="1" y="180"/>
                    <a:pt x="41" y="239"/>
                    <a:pt x="109" y="239"/>
                  </a:cubicBezTo>
                  <a:cubicBezTo>
                    <a:pt x="117" y="239"/>
                    <a:pt x="125" y="239"/>
                    <a:pt x="134" y="237"/>
                  </a:cubicBezTo>
                  <a:cubicBezTo>
                    <a:pt x="201" y="237"/>
                    <a:pt x="251" y="187"/>
                    <a:pt x="251" y="120"/>
                  </a:cubicBezTo>
                  <a:cubicBezTo>
                    <a:pt x="251" y="60"/>
                    <a:pt x="198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0"/>
            <p:cNvSpPr/>
            <p:nvPr/>
          </p:nvSpPr>
          <p:spPr>
            <a:xfrm>
              <a:off x="2721266" y="1396545"/>
              <a:ext cx="17179" cy="4936"/>
            </a:xfrm>
            <a:custGeom>
              <a:avLst/>
              <a:gdLst/>
              <a:ahLst/>
              <a:cxnLst/>
              <a:rect l="l" t="t" r="r" b="b"/>
              <a:pathLst>
                <a:path w="536" h="154" extrusionOk="0">
                  <a:moveTo>
                    <a:pt x="268" y="1"/>
                  </a:moveTo>
                  <a:cubicBezTo>
                    <a:pt x="201" y="1"/>
                    <a:pt x="135" y="34"/>
                    <a:pt x="68" y="67"/>
                  </a:cubicBezTo>
                  <a:cubicBezTo>
                    <a:pt x="18" y="101"/>
                    <a:pt x="1" y="134"/>
                    <a:pt x="18" y="134"/>
                  </a:cubicBezTo>
                  <a:cubicBezTo>
                    <a:pt x="20" y="136"/>
                    <a:pt x="22" y="137"/>
                    <a:pt x="26" y="137"/>
                  </a:cubicBezTo>
                  <a:cubicBezTo>
                    <a:pt x="57" y="137"/>
                    <a:pt x="149" y="84"/>
                    <a:pt x="268" y="84"/>
                  </a:cubicBezTo>
                  <a:cubicBezTo>
                    <a:pt x="390" y="84"/>
                    <a:pt x="484" y="153"/>
                    <a:pt x="512" y="153"/>
                  </a:cubicBezTo>
                  <a:cubicBezTo>
                    <a:pt x="515" y="153"/>
                    <a:pt x="517" y="152"/>
                    <a:pt x="519" y="151"/>
                  </a:cubicBezTo>
                  <a:cubicBezTo>
                    <a:pt x="536" y="134"/>
                    <a:pt x="519" y="117"/>
                    <a:pt x="469" y="84"/>
                  </a:cubicBezTo>
                  <a:cubicBezTo>
                    <a:pt x="419" y="34"/>
                    <a:pt x="352" y="17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0"/>
            <p:cNvSpPr/>
            <p:nvPr/>
          </p:nvSpPr>
          <p:spPr>
            <a:xfrm>
              <a:off x="2759823" y="1439396"/>
              <a:ext cx="15576" cy="13397"/>
            </a:xfrm>
            <a:custGeom>
              <a:avLst/>
              <a:gdLst/>
              <a:ahLst/>
              <a:cxnLst/>
              <a:rect l="l" t="t" r="r" b="b"/>
              <a:pathLst>
                <a:path w="486" h="418" extrusionOk="0">
                  <a:moveTo>
                    <a:pt x="302" y="0"/>
                  </a:moveTo>
                  <a:cubicBezTo>
                    <a:pt x="252" y="0"/>
                    <a:pt x="201" y="17"/>
                    <a:pt x="168" y="50"/>
                  </a:cubicBezTo>
                  <a:cubicBezTo>
                    <a:pt x="151" y="84"/>
                    <a:pt x="151" y="134"/>
                    <a:pt x="135" y="151"/>
                  </a:cubicBezTo>
                  <a:cubicBezTo>
                    <a:pt x="118" y="159"/>
                    <a:pt x="105" y="159"/>
                    <a:pt x="93" y="159"/>
                  </a:cubicBezTo>
                  <a:cubicBezTo>
                    <a:pt x="80" y="159"/>
                    <a:pt x="68" y="159"/>
                    <a:pt x="51" y="167"/>
                  </a:cubicBezTo>
                  <a:cubicBezTo>
                    <a:pt x="18" y="184"/>
                    <a:pt x="1" y="217"/>
                    <a:pt x="1" y="251"/>
                  </a:cubicBezTo>
                  <a:cubicBezTo>
                    <a:pt x="1" y="284"/>
                    <a:pt x="1" y="318"/>
                    <a:pt x="18" y="351"/>
                  </a:cubicBezTo>
                  <a:lnTo>
                    <a:pt x="18" y="368"/>
                  </a:lnTo>
                  <a:cubicBezTo>
                    <a:pt x="18" y="385"/>
                    <a:pt x="18" y="401"/>
                    <a:pt x="34" y="401"/>
                  </a:cubicBezTo>
                  <a:cubicBezTo>
                    <a:pt x="51" y="401"/>
                    <a:pt x="68" y="418"/>
                    <a:pt x="85" y="418"/>
                  </a:cubicBezTo>
                  <a:cubicBezTo>
                    <a:pt x="151" y="418"/>
                    <a:pt x="201" y="418"/>
                    <a:pt x="268" y="401"/>
                  </a:cubicBezTo>
                  <a:cubicBezTo>
                    <a:pt x="318" y="401"/>
                    <a:pt x="369" y="385"/>
                    <a:pt x="419" y="351"/>
                  </a:cubicBezTo>
                  <a:cubicBezTo>
                    <a:pt x="452" y="318"/>
                    <a:pt x="486" y="268"/>
                    <a:pt x="486" y="217"/>
                  </a:cubicBezTo>
                  <a:cubicBezTo>
                    <a:pt x="486" y="167"/>
                    <a:pt x="452" y="117"/>
                    <a:pt x="419" y="84"/>
                  </a:cubicBezTo>
                  <a:cubicBezTo>
                    <a:pt x="385" y="50"/>
                    <a:pt x="335" y="17"/>
                    <a:pt x="302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0"/>
            <p:cNvSpPr/>
            <p:nvPr/>
          </p:nvSpPr>
          <p:spPr>
            <a:xfrm>
              <a:off x="2757162" y="1438851"/>
              <a:ext cx="17179" cy="12339"/>
            </a:xfrm>
            <a:custGeom>
              <a:avLst/>
              <a:gdLst/>
              <a:ahLst/>
              <a:cxnLst/>
              <a:rect l="l" t="t" r="r" b="b"/>
              <a:pathLst>
                <a:path w="536" h="385" extrusionOk="0">
                  <a:moveTo>
                    <a:pt x="535" y="1"/>
                  </a:moveTo>
                  <a:lnTo>
                    <a:pt x="0" y="385"/>
                  </a:lnTo>
                  <a:cubicBezTo>
                    <a:pt x="234" y="368"/>
                    <a:pt x="435" y="218"/>
                    <a:pt x="535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0"/>
            <p:cNvSpPr/>
            <p:nvPr/>
          </p:nvSpPr>
          <p:spPr>
            <a:xfrm>
              <a:off x="2757162" y="1438819"/>
              <a:ext cx="17179" cy="12403"/>
            </a:xfrm>
            <a:custGeom>
              <a:avLst/>
              <a:gdLst/>
              <a:ahLst/>
              <a:cxnLst/>
              <a:rect l="l" t="t" r="r" b="b"/>
              <a:pathLst>
                <a:path w="536" h="387" extrusionOk="0">
                  <a:moveTo>
                    <a:pt x="532" y="0"/>
                  </a:moveTo>
                  <a:cubicBezTo>
                    <a:pt x="511" y="0"/>
                    <a:pt x="444" y="140"/>
                    <a:pt x="301" y="235"/>
                  </a:cubicBezTo>
                  <a:cubicBezTo>
                    <a:pt x="201" y="286"/>
                    <a:pt x="101" y="352"/>
                    <a:pt x="0" y="386"/>
                  </a:cubicBezTo>
                  <a:cubicBezTo>
                    <a:pt x="12" y="387"/>
                    <a:pt x="24" y="387"/>
                    <a:pt x="35" y="387"/>
                  </a:cubicBezTo>
                  <a:cubicBezTo>
                    <a:pt x="272" y="387"/>
                    <a:pt x="487" y="225"/>
                    <a:pt x="535" y="2"/>
                  </a:cubicBezTo>
                  <a:cubicBezTo>
                    <a:pt x="534" y="1"/>
                    <a:pt x="533" y="0"/>
                    <a:pt x="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0"/>
            <p:cNvSpPr/>
            <p:nvPr/>
          </p:nvSpPr>
          <p:spPr>
            <a:xfrm>
              <a:off x="2721811" y="1387411"/>
              <a:ext cx="12339" cy="1667"/>
            </a:xfrm>
            <a:custGeom>
              <a:avLst/>
              <a:gdLst/>
              <a:ahLst/>
              <a:cxnLst/>
              <a:rect l="l" t="t" r="r" b="b"/>
              <a:pathLst>
                <a:path w="385" h="52" extrusionOk="0">
                  <a:moveTo>
                    <a:pt x="244" y="1"/>
                  </a:moveTo>
                  <a:cubicBezTo>
                    <a:pt x="159" y="1"/>
                    <a:pt x="76" y="19"/>
                    <a:pt x="1" y="52"/>
                  </a:cubicBezTo>
                  <a:lnTo>
                    <a:pt x="385" y="18"/>
                  </a:lnTo>
                  <a:cubicBezTo>
                    <a:pt x="338" y="6"/>
                    <a:pt x="290" y="1"/>
                    <a:pt x="244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0"/>
            <p:cNvSpPr/>
            <p:nvPr/>
          </p:nvSpPr>
          <p:spPr>
            <a:xfrm>
              <a:off x="2721266" y="1385231"/>
              <a:ext cx="12884" cy="4743"/>
            </a:xfrm>
            <a:custGeom>
              <a:avLst/>
              <a:gdLst/>
              <a:ahLst/>
              <a:cxnLst/>
              <a:rect l="l" t="t" r="r" b="b"/>
              <a:pathLst>
                <a:path w="402" h="148" extrusionOk="0">
                  <a:moveTo>
                    <a:pt x="238" y="0"/>
                  </a:moveTo>
                  <a:cubicBezTo>
                    <a:pt x="226" y="0"/>
                    <a:pt x="214" y="1"/>
                    <a:pt x="201" y="3"/>
                  </a:cubicBezTo>
                  <a:cubicBezTo>
                    <a:pt x="68" y="19"/>
                    <a:pt x="1" y="86"/>
                    <a:pt x="18" y="120"/>
                  </a:cubicBezTo>
                  <a:cubicBezTo>
                    <a:pt x="27" y="139"/>
                    <a:pt x="60" y="147"/>
                    <a:pt x="106" y="147"/>
                  </a:cubicBezTo>
                  <a:cubicBezTo>
                    <a:pt x="138" y="147"/>
                    <a:pt x="177" y="143"/>
                    <a:pt x="218" y="136"/>
                  </a:cubicBezTo>
                  <a:cubicBezTo>
                    <a:pt x="302" y="136"/>
                    <a:pt x="385" y="120"/>
                    <a:pt x="402" y="86"/>
                  </a:cubicBezTo>
                  <a:cubicBezTo>
                    <a:pt x="402" y="56"/>
                    <a:pt x="336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0"/>
            <p:cNvSpPr/>
            <p:nvPr/>
          </p:nvSpPr>
          <p:spPr>
            <a:xfrm>
              <a:off x="2767867" y="1388276"/>
              <a:ext cx="17179" cy="2404"/>
            </a:xfrm>
            <a:custGeom>
              <a:avLst/>
              <a:gdLst/>
              <a:ahLst/>
              <a:cxnLst/>
              <a:rect l="l" t="t" r="r" b="b"/>
              <a:pathLst>
                <a:path w="536" h="75" extrusionOk="0">
                  <a:moveTo>
                    <a:pt x="222" y="0"/>
                  </a:moveTo>
                  <a:cubicBezTo>
                    <a:pt x="146" y="0"/>
                    <a:pt x="70" y="13"/>
                    <a:pt x="1" y="41"/>
                  </a:cubicBezTo>
                  <a:lnTo>
                    <a:pt x="535" y="75"/>
                  </a:lnTo>
                  <a:cubicBezTo>
                    <a:pt x="438" y="26"/>
                    <a:pt x="329" y="0"/>
                    <a:pt x="222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0"/>
            <p:cNvSpPr/>
            <p:nvPr/>
          </p:nvSpPr>
          <p:spPr>
            <a:xfrm>
              <a:off x="2767386" y="1386289"/>
              <a:ext cx="18172" cy="4872"/>
            </a:xfrm>
            <a:custGeom>
              <a:avLst/>
              <a:gdLst/>
              <a:ahLst/>
              <a:cxnLst/>
              <a:rect l="l" t="t" r="r" b="b"/>
              <a:pathLst>
                <a:path w="567" h="152" extrusionOk="0">
                  <a:moveTo>
                    <a:pt x="239" y="1"/>
                  </a:moveTo>
                  <a:cubicBezTo>
                    <a:pt x="96" y="1"/>
                    <a:pt x="0" y="73"/>
                    <a:pt x="16" y="103"/>
                  </a:cubicBezTo>
                  <a:cubicBezTo>
                    <a:pt x="16" y="137"/>
                    <a:pt x="133" y="137"/>
                    <a:pt x="283" y="137"/>
                  </a:cubicBezTo>
                  <a:cubicBezTo>
                    <a:pt x="372" y="137"/>
                    <a:pt x="454" y="152"/>
                    <a:pt x="503" y="152"/>
                  </a:cubicBezTo>
                  <a:cubicBezTo>
                    <a:pt x="528" y="152"/>
                    <a:pt x="545" y="148"/>
                    <a:pt x="550" y="137"/>
                  </a:cubicBezTo>
                  <a:cubicBezTo>
                    <a:pt x="567" y="103"/>
                    <a:pt x="450" y="3"/>
                    <a:pt x="283" y="3"/>
                  </a:cubicBezTo>
                  <a:cubicBezTo>
                    <a:pt x="268" y="2"/>
                    <a:pt x="254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0"/>
            <p:cNvSpPr/>
            <p:nvPr/>
          </p:nvSpPr>
          <p:spPr>
            <a:xfrm>
              <a:off x="2700402" y="1310555"/>
              <a:ext cx="134963" cy="74580"/>
            </a:xfrm>
            <a:custGeom>
              <a:avLst/>
              <a:gdLst/>
              <a:ahLst/>
              <a:cxnLst/>
              <a:rect l="l" t="t" r="r" b="b"/>
              <a:pathLst>
                <a:path w="4211" h="2327" extrusionOk="0">
                  <a:moveTo>
                    <a:pt x="1887" y="1"/>
                  </a:moveTo>
                  <a:cubicBezTo>
                    <a:pt x="1283" y="1"/>
                    <a:pt x="699" y="295"/>
                    <a:pt x="335" y="795"/>
                  </a:cubicBezTo>
                  <a:cubicBezTo>
                    <a:pt x="117" y="1113"/>
                    <a:pt x="0" y="1564"/>
                    <a:pt x="201" y="1898"/>
                  </a:cubicBezTo>
                  <a:cubicBezTo>
                    <a:pt x="340" y="2118"/>
                    <a:pt x="565" y="2222"/>
                    <a:pt x="789" y="2222"/>
                  </a:cubicBezTo>
                  <a:cubicBezTo>
                    <a:pt x="1076" y="2222"/>
                    <a:pt x="1360" y="2050"/>
                    <a:pt x="1454" y="1731"/>
                  </a:cubicBezTo>
                  <a:cubicBezTo>
                    <a:pt x="1454" y="2111"/>
                    <a:pt x="1736" y="2296"/>
                    <a:pt x="2019" y="2296"/>
                  </a:cubicBezTo>
                  <a:cubicBezTo>
                    <a:pt x="2321" y="2296"/>
                    <a:pt x="2625" y="2086"/>
                    <a:pt x="2590" y="1681"/>
                  </a:cubicBezTo>
                  <a:lnTo>
                    <a:pt x="2590" y="1681"/>
                  </a:lnTo>
                  <a:cubicBezTo>
                    <a:pt x="2657" y="1882"/>
                    <a:pt x="2791" y="2065"/>
                    <a:pt x="2958" y="2199"/>
                  </a:cubicBezTo>
                  <a:cubicBezTo>
                    <a:pt x="3028" y="2250"/>
                    <a:pt x="3109" y="2275"/>
                    <a:pt x="3188" y="2275"/>
                  </a:cubicBezTo>
                  <a:cubicBezTo>
                    <a:pt x="3317" y="2275"/>
                    <a:pt x="3443" y="2212"/>
                    <a:pt x="3526" y="2099"/>
                  </a:cubicBezTo>
                  <a:cubicBezTo>
                    <a:pt x="3626" y="2213"/>
                    <a:pt x="3750" y="2327"/>
                    <a:pt x="3898" y="2327"/>
                  </a:cubicBezTo>
                  <a:cubicBezTo>
                    <a:pt x="3924" y="2327"/>
                    <a:pt x="3950" y="2323"/>
                    <a:pt x="3977" y="2316"/>
                  </a:cubicBezTo>
                  <a:cubicBezTo>
                    <a:pt x="4127" y="2266"/>
                    <a:pt x="4211" y="2132"/>
                    <a:pt x="4211" y="1965"/>
                  </a:cubicBezTo>
                  <a:cubicBezTo>
                    <a:pt x="4194" y="1815"/>
                    <a:pt x="4144" y="1681"/>
                    <a:pt x="4061" y="1547"/>
                  </a:cubicBezTo>
                  <a:cubicBezTo>
                    <a:pt x="3739" y="985"/>
                    <a:pt x="3263" y="468"/>
                    <a:pt x="2647" y="266"/>
                  </a:cubicBezTo>
                  <a:lnTo>
                    <a:pt x="2647" y="266"/>
                  </a:lnTo>
                  <a:cubicBezTo>
                    <a:pt x="2498" y="106"/>
                    <a:pt x="2301" y="10"/>
                    <a:pt x="2072" y="10"/>
                  </a:cubicBezTo>
                  <a:cubicBezTo>
                    <a:pt x="2011" y="4"/>
                    <a:pt x="1949" y="1"/>
                    <a:pt x="1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0"/>
            <p:cNvSpPr/>
            <p:nvPr/>
          </p:nvSpPr>
          <p:spPr>
            <a:xfrm>
              <a:off x="2800013" y="1345137"/>
              <a:ext cx="71792" cy="167942"/>
            </a:xfrm>
            <a:custGeom>
              <a:avLst/>
              <a:gdLst/>
              <a:ahLst/>
              <a:cxnLst/>
              <a:rect l="l" t="t" r="r" b="b"/>
              <a:pathLst>
                <a:path w="2240" h="5240" extrusionOk="0">
                  <a:moveTo>
                    <a:pt x="1103" y="1"/>
                  </a:moveTo>
                  <a:lnTo>
                    <a:pt x="334" y="585"/>
                  </a:lnTo>
                  <a:cubicBezTo>
                    <a:pt x="652" y="1137"/>
                    <a:pt x="652" y="1805"/>
                    <a:pt x="351" y="2373"/>
                  </a:cubicBezTo>
                  <a:cubicBezTo>
                    <a:pt x="234" y="2523"/>
                    <a:pt x="151" y="2707"/>
                    <a:pt x="67" y="2874"/>
                  </a:cubicBezTo>
                  <a:cubicBezTo>
                    <a:pt x="0" y="3058"/>
                    <a:pt x="50" y="3275"/>
                    <a:pt x="184" y="3409"/>
                  </a:cubicBezTo>
                  <a:cubicBezTo>
                    <a:pt x="284" y="3493"/>
                    <a:pt x="435" y="3526"/>
                    <a:pt x="451" y="3643"/>
                  </a:cubicBezTo>
                  <a:cubicBezTo>
                    <a:pt x="451" y="3693"/>
                    <a:pt x="451" y="3760"/>
                    <a:pt x="418" y="3810"/>
                  </a:cubicBezTo>
                  <a:cubicBezTo>
                    <a:pt x="334" y="4044"/>
                    <a:pt x="318" y="4311"/>
                    <a:pt x="384" y="4545"/>
                  </a:cubicBezTo>
                  <a:cubicBezTo>
                    <a:pt x="418" y="4796"/>
                    <a:pt x="585" y="4996"/>
                    <a:pt x="819" y="5080"/>
                  </a:cubicBezTo>
                  <a:cubicBezTo>
                    <a:pt x="967" y="5142"/>
                    <a:pt x="1060" y="5240"/>
                    <a:pt x="1261" y="5240"/>
                  </a:cubicBezTo>
                  <a:cubicBezTo>
                    <a:pt x="1331" y="5240"/>
                    <a:pt x="1416" y="5227"/>
                    <a:pt x="1521" y="5197"/>
                  </a:cubicBezTo>
                  <a:cubicBezTo>
                    <a:pt x="2239" y="5013"/>
                    <a:pt x="1988" y="3409"/>
                    <a:pt x="1922" y="2674"/>
                  </a:cubicBezTo>
                  <a:cubicBezTo>
                    <a:pt x="1855" y="1939"/>
                    <a:pt x="1504" y="619"/>
                    <a:pt x="1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0"/>
            <p:cNvSpPr/>
            <p:nvPr/>
          </p:nvSpPr>
          <p:spPr>
            <a:xfrm>
              <a:off x="2736298" y="1510066"/>
              <a:ext cx="102304" cy="96470"/>
            </a:xfrm>
            <a:custGeom>
              <a:avLst/>
              <a:gdLst/>
              <a:ahLst/>
              <a:cxnLst/>
              <a:rect l="l" t="t" r="r" b="b"/>
              <a:pathLst>
                <a:path w="3192" h="3010" extrusionOk="0">
                  <a:moveTo>
                    <a:pt x="2022" y="1"/>
                  </a:moveTo>
                  <a:lnTo>
                    <a:pt x="685" y="485"/>
                  </a:lnTo>
                  <a:cubicBezTo>
                    <a:pt x="685" y="485"/>
                    <a:pt x="1" y="3010"/>
                    <a:pt x="358" y="3010"/>
                  </a:cubicBezTo>
                  <a:cubicBezTo>
                    <a:pt x="376" y="3010"/>
                    <a:pt x="395" y="3004"/>
                    <a:pt x="418" y="2992"/>
                  </a:cubicBezTo>
                  <a:cubicBezTo>
                    <a:pt x="885" y="2708"/>
                    <a:pt x="3191" y="886"/>
                    <a:pt x="3191" y="886"/>
                  </a:cubicBezTo>
                  <a:lnTo>
                    <a:pt x="2022" y="1"/>
                  </a:ln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0"/>
            <p:cNvSpPr/>
            <p:nvPr/>
          </p:nvSpPr>
          <p:spPr>
            <a:xfrm>
              <a:off x="2497974" y="1619741"/>
              <a:ext cx="390946" cy="174576"/>
            </a:xfrm>
            <a:custGeom>
              <a:avLst/>
              <a:gdLst/>
              <a:ahLst/>
              <a:cxnLst/>
              <a:rect l="l" t="t" r="r" b="b"/>
              <a:pathLst>
                <a:path w="12198" h="5447" extrusionOk="0">
                  <a:moveTo>
                    <a:pt x="2740" y="1"/>
                  </a:moveTo>
                  <a:cubicBezTo>
                    <a:pt x="2706" y="1"/>
                    <a:pt x="2671" y="12"/>
                    <a:pt x="2640" y="37"/>
                  </a:cubicBezTo>
                  <a:cubicBezTo>
                    <a:pt x="2540" y="121"/>
                    <a:pt x="2457" y="472"/>
                    <a:pt x="2540" y="906"/>
                  </a:cubicBezTo>
                  <a:cubicBezTo>
                    <a:pt x="2540" y="923"/>
                    <a:pt x="2540" y="923"/>
                    <a:pt x="2540" y="923"/>
                  </a:cubicBezTo>
                  <a:cubicBezTo>
                    <a:pt x="2560" y="1059"/>
                    <a:pt x="2529" y="1110"/>
                    <a:pt x="2469" y="1110"/>
                  </a:cubicBezTo>
                  <a:cubicBezTo>
                    <a:pt x="2332" y="1110"/>
                    <a:pt x="2045" y="839"/>
                    <a:pt x="1905" y="722"/>
                  </a:cubicBezTo>
                  <a:cubicBezTo>
                    <a:pt x="1724" y="558"/>
                    <a:pt x="1140" y="70"/>
                    <a:pt x="1025" y="70"/>
                  </a:cubicBezTo>
                  <a:cubicBezTo>
                    <a:pt x="1023" y="70"/>
                    <a:pt x="1021" y="71"/>
                    <a:pt x="1020" y="71"/>
                  </a:cubicBezTo>
                  <a:cubicBezTo>
                    <a:pt x="886" y="104"/>
                    <a:pt x="886" y="255"/>
                    <a:pt x="1070" y="422"/>
                  </a:cubicBezTo>
                  <a:cubicBezTo>
                    <a:pt x="1270" y="589"/>
                    <a:pt x="1805" y="1123"/>
                    <a:pt x="1705" y="1224"/>
                  </a:cubicBezTo>
                  <a:cubicBezTo>
                    <a:pt x="1700" y="1229"/>
                    <a:pt x="1693" y="1232"/>
                    <a:pt x="1684" y="1232"/>
                  </a:cubicBezTo>
                  <a:cubicBezTo>
                    <a:pt x="1524" y="1232"/>
                    <a:pt x="686" y="438"/>
                    <a:pt x="686" y="438"/>
                  </a:cubicBezTo>
                  <a:cubicBezTo>
                    <a:pt x="686" y="438"/>
                    <a:pt x="571" y="304"/>
                    <a:pt x="474" y="304"/>
                  </a:cubicBezTo>
                  <a:cubicBezTo>
                    <a:pt x="448" y="304"/>
                    <a:pt x="423" y="313"/>
                    <a:pt x="401" y="338"/>
                  </a:cubicBezTo>
                  <a:cubicBezTo>
                    <a:pt x="201" y="522"/>
                    <a:pt x="1270" y="1391"/>
                    <a:pt x="1371" y="1458"/>
                  </a:cubicBezTo>
                  <a:cubicBezTo>
                    <a:pt x="1422" y="1509"/>
                    <a:pt x="1385" y="1580"/>
                    <a:pt x="1327" y="1580"/>
                  </a:cubicBezTo>
                  <a:cubicBezTo>
                    <a:pt x="1309" y="1580"/>
                    <a:pt x="1290" y="1573"/>
                    <a:pt x="1270" y="1558"/>
                  </a:cubicBezTo>
                  <a:cubicBezTo>
                    <a:pt x="1211" y="1513"/>
                    <a:pt x="524" y="842"/>
                    <a:pt x="236" y="842"/>
                  </a:cubicBezTo>
                  <a:cubicBezTo>
                    <a:pt x="201" y="842"/>
                    <a:pt x="172" y="851"/>
                    <a:pt x="151" y="873"/>
                  </a:cubicBezTo>
                  <a:cubicBezTo>
                    <a:pt x="0" y="1023"/>
                    <a:pt x="1020" y="1575"/>
                    <a:pt x="1103" y="1859"/>
                  </a:cubicBezTo>
                  <a:cubicBezTo>
                    <a:pt x="1116" y="1898"/>
                    <a:pt x="1108" y="1915"/>
                    <a:pt x="1086" y="1915"/>
                  </a:cubicBezTo>
                  <a:cubicBezTo>
                    <a:pt x="973" y="1915"/>
                    <a:pt x="468" y="1472"/>
                    <a:pt x="272" y="1472"/>
                  </a:cubicBezTo>
                  <a:cubicBezTo>
                    <a:pt x="250" y="1472"/>
                    <a:pt x="231" y="1478"/>
                    <a:pt x="218" y="1491"/>
                  </a:cubicBezTo>
                  <a:cubicBezTo>
                    <a:pt x="168" y="1558"/>
                    <a:pt x="134" y="1608"/>
                    <a:pt x="669" y="1976"/>
                  </a:cubicBezTo>
                  <a:cubicBezTo>
                    <a:pt x="1120" y="2260"/>
                    <a:pt x="1571" y="2527"/>
                    <a:pt x="2039" y="2761"/>
                  </a:cubicBezTo>
                  <a:lnTo>
                    <a:pt x="2106" y="2778"/>
                  </a:lnTo>
                  <a:cubicBezTo>
                    <a:pt x="2106" y="2778"/>
                    <a:pt x="5784" y="5447"/>
                    <a:pt x="8386" y="5447"/>
                  </a:cubicBezTo>
                  <a:cubicBezTo>
                    <a:pt x="9167" y="5447"/>
                    <a:pt x="9851" y="5207"/>
                    <a:pt x="10310" y="4582"/>
                  </a:cubicBezTo>
                  <a:cubicBezTo>
                    <a:pt x="11011" y="3646"/>
                    <a:pt x="11646" y="2661"/>
                    <a:pt x="12198" y="1625"/>
                  </a:cubicBezTo>
                  <a:lnTo>
                    <a:pt x="9842" y="505"/>
                  </a:lnTo>
                  <a:cubicBezTo>
                    <a:pt x="9842" y="505"/>
                    <a:pt x="8275" y="2978"/>
                    <a:pt x="7894" y="2978"/>
                  </a:cubicBezTo>
                  <a:cubicBezTo>
                    <a:pt x="7892" y="2978"/>
                    <a:pt x="7889" y="2978"/>
                    <a:pt x="7887" y="2978"/>
                  </a:cubicBezTo>
                  <a:cubicBezTo>
                    <a:pt x="5899" y="2828"/>
                    <a:pt x="3927" y="1809"/>
                    <a:pt x="3225" y="1424"/>
                  </a:cubicBezTo>
                  <a:cubicBezTo>
                    <a:pt x="3175" y="1341"/>
                    <a:pt x="3108" y="1224"/>
                    <a:pt x="3025" y="1073"/>
                  </a:cubicBezTo>
                  <a:cubicBezTo>
                    <a:pt x="2975" y="956"/>
                    <a:pt x="2924" y="823"/>
                    <a:pt x="2908" y="689"/>
                  </a:cubicBezTo>
                  <a:cubicBezTo>
                    <a:pt x="2874" y="555"/>
                    <a:pt x="2874" y="405"/>
                    <a:pt x="2874" y="255"/>
                  </a:cubicBezTo>
                  <a:cubicBezTo>
                    <a:pt x="2874" y="238"/>
                    <a:pt x="2874" y="221"/>
                    <a:pt x="2891" y="221"/>
                  </a:cubicBezTo>
                  <a:cubicBezTo>
                    <a:pt x="2891" y="188"/>
                    <a:pt x="2891" y="171"/>
                    <a:pt x="2891" y="154"/>
                  </a:cubicBezTo>
                  <a:cubicBezTo>
                    <a:pt x="2891" y="61"/>
                    <a:pt x="2818" y="1"/>
                    <a:pt x="2740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0"/>
            <p:cNvSpPr/>
            <p:nvPr/>
          </p:nvSpPr>
          <p:spPr>
            <a:xfrm>
              <a:off x="1321451" y="2568229"/>
              <a:ext cx="119995" cy="52883"/>
            </a:xfrm>
            <a:custGeom>
              <a:avLst/>
              <a:gdLst/>
              <a:ahLst/>
              <a:cxnLst/>
              <a:rect l="l" t="t" r="r" b="b"/>
              <a:pathLst>
                <a:path w="3744" h="1650" extrusionOk="0">
                  <a:moveTo>
                    <a:pt x="2006" y="1"/>
                  </a:moveTo>
                  <a:lnTo>
                    <a:pt x="1" y="17"/>
                  </a:lnTo>
                  <a:lnTo>
                    <a:pt x="1" y="1588"/>
                  </a:lnTo>
                  <a:lnTo>
                    <a:pt x="118" y="1605"/>
                  </a:lnTo>
                  <a:cubicBezTo>
                    <a:pt x="451" y="1615"/>
                    <a:pt x="1416" y="1649"/>
                    <a:pt x="2211" y="1649"/>
                  </a:cubicBezTo>
                  <a:cubicBezTo>
                    <a:pt x="2732" y="1649"/>
                    <a:pt x="3180" y="1634"/>
                    <a:pt x="3326" y="1588"/>
                  </a:cubicBezTo>
                  <a:cubicBezTo>
                    <a:pt x="3743" y="1454"/>
                    <a:pt x="2022" y="1087"/>
                    <a:pt x="2022" y="1087"/>
                  </a:cubicBezTo>
                  <a:lnTo>
                    <a:pt x="200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0"/>
            <p:cNvSpPr/>
            <p:nvPr/>
          </p:nvSpPr>
          <p:spPr>
            <a:xfrm>
              <a:off x="1320393" y="2616977"/>
              <a:ext cx="109803" cy="2179"/>
            </a:xfrm>
            <a:custGeom>
              <a:avLst/>
              <a:gdLst/>
              <a:ahLst/>
              <a:cxnLst/>
              <a:rect l="l" t="t" r="r" b="b"/>
              <a:pathLst>
                <a:path w="3426" h="68" extrusionOk="0">
                  <a:moveTo>
                    <a:pt x="3392" y="0"/>
                  </a:moveTo>
                  <a:lnTo>
                    <a:pt x="3292" y="17"/>
                  </a:lnTo>
                  <a:lnTo>
                    <a:pt x="3392" y="17"/>
                  </a:lnTo>
                  <a:cubicBezTo>
                    <a:pt x="3392" y="17"/>
                    <a:pt x="3409" y="17"/>
                    <a:pt x="3426" y="0"/>
                  </a:cubicBezTo>
                  <a:close/>
                  <a:moveTo>
                    <a:pt x="0" y="17"/>
                  </a:moveTo>
                  <a:cubicBezTo>
                    <a:pt x="17" y="17"/>
                    <a:pt x="17" y="17"/>
                    <a:pt x="34" y="34"/>
                  </a:cubicBezTo>
                  <a:lnTo>
                    <a:pt x="134" y="34"/>
                  </a:lnTo>
                  <a:lnTo>
                    <a:pt x="502" y="50"/>
                  </a:lnTo>
                  <a:cubicBezTo>
                    <a:pt x="802" y="50"/>
                    <a:pt x="1237" y="67"/>
                    <a:pt x="1705" y="67"/>
                  </a:cubicBezTo>
                  <a:cubicBezTo>
                    <a:pt x="2189" y="67"/>
                    <a:pt x="2607" y="50"/>
                    <a:pt x="2924" y="34"/>
                  </a:cubicBezTo>
                  <a:lnTo>
                    <a:pt x="3292" y="17"/>
                  </a:lnTo>
                  <a:lnTo>
                    <a:pt x="2924" y="17"/>
                  </a:lnTo>
                  <a:cubicBezTo>
                    <a:pt x="2607" y="34"/>
                    <a:pt x="2189" y="34"/>
                    <a:pt x="1705" y="34"/>
                  </a:cubicBezTo>
                  <a:lnTo>
                    <a:pt x="502" y="34"/>
                  </a:lnTo>
                  <a:lnTo>
                    <a:pt x="134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0"/>
            <p:cNvSpPr/>
            <p:nvPr/>
          </p:nvSpPr>
          <p:spPr>
            <a:xfrm>
              <a:off x="1407152" y="2608932"/>
              <a:ext cx="6442" cy="10224"/>
            </a:xfrm>
            <a:custGeom>
              <a:avLst/>
              <a:gdLst/>
              <a:ahLst/>
              <a:cxnLst/>
              <a:rect l="l" t="t" r="r" b="b"/>
              <a:pathLst>
                <a:path w="201" h="319" extrusionOk="0">
                  <a:moveTo>
                    <a:pt x="201" y="1"/>
                  </a:moveTo>
                  <a:cubicBezTo>
                    <a:pt x="84" y="51"/>
                    <a:pt x="0" y="184"/>
                    <a:pt x="0" y="318"/>
                  </a:cubicBezTo>
                  <a:cubicBezTo>
                    <a:pt x="17" y="251"/>
                    <a:pt x="50" y="201"/>
                    <a:pt x="67" y="134"/>
                  </a:cubicBezTo>
                  <a:cubicBezTo>
                    <a:pt x="117" y="84"/>
                    <a:pt x="151" y="34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0"/>
            <p:cNvSpPr/>
            <p:nvPr/>
          </p:nvSpPr>
          <p:spPr>
            <a:xfrm>
              <a:off x="1387858" y="2604125"/>
              <a:ext cx="3782" cy="5384"/>
            </a:xfrm>
            <a:custGeom>
              <a:avLst/>
              <a:gdLst/>
              <a:ahLst/>
              <a:cxnLst/>
              <a:rect l="l" t="t" r="r" b="b"/>
              <a:pathLst>
                <a:path w="118" h="168" extrusionOk="0">
                  <a:moveTo>
                    <a:pt x="118" y="0"/>
                  </a:moveTo>
                  <a:cubicBezTo>
                    <a:pt x="118" y="0"/>
                    <a:pt x="84" y="34"/>
                    <a:pt x="51" y="84"/>
                  </a:cubicBezTo>
                  <a:cubicBezTo>
                    <a:pt x="34" y="117"/>
                    <a:pt x="1" y="167"/>
                    <a:pt x="17" y="167"/>
                  </a:cubicBezTo>
                  <a:cubicBezTo>
                    <a:pt x="17" y="167"/>
                    <a:pt x="51" y="134"/>
                    <a:pt x="84" y="84"/>
                  </a:cubicBezTo>
                  <a:cubicBezTo>
                    <a:pt x="101" y="50"/>
                    <a:pt x="1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0"/>
            <p:cNvSpPr/>
            <p:nvPr/>
          </p:nvSpPr>
          <p:spPr>
            <a:xfrm>
              <a:off x="1383051" y="2603035"/>
              <a:ext cx="4295" cy="378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117" y="1"/>
                  </a:moveTo>
                  <a:cubicBezTo>
                    <a:pt x="117" y="1"/>
                    <a:pt x="84" y="18"/>
                    <a:pt x="50" y="51"/>
                  </a:cubicBezTo>
                  <a:cubicBezTo>
                    <a:pt x="17" y="84"/>
                    <a:pt x="0" y="118"/>
                    <a:pt x="0" y="118"/>
                  </a:cubicBezTo>
                  <a:cubicBezTo>
                    <a:pt x="0" y="118"/>
                    <a:pt x="34" y="101"/>
                    <a:pt x="67" y="68"/>
                  </a:cubicBezTo>
                  <a:cubicBezTo>
                    <a:pt x="100" y="34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0"/>
            <p:cNvSpPr/>
            <p:nvPr/>
          </p:nvSpPr>
          <p:spPr>
            <a:xfrm>
              <a:off x="1378756" y="2596080"/>
              <a:ext cx="7532" cy="1314"/>
            </a:xfrm>
            <a:custGeom>
              <a:avLst/>
              <a:gdLst/>
              <a:ahLst/>
              <a:cxnLst/>
              <a:rect l="l" t="t" r="r" b="b"/>
              <a:pathLst>
                <a:path w="235" h="41" extrusionOk="0">
                  <a:moveTo>
                    <a:pt x="1" y="1"/>
                  </a:moveTo>
                  <a:cubicBezTo>
                    <a:pt x="37" y="28"/>
                    <a:pt x="79" y="41"/>
                    <a:pt x="123" y="41"/>
                  </a:cubicBezTo>
                  <a:cubicBezTo>
                    <a:pt x="159" y="41"/>
                    <a:pt x="197" y="32"/>
                    <a:pt x="234" y="17"/>
                  </a:cubicBezTo>
                  <a:cubicBezTo>
                    <a:pt x="151" y="17"/>
                    <a:pt x="67" y="1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0"/>
            <p:cNvSpPr/>
            <p:nvPr/>
          </p:nvSpPr>
          <p:spPr>
            <a:xfrm>
              <a:off x="1390550" y="2598003"/>
              <a:ext cx="12339" cy="7211"/>
            </a:xfrm>
            <a:custGeom>
              <a:avLst/>
              <a:gdLst/>
              <a:ahLst/>
              <a:cxnLst/>
              <a:rect l="l" t="t" r="r" b="b"/>
              <a:pathLst>
                <a:path w="385" h="225" extrusionOk="0">
                  <a:moveTo>
                    <a:pt x="259" y="28"/>
                  </a:moveTo>
                  <a:cubicBezTo>
                    <a:pt x="284" y="28"/>
                    <a:pt x="309" y="33"/>
                    <a:pt x="334" y="41"/>
                  </a:cubicBezTo>
                  <a:cubicBezTo>
                    <a:pt x="368" y="58"/>
                    <a:pt x="351" y="74"/>
                    <a:pt x="334" y="91"/>
                  </a:cubicBezTo>
                  <a:cubicBezTo>
                    <a:pt x="301" y="108"/>
                    <a:pt x="284" y="124"/>
                    <a:pt x="251" y="124"/>
                  </a:cubicBezTo>
                  <a:cubicBezTo>
                    <a:pt x="217" y="141"/>
                    <a:pt x="167" y="158"/>
                    <a:pt x="117" y="158"/>
                  </a:cubicBezTo>
                  <a:cubicBezTo>
                    <a:pt x="85" y="166"/>
                    <a:pt x="57" y="170"/>
                    <a:pt x="37" y="172"/>
                  </a:cubicBezTo>
                  <a:lnTo>
                    <a:pt x="37" y="172"/>
                  </a:lnTo>
                  <a:cubicBezTo>
                    <a:pt x="47" y="148"/>
                    <a:pt x="57" y="128"/>
                    <a:pt x="67" y="108"/>
                  </a:cubicBezTo>
                  <a:cubicBezTo>
                    <a:pt x="100" y="74"/>
                    <a:pt x="151" y="41"/>
                    <a:pt x="184" y="41"/>
                  </a:cubicBezTo>
                  <a:cubicBezTo>
                    <a:pt x="209" y="33"/>
                    <a:pt x="234" y="28"/>
                    <a:pt x="259" y="28"/>
                  </a:cubicBezTo>
                  <a:close/>
                  <a:moveTo>
                    <a:pt x="252" y="1"/>
                  </a:moveTo>
                  <a:cubicBezTo>
                    <a:pt x="181" y="1"/>
                    <a:pt x="112" y="34"/>
                    <a:pt x="67" y="91"/>
                  </a:cubicBezTo>
                  <a:cubicBezTo>
                    <a:pt x="34" y="124"/>
                    <a:pt x="34" y="157"/>
                    <a:pt x="18" y="174"/>
                  </a:cubicBezTo>
                  <a:lnTo>
                    <a:pt x="18" y="174"/>
                  </a:lnTo>
                  <a:cubicBezTo>
                    <a:pt x="6" y="175"/>
                    <a:pt x="0" y="175"/>
                    <a:pt x="0" y="175"/>
                  </a:cubicBezTo>
                  <a:cubicBezTo>
                    <a:pt x="5" y="177"/>
                    <a:pt x="11" y="179"/>
                    <a:pt x="17" y="181"/>
                  </a:cubicBezTo>
                  <a:lnTo>
                    <a:pt x="17" y="181"/>
                  </a:lnTo>
                  <a:cubicBezTo>
                    <a:pt x="17" y="196"/>
                    <a:pt x="17" y="210"/>
                    <a:pt x="17" y="225"/>
                  </a:cubicBezTo>
                  <a:cubicBezTo>
                    <a:pt x="22" y="210"/>
                    <a:pt x="27" y="197"/>
                    <a:pt x="32" y="185"/>
                  </a:cubicBezTo>
                  <a:lnTo>
                    <a:pt x="32" y="185"/>
                  </a:lnTo>
                  <a:cubicBezTo>
                    <a:pt x="41" y="186"/>
                    <a:pt x="51" y="187"/>
                    <a:pt x="61" y="187"/>
                  </a:cubicBezTo>
                  <a:cubicBezTo>
                    <a:pt x="84" y="187"/>
                    <a:pt x="109" y="183"/>
                    <a:pt x="134" y="175"/>
                  </a:cubicBezTo>
                  <a:cubicBezTo>
                    <a:pt x="167" y="175"/>
                    <a:pt x="217" y="158"/>
                    <a:pt x="268" y="141"/>
                  </a:cubicBezTo>
                  <a:cubicBezTo>
                    <a:pt x="284" y="141"/>
                    <a:pt x="318" y="124"/>
                    <a:pt x="351" y="124"/>
                  </a:cubicBezTo>
                  <a:cubicBezTo>
                    <a:pt x="351" y="108"/>
                    <a:pt x="368" y="91"/>
                    <a:pt x="368" y="74"/>
                  </a:cubicBezTo>
                  <a:cubicBezTo>
                    <a:pt x="384" y="58"/>
                    <a:pt x="368" y="41"/>
                    <a:pt x="351" y="24"/>
                  </a:cubicBezTo>
                  <a:cubicBezTo>
                    <a:pt x="319" y="8"/>
                    <a:pt x="285" y="1"/>
                    <a:pt x="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0"/>
            <p:cNvSpPr/>
            <p:nvPr/>
          </p:nvSpPr>
          <p:spPr>
            <a:xfrm>
              <a:off x="1385711" y="2596080"/>
              <a:ext cx="6474" cy="8077"/>
            </a:xfrm>
            <a:custGeom>
              <a:avLst/>
              <a:gdLst/>
              <a:ahLst/>
              <a:cxnLst/>
              <a:rect l="l" t="t" r="r" b="b"/>
              <a:pathLst>
                <a:path w="202" h="252" extrusionOk="0">
                  <a:moveTo>
                    <a:pt x="51" y="1"/>
                  </a:moveTo>
                  <a:cubicBezTo>
                    <a:pt x="17" y="1"/>
                    <a:pt x="1" y="34"/>
                    <a:pt x="17" y="51"/>
                  </a:cubicBezTo>
                  <a:cubicBezTo>
                    <a:pt x="17" y="84"/>
                    <a:pt x="17" y="101"/>
                    <a:pt x="34" y="118"/>
                  </a:cubicBezTo>
                  <a:cubicBezTo>
                    <a:pt x="51" y="151"/>
                    <a:pt x="68" y="168"/>
                    <a:pt x="101" y="201"/>
                  </a:cubicBezTo>
                  <a:cubicBezTo>
                    <a:pt x="118" y="218"/>
                    <a:pt x="134" y="235"/>
                    <a:pt x="168" y="251"/>
                  </a:cubicBezTo>
                  <a:cubicBezTo>
                    <a:pt x="168" y="235"/>
                    <a:pt x="151" y="218"/>
                    <a:pt x="101" y="184"/>
                  </a:cubicBezTo>
                  <a:cubicBezTo>
                    <a:pt x="84" y="151"/>
                    <a:pt x="68" y="134"/>
                    <a:pt x="51" y="101"/>
                  </a:cubicBezTo>
                  <a:cubicBezTo>
                    <a:pt x="34" y="84"/>
                    <a:pt x="17" y="34"/>
                    <a:pt x="51" y="17"/>
                  </a:cubicBezTo>
                  <a:cubicBezTo>
                    <a:pt x="84" y="17"/>
                    <a:pt x="118" y="51"/>
                    <a:pt x="134" y="84"/>
                  </a:cubicBezTo>
                  <a:cubicBezTo>
                    <a:pt x="151" y="101"/>
                    <a:pt x="168" y="134"/>
                    <a:pt x="185" y="168"/>
                  </a:cubicBezTo>
                  <a:cubicBezTo>
                    <a:pt x="185" y="184"/>
                    <a:pt x="185" y="218"/>
                    <a:pt x="185" y="251"/>
                  </a:cubicBezTo>
                  <a:cubicBezTo>
                    <a:pt x="201" y="218"/>
                    <a:pt x="201" y="184"/>
                    <a:pt x="201" y="151"/>
                  </a:cubicBezTo>
                  <a:cubicBezTo>
                    <a:pt x="185" y="118"/>
                    <a:pt x="185" y="84"/>
                    <a:pt x="151" y="67"/>
                  </a:cubicBezTo>
                  <a:cubicBezTo>
                    <a:pt x="134" y="17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0"/>
            <p:cNvSpPr/>
            <p:nvPr/>
          </p:nvSpPr>
          <p:spPr>
            <a:xfrm>
              <a:off x="1321451" y="2599285"/>
              <a:ext cx="23076" cy="18781"/>
            </a:xfrm>
            <a:custGeom>
              <a:avLst/>
              <a:gdLst/>
              <a:ahLst/>
              <a:cxnLst/>
              <a:rect l="l" t="t" r="r" b="b"/>
              <a:pathLst>
                <a:path w="720" h="586" extrusionOk="0">
                  <a:moveTo>
                    <a:pt x="151" y="1"/>
                  </a:moveTo>
                  <a:cubicBezTo>
                    <a:pt x="118" y="1"/>
                    <a:pt x="84" y="1"/>
                    <a:pt x="51" y="18"/>
                  </a:cubicBezTo>
                  <a:lnTo>
                    <a:pt x="1" y="18"/>
                  </a:lnTo>
                  <a:cubicBezTo>
                    <a:pt x="1" y="26"/>
                    <a:pt x="17" y="26"/>
                    <a:pt x="45" y="26"/>
                  </a:cubicBezTo>
                  <a:cubicBezTo>
                    <a:pt x="72" y="26"/>
                    <a:pt x="109" y="26"/>
                    <a:pt x="151" y="34"/>
                  </a:cubicBezTo>
                  <a:cubicBezTo>
                    <a:pt x="402" y="51"/>
                    <a:pt x="602" y="218"/>
                    <a:pt x="686" y="452"/>
                  </a:cubicBezTo>
                  <a:cubicBezTo>
                    <a:pt x="719" y="536"/>
                    <a:pt x="719" y="586"/>
                    <a:pt x="719" y="586"/>
                  </a:cubicBezTo>
                  <a:cubicBezTo>
                    <a:pt x="719" y="569"/>
                    <a:pt x="719" y="552"/>
                    <a:pt x="719" y="552"/>
                  </a:cubicBezTo>
                  <a:cubicBezTo>
                    <a:pt x="719" y="502"/>
                    <a:pt x="703" y="469"/>
                    <a:pt x="703" y="435"/>
                  </a:cubicBezTo>
                  <a:cubicBezTo>
                    <a:pt x="619" y="201"/>
                    <a:pt x="402" y="18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0"/>
            <p:cNvSpPr/>
            <p:nvPr/>
          </p:nvSpPr>
          <p:spPr>
            <a:xfrm>
              <a:off x="1327348" y="2573068"/>
              <a:ext cx="1090" cy="26794"/>
            </a:xfrm>
            <a:custGeom>
              <a:avLst/>
              <a:gdLst/>
              <a:ahLst/>
              <a:cxnLst/>
              <a:rect l="l" t="t" r="r" b="b"/>
              <a:pathLst>
                <a:path w="34" h="836" extrusionOk="0">
                  <a:moveTo>
                    <a:pt x="17" y="0"/>
                  </a:moveTo>
                  <a:cubicBezTo>
                    <a:pt x="17" y="134"/>
                    <a:pt x="1" y="284"/>
                    <a:pt x="17" y="418"/>
                  </a:cubicBezTo>
                  <a:cubicBezTo>
                    <a:pt x="1" y="552"/>
                    <a:pt x="1" y="685"/>
                    <a:pt x="17" y="836"/>
                  </a:cubicBezTo>
                  <a:cubicBezTo>
                    <a:pt x="34" y="552"/>
                    <a:pt x="34" y="284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0"/>
            <p:cNvSpPr/>
            <p:nvPr/>
          </p:nvSpPr>
          <p:spPr>
            <a:xfrm>
              <a:off x="1352507" y="2612137"/>
              <a:ext cx="19326" cy="833"/>
            </a:xfrm>
            <a:custGeom>
              <a:avLst/>
              <a:gdLst/>
              <a:ahLst/>
              <a:cxnLst/>
              <a:rect l="l" t="t" r="r" b="b"/>
              <a:pathLst>
                <a:path w="603" h="26" extrusionOk="0">
                  <a:moveTo>
                    <a:pt x="1" y="1"/>
                  </a:moveTo>
                  <a:cubicBezTo>
                    <a:pt x="101" y="18"/>
                    <a:pt x="201" y="26"/>
                    <a:pt x="302" y="26"/>
                  </a:cubicBezTo>
                  <a:cubicBezTo>
                    <a:pt x="402" y="26"/>
                    <a:pt x="502" y="18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0"/>
            <p:cNvSpPr/>
            <p:nvPr/>
          </p:nvSpPr>
          <p:spPr>
            <a:xfrm>
              <a:off x="1340200" y="2612137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1" y="1"/>
                  </a:moveTo>
                  <a:cubicBezTo>
                    <a:pt x="1" y="1"/>
                    <a:pt x="1" y="34"/>
                    <a:pt x="17" y="68"/>
                  </a:cubicBezTo>
                  <a:cubicBezTo>
                    <a:pt x="34" y="84"/>
                    <a:pt x="51" y="118"/>
                    <a:pt x="51" y="118"/>
                  </a:cubicBezTo>
                  <a:cubicBezTo>
                    <a:pt x="51" y="118"/>
                    <a:pt x="67" y="84"/>
                    <a:pt x="51" y="51"/>
                  </a:cubicBezTo>
                  <a:cubicBezTo>
                    <a:pt x="34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0"/>
            <p:cNvSpPr/>
            <p:nvPr/>
          </p:nvSpPr>
          <p:spPr>
            <a:xfrm>
              <a:off x="1335392" y="2606272"/>
              <a:ext cx="2692" cy="26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0" y="0"/>
                  </a:moveTo>
                  <a:cubicBezTo>
                    <a:pt x="0" y="0"/>
                    <a:pt x="0" y="33"/>
                    <a:pt x="34" y="50"/>
                  </a:cubicBezTo>
                  <a:cubicBezTo>
                    <a:pt x="50" y="67"/>
                    <a:pt x="67" y="84"/>
                    <a:pt x="67" y="84"/>
                  </a:cubicBezTo>
                  <a:cubicBezTo>
                    <a:pt x="84" y="67"/>
                    <a:pt x="67" y="50"/>
                    <a:pt x="50" y="33"/>
                  </a:cubicBezTo>
                  <a:cubicBezTo>
                    <a:pt x="17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0"/>
            <p:cNvSpPr/>
            <p:nvPr/>
          </p:nvSpPr>
          <p:spPr>
            <a:xfrm>
              <a:off x="1328406" y="2603356"/>
              <a:ext cx="3782" cy="1538"/>
            </a:xfrm>
            <a:custGeom>
              <a:avLst/>
              <a:gdLst/>
              <a:ahLst/>
              <a:cxnLst/>
              <a:rect l="l" t="t" r="r" b="b"/>
              <a:pathLst>
                <a:path w="118" h="48" extrusionOk="0">
                  <a:moveTo>
                    <a:pt x="36" y="0"/>
                  </a:moveTo>
                  <a:cubicBezTo>
                    <a:pt x="16" y="0"/>
                    <a:pt x="1" y="8"/>
                    <a:pt x="1" y="8"/>
                  </a:cubicBezTo>
                  <a:cubicBezTo>
                    <a:pt x="1" y="8"/>
                    <a:pt x="34" y="8"/>
                    <a:pt x="68" y="24"/>
                  </a:cubicBezTo>
                  <a:cubicBezTo>
                    <a:pt x="80" y="36"/>
                    <a:pt x="100" y="48"/>
                    <a:pt x="111" y="48"/>
                  </a:cubicBezTo>
                  <a:cubicBezTo>
                    <a:pt x="115" y="48"/>
                    <a:pt x="118" y="46"/>
                    <a:pt x="118" y="41"/>
                  </a:cubicBezTo>
                  <a:cubicBezTo>
                    <a:pt x="118" y="41"/>
                    <a:pt x="101" y="8"/>
                    <a:pt x="68" y="8"/>
                  </a:cubicBezTo>
                  <a:cubicBezTo>
                    <a:pt x="57" y="2"/>
                    <a:pt x="46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0"/>
            <p:cNvSpPr/>
            <p:nvPr/>
          </p:nvSpPr>
          <p:spPr>
            <a:xfrm>
              <a:off x="1323598" y="2602106"/>
              <a:ext cx="2179" cy="962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11" y="1"/>
                  </a:moveTo>
                  <a:cubicBezTo>
                    <a:pt x="5" y="1"/>
                    <a:pt x="1" y="5"/>
                    <a:pt x="1" y="13"/>
                  </a:cubicBezTo>
                  <a:cubicBezTo>
                    <a:pt x="1" y="13"/>
                    <a:pt x="17" y="30"/>
                    <a:pt x="34" y="30"/>
                  </a:cubicBezTo>
                  <a:lnTo>
                    <a:pt x="67" y="30"/>
                  </a:lnTo>
                  <a:cubicBezTo>
                    <a:pt x="67" y="30"/>
                    <a:pt x="51" y="13"/>
                    <a:pt x="34" y="13"/>
                  </a:cubicBezTo>
                  <a:cubicBezTo>
                    <a:pt x="26" y="5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0"/>
            <p:cNvSpPr/>
            <p:nvPr/>
          </p:nvSpPr>
          <p:spPr>
            <a:xfrm>
              <a:off x="946594" y="2489514"/>
              <a:ext cx="99900" cy="99900"/>
            </a:xfrm>
            <a:custGeom>
              <a:avLst/>
              <a:gdLst/>
              <a:ahLst/>
              <a:cxnLst/>
              <a:rect l="l" t="t" r="r" b="b"/>
              <a:pathLst>
                <a:path w="3117" h="3117" extrusionOk="0">
                  <a:moveTo>
                    <a:pt x="853" y="1"/>
                  </a:moveTo>
                  <a:lnTo>
                    <a:pt x="1" y="1321"/>
                  </a:lnTo>
                  <a:lnTo>
                    <a:pt x="101" y="1387"/>
                  </a:lnTo>
                  <a:cubicBezTo>
                    <a:pt x="552" y="1722"/>
                    <a:pt x="2424" y="3008"/>
                    <a:pt x="2808" y="3108"/>
                  </a:cubicBezTo>
                  <a:cubicBezTo>
                    <a:pt x="2827" y="3114"/>
                    <a:pt x="2842" y="3116"/>
                    <a:pt x="2855" y="3116"/>
                  </a:cubicBezTo>
                  <a:cubicBezTo>
                    <a:pt x="3116" y="3116"/>
                    <a:pt x="1989" y="1989"/>
                    <a:pt x="1989" y="1989"/>
                  </a:cubicBezTo>
                  <a:lnTo>
                    <a:pt x="2557" y="1070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0"/>
            <p:cNvSpPr/>
            <p:nvPr/>
          </p:nvSpPr>
          <p:spPr>
            <a:xfrm>
              <a:off x="946594" y="2530218"/>
              <a:ext cx="92689" cy="58395"/>
            </a:xfrm>
            <a:custGeom>
              <a:avLst/>
              <a:gdLst/>
              <a:ahLst/>
              <a:cxnLst/>
              <a:rect l="l" t="t" r="r" b="b"/>
              <a:pathLst>
                <a:path w="2892" h="1822" extrusionOk="0">
                  <a:moveTo>
                    <a:pt x="1" y="0"/>
                  </a:moveTo>
                  <a:cubicBezTo>
                    <a:pt x="17" y="0"/>
                    <a:pt x="17" y="17"/>
                    <a:pt x="34" y="17"/>
                  </a:cubicBezTo>
                  <a:cubicBezTo>
                    <a:pt x="17" y="0"/>
                    <a:pt x="17" y="0"/>
                    <a:pt x="1" y="0"/>
                  </a:cubicBezTo>
                  <a:close/>
                  <a:moveTo>
                    <a:pt x="34" y="17"/>
                  </a:moveTo>
                  <a:lnTo>
                    <a:pt x="101" y="67"/>
                  </a:lnTo>
                  <a:lnTo>
                    <a:pt x="418" y="285"/>
                  </a:lnTo>
                  <a:cubicBezTo>
                    <a:pt x="669" y="452"/>
                    <a:pt x="1020" y="702"/>
                    <a:pt x="1421" y="953"/>
                  </a:cubicBezTo>
                  <a:cubicBezTo>
                    <a:pt x="1822" y="1203"/>
                    <a:pt x="2190" y="1421"/>
                    <a:pt x="2457" y="1588"/>
                  </a:cubicBezTo>
                  <a:lnTo>
                    <a:pt x="2774" y="1772"/>
                  </a:lnTo>
                  <a:lnTo>
                    <a:pt x="2858" y="1805"/>
                  </a:lnTo>
                  <a:lnTo>
                    <a:pt x="2774" y="1755"/>
                  </a:lnTo>
                  <a:lnTo>
                    <a:pt x="2457" y="1571"/>
                  </a:lnTo>
                  <a:cubicBezTo>
                    <a:pt x="2190" y="1404"/>
                    <a:pt x="1839" y="1187"/>
                    <a:pt x="1438" y="936"/>
                  </a:cubicBezTo>
                  <a:cubicBezTo>
                    <a:pt x="1037" y="669"/>
                    <a:pt x="686" y="435"/>
                    <a:pt x="418" y="268"/>
                  </a:cubicBezTo>
                  <a:lnTo>
                    <a:pt x="118" y="67"/>
                  </a:lnTo>
                  <a:lnTo>
                    <a:pt x="34" y="17"/>
                  </a:lnTo>
                  <a:close/>
                  <a:moveTo>
                    <a:pt x="2858" y="1805"/>
                  </a:moveTo>
                  <a:cubicBezTo>
                    <a:pt x="2875" y="1822"/>
                    <a:pt x="2875" y="1822"/>
                    <a:pt x="2891" y="1822"/>
                  </a:cubicBezTo>
                  <a:cubicBezTo>
                    <a:pt x="2875" y="1822"/>
                    <a:pt x="2875" y="1805"/>
                    <a:pt x="2858" y="18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0"/>
            <p:cNvSpPr/>
            <p:nvPr/>
          </p:nvSpPr>
          <p:spPr>
            <a:xfrm>
              <a:off x="1019444" y="2572972"/>
              <a:ext cx="10192" cy="5481"/>
            </a:xfrm>
            <a:custGeom>
              <a:avLst/>
              <a:gdLst/>
              <a:ahLst/>
              <a:cxnLst/>
              <a:rect l="l" t="t" r="r" b="b"/>
              <a:pathLst>
                <a:path w="318" h="171" extrusionOk="0">
                  <a:moveTo>
                    <a:pt x="268" y="0"/>
                  </a:moveTo>
                  <a:cubicBezTo>
                    <a:pt x="152" y="0"/>
                    <a:pt x="44" y="53"/>
                    <a:pt x="0" y="170"/>
                  </a:cubicBezTo>
                  <a:cubicBezTo>
                    <a:pt x="84" y="70"/>
                    <a:pt x="201" y="20"/>
                    <a:pt x="318" y="3"/>
                  </a:cubicBezTo>
                  <a:cubicBezTo>
                    <a:pt x="301" y="1"/>
                    <a:pt x="285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0"/>
            <p:cNvSpPr/>
            <p:nvPr/>
          </p:nvSpPr>
          <p:spPr>
            <a:xfrm>
              <a:off x="1008194" y="2556979"/>
              <a:ext cx="5929" cy="2724"/>
            </a:xfrm>
            <a:custGeom>
              <a:avLst/>
              <a:gdLst/>
              <a:ahLst/>
              <a:cxnLst/>
              <a:rect l="l" t="t" r="r" b="b"/>
              <a:pathLst>
                <a:path w="185" h="85" extrusionOk="0">
                  <a:moveTo>
                    <a:pt x="184" y="1"/>
                  </a:moveTo>
                  <a:cubicBezTo>
                    <a:pt x="184" y="1"/>
                    <a:pt x="134" y="18"/>
                    <a:pt x="84" y="34"/>
                  </a:cubicBezTo>
                  <a:cubicBezTo>
                    <a:pt x="34" y="51"/>
                    <a:pt x="0" y="84"/>
                    <a:pt x="0" y="84"/>
                  </a:cubicBezTo>
                  <a:cubicBezTo>
                    <a:pt x="34" y="84"/>
                    <a:pt x="67" y="68"/>
                    <a:pt x="100" y="51"/>
                  </a:cubicBezTo>
                  <a:cubicBezTo>
                    <a:pt x="151" y="34"/>
                    <a:pt x="184" y="18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0"/>
            <p:cNvSpPr/>
            <p:nvPr/>
          </p:nvSpPr>
          <p:spPr>
            <a:xfrm>
              <a:off x="1005502" y="2553774"/>
              <a:ext cx="5384" cy="1122"/>
            </a:xfrm>
            <a:custGeom>
              <a:avLst/>
              <a:gdLst/>
              <a:ahLst/>
              <a:cxnLst/>
              <a:rect l="l" t="t" r="r" b="b"/>
              <a:pathLst>
                <a:path w="168" h="35" extrusionOk="0">
                  <a:moveTo>
                    <a:pt x="68" y="1"/>
                  </a:moveTo>
                  <a:cubicBezTo>
                    <a:pt x="34" y="17"/>
                    <a:pt x="1" y="17"/>
                    <a:pt x="1" y="34"/>
                  </a:cubicBezTo>
                  <a:cubicBezTo>
                    <a:pt x="1" y="34"/>
                    <a:pt x="34" y="34"/>
                    <a:pt x="84" y="17"/>
                  </a:cubicBezTo>
                  <a:cubicBezTo>
                    <a:pt x="134" y="17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0"/>
            <p:cNvSpPr/>
            <p:nvPr/>
          </p:nvSpPr>
          <p:spPr>
            <a:xfrm>
              <a:off x="1005502" y="2547749"/>
              <a:ext cx="5929" cy="3910"/>
            </a:xfrm>
            <a:custGeom>
              <a:avLst/>
              <a:gdLst/>
              <a:ahLst/>
              <a:cxnLst/>
              <a:rect l="l" t="t" r="r" b="b"/>
              <a:pathLst>
                <a:path w="185" h="122" extrusionOk="0">
                  <a:moveTo>
                    <a:pt x="21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1" y="5"/>
                    <a:pt x="34" y="38"/>
                    <a:pt x="84" y="72"/>
                  </a:cubicBezTo>
                  <a:cubicBezTo>
                    <a:pt x="134" y="105"/>
                    <a:pt x="184" y="122"/>
                    <a:pt x="184" y="122"/>
                  </a:cubicBezTo>
                  <a:cubicBezTo>
                    <a:pt x="184" y="105"/>
                    <a:pt x="151" y="72"/>
                    <a:pt x="101" y="55"/>
                  </a:cubicBezTo>
                  <a:cubicBezTo>
                    <a:pt x="60" y="28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0"/>
            <p:cNvSpPr/>
            <p:nvPr/>
          </p:nvSpPr>
          <p:spPr>
            <a:xfrm>
              <a:off x="1007104" y="2543614"/>
              <a:ext cx="6474" cy="4295"/>
            </a:xfrm>
            <a:custGeom>
              <a:avLst/>
              <a:gdLst/>
              <a:ahLst/>
              <a:cxnLst/>
              <a:rect l="l" t="t" r="r" b="b"/>
              <a:pathLst>
                <a:path w="202" h="134" extrusionOk="0">
                  <a:moveTo>
                    <a:pt x="1" y="0"/>
                  </a:moveTo>
                  <a:cubicBezTo>
                    <a:pt x="1" y="0"/>
                    <a:pt x="34" y="50"/>
                    <a:pt x="84" y="84"/>
                  </a:cubicBezTo>
                  <a:cubicBezTo>
                    <a:pt x="118" y="117"/>
                    <a:pt x="151" y="134"/>
                    <a:pt x="185" y="134"/>
                  </a:cubicBezTo>
                  <a:cubicBezTo>
                    <a:pt x="201" y="134"/>
                    <a:pt x="151" y="100"/>
                    <a:pt x="101" y="67"/>
                  </a:cubicBezTo>
                  <a:cubicBezTo>
                    <a:pt x="51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0"/>
            <p:cNvSpPr/>
            <p:nvPr/>
          </p:nvSpPr>
          <p:spPr>
            <a:xfrm>
              <a:off x="1013001" y="2554447"/>
              <a:ext cx="12884" cy="5801"/>
            </a:xfrm>
            <a:custGeom>
              <a:avLst/>
              <a:gdLst/>
              <a:ahLst/>
              <a:cxnLst/>
              <a:rect l="l" t="t" r="r" b="b"/>
              <a:pathLst>
                <a:path w="402" h="181" extrusionOk="0">
                  <a:moveTo>
                    <a:pt x="176" y="17"/>
                  </a:moveTo>
                  <a:cubicBezTo>
                    <a:pt x="197" y="17"/>
                    <a:pt x="218" y="21"/>
                    <a:pt x="235" y="30"/>
                  </a:cubicBezTo>
                  <a:cubicBezTo>
                    <a:pt x="301" y="46"/>
                    <a:pt x="335" y="80"/>
                    <a:pt x="368" y="130"/>
                  </a:cubicBezTo>
                  <a:cubicBezTo>
                    <a:pt x="385" y="147"/>
                    <a:pt x="352" y="163"/>
                    <a:pt x="335" y="163"/>
                  </a:cubicBezTo>
                  <a:cubicBezTo>
                    <a:pt x="301" y="163"/>
                    <a:pt x="285" y="163"/>
                    <a:pt x="251" y="147"/>
                  </a:cubicBezTo>
                  <a:cubicBezTo>
                    <a:pt x="201" y="130"/>
                    <a:pt x="168" y="130"/>
                    <a:pt x="118" y="113"/>
                  </a:cubicBezTo>
                  <a:cubicBezTo>
                    <a:pt x="85" y="97"/>
                    <a:pt x="56" y="80"/>
                    <a:pt x="35" y="68"/>
                  </a:cubicBezTo>
                  <a:lnTo>
                    <a:pt x="35" y="68"/>
                  </a:lnTo>
                  <a:cubicBezTo>
                    <a:pt x="58" y="52"/>
                    <a:pt x="84" y="41"/>
                    <a:pt x="118" y="30"/>
                  </a:cubicBezTo>
                  <a:cubicBezTo>
                    <a:pt x="134" y="21"/>
                    <a:pt x="155" y="17"/>
                    <a:pt x="176" y="17"/>
                  </a:cubicBezTo>
                  <a:close/>
                  <a:moveTo>
                    <a:pt x="188" y="1"/>
                  </a:moveTo>
                  <a:cubicBezTo>
                    <a:pt x="159" y="1"/>
                    <a:pt x="130" y="5"/>
                    <a:pt x="101" y="13"/>
                  </a:cubicBezTo>
                  <a:cubicBezTo>
                    <a:pt x="69" y="29"/>
                    <a:pt x="53" y="45"/>
                    <a:pt x="23" y="60"/>
                  </a:cubicBezTo>
                  <a:lnTo>
                    <a:pt x="23" y="60"/>
                  </a:lnTo>
                  <a:cubicBezTo>
                    <a:pt x="9" y="52"/>
                    <a:pt x="1" y="46"/>
                    <a:pt x="1" y="46"/>
                  </a:cubicBezTo>
                  <a:lnTo>
                    <a:pt x="1" y="63"/>
                  </a:lnTo>
                  <a:cubicBezTo>
                    <a:pt x="4" y="65"/>
                    <a:pt x="8" y="67"/>
                    <a:pt x="12" y="69"/>
                  </a:cubicBezTo>
                  <a:lnTo>
                    <a:pt x="12" y="69"/>
                  </a:lnTo>
                  <a:cubicBezTo>
                    <a:pt x="1" y="84"/>
                    <a:pt x="1" y="97"/>
                    <a:pt x="1" y="97"/>
                  </a:cubicBezTo>
                  <a:cubicBezTo>
                    <a:pt x="8" y="89"/>
                    <a:pt x="16" y="82"/>
                    <a:pt x="23" y="77"/>
                  </a:cubicBezTo>
                  <a:lnTo>
                    <a:pt x="23" y="77"/>
                  </a:lnTo>
                  <a:cubicBezTo>
                    <a:pt x="50" y="94"/>
                    <a:pt x="79" y="117"/>
                    <a:pt x="118" y="130"/>
                  </a:cubicBezTo>
                  <a:cubicBezTo>
                    <a:pt x="151" y="147"/>
                    <a:pt x="201" y="163"/>
                    <a:pt x="251" y="163"/>
                  </a:cubicBezTo>
                  <a:cubicBezTo>
                    <a:pt x="268" y="180"/>
                    <a:pt x="301" y="180"/>
                    <a:pt x="335" y="180"/>
                  </a:cubicBezTo>
                  <a:cubicBezTo>
                    <a:pt x="352" y="180"/>
                    <a:pt x="368" y="180"/>
                    <a:pt x="385" y="163"/>
                  </a:cubicBezTo>
                  <a:cubicBezTo>
                    <a:pt x="385" y="147"/>
                    <a:pt x="402" y="130"/>
                    <a:pt x="385" y="113"/>
                  </a:cubicBezTo>
                  <a:cubicBezTo>
                    <a:pt x="347" y="38"/>
                    <a:pt x="272" y="1"/>
                    <a:pt x="1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0"/>
            <p:cNvSpPr/>
            <p:nvPr/>
          </p:nvSpPr>
          <p:spPr>
            <a:xfrm>
              <a:off x="1012457" y="2547877"/>
              <a:ext cx="4327" cy="9134"/>
            </a:xfrm>
            <a:custGeom>
              <a:avLst/>
              <a:gdLst/>
              <a:ahLst/>
              <a:cxnLst/>
              <a:rect l="l" t="t" r="r" b="b"/>
              <a:pathLst>
                <a:path w="135" h="285" extrusionOk="0">
                  <a:moveTo>
                    <a:pt x="68" y="1"/>
                  </a:moveTo>
                  <a:cubicBezTo>
                    <a:pt x="51" y="1"/>
                    <a:pt x="18" y="1"/>
                    <a:pt x="1" y="34"/>
                  </a:cubicBezTo>
                  <a:cubicBezTo>
                    <a:pt x="1" y="51"/>
                    <a:pt x="1" y="68"/>
                    <a:pt x="1" y="101"/>
                  </a:cubicBezTo>
                  <a:cubicBezTo>
                    <a:pt x="1" y="118"/>
                    <a:pt x="1" y="151"/>
                    <a:pt x="1" y="185"/>
                  </a:cubicBezTo>
                  <a:cubicBezTo>
                    <a:pt x="1" y="218"/>
                    <a:pt x="18" y="251"/>
                    <a:pt x="34" y="268"/>
                  </a:cubicBezTo>
                  <a:cubicBezTo>
                    <a:pt x="34" y="268"/>
                    <a:pt x="34" y="235"/>
                    <a:pt x="18" y="185"/>
                  </a:cubicBezTo>
                  <a:cubicBezTo>
                    <a:pt x="18" y="151"/>
                    <a:pt x="18" y="118"/>
                    <a:pt x="18" y="101"/>
                  </a:cubicBezTo>
                  <a:cubicBezTo>
                    <a:pt x="18" y="68"/>
                    <a:pt x="34" y="18"/>
                    <a:pt x="68" y="18"/>
                  </a:cubicBezTo>
                  <a:cubicBezTo>
                    <a:pt x="101" y="34"/>
                    <a:pt x="101" y="84"/>
                    <a:pt x="101" y="118"/>
                  </a:cubicBezTo>
                  <a:cubicBezTo>
                    <a:pt x="101" y="151"/>
                    <a:pt x="101" y="185"/>
                    <a:pt x="84" y="201"/>
                  </a:cubicBezTo>
                  <a:cubicBezTo>
                    <a:pt x="84" y="235"/>
                    <a:pt x="68" y="251"/>
                    <a:pt x="51" y="285"/>
                  </a:cubicBezTo>
                  <a:cubicBezTo>
                    <a:pt x="51" y="285"/>
                    <a:pt x="84" y="268"/>
                    <a:pt x="101" y="218"/>
                  </a:cubicBezTo>
                  <a:cubicBezTo>
                    <a:pt x="118" y="185"/>
                    <a:pt x="135" y="151"/>
                    <a:pt x="135" y="118"/>
                  </a:cubicBezTo>
                  <a:cubicBezTo>
                    <a:pt x="135" y="68"/>
                    <a:pt x="118" y="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0"/>
            <p:cNvSpPr/>
            <p:nvPr/>
          </p:nvSpPr>
          <p:spPr>
            <a:xfrm>
              <a:off x="957299" y="2515763"/>
              <a:ext cx="13429" cy="27883"/>
            </a:xfrm>
            <a:custGeom>
              <a:avLst/>
              <a:gdLst/>
              <a:ahLst/>
              <a:cxnLst/>
              <a:rect l="l" t="t" r="r" b="b"/>
              <a:pathLst>
                <a:path w="419" h="870" extrusionOk="0">
                  <a:moveTo>
                    <a:pt x="1" y="0"/>
                  </a:moveTo>
                  <a:cubicBezTo>
                    <a:pt x="1" y="0"/>
                    <a:pt x="51" y="34"/>
                    <a:pt x="118" y="84"/>
                  </a:cubicBezTo>
                  <a:cubicBezTo>
                    <a:pt x="318" y="234"/>
                    <a:pt x="402" y="485"/>
                    <a:pt x="335" y="719"/>
                  </a:cubicBezTo>
                  <a:cubicBezTo>
                    <a:pt x="318" y="819"/>
                    <a:pt x="285" y="869"/>
                    <a:pt x="302" y="869"/>
                  </a:cubicBezTo>
                  <a:cubicBezTo>
                    <a:pt x="302" y="852"/>
                    <a:pt x="318" y="852"/>
                    <a:pt x="318" y="836"/>
                  </a:cubicBezTo>
                  <a:cubicBezTo>
                    <a:pt x="335" y="802"/>
                    <a:pt x="352" y="769"/>
                    <a:pt x="352" y="736"/>
                  </a:cubicBezTo>
                  <a:cubicBezTo>
                    <a:pt x="419" y="485"/>
                    <a:pt x="335" y="218"/>
                    <a:pt x="135" y="67"/>
                  </a:cubicBezTo>
                  <a:cubicBezTo>
                    <a:pt x="101" y="50"/>
                    <a:pt x="68" y="34"/>
                    <a:pt x="34" y="17"/>
                  </a:cubicBezTo>
                  <a:cubicBezTo>
                    <a:pt x="18" y="17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0"/>
            <p:cNvSpPr/>
            <p:nvPr/>
          </p:nvSpPr>
          <p:spPr>
            <a:xfrm>
              <a:off x="962683" y="2496469"/>
              <a:ext cx="14487" cy="22531"/>
            </a:xfrm>
            <a:custGeom>
              <a:avLst/>
              <a:gdLst/>
              <a:ahLst/>
              <a:cxnLst/>
              <a:rect l="l" t="t" r="r" b="b"/>
              <a:pathLst>
                <a:path w="452" h="703" extrusionOk="0">
                  <a:moveTo>
                    <a:pt x="451" y="1"/>
                  </a:moveTo>
                  <a:cubicBezTo>
                    <a:pt x="284" y="235"/>
                    <a:pt x="134" y="469"/>
                    <a:pt x="0" y="703"/>
                  </a:cubicBezTo>
                  <a:cubicBezTo>
                    <a:pt x="84" y="602"/>
                    <a:pt x="167" y="485"/>
                    <a:pt x="234" y="368"/>
                  </a:cubicBezTo>
                  <a:cubicBezTo>
                    <a:pt x="317" y="251"/>
                    <a:pt x="384" y="134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0"/>
            <p:cNvSpPr/>
            <p:nvPr/>
          </p:nvSpPr>
          <p:spPr>
            <a:xfrm>
              <a:off x="977138" y="2543005"/>
              <a:ext cx="15544" cy="10256"/>
            </a:xfrm>
            <a:custGeom>
              <a:avLst/>
              <a:gdLst/>
              <a:ahLst/>
              <a:cxnLst/>
              <a:rect l="l" t="t" r="r" b="b"/>
              <a:pathLst>
                <a:path w="485" h="320" extrusionOk="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67" y="69"/>
                    <a:pt x="134" y="136"/>
                    <a:pt x="217" y="186"/>
                  </a:cubicBezTo>
                  <a:cubicBezTo>
                    <a:pt x="301" y="236"/>
                    <a:pt x="401" y="287"/>
                    <a:pt x="485" y="320"/>
                  </a:cubicBezTo>
                  <a:cubicBezTo>
                    <a:pt x="485" y="320"/>
                    <a:pt x="368" y="253"/>
                    <a:pt x="234" y="153"/>
                  </a:cubicBezTo>
                  <a:cubicBezTo>
                    <a:pt x="112" y="77"/>
                    <a:pt x="18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0"/>
            <p:cNvSpPr/>
            <p:nvPr/>
          </p:nvSpPr>
          <p:spPr>
            <a:xfrm>
              <a:off x="965343" y="2536115"/>
              <a:ext cx="1635" cy="4295"/>
            </a:xfrm>
            <a:custGeom>
              <a:avLst/>
              <a:gdLst/>
              <a:ahLst/>
              <a:cxnLst/>
              <a:rect l="l" t="t" r="r" b="b"/>
              <a:pathLst>
                <a:path w="51" h="134" extrusionOk="0">
                  <a:moveTo>
                    <a:pt x="34" y="0"/>
                  </a:moveTo>
                  <a:cubicBezTo>
                    <a:pt x="17" y="0"/>
                    <a:pt x="17" y="34"/>
                    <a:pt x="17" y="67"/>
                  </a:cubicBezTo>
                  <a:cubicBezTo>
                    <a:pt x="17" y="101"/>
                    <a:pt x="1" y="117"/>
                    <a:pt x="17" y="134"/>
                  </a:cubicBezTo>
                  <a:cubicBezTo>
                    <a:pt x="17" y="134"/>
                    <a:pt x="34" y="101"/>
                    <a:pt x="34" y="67"/>
                  </a:cubicBezTo>
                  <a:cubicBezTo>
                    <a:pt x="51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0"/>
            <p:cNvSpPr/>
            <p:nvPr/>
          </p:nvSpPr>
          <p:spPr>
            <a:xfrm>
              <a:off x="965343" y="2528615"/>
              <a:ext cx="1090" cy="3237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1" y="0"/>
                  </a:moveTo>
                  <a:cubicBezTo>
                    <a:pt x="1" y="0"/>
                    <a:pt x="1" y="34"/>
                    <a:pt x="1" y="50"/>
                  </a:cubicBezTo>
                  <a:cubicBezTo>
                    <a:pt x="1" y="84"/>
                    <a:pt x="17" y="101"/>
                    <a:pt x="17" y="101"/>
                  </a:cubicBezTo>
                  <a:cubicBezTo>
                    <a:pt x="34" y="101"/>
                    <a:pt x="34" y="84"/>
                    <a:pt x="17" y="50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0"/>
            <p:cNvSpPr/>
            <p:nvPr/>
          </p:nvSpPr>
          <p:spPr>
            <a:xfrm>
              <a:off x="961048" y="2522718"/>
              <a:ext cx="2724" cy="2852"/>
            </a:xfrm>
            <a:custGeom>
              <a:avLst/>
              <a:gdLst/>
              <a:ahLst/>
              <a:cxnLst/>
              <a:rect l="l" t="t" r="r" b="b"/>
              <a:pathLst>
                <a:path w="85" h="89" extrusionOk="0">
                  <a:moveTo>
                    <a:pt x="1" y="1"/>
                  </a:moveTo>
                  <a:cubicBezTo>
                    <a:pt x="1" y="1"/>
                    <a:pt x="18" y="17"/>
                    <a:pt x="34" y="51"/>
                  </a:cubicBezTo>
                  <a:cubicBezTo>
                    <a:pt x="48" y="64"/>
                    <a:pt x="61" y="89"/>
                    <a:pt x="66" y="89"/>
                  </a:cubicBezTo>
                  <a:cubicBezTo>
                    <a:pt x="67" y="89"/>
                    <a:pt x="68" y="87"/>
                    <a:pt x="68" y="84"/>
                  </a:cubicBezTo>
                  <a:cubicBezTo>
                    <a:pt x="84" y="84"/>
                    <a:pt x="84" y="51"/>
                    <a:pt x="51" y="34"/>
                  </a:cubicBezTo>
                  <a:cubicBezTo>
                    <a:pt x="34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0"/>
            <p:cNvSpPr/>
            <p:nvPr/>
          </p:nvSpPr>
          <p:spPr>
            <a:xfrm>
              <a:off x="957299" y="2518968"/>
              <a:ext cx="1667" cy="1635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18" y="1"/>
                  </a:moveTo>
                  <a:cubicBezTo>
                    <a:pt x="1" y="1"/>
                    <a:pt x="1" y="17"/>
                    <a:pt x="18" y="34"/>
                  </a:cubicBezTo>
                  <a:cubicBezTo>
                    <a:pt x="34" y="51"/>
                    <a:pt x="51" y="51"/>
                    <a:pt x="51" y="51"/>
                  </a:cubicBezTo>
                  <a:cubicBezTo>
                    <a:pt x="51" y="51"/>
                    <a:pt x="51" y="34"/>
                    <a:pt x="34" y="17"/>
                  </a:cubicBezTo>
                  <a:cubicBezTo>
                    <a:pt x="34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0"/>
            <p:cNvSpPr/>
            <p:nvPr/>
          </p:nvSpPr>
          <p:spPr>
            <a:xfrm>
              <a:off x="948741" y="1854956"/>
              <a:ext cx="366332" cy="710100"/>
            </a:xfrm>
            <a:custGeom>
              <a:avLst/>
              <a:gdLst/>
              <a:ahLst/>
              <a:cxnLst/>
              <a:rect l="l" t="t" r="r" b="b"/>
              <a:pathLst>
                <a:path w="11430" h="22156" extrusionOk="0">
                  <a:moveTo>
                    <a:pt x="4278" y="0"/>
                  </a:moveTo>
                  <a:cubicBezTo>
                    <a:pt x="4278" y="0"/>
                    <a:pt x="6885" y="11011"/>
                    <a:pt x="6935" y="11211"/>
                  </a:cubicBezTo>
                  <a:cubicBezTo>
                    <a:pt x="6985" y="11429"/>
                    <a:pt x="1" y="20201"/>
                    <a:pt x="1" y="20201"/>
                  </a:cubicBezTo>
                  <a:lnTo>
                    <a:pt x="2958" y="22156"/>
                  </a:lnTo>
                  <a:cubicBezTo>
                    <a:pt x="2958" y="22156"/>
                    <a:pt x="10928" y="13367"/>
                    <a:pt x="11179" y="12832"/>
                  </a:cubicBezTo>
                  <a:cubicBezTo>
                    <a:pt x="11429" y="12281"/>
                    <a:pt x="9725" y="919"/>
                    <a:pt x="9725" y="919"/>
                  </a:cubicBezTo>
                  <a:lnTo>
                    <a:pt x="427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0"/>
            <p:cNvSpPr/>
            <p:nvPr/>
          </p:nvSpPr>
          <p:spPr>
            <a:xfrm>
              <a:off x="1041911" y="1850117"/>
              <a:ext cx="368479" cy="744522"/>
            </a:xfrm>
            <a:custGeom>
              <a:avLst/>
              <a:gdLst/>
              <a:ahLst/>
              <a:cxnLst/>
              <a:rect l="l" t="t" r="r" b="b"/>
              <a:pathLst>
                <a:path w="11497" h="23230" extrusionOk="0">
                  <a:moveTo>
                    <a:pt x="402" y="1"/>
                  </a:moveTo>
                  <a:lnTo>
                    <a:pt x="302" y="418"/>
                  </a:lnTo>
                  <a:cubicBezTo>
                    <a:pt x="1" y="1655"/>
                    <a:pt x="185" y="2975"/>
                    <a:pt x="820" y="4078"/>
                  </a:cubicBezTo>
                  <a:lnTo>
                    <a:pt x="5465" y="12114"/>
                  </a:lnTo>
                  <a:cubicBezTo>
                    <a:pt x="5799" y="12682"/>
                    <a:pt x="6033" y="13301"/>
                    <a:pt x="6166" y="13952"/>
                  </a:cubicBezTo>
                  <a:lnTo>
                    <a:pt x="8272" y="23225"/>
                  </a:lnTo>
                  <a:lnTo>
                    <a:pt x="11495" y="23225"/>
                  </a:lnTo>
                  <a:cubicBezTo>
                    <a:pt x="11454" y="23033"/>
                    <a:pt x="10650" y="15524"/>
                    <a:pt x="10243" y="12983"/>
                  </a:cubicBezTo>
                  <a:cubicBezTo>
                    <a:pt x="9926" y="11012"/>
                    <a:pt x="7303" y="4913"/>
                    <a:pt x="6033" y="2039"/>
                  </a:cubicBezTo>
                  <a:lnTo>
                    <a:pt x="6818" y="1070"/>
                  </a:lnTo>
                  <a:lnTo>
                    <a:pt x="5448" y="836"/>
                  </a:lnTo>
                  <a:lnTo>
                    <a:pt x="402" y="1"/>
                  </a:lnTo>
                  <a:close/>
                  <a:moveTo>
                    <a:pt x="11495" y="23225"/>
                  </a:moveTo>
                  <a:cubicBezTo>
                    <a:pt x="11495" y="23228"/>
                    <a:pt x="11496" y="23229"/>
                    <a:pt x="11496" y="23229"/>
                  </a:cubicBezTo>
                  <a:cubicBezTo>
                    <a:pt x="11496" y="23229"/>
                    <a:pt x="11496" y="23228"/>
                    <a:pt x="11496" y="23225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0"/>
            <p:cNvSpPr/>
            <p:nvPr/>
          </p:nvSpPr>
          <p:spPr>
            <a:xfrm>
              <a:off x="1237928" y="1914922"/>
              <a:ext cx="43396" cy="110348"/>
            </a:xfrm>
            <a:custGeom>
              <a:avLst/>
              <a:gdLst/>
              <a:ahLst/>
              <a:cxnLst/>
              <a:rect l="l" t="t" r="r" b="b"/>
              <a:pathLst>
                <a:path w="1354" h="3443" extrusionOk="0">
                  <a:moveTo>
                    <a:pt x="0" y="0"/>
                  </a:moveTo>
                  <a:cubicBezTo>
                    <a:pt x="17" y="34"/>
                    <a:pt x="34" y="84"/>
                    <a:pt x="50" y="134"/>
                  </a:cubicBezTo>
                  <a:lnTo>
                    <a:pt x="201" y="502"/>
                  </a:lnTo>
                  <a:cubicBezTo>
                    <a:pt x="334" y="802"/>
                    <a:pt x="501" y="1237"/>
                    <a:pt x="685" y="1721"/>
                  </a:cubicBezTo>
                  <a:cubicBezTo>
                    <a:pt x="886" y="2189"/>
                    <a:pt x="1036" y="2624"/>
                    <a:pt x="1153" y="2941"/>
                  </a:cubicBezTo>
                  <a:cubicBezTo>
                    <a:pt x="1203" y="3091"/>
                    <a:pt x="1253" y="3208"/>
                    <a:pt x="1287" y="3309"/>
                  </a:cubicBezTo>
                  <a:cubicBezTo>
                    <a:pt x="1303" y="3359"/>
                    <a:pt x="1320" y="3409"/>
                    <a:pt x="1354" y="3442"/>
                  </a:cubicBezTo>
                  <a:cubicBezTo>
                    <a:pt x="1354" y="3409"/>
                    <a:pt x="1337" y="3359"/>
                    <a:pt x="1320" y="3309"/>
                  </a:cubicBezTo>
                  <a:cubicBezTo>
                    <a:pt x="1287" y="3208"/>
                    <a:pt x="1253" y="3091"/>
                    <a:pt x="1203" y="2924"/>
                  </a:cubicBezTo>
                  <a:cubicBezTo>
                    <a:pt x="1103" y="2607"/>
                    <a:pt x="936" y="2172"/>
                    <a:pt x="752" y="1688"/>
                  </a:cubicBezTo>
                  <a:cubicBezTo>
                    <a:pt x="568" y="1220"/>
                    <a:pt x="385" y="786"/>
                    <a:pt x="251" y="485"/>
                  </a:cubicBezTo>
                  <a:cubicBezTo>
                    <a:pt x="184" y="335"/>
                    <a:pt x="117" y="201"/>
                    <a:pt x="84" y="117"/>
                  </a:cubicBezTo>
                  <a:cubicBezTo>
                    <a:pt x="67" y="67"/>
                    <a:pt x="34" y="34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0"/>
            <p:cNvSpPr/>
            <p:nvPr/>
          </p:nvSpPr>
          <p:spPr>
            <a:xfrm>
              <a:off x="1128125" y="2084658"/>
              <a:ext cx="122143" cy="261913"/>
            </a:xfrm>
            <a:custGeom>
              <a:avLst/>
              <a:gdLst/>
              <a:ahLst/>
              <a:cxnLst/>
              <a:rect l="l" t="t" r="r" b="b"/>
              <a:pathLst>
                <a:path w="3811" h="8172" extrusionOk="0">
                  <a:moveTo>
                    <a:pt x="1" y="1"/>
                  </a:moveTo>
                  <a:cubicBezTo>
                    <a:pt x="18" y="34"/>
                    <a:pt x="34" y="51"/>
                    <a:pt x="51" y="85"/>
                  </a:cubicBezTo>
                  <a:lnTo>
                    <a:pt x="201" y="302"/>
                  </a:lnTo>
                  <a:lnTo>
                    <a:pt x="736" y="1120"/>
                  </a:lnTo>
                  <a:cubicBezTo>
                    <a:pt x="1321" y="2006"/>
                    <a:pt x="1872" y="2942"/>
                    <a:pt x="2374" y="3894"/>
                  </a:cubicBezTo>
                  <a:cubicBezTo>
                    <a:pt x="2641" y="4445"/>
                    <a:pt x="2892" y="4997"/>
                    <a:pt x="3092" y="5498"/>
                  </a:cubicBezTo>
                  <a:cubicBezTo>
                    <a:pt x="3176" y="5749"/>
                    <a:pt x="3276" y="5999"/>
                    <a:pt x="3343" y="6233"/>
                  </a:cubicBezTo>
                  <a:lnTo>
                    <a:pt x="3460" y="6567"/>
                  </a:lnTo>
                  <a:cubicBezTo>
                    <a:pt x="3476" y="6668"/>
                    <a:pt x="3510" y="6768"/>
                    <a:pt x="3543" y="6868"/>
                  </a:cubicBezTo>
                  <a:cubicBezTo>
                    <a:pt x="3593" y="7069"/>
                    <a:pt x="3627" y="7252"/>
                    <a:pt x="3660" y="7403"/>
                  </a:cubicBezTo>
                  <a:cubicBezTo>
                    <a:pt x="3677" y="7486"/>
                    <a:pt x="3694" y="7570"/>
                    <a:pt x="3710" y="7637"/>
                  </a:cubicBezTo>
                  <a:cubicBezTo>
                    <a:pt x="3727" y="7704"/>
                    <a:pt x="3744" y="7770"/>
                    <a:pt x="3744" y="7821"/>
                  </a:cubicBezTo>
                  <a:lnTo>
                    <a:pt x="3794" y="8088"/>
                  </a:lnTo>
                  <a:cubicBezTo>
                    <a:pt x="3794" y="8105"/>
                    <a:pt x="3811" y="8138"/>
                    <a:pt x="3811" y="8171"/>
                  </a:cubicBezTo>
                  <a:cubicBezTo>
                    <a:pt x="3811" y="8138"/>
                    <a:pt x="3811" y="8105"/>
                    <a:pt x="3811" y="8071"/>
                  </a:cubicBezTo>
                  <a:cubicBezTo>
                    <a:pt x="3794" y="8004"/>
                    <a:pt x="3794" y="7921"/>
                    <a:pt x="3777" y="7821"/>
                  </a:cubicBezTo>
                  <a:cubicBezTo>
                    <a:pt x="3760" y="7754"/>
                    <a:pt x="3760" y="7687"/>
                    <a:pt x="3744" y="7620"/>
                  </a:cubicBezTo>
                  <a:lnTo>
                    <a:pt x="3710" y="7403"/>
                  </a:lnTo>
                  <a:cubicBezTo>
                    <a:pt x="3677" y="7236"/>
                    <a:pt x="3643" y="7052"/>
                    <a:pt x="3577" y="6851"/>
                  </a:cubicBezTo>
                  <a:lnTo>
                    <a:pt x="3510" y="6551"/>
                  </a:lnTo>
                  <a:cubicBezTo>
                    <a:pt x="3476" y="6434"/>
                    <a:pt x="3443" y="6317"/>
                    <a:pt x="3410" y="6217"/>
                  </a:cubicBezTo>
                  <a:cubicBezTo>
                    <a:pt x="3326" y="5983"/>
                    <a:pt x="3242" y="5732"/>
                    <a:pt x="3142" y="5481"/>
                  </a:cubicBezTo>
                  <a:cubicBezTo>
                    <a:pt x="2958" y="4963"/>
                    <a:pt x="2708" y="4412"/>
                    <a:pt x="2424" y="3861"/>
                  </a:cubicBezTo>
                  <a:cubicBezTo>
                    <a:pt x="1939" y="2908"/>
                    <a:pt x="1388" y="1973"/>
                    <a:pt x="770" y="1087"/>
                  </a:cubicBezTo>
                  <a:cubicBezTo>
                    <a:pt x="552" y="753"/>
                    <a:pt x="352" y="469"/>
                    <a:pt x="218" y="285"/>
                  </a:cubicBezTo>
                  <a:lnTo>
                    <a:pt x="68" y="68"/>
                  </a:lnTo>
                  <a:cubicBezTo>
                    <a:pt x="51" y="51"/>
                    <a:pt x="34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0"/>
            <p:cNvSpPr/>
            <p:nvPr/>
          </p:nvSpPr>
          <p:spPr>
            <a:xfrm>
              <a:off x="959991" y="2487912"/>
              <a:ext cx="97496" cy="62145"/>
            </a:xfrm>
            <a:custGeom>
              <a:avLst/>
              <a:gdLst/>
              <a:ahLst/>
              <a:cxnLst/>
              <a:rect l="l" t="t" r="r" b="b"/>
              <a:pathLst>
                <a:path w="3042" h="1939" extrusionOk="0">
                  <a:moveTo>
                    <a:pt x="17" y="0"/>
                  </a:moveTo>
                  <a:cubicBezTo>
                    <a:pt x="0" y="17"/>
                    <a:pt x="184" y="117"/>
                    <a:pt x="452" y="285"/>
                  </a:cubicBezTo>
                  <a:cubicBezTo>
                    <a:pt x="719" y="468"/>
                    <a:pt x="1087" y="736"/>
                    <a:pt x="1471" y="1036"/>
                  </a:cubicBezTo>
                  <a:cubicBezTo>
                    <a:pt x="1822" y="1287"/>
                    <a:pt x="2173" y="1521"/>
                    <a:pt x="2540" y="1738"/>
                  </a:cubicBezTo>
                  <a:cubicBezTo>
                    <a:pt x="2657" y="1788"/>
                    <a:pt x="2774" y="1838"/>
                    <a:pt x="2891" y="1889"/>
                  </a:cubicBezTo>
                  <a:cubicBezTo>
                    <a:pt x="2941" y="1905"/>
                    <a:pt x="2991" y="1922"/>
                    <a:pt x="3025" y="1939"/>
                  </a:cubicBezTo>
                  <a:cubicBezTo>
                    <a:pt x="3041" y="1922"/>
                    <a:pt x="2858" y="1855"/>
                    <a:pt x="2574" y="1688"/>
                  </a:cubicBezTo>
                  <a:cubicBezTo>
                    <a:pt x="2206" y="1471"/>
                    <a:pt x="1855" y="1237"/>
                    <a:pt x="1521" y="986"/>
                  </a:cubicBezTo>
                  <a:cubicBezTo>
                    <a:pt x="1120" y="686"/>
                    <a:pt x="752" y="418"/>
                    <a:pt x="485" y="251"/>
                  </a:cubicBezTo>
                  <a:cubicBezTo>
                    <a:pt x="335" y="168"/>
                    <a:pt x="218" y="101"/>
                    <a:pt x="151" y="67"/>
                  </a:cubicBezTo>
                  <a:cubicBezTo>
                    <a:pt x="101" y="34"/>
                    <a:pt x="67" y="1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0"/>
            <p:cNvSpPr/>
            <p:nvPr/>
          </p:nvSpPr>
          <p:spPr>
            <a:xfrm>
              <a:off x="1301099" y="2576818"/>
              <a:ext cx="109291" cy="2692"/>
            </a:xfrm>
            <a:custGeom>
              <a:avLst/>
              <a:gdLst/>
              <a:ahLst/>
              <a:cxnLst/>
              <a:rect l="l" t="t" r="r" b="b"/>
              <a:pathLst>
                <a:path w="3410" h="84" extrusionOk="0">
                  <a:moveTo>
                    <a:pt x="1705" y="0"/>
                  </a:moveTo>
                  <a:cubicBezTo>
                    <a:pt x="1221" y="0"/>
                    <a:pt x="803" y="17"/>
                    <a:pt x="502" y="34"/>
                  </a:cubicBezTo>
                  <a:cubicBezTo>
                    <a:pt x="335" y="34"/>
                    <a:pt x="218" y="50"/>
                    <a:pt x="135" y="50"/>
                  </a:cubicBezTo>
                  <a:cubicBezTo>
                    <a:pt x="84" y="50"/>
                    <a:pt x="34" y="50"/>
                    <a:pt x="1" y="67"/>
                  </a:cubicBezTo>
                  <a:cubicBezTo>
                    <a:pt x="34" y="84"/>
                    <a:pt x="84" y="84"/>
                    <a:pt x="135" y="84"/>
                  </a:cubicBezTo>
                  <a:lnTo>
                    <a:pt x="502" y="84"/>
                  </a:lnTo>
                  <a:lnTo>
                    <a:pt x="1705" y="67"/>
                  </a:lnTo>
                  <a:lnTo>
                    <a:pt x="2908" y="84"/>
                  </a:lnTo>
                  <a:lnTo>
                    <a:pt x="3276" y="84"/>
                  </a:lnTo>
                  <a:cubicBezTo>
                    <a:pt x="3309" y="84"/>
                    <a:pt x="3359" y="84"/>
                    <a:pt x="3409" y="67"/>
                  </a:cubicBezTo>
                  <a:cubicBezTo>
                    <a:pt x="3359" y="67"/>
                    <a:pt x="3309" y="50"/>
                    <a:pt x="3276" y="50"/>
                  </a:cubicBezTo>
                  <a:cubicBezTo>
                    <a:pt x="3175" y="50"/>
                    <a:pt x="3059" y="34"/>
                    <a:pt x="2908" y="34"/>
                  </a:cubicBezTo>
                  <a:cubicBezTo>
                    <a:pt x="2591" y="17"/>
                    <a:pt x="2173" y="0"/>
                    <a:pt x="17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0"/>
            <p:cNvSpPr/>
            <p:nvPr/>
          </p:nvSpPr>
          <p:spPr>
            <a:xfrm>
              <a:off x="1070852" y="1310202"/>
              <a:ext cx="187973" cy="168647"/>
            </a:xfrm>
            <a:custGeom>
              <a:avLst/>
              <a:gdLst/>
              <a:ahLst/>
              <a:cxnLst/>
              <a:rect l="l" t="t" r="r" b="b"/>
              <a:pathLst>
                <a:path w="5865" h="5262" extrusionOk="0">
                  <a:moveTo>
                    <a:pt x="4309" y="0"/>
                  </a:moveTo>
                  <a:cubicBezTo>
                    <a:pt x="3907" y="0"/>
                    <a:pt x="3509" y="113"/>
                    <a:pt x="3158" y="339"/>
                  </a:cubicBezTo>
                  <a:cubicBezTo>
                    <a:pt x="3024" y="439"/>
                    <a:pt x="2874" y="522"/>
                    <a:pt x="2724" y="606"/>
                  </a:cubicBezTo>
                  <a:cubicBezTo>
                    <a:pt x="2523" y="639"/>
                    <a:pt x="2306" y="673"/>
                    <a:pt x="2105" y="673"/>
                  </a:cubicBezTo>
                  <a:cubicBezTo>
                    <a:pt x="1738" y="740"/>
                    <a:pt x="1420" y="974"/>
                    <a:pt x="1270" y="1324"/>
                  </a:cubicBezTo>
                  <a:cubicBezTo>
                    <a:pt x="1170" y="1558"/>
                    <a:pt x="1136" y="1826"/>
                    <a:pt x="969" y="2026"/>
                  </a:cubicBezTo>
                  <a:cubicBezTo>
                    <a:pt x="802" y="2160"/>
                    <a:pt x="618" y="2277"/>
                    <a:pt x="435" y="2377"/>
                  </a:cubicBezTo>
                  <a:cubicBezTo>
                    <a:pt x="100" y="2644"/>
                    <a:pt x="0" y="3112"/>
                    <a:pt x="184" y="3497"/>
                  </a:cubicBezTo>
                  <a:cubicBezTo>
                    <a:pt x="284" y="3630"/>
                    <a:pt x="368" y="3781"/>
                    <a:pt x="418" y="3948"/>
                  </a:cubicBezTo>
                  <a:cubicBezTo>
                    <a:pt x="418" y="4115"/>
                    <a:pt x="401" y="4282"/>
                    <a:pt x="368" y="4432"/>
                  </a:cubicBezTo>
                  <a:cubicBezTo>
                    <a:pt x="368" y="4733"/>
                    <a:pt x="535" y="5000"/>
                    <a:pt x="802" y="5117"/>
                  </a:cubicBezTo>
                  <a:cubicBezTo>
                    <a:pt x="1002" y="5210"/>
                    <a:pt x="1233" y="5261"/>
                    <a:pt x="1462" y="5261"/>
                  </a:cubicBezTo>
                  <a:cubicBezTo>
                    <a:pt x="1521" y="5261"/>
                    <a:pt x="1580" y="5258"/>
                    <a:pt x="1638" y="5251"/>
                  </a:cubicBezTo>
                  <a:lnTo>
                    <a:pt x="5096" y="2594"/>
                  </a:lnTo>
                  <a:cubicBezTo>
                    <a:pt x="5414" y="2527"/>
                    <a:pt x="5664" y="2277"/>
                    <a:pt x="5731" y="1976"/>
                  </a:cubicBezTo>
                  <a:cubicBezTo>
                    <a:pt x="5831" y="1659"/>
                    <a:pt x="5865" y="1324"/>
                    <a:pt x="5831" y="990"/>
                  </a:cubicBezTo>
                  <a:cubicBezTo>
                    <a:pt x="5765" y="740"/>
                    <a:pt x="5514" y="539"/>
                    <a:pt x="5330" y="355"/>
                  </a:cubicBezTo>
                  <a:cubicBezTo>
                    <a:pt x="5146" y="188"/>
                    <a:pt x="4929" y="88"/>
                    <a:pt x="4712" y="38"/>
                  </a:cubicBezTo>
                  <a:cubicBezTo>
                    <a:pt x="4578" y="13"/>
                    <a:pt x="4444" y="0"/>
                    <a:pt x="4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0"/>
            <p:cNvSpPr/>
            <p:nvPr/>
          </p:nvSpPr>
          <p:spPr>
            <a:xfrm>
              <a:off x="1121170" y="1352701"/>
              <a:ext cx="124290" cy="201306"/>
            </a:xfrm>
            <a:custGeom>
              <a:avLst/>
              <a:gdLst/>
              <a:ahLst/>
              <a:cxnLst/>
              <a:rect l="l" t="t" r="r" b="b"/>
              <a:pathLst>
                <a:path w="3878" h="6281" extrusionOk="0">
                  <a:moveTo>
                    <a:pt x="2181" y="1"/>
                  </a:moveTo>
                  <a:cubicBezTo>
                    <a:pt x="1521" y="1"/>
                    <a:pt x="863" y="185"/>
                    <a:pt x="285" y="550"/>
                  </a:cubicBezTo>
                  <a:lnTo>
                    <a:pt x="118" y="650"/>
                  </a:lnTo>
                  <a:lnTo>
                    <a:pt x="1" y="6231"/>
                  </a:lnTo>
                  <a:lnTo>
                    <a:pt x="2457" y="6281"/>
                  </a:lnTo>
                  <a:cubicBezTo>
                    <a:pt x="2507" y="5997"/>
                    <a:pt x="2591" y="4877"/>
                    <a:pt x="2591" y="4877"/>
                  </a:cubicBezTo>
                  <a:cubicBezTo>
                    <a:pt x="2591" y="4877"/>
                    <a:pt x="3610" y="4827"/>
                    <a:pt x="3727" y="3808"/>
                  </a:cubicBezTo>
                  <a:cubicBezTo>
                    <a:pt x="3827" y="2789"/>
                    <a:pt x="3877" y="433"/>
                    <a:pt x="3877" y="433"/>
                  </a:cubicBezTo>
                  <a:cubicBezTo>
                    <a:pt x="3345" y="144"/>
                    <a:pt x="2763" y="1"/>
                    <a:pt x="21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0"/>
            <p:cNvSpPr/>
            <p:nvPr/>
          </p:nvSpPr>
          <p:spPr>
            <a:xfrm>
              <a:off x="1206872" y="1414204"/>
              <a:ext cx="11794" cy="40223"/>
            </a:xfrm>
            <a:custGeom>
              <a:avLst/>
              <a:gdLst/>
              <a:ahLst/>
              <a:cxnLst/>
              <a:rect l="l" t="t" r="r" b="b"/>
              <a:pathLst>
                <a:path w="368" h="1255" extrusionOk="0">
                  <a:moveTo>
                    <a:pt x="17" y="1"/>
                  </a:moveTo>
                  <a:lnTo>
                    <a:pt x="17" y="1"/>
                  </a:lnTo>
                  <a:cubicBezTo>
                    <a:pt x="50" y="268"/>
                    <a:pt x="117" y="519"/>
                    <a:pt x="201" y="770"/>
                  </a:cubicBezTo>
                  <a:cubicBezTo>
                    <a:pt x="217" y="870"/>
                    <a:pt x="251" y="970"/>
                    <a:pt x="284" y="1070"/>
                  </a:cubicBezTo>
                  <a:cubicBezTo>
                    <a:pt x="301" y="1104"/>
                    <a:pt x="301" y="1137"/>
                    <a:pt x="301" y="1171"/>
                  </a:cubicBezTo>
                  <a:cubicBezTo>
                    <a:pt x="284" y="1187"/>
                    <a:pt x="267" y="1204"/>
                    <a:pt x="217" y="1204"/>
                  </a:cubicBezTo>
                  <a:cubicBezTo>
                    <a:pt x="198" y="1199"/>
                    <a:pt x="177" y="1197"/>
                    <a:pt x="155" y="1197"/>
                  </a:cubicBezTo>
                  <a:cubicBezTo>
                    <a:pt x="103" y="1197"/>
                    <a:pt x="47" y="1209"/>
                    <a:pt x="0" y="1221"/>
                  </a:cubicBezTo>
                  <a:cubicBezTo>
                    <a:pt x="67" y="1254"/>
                    <a:pt x="151" y="1254"/>
                    <a:pt x="217" y="1254"/>
                  </a:cubicBezTo>
                  <a:lnTo>
                    <a:pt x="284" y="1254"/>
                  </a:lnTo>
                  <a:cubicBezTo>
                    <a:pt x="318" y="1254"/>
                    <a:pt x="334" y="1221"/>
                    <a:pt x="351" y="1204"/>
                  </a:cubicBezTo>
                  <a:cubicBezTo>
                    <a:pt x="368" y="1154"/>
                    <a:pt x="368" y="1087"/>
                    <a:pt x="351" y="1037"/>
                  </a:cubicBezTo>
                  <a:cubicBezTo>
                    <a:pt x="318" y="953"/>
                    <a:pt x="301" y="853"/>
                    <a:pt x="267" y="753"/>
                  </a:cubicBezTo>
                  <a:cubicBezTo>
                    <a:pt x="217" y="485"/>
                    <a:pt x="134" y="235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0"/>
            <p:cNvSpPr/>
            <p:nvPr/>
          </p:nvSpPr>
          <p:spPr>
            <a:xfrm>
              <a:off x="1162963" y="1492406"/>
              <a:ext cx="41248" cy="24646"/>
            </a:xfrm>
            <a:custGeom>
              <a:avLst/>
              <a:gdLst/>
              <a:ahLst/>
              <a:cxnLst/>
              <a:rect l="l" t="t" r="r" b="b"/>
              <a:pathLst>
                <a:path w="1287" h="769" extrusionOk="0">
                  <a:moveTo>
                    <a:pt x="0" y="0"/>
                  </a:moveTo>
                  <a:cubicBezTo>
                    <a:pt x="0" y="0"/>
                    <a:pt x="234" y="769"/>
                    <a:pt x="1253" y="769"/>
                  </a:cubicBezTo>
                  <a:lnTo>
                    <a:pt x="1287" y="502"/>
                  </a:lnTo>
                  <a:cubicBezTo>
                    <a:pt x="819" y="468"/>
                    <a:pt x="368" y="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0"/>
            <p:cNvSpPr/>
            <p:nvPr/>
          </p:nvSpPr>
          <p:spPr>
            <a:xfrm>
              <a:off x="1103318" y="1407602"/>
              <a:ext cx="28076" cy="39902"/>
            </a:xfrm>
            <a:custGeom>
              <a:avLst/>
              <a:gdLst/>
              <a:ahLst/>
              <a:cxnLst/>
              <a:rect l="l" t="t" r="r" b="b"/>
              <a:pathLst>
                <a:path w="876" h="1245" extrusionOk="0">
                  <a:moveTo>
                    <a:pt x="594" y="0"/>
                  </a:moveTo>
                  <a:cubicBezTo>
                    <a:pt x="403" y="0"/>
                    <a:pt x="1" y="71"/>
                    <a:pt x="40" y="691"/>
                  </a:cubicBezTo>
                  <a:cubicBezTo>
                    <a:pt x="59" y="1143"/>
                    <a:pt x="321" y="1245"/>
                    <a:pt x="547" y="1245"/>
                  </a:cubicBezTo>
                  <a:cubicBezTo>
                    <a:pt x="722" y="1245"/>
                    <a:pt x="875" y="1183"/>
                    <a:pt x="875" y="1176"/>
                  </a:cubicBezTo>
                  <a:cubicBezTo>
                    <a:pt x="875" y="1143"/>
                    <a:pt x="691" y="6"/>
                    <a:pt x="691" y="6"/>
                  </a:cubicBezTo>
                  <a:cubicBezTo>
                    <a:pt x="688" y="6"/>
                    <a:pt x="650" y="0"/>
                    <a:pt x="59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0"/>
            <p:cNvSpPr/>
            <p:nvPr/>
          </p:nvSpPr>
          <p:spPr>
            <a:xfrm>
              <a:off x="1110466" y="1416352"/>
              <a:ext cx="12339" cy="22531"/>
            </a:xfrm>
            <a:custGeom>
              <a:avLst/>
              <a:gdLst/>
              <a:ahLst/>
              <a:cxnLst/>
              <a:rect l="l" t="t" r="r" b="b"/>
              <a:pathLst>
                <a:path w="385" h="703" extrusionOk="0">
                  <a:moveTo>
                    <a:pt x="201" y="1"/>
                  </a:moveTo>
                  <a:cubicBezTo>
                    <a:pt x="134" y="17"/>
                    <a:pt x="67" y="68"/>
                    <a:pt x="51" y="134"/>
                  </a:cubicBezTo>
                  <a:cubicBezTo>
                    <a:pt x="17" y="201"/>
                    <a:pt x="1" y="285"/>
                    <a:pt x="17" y="352"/>
                  </a:cubicBezTo>
                  <a:cubicBezTo>
                    <a:pt x="17" y="502"/>
                    <a:pt x="101" y="636"/>
                    <a:pt x="235" y="703"/>
                  </a:cubicBezTo>
                  <a:cubicBezTo>
                    <a:pt x="285" y="703"/>
                    <a:pt x="335" y="703"/>
                    <a:pt x="368" y="669"/>
                  </a:cubicBezTo>
                  <a:cubicBezTo>
                    <a:pt x="385" y="652"/>
                    <a:pt x="385" y="636"/>
                    <a:pt x="385" y="619"/>
                  </a:cubicBezTo>
                  <a:lnTo>
                    <a:pt x="385" y="619"/>
                  </a:lnTo>
                  <a:cubicBezTo>
                    <a:pt x="385" y="619"/>
                    <a:pt x="368" y="636"/>
                    <a:pt x="351" y="652"/>
                  </a:cubicBezTo>
                  <a:cubicBezTo>
                    <a:pt x="335" y="661"/>
                    <a:pt x="318" y="665"/>
                    <a:pt x="301" y="665"/>
                  </a:cubicBezTo>
                  <a:cubicBezTo>
                    <a:pt x="285" y="665"/>
                    <a:pt x="268" y="661"/>
                    <a:pt x="251" y="652"/>
                  </a:cubicBezTo>
                  <a:cubicBezTo>
                    <a:pt x="134" y="586"/>
                    <a:pt x="67" y="485"/>
                    <a:pt x="67" y="352"/>
                  </a:cubicBezTo>
                  <a:cubicBezTo>
                    <a:pt x="67" y="285"/>
                    <a:pt x="84" y="218"/>
                    <a:pt x="101" y="151"/>
                  </a:cubicBezTo>
                  <a:cubicBezTo>
                    <a:pt x="118" y="101"/>
                    <a:pt x="151" y="51"/>
                    <a:pt x="201" y="34"/>
                  </a:cubicBezTo>
                  <a:cubicBezTo>
                    <a:pt x="235" y="34"/>
                    <a:pt x="268" y="34"/>
                    <a:pt x="285" y="68"/>
                  </a:cubicBezTo>
                  <a:cubicBezTo>
                    <a:pt x="301" y="84"/>
                    <a:pt x="285" y="118"/>
                    <a:pt x="301" y="118"/>
                  </a:cubicBezTo>
                  <a:cubicBezTo>
                    <a:pt x="301" y="118"/>
                    <a:pt x="318" y="101"/>
                    <a:pt x="301" y="68"/>
                  </a:cubicBezTo>
                  <a:cubicBezTo>
                    <a:pt x="301" y="51"/>
                    <a:pt x="285" y="34"/>
                    <a:pt x="268" y="17"/>
                  </a:cubicBezTo>
                  <a:cubicBezTo>
                    <a:pt x="251" y="1"/>
                    <a:pt x="218" y="1"/>
                    <a:pt x="2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0"/>
            <p:cNvSpPr/>
            <p:nvPr/>
          </p:nvSpPr>
          <p:spPr>
            <a:xfrm>
              <a:off x="1176873" y="1401481"/>
              <a:ext cx="20384" cy="6090"/>
            </a:xfrm>
            <a:custGeom>
              <a:avLst/>
              <a:gdLst/>
              <a:ahLst/>
              <a:cxnLst/>
              <a:rect l="l" t="t" r="r" b="b"/>
              <a:pathLst>
                <a:path w="636" h="190" extrusionOk="0">
                  <a:moveTo>
                    <a:pt x="335" y="0"/>
                  </a:moveTo>
                  <a:cubicBezTo>
                    <a:pt x="243" y="0"/>
                    <a:pt x="150" y="25"/>
                    <a:pt x="67" y="80"/>
                  </a:cubicBezTo>
                  <a:cubicBezTo>
                    <a:pt x="17" y="131"/>
                    <a:pt x="0" y="164"/>
                    <a:pt x="17" y="181"/>
                  </a:cubicBezTo>
                  <a:cubicBezTo>
                    <a:pt x="20" y="187"/>
                    <a:pt x="28" y="190"/>
                    <a:pt x="40" y="190"/>
                  </a:cubicBezTo>
                  <a:cubicBezTo>
                    <a:pt x="87" y="190"/>
                    <a:pt x="197" y="144"/>
                    <a:pt x="318" y="131"/>
                  </a:cubicBezTo>
                  <a:cubicBezTo>
                    <a:pt x="429" y="131"/>
                    <a:pt x="526" y="145"/>
                    <a:pt x="583" y="145"/>
                  </a:cubicBezTo>
                  <a:cubicBezTo>
                    <a:pt x="611" y="145"/>
                    <a:pt x="630" y="142"/>
                    <a:pt x="635" y="131"/>
                  </a:cubicBezTo>
                  <a:cubicBezTo>
                    <a:pt x="635" y="114"/>
                    <a:pt x="619" y="80"/>
                    <a:pt x="552" y="47"/>
                  </a:cubicBezTo>
                  <a:cubicBezTo>
                    <a:pt x="484" y="17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0"/>
            <p:cNvSpPr/>
            <p:nvPr/>
          </p:nvSpPr>
          <p:spPr>
            <a:xfrm>
              <a:off x="1222929" y="1404589"/>
              <a:ext cx="16089" cy="4295"/>
            </a:xfrm>
            <a:custGeom>
              <a:avLst/>
              <a:gdLst/>
              <a:ahLst/>
              <a:cxnLst/>
              <a:rect l="l" t="t" r="r" b="b"/>
              <a:pathLst>
                <a:path w="502" h="134" extrusionOk="0">
                  <a:moveTo>
                    <a:pt x="251" y="0"/>
                  </a:moveTo>
                  <a:cubicBezTo>
                    <a:pt x="101" y="0"/>
                    <a:pt x="0" y="50"/>
                    <a:pt x="0" y="84"/>
                  </a:cubicBezTo>
                  <a:cubicBezTo>
                    <a:pt x="17" y="134"/>
                    <a:pt x="117" y="134"/>
                    <a:pt x="251" y="134"/>
                  </a:cubicBezTo>
                  <a:cubicBezTo>
                    <a:pt x="385" y="134"/>
                    <a:pt x="485" y="134"/>
                    <a:pt x="502" y="100"/>
                  </a:cubicBezTo>
                  <a:cubicBezTo>
                    <a:pt x="502" y="50"/>
                    <a:pt x="401" y="0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0"/>
            <p:cNvSpPr/>
            <p:nvPr/>
          </p:nvSpPr>
          <p:spPr>
            <a:xfrm>
              <a:off x="1116908" y="1330586"/>
              <a:ext cx="137110" cy="88843"/>
            </a:xfrm>
            <a:custGeom>
              <a:avLst/>
              <a:gdLst/>
              <a:ahLst/>
              <a:cxnLst/>
              <a:rect l="l" t="t" r="r" b="b"/>
              <a:pathLst>
                <a:path w="4278" h="2772" extrusionOk="0">
                  <a:moveTo>
                    <a:pt x="2391" y="0"/>
                  </a:moveTo>
                  <a:cubicBezTo>
                    <a:pt x="2056" y="0"/>
                    <a:pt x="1722" y="48"/>
                    <a:pt x="1387" y="120"/>
                  </a:cubicBezTo>
                  <a:cubicBezTo>
                    <a:pt x="1003" y="204"/>
                    <a:pt x="668" y="404"/>
                    <a:pt x="401" y="688"/>
                  </a:cubicBezTo>
                  <a:cubicBezTo>
                    <a:pt x="134" y="972"/>
                    <a:pt x="0" y="1373"/>
                    <a:pt x="67" y="1758"/>
                  </a:cubicBezTo>
                  <a:lnTo>
                    <a:pt x="17" y="1591"/>
                  </a:lnTo>
                  <a:lnTo>
                    <a:pt x="134" y="2326"/>
                  </a:lnTo>
                  <a:cubicBezTo>
                    <a:pt x="134" y="2443"/>
                    <a:pt x="167" y="2560"/>
                    <a:pt x="251" y="2660"/>
                  </a:cubicBezTo>
                  <a:cubicBezTo>
                    <a:pt x="333" y="2734"/>
                    <a:pt x="436" y="2772"/>
                    <a:pt x="540" y="2772"/>
                  </a:cubicBezTo>
                  <a:cubicBezTo>
                    <a:pt x="625" y="2772"/>
                    <a:pt x="710" y="2746"/>
                    <a:pt x="785" y="2693"/>
                  </a:cubicBezTo>
                  <a:cubicBezTo>
                    <a:pt x="1019" y="2526"/>
                    <a:pt x="1186" y="2292"/>
                    <a:pt x="1270" y="2008"/>
                  </a:cubicBezTo>
                  <a:cubicBezTo>
                    <a:pt x="1337" y="1741"/>
                    <a:pt x="1487" y="1490"/>
                    <a:pt x="1654" y="1257"/>
                  </a:cubicBezTo>
                  <a:cubicBezTo>
                    <a:pt x="1849" y="1462"/>
                    <a:pt x="2108" y="1570"/>
                    <a:pt x="2370" y="1570"/>
                  </a:cubicBezTo>
                  <a:cubicBezTo>
                    <a:pt x="2512" y="1570"/>
                    <a:pt x="2655" y="1538"/>
                    <a:pt x="2790" y="1474"/>
                  </a:cubicBezTo>
                  <a:cubicBezTo>
                    <a:pt x="2958" y="1390"/>
                    <a:pt x="3091" y="1257"/>
                    <a:pt x="3242" y="1173"/>
                  </a:cubicBezTo>
                  <a:cubicBezTo>
                    <a:pt x="3340" y="1096"/>
                    <a:pt x="3461" y="1055"/>
                    <a:pt x="3584" y="1055"/>
                  </a:cubicBezTo>
                  <a:cubicBezTo>
                    <a:pt x="3648" y="1055"/>
                    <a:pt x="3713" y="1067"/>
                    <a:pt x="3776" y="1089"/>
                  </a:cubicBezTo>
                  <a:cubicBezTo>
                    <a:pt x="3852" y="1120"/>
                    <a:pt x="3928" y="1192"/>
                    <a:pt x="4017" y="1192"/>
                  </a:cubicBezTo>
                  <a:cubicBezTo>
                    <a:pt x="4026" y="1192"/>
                    <a:pt x="4035" y="1191"/>
                    <a:pt x="4044" y="1190"/>
                  </a:cubicBezTo>
                  <a:cubicBezTo>
                    <a:pt x="4127" y="1190"/>
                    <a:pt x="4194" y="1140"/>
                    <a:pt x="4227" y="1073"/>
                  </a:cubicBezTo>
                  <a:cubicBezTo>
                    <a:pt x="4261" y="1006"/>
                    <a:pt x="4277" y="922"/>
                    <a:pt x="4261" y="856"/>
                  </a:cubicBezTo>
                  <a:cubicBezTo>
                    <a:pt x="4211" y="555"/>
                    <a:pt x="4010" y="321"/>
                    <a:pt x="3743" y="204"/>
                  </a:cubicBezTo>
                  <a:cubicBezTo>
                    <a:pt x="3397" y="69"/>
                    <a:pt x="3038" y="1"/>
                    <a:pt x="2665" y="1"/>
                  </a:cubicBezTo>
                  <a:cubicBezTo>
                    <a:pt x="2623" y="1"/>
                    <a:pt x="2582" y="2"/>
                    <a:pt x="2540" y="3"/>
                  </a:cubicBezTo>
                  <a:cubicBezTo>
                    <a:pt x="2490" y="1"/>
                    <a:pt x="2441" y="0"/>
                    <a:pt x="2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0"/>
            <p:cNvSpPr/>
            <p:nvPr/>
          </p:nvSpPr>
          <p:spPr>
            <a:xfrm>
              <a:off x="1217577" y="1341932"/>
              <a:ext cx="37499" cy="40191"/>
            </a:xfrm>
            <a:custGeom>
              <a:avLst/>
              <a:gdLst/>
              <a:ahLst/>
              <a:cxnLst/>
              <a:rect l="l" t="t" r="r" b="b"/>
              <a:pathLst>
                <a:path w="1170" h="1254" extrusionOk="0">
                  <a:moveTo>
                    <a:pt x="418" y="0"/>
                  </a:moveTo>
                  <a:cubicBezTo>
                    <a:pt x="201" y="0"/>
                    <a:pt x="34" y="151"/>
                    <a:pt x="0" y="351"/>
                  </a:cubicBezTo>
                  <a:lnTo>
                    <a:pt x="84" y="418"/>
                  </a:lnTo>
                  <a:cubicBezTo>
                    <a:pt x="134" y="685"/>
                    <a:pt x="268" y="919"/>
                    <a:pt x="468" y="1086"/>
                  </a:cubicBezTo>
                  <a:cubicBezTo>
                    <a:pt x="552" y="1187"/>
                    <a:pt x="669" y="1237"/>
                    <a:pt x="802" y="1253"/>
                  </a:cubicBezTo>
                  <a:cubicBezTo>
                    <a:pt x="1020" y="1220"/>
                    <a:pt x="1170" y="1036"/>
                    <a:pt x="1170" y="819"/>
                  </a:cubicBezTo>
                  <a:cubicBezTo>
                    <a:pt x="1170" y="618"/>
                    <a:pt x="1070" y="418"/>
                    <a:pt x="919" y="268"/>
                  </a:cubicBezTo>
                  <a:cubicBezTo>
                    <a:pt x="802" y="117"/>
                    <a:pt x="619" y="17"/>
                    <a:pt x="4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0"/>
            <p:cNvSpPr/>
            <p:nvPr/>
          </p:nvSpPr>
          <p:spPr>
            <a:xfrm>
              <a:off x="1182225" y="1415711"/>
              <a:ext cx="8077" cy="7724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04" y="1"/>
                  </a:moveTo>
                  <a:cubicBezTo>
                    <a:pt x="39" y="1"/>
                    <a:pt x="1" y="48"/>
                    <a:pt x="1" y="121"/>
                  </a:cubicBezTo>
                  <a:cubicBezTo>
                    <a:pt x="1" y="188"/>
                    <a:pt x="51" y="238"/>
                    <a:pt x="117" y="238"/>
                  </a:cubicBezTo>
                  <a:cubicBezTo>
                    <a:pt x="125" y="240"/>
                    <a:pt x="132" y="241"/>
                    <a:pt x="139" y="241"/>
                  </a:cubicBezTo>
                  <a:cubicBezTo>
                    <a:pt x="198" y="241"/>
                    <a:pt x="251" y="181"/>
                    <a:pt x="251" y="121"/>
                  </a:cubicBezTo>
                  <a:cubicBezTo>
                    <a:pt x="251" y="54"/>
                    <a:pt x="201" y="4"/>
                    <a:pt x="134" y="4"/>
                  </a:cubicBezTo>
                  <a:cubicBezTo>
                    <a:pt x="123" y="2"/>
                    <a:pt x="113" y="1"/>
                    <a:pt x="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0"/>
            <p:cNvSpPr/>
            <p:nvPr/>
          </p:nvSpPr>
          <p:spPr>
            <a:xfrm>
              <a:off x="1174726" y="1410455"/>
              <a:ext cx="17179" cy="4423"/>
            </a:xfrm>
            <a:custGeom>
              <a:avLst/>
              <a:gdLst/>
              <a:ahLst/>
              <a:cxnLst/>
              <a:rect l="l" t="t" r="r" b="b"/>
              <a:pathLst>
                <a:path w="536" h="138" extrusionOk="0">
                  <a:moveTo>
                    <a:pt x="268" y="1"/>
                  </a:moveTo>
                  <a:cubicBezTo>
                    <a:pt x="184" y="1"/>
                    <a:pt x="118" y="18"/>
                    <a:pt x="67" y="68"/>
                  </a:cubicBezTo>
                  <a:cubicBezTo>
                    <a:pt x="17" y="101"/>
                    <a:pt x="1" y="135"/>
                    <a:pt x="17" y="135"/>
                  </a:cubicBezTo>
                  <a:cubicBezTo>
                    <a:pt x="19" y="136"/>
                    <a:pt x="22" y="137"/>
                    <a:pt x="26" y="137"/>
                  </a:cubicBezTo>
                  <a:cubicBezTo>
                    <a:pt x="57" y="137"/>
                    <a:pt x="149" y="84"/>
                    <a:pt x="268" y="84"/>
                  </a:cubicBezTo>
                  <a:cubicBezTo>
                    <a:pt x="387" y="84"/>
                    <a:pt x="479" y="137"/>
                    <a:pt x="510" y="137"/>
                  </a:cubicBezTo>
                  <a:cubicBezTo>
                    <a:pt x="514" y="137"/>
                    <a:pt x="517" y="136"/>
                    <a:pt x="519" y="135"/>
                  </a:cubicBezTo>
                  <a:cubicBezTo>
                    <a:pt x="535" y="118"/>
                    <a:pt x="519" y="84"/>
                    <a:pt x="468" y="51"/>
                  </a:cubicBezTo>
                  <a:cubicBezTo>
                    <a:pt x="402" y="18"/>
                    <a:pt x="33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0"/>
            <p:cNvSpPr/>
            <p:nvPr/>
          </p:nvSpPr>
          <p:spPr>
            <a:xfrm>
              <a:off x="1227736" y="1415294"/>
              <a:ext cx="8077" cy="8045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118" y="0"/>
                  </a:moveTo>
                  <a:cubicBezTo>
                    <a:pt x="51" y="0"/>
                    <a:pt x="1" y="50"/>
                    <a:pt x="1" y="117"/>
                  </a:cubicBezTo>
                  <a:cubicBezTo>
                    <a:pt x="1" y="201"/>
                    <a:pt x="51" y="251"/>
                    <a:pt x="118" y="251"/>
                  </a:cubicBezTo>
                  <a:cubicBezTo>
                    <a:pt x="185" y="251"/>
                    <a:pt x="251" y="201"/>
                    <a:pt x="251" y="134"/>
                  </a:cubicBezTo>
                  <a:cubicBezTo>
                    <a:pt x="251" y="67"/>
                    <a:pt x="201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0"/>
            <p:cNvSpPr/>
            <p:nvPr/>
          </p:nvSpPr>
          <p:spPr>
            <a:xfrm>
              <a:off x="1221326" y="1410999"/>
              <a:ext cx="16634" cy="4936"/>
            </a:xfrm>
            <a:custGeom>
              <a:avLst/>
              <a:gdLst/>
              <a:ahLst/>
              <a:cxnLst/>
              <a:rect l="l" t="t" r="r" b="b"/>
              <a:pathLst>
                <a:path w="519" h="154" extrusionOk="0">
                  <a:moveTo>
                    <a:pt x="251" y="1"/>
                  </a:moveTo>
                  <a:cubicBezTo>
                    <a:pt x="184" y="1"/>
                    <a:pt x="117" y="34"/>
                    <a:pt x="50" y="67"/>
                  </a:cubicBezTo>
                  <a:cubicBezTo>
                    <a:pt x="17" y="101"/>
                    <a:pt x="0" y="134"/>
                    <a:pt x="17" y="151"/>
                  </a:cubicBezTo>
                  <a:cubicBezTo>
                    <a:pt x="18" y="153"/>
                    <a:pt x="21" y="153"/>
                    <a:pt x="23" y="153"/>
                  </a:cubicBezTo>
                  <a:cubicBezTo>
                    <a:pt x="49" y="153"/>
                    <a:pt x="131" y="84"/>
                    <a:pt x="268" y="84"/>
                  </a:cubicBezTo>
                  <a:cubicBezTo>
                    <a:pt x="386" y="84"/>
                    <a:pt x="479" y="137"/>
                    <a:pt x="510" y="137"/>
                  </a:cubicBezTo>
                  <a:cubicBezTo>
                    <a:pt x="513" y="137"/>
                    <a:pt x="516" y="136"/>
                    <a:pt x="518" y="134"/>
                  </a:cubicBezTo>
                  <a:cubicBezTo>
                    <a:pt x="518" y="118"/>
                    <a:pt x="502" y="101"/>
                    <a:pt x="468" y="67"/>
                  </a:cubicBezTo>
                  <a:cubicBezTo>
                    <a:pt x="401" y="17"/>
                    <a:pt x="334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0"/>
            <p:cNvSpPr/>
            <p:nvPr/>
          </p:nvSpPr>
          <p:spPr>
            <a:xfrm>
              <a:off x="1192385" y="1453850"/>
              <a:ext cx="13429" cy="13429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4" y="0"/>
                  </a:moveTo>
                  <a:cubicBezTo>
                    <a:pt x="18" y="0"/>
                    <a:pt x="1" y="34"/>
                    <a:pt x="1" y="101"/>
                  </a:cubicBezTo>
                  <a:cubicBezTo>
                    <a:pt x="18" y="268"/>
                    <a:pt x="151" y="401"/>
                    <a:pt x="318" y="418"/>
                  </a:cubicBezTo>
                  <a:cubicBezTo>
                    <a:pt x="369" y="418"/>
                    <a:pt x="419" y="401"/>
                    <a:pt x="419" y="401"/>
                  </a:cubicBezTo>
                  <a:cubicBezTo>
                    <a:pt x="419" y="385"/>
                    <a:pt x="268" y="385"/>
                    <a:pt x="151" y="268"/>
                  </a:cubicBezTo>
                  <a:cubicBezTo>
                    <a:pt x="34" y="151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0"/>
            <p:cNvSpPr/>
            <p:nvPr/>
          </p:nvSpPr>
          <p:spPr>
            <a:xfrm>
              <a:off x="1213282" y="1612882"/>
              <a:ext cx="404888" cy="191883"/>
            </a:xfrm>
            <a:custGeom>
              <a:avLst/>
              <a:gdLst/>
              <a:ahLst/>
              <a:cxnLst/>
              <a:rect l="l" t="t" r="r" b="b"/>
              <a:pathLst>
                <a:path w="12633" h="5987" extrusionOk="0">
                  <a:moveTo>
                    <a:pt x="2273" y="1"/>
                  </a:moveTo>
                  <a:lnTo>
                    <a:pt x="218" y="686"/>
                  </a:lnTo>
                  <a:cubicBezTo>
                    <a:pt x="218" y="686"/>
                    <a:pt x="1" y="1371"/>
                    <a:pt x="1337" y="4612"/>
                  </a:cubicBezTo>
                  <a:cubicBezTo>
                    <a:pt x="1767" y="5640"/>
                    <a:pt x="2833" y="5986"/>
                    <a:pt x="4075" y="5986"/>
                  </a:cubicBezTo>
                  <a:cubicBezTo>
                    <a:pt x="6653" y="5986"/>
                    <a:pt x="9992" y="4495"/>
                    <a:pt x="9992" y="4495"/>
                  </a:cubicBezTo>
                  <a:lnTo>
                    <a:pt x="9992" y="4479"/>
                  </a:lnTo>
                  <a:cubicBezTo>
                    <a:pt x="10527" y="4378"/>
                    <a:pt x="11062" y="4245"/>
                    <a:pt x="11580" y="4078"/>
                  </a:cubicBezTo>
                  <a:cubicBezTo>
                    <a:pt x="12298" y="3827"/>
                    <a:pt x="12281" y="3760"/>
                    <a:pt x="12231" y="3677"/>
                  </a:cubicBezTo>
                  <a:cubicBezTo>
                    <a:pt x="12214" y="3647"/>
                    <a:pt x="12174" y="3635"/>
                    <a:pt x="12119" y="3635"/>
                  </a:cubicBezTo>
                  <a:cubicBezTo>
                    <a:pt x="11872" y="3635"/>
                    <a:pt x="11322" y="3880"/>
                    <a:pt x="11158" y="3880"/>
                  </a:cubicBezTo>
                  <a:cubicBezTo>
                    <a:pt x="11112" y="3880"/>
                    <a:pt x="11097" y="3861"/>
                    <a:pt x="11129" y="3810"/>
                  </a:cubicBezTo>
                  <a:cubicBezTo>
                    <a:pt x="11312" y="3526"/>
                    <a:pt x="12632" y="3226"/>
                    <a:pt x="12499" y="3008"/>
                  </a:cubicBezTo>
                  <a:cubicBezTo>
                    <a:pt x="12470" y="2959"/>
                    <a:pt x="12409" y="2938"/>
                    <a:pt x="12328" y="2938"/>
                  </a:cubicBezTo>
                  <a:cubicBezTo>
                    <a:pt x="11946" y="2938"/>
                    <a:pt x="11111" y="3401"/>
                    <a:pt x="11028" y="3443"/>
                  </a:cubicBezTo>
                  <a:cubicBezTo>
                    <a:pt x="11014" y="3450"/>
                    <a:pt x="11000" y="3453"/>
                    <a:pt x="10987" y="3453"/>
                  </a:cubicBezTo>
                  <a:cubicBezTo>
                    <a:pt x="10908" y="3453"/>
                    <a:pt x="10859" y="3338"/>
                    <a:pt x="10945" y="3309"/>
                  </a:cubicBezTo>
                  <a:cubicBezTo>
                    <a:pt x="11078" y="3242"/>
                    <a:pt x="12532" y="2624"/>
                    <a:pt x="12365" y="2340"/>
                  </a:cubicBezTo>
                  <a:cubicBezTo>
                    <a:pt x="12342" y="2299"/>
                    <a:pt x="12306" y="2284"/>
                    <a:pt x="12265" y="2284"/>
                  </a:cubicBezTo>
                  <a:cubicBezTo>
                    <a:pt x="12155" y="2284"/>
                    <a:pt x="12014" y="2390"/>
                    <a:pt x="12014" y="2390"/>
                  </a:cubicBezTo>
                  <a:cubicBezTo>
                    <a:pt x="12014" y="2390"/>
                    <a:pt x="10932" y="2959"/>
                    <a:pt x="10677" y="2959"/>
                  </a:cubicBezTo>
                  <a:cubicBezTo>
                    <a:pt x="10652" y="2959"/>
                    <a:pt x="10635" y="2953"/>
                    <a:pt x="10627" y="2941"/>
                  </a:cubicBezTo>
                  <a:cubicBezTo>
                    <a:pt x="10544" y="2808"/>
                    <a:pt x="11312" y="2373"/>
                    <a:pt x="11580" y="2240"/>
                  </a:cubicBezTo>
                  <a:cubicBezTo>
                    <a:pt x="11847" y="2123"/>
                    <a:pt x="11897" y="1939"/>
                    <a:pt x="11747" y="1872"/>
                  </a:cubicBezTo>
                  <a:cubicBezTo>
                    <a:pt x="11739" y="1869"/>
                    <a:pt x="11729" y="1867"/>
                    <a:pt x="11717" y="1867"/>
                  </a:cubicBezTo>
                  <a:cubicBezTo>
                    <a:pt x="11529" y="1867"/>
                    <a:pt x="10794" y="2198"/>
                    <a:pt x="10544" y="2323"/>
                  </a:cubicBezTo>
                  <a:cubicBezTo>
                    <a:pt x="10385" y="2408"/>
                    <a:pt x="10037" y="2587"/>
                    <a:pt x="9856" y="2587"/>
                  </a:cubicBezTo>
                  <a:cubicBezTo>
                    <a:pt x="9751" y="2587"/>
                    <a:pt x="9702" y="2528"/>
                    <a:pt x="9775" y="2357"/>
                  </a:cubicBezTo>
                  <a:cubicBezTo>
                    <a:pt x="9976" y="1889"/>
                    <a:pt x="9959" y="1454"/>
                    <a:pt x="9859" y="1337"/>
                  </a:cubicBezTo>
                  <a:cubicBezTo>
                    <a:pt x="9828" y="1307"/>
                    <a:pt x="9791" y="1294"/>
                    <a:pt x="9753" y="1294"/>
                  </a:cubicBezTo>
                  <a:cubicBezTo>
                    <a:pt x="9666" y="1294"/>
                    <a:pt x="9580" y="1366"/>
                    <a:pt x="9591" y="1471"/>
                  </a:cubicBezTo>
                  <a:cubicBezTo>
                    <a:pt x="9575" y="1638"/>
                    <a:pt x="9541" y="1805"/>
                    <a:pt x="9491" y="1972"/>
                  </a:cubicBezTo>
                  <a:cubicBezTo>
                    <a:pt x="9441" y="2106"/>
                    <a:pt x="9374" y="2223"/>
                    <a:pt x="9291" y="2340"/>
                  </a:cubicBezTo>
                  <a:cubicBezTo>
                    <a:pt x="9190" y="2457"/>
                    <a:pt x="9107" y="2574"/>
                    <a:pt x="9023" y="2657"/>
                  </a:cubicBezTo>
                  <a:cubicBezTo>
                    <a:pt x="8360" y="2893"/>
                    <a:pt x="6592" y="3441"/>
                    <a:pt x="4786" y="3441"/>
                  </a:cubicBezTo>
                  <a:cubicBezTo>
                    <a:pt x="4544" y="3441"/>
                    <a:pt x="4302" y="3431"/>
                    <a:pt x="4061" y="3409"/>
                  </a:cubicBezTo>
                  <a:cubicBezTo>
                    <a:pt x="3693" y="3376"/>
                    <a:pt x="2273" y="1"/>
                    <a:pt x="22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0"/>
            <p:cNvSpPr/>
            <p:nvPr/>
          </p:nvSpPr>
          <p:spPr>
            <a:xfrm>
              <a:off x="1029603" y="1530418"/>
              <a:ext cx="307968" cy="353992"/>
            </a:xfrm>
            <a:custGeom>
              <a:avLst/>
              <a:gdLst/>
              <a:ahLst/>
              <a:cxnLst/>
              <a:rect l="l" t="t" r="r" b="b"/>
              <a:pathLst>
                <a:path w="9609" h="11045" extrusionOk="0">
                  <a:moveTo>
                    <a:pt x="2808" y="1"/>
                  </a:moveTo>
                  <a:lnTo>
                    <a:pt x="2741" y="418"/>
                  </a:lnTo>
                  <a:lnTo>
                    <a:pt x="2340" y="402"/>
                  </a:lnTo>
                  <a:cubicBezTo>
                    <a:pt x="2340" y="402"/>
                    <a:pt x="1" y="636"/>
                    <a:pt x="1" y="3342"/>
                  </a:cubicBezTo>
                  <a:cubicBezTo>
                    <a:pt x="1" y="4612"/>
                    <a:pt x="686" y="5849"/>
                    <a:pt x="920" y="6450"/>
                  </a:cubicBezTo>
                  <a:cubicBezTo>
                    <a:pt x="1070" y="7720"/>
                    <a:pt x="535" y="10009"/>
                    <a:pt x="552" y="10577"/>
                  </a:cubicBezTo>
                  <a:lnTo>
                    <a:pt x="7202" y="11045"/>
                  </a:lnTo>
                  <a:lnTo>
                    <a:pt x="7486" y="6885"/>
                  </a:lnTo>
                  <a:lnTo>
                    <a:pt x="7419" y="6500"/>
                  </a:lnTo>
                  <a:lnTo>
                    <a:pt x="9608" y="5815"/>
                  </a:lnTo>
                  <a:lnTo>
                    <a:pt x="8689" y="3693"/>
                  </a:lnTo>
                  <a:cubicBezTo>
                    <a:pt x="7870" y="1772"/>
                    <a:pt x="6784" y="1020"/>
                    <a:pt x="6233" y="736"/>
                  </a:cubicBezTo>
                  <a:cubicBezTo>
                    <a:pt x="6032" y="652"/>
                    <a:pt x="5815" y="585"/>
                    <a:pt x="5598" y="585"/>
                  </a:cubicBezTo>
                  <a:lnTo>
                    <a:pt x="5514" y="251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0"/>
            <p:cNvSpPr/>
            <p:nvPr/>
          </p:nvSpPr>
          <p:spPr>
            <a:xfrm>
              <a:off x="1207930" y="1262223"/>
              <a:ext cx="643724" cy="715388"/>
            </a:xfrm>
            <a:custGeom>
              <a:avLst/>
              <a:gdLst/>
              <a:ahLst/>
              <a:cxnLst/>
              <a:rect l="l" t="t" r="r" b="b"/>
              <a:pathLst>
                <a:path w="20085" h="22321" extrusionOk="0">
                  <a:moveTo>
                    <a:pt x="11829" y="1278"/>
                  </a:moveTo>
                  <a:cubicBezTo>
                    <a:pt x="13730" y="1278"/>
                    <a:pt x="15596" y="2122"/>
                    <a:pt x="16859" y="3690"/>
                  </a:cubicBezTo>
                  <a:cubicBezTo>
                    <a:pt x="17929" y="5010"/>
                    <a:pt x="18430" y="6715"/>
                    <a:pt x="18246" y="8419"/>
                  </a:cubicBezTo>
                  <a:cubicBezTo>
                    <a:pt x="17929" y="11476"/>
                    <a:pt x="15473" y="13882"/>
                    <a:pt x="12415" y="14167"/>
                  </a:cubicBezTo>
                  <a:cubicBezTo>
                    <a:pt x="12224" y="14183"/>
                    <a:pt x="12034" y="14191"/>
                    <a:pt x="11846" y="14191"/>
                  </a:cubicBezTo>
                  <a:cubicBezTo>
                    <a:pt x="8998" y="14191"/>
                    <a:pt x="6463" y="12329"/>
                    <a:pt x="5648" y="9555"/>
                  </a:cubicBezTo>
                  <a:cubicBezTo>
                    <a:pt x="4779" y="6598"/>
                    <a:pt x="6116" y="3440"/>
                    <a:pt x="8839" y="2019"/>
                  </a:cubicBezTo>
                  <a:cubicBezTo>
                    <a:pt x="9788" y="1519"/>
                    <a:pt x="10813" y="1278"/>
                    <a:pt x="11829" y="1278"/>
                  </a:cubicBezTo>
                  <a:close/>
                  <a:moveTo>
                    <a:pt x="11831" y="0"/>
                  </a:moveTo>
                  <a:cubicBezTo>
                    <a:pt x="11107" y="0"/>
                    <a:pt x="10375" y="103"/>
                    <a:pt x="9658" y="315"/>
                  </a:cubicBezTo>
                  <a:cubicBezTo>
                    <a:pt x="6651" y="1201"/>
                    <a:pt x="4478" y="3807"/>
                    <a:pt x="4144" y="6915"/>
                  </a:cubicBezTo>
                  <a:cubicBezTo>
                    <a:pt x="3877" y="9421"/>
                    <a:pt x="4863" y="11894"/>
                    <a:pt x="6751" y="13565"/>
                  </a:cubicBezTo>
                  <a:lnTo>
                    <a:pt x="1" y="21502"/>
                  </a:lnTo>
                  <a:lnTo>
                    <a:pt x="970" y="22320"/>
                  </a:lnTo>
                  <a:lnTo>
                    <a:pt x="7787" y="14317"/>
                  </a:lnTo>
                  <a:cubicBezTo>
                    <a:pt x="8773" y="14918"/>
                    <a:pt x="9875" y="15303"/>
                    <a:pt x="11011" y="15420"/>
                  </a:cubicBezTo>
                  <a:cubicBezTo>
                    <a:pt x="11296" y="15453"/>
                    <a:pt x="11563" y="15470"/>
                    <a:pt x="11847" y="15470"/>
                  </a:cubicBezTo>
                  <a:cubicBezTo>
                    <a:pt x="14821" y="15453"/>
                    <a:pt x="17528" y="13749"/>
                    <a:pt x="18814" y="11059"/>
                  </a:cubicBezTo>
                  <a:cubicBezTo>
                    <a:pt x="20084" y="8385"/>
                    <a:pt x="19717" y="5194"/>
                    <a:pt x="17845" y="2888"/>
                  </a:cubicBezTo>
                  <a:cubicBezTo>
                    <a:pt x="16359" y="1034"/>
                    <a:pt x="14129" y="0"/>
                    <a:pt x="118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0"/>
            <p:cNvSpPr/>
            <p:nvPr/>
          </p:nvSpPr>
          <p:spPr>
            <a:xfrm>
              <a:off x="1187578" y="1244980"/>
              <a:ext cx="646929" cy="717632"/>
            </a:xfrm>
            <a:custGeom>
              <a:avLst/>
              <a:gdLst/>
              <a:ahLst/>
              <a:cxnLst/>
              <a:rect l="l" t="t" r="r" b="b"/>
              <a:pathLst>
                <a:path w="20185" h="22391" extrusionOk="0">
                  <a:moveTo>
                    <a:pt x="11913" y="1276"/>
                  </a:moveTo>
                  <a:cubicBezTo>
                    <a:pt x="13821" y="1276"/>
                    <a:pt x="15688" y="2117"/>
                    <a:pt x="16943" y="3677"/>
                  </a:cubicBezTo>
                  <a:cubicBezTo>
                    <a:pt x="18029" y="5014"/>
                    <a:pt x="18530" y="6718"/>
                    <a:pt x="18347" y="8422"/>
                  </a:cubicBezTo>
                  <a:cubicBezTo>
                    <a:pt x="18012" y="11480"/>
                    <a:pt x="15573" y="13886"/>
                    <a:pt x="12499" y="14153"/>
                  </a:cubicBezTo>
                  <a:cubicBezTo>
                    <a:pt x="12300" y="14172"/>
                    <a:pt x="12102" y="14181"/>
                    <a:pt x="11905" y="14181"/>
                  </a:cubicBezTo>
                  <a:cubicBezTo>
                    <a:pt x="9080" y="14181"/>
                    <a:pt x="6544" y="12308"/>
                    <a:pt x="5732" y="9558"/>
                  </a:cubicBezTo>
                  <a:cubicBezTo>
                    <a:pt x="4863" y="6601"/>
                    <a:pt x="6199" y="3443"/>
                    <a:pt x="8923" y="2006"/>
                  </a:cubicBezTo>
                  <a:cubicBezTo>
                    <a:pt x="9874" y="1513"/>
                    <a:pt x="10899" y="1276"/>
                    <a:pt x="11913" y="1276"/>
                  </a:cubicBezTo>
                  <a:close/>
                  <a:moveTo>
                    <a:pt x="11938" y="1"/>
                  </a:moveTo>
                  <a:cubicBezTo>
                    <a:pt x="11207" y="1"/>
                    <a:pt x="10468" y="105"/>
                    <a:pt x="9742" y="318"/>
                  </a:cubicBezTo>
                  <a:cubicBezTo>
                    <a:pt x="6751" y="1204"/>
                    <a:pt x="4579" y="3794"/>
                    <a:pt x="4245" y="6902"/>
                  </a:cubicBezTo>
                  <a:cubicBezTo>
                    <a:pt x="3977" y="9408"/>
                    <a:pt x="4946" y="11897"/>
                    <a:pt x="6851" y="13552"/>
                  </a:cubicBezTo>
                  <a:lnTo>
                    <a:pt x="1" y="21555"/>
                  </a:lnTo>
                  <a:lnTo>
                    <a:pt x="1037" y="22390"/>
                  </a:lnTo>
                  <a:lnTo>
                    <a:pt x="7870" y="14320"/>
                  </a:lnTo>
                  <a:cubicBezTo>
                    <a:pt x="8856" y="14922"/>
                    <a:pt x="9959" y="15289"/>
                    <a:pt x="11112" y="15406"/>
                  </a:cubicBezTo>
                  <a:cubicBezTo>
                    <a:pt x="11379" y="15440"/>
                    <a:pt x="11663" y="15456"/>
                    <a:pt x="11947" y="15456"/>
                  </a:cubicBezTo>
                  <a:cubicBezTo>
                    <a:pt x="14921" y="15456"/>
                    <a:pt x="17628" y="13735"/>
                    <a:pt x="18898" y="11062"/>
                  </a:cubicBezTo>
                  <a:cubicBezTo>
                    <a:pt x="20185" y="8372"/>
                    <a:pt x="19800" y="5197"/>
                    <a:pt x="17946" y="2875"/>
                  </a:cubicBezTo>
                  <a:cubicBezTo>
                    <a:pt x="16450" y="1025"/>
                    <a:pt x="14234" y="1"/>
                    <a:pt x="119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0"/>
            <p:cNvSpPr/>
            <p:nvPr/>
          </p:nvSpPr>
          <p:spPr>
            <a:xfrm>
              <a:off x="1405005" y="1400840"/>
              <a:ext cx="52498" cy="226017"/>
            </a:xfrm>
            <a:custGeom>
              <a:avLst/>
              <a:gdLst/>
              <a:ahLst/>
              <a:cxnLst/>
              <a:rect l="l" t="t" r="r" b="b"/>
              <a:pathLst>
                <a:path w="1638" h="7052" extrusionOk="0">
                  <a:moveTo>
                    <a:pt x="1036" y="0"/>
                  </a:moveTo>
                  <a:lnTo>
                    <a:pt x="1036" y="0"/>
                  </a:lnTo>
                  <a:cubicBezTo>
                    <a:pt x="1020" y="17"/>
                    <a:pt x="1003" y="34"/>
                    <a:pt x="1003" y="67"/>
                  </a:cubicBezTo>
                  <a:cubicBezTo>
                    <a:pt x="1020" y="50"/>
                    <a:pt x="1036" y="17"/>
                    <a:pt x="1036" y="0"/>
                  </a:cubicBezTo>
                  <a:close/>
                  <a:moveTo>
                    <a:pt x="1003" y="67"/>
                  </a:moveTo>
                  <a:cubicBezTo>
                    <a:pt x="969" y="100"/>
                    <a:pt x="936" y="167"/>
                    <a:pt x="886" y="251"/>
                  </a:cubicBezTo>
                  <a:cubicBezTo>
                    <a:pt x="769" y="501"/>
                    <a:pt x="669" y="735"/>
                    <a:pt x="585" y="1003"/>
                  </a:cubicBezTo>
                  <a:cubicBezTo>
                    <a:pt x="0" y="2690"/>
                    <a:pt x="151" y="4562"/>
                    <a:pt x="1020" y="6149"/>
                  </a:cubicBezTo>
                  <a:cubicBezTo>
                    <a:pt x="1153" y="6383"/>
                    <a:pt x="1287" y="6600"/>
                    <a:pt x="1454" y="6817"/>
                  </a:cubicBezTo>
                  <a:cubicBezTo>
                    <a:pt x="1504" y="6901"/>
                    <a:pt x="1554" y="6951"/>
                    <a:pt x="1588" y="7001"/>
                  </a:cubicBezTo>
                  <a:cubicBezTo>
                    <a:pt x="1604" y="7018"/>
                    <a:pt x="1621" y="7034"/>
                    <a:pt x="1638" y="7051"/>
                  </a:cubicBezTo>
                  <a:cubicBezTo>
                    <a:pt x="1621" y="7034"/>
                    <a:pt x="1604" y="7001"/>
                    <a:pt x="1588" y="6984"/>
                  </a:cubicBezTo>
                  <a:cubicBezTo>
                    <a:pt x="1571" y="6951"/>
                    <a:pt x="1521" y="6884"/>
                    <a:pt x="1471" y="6801"/>
                  </a:cubicBezTo>
                  <a:cubicBezTo>
                    <a:pt x="1320" y="6583"/>
                    <a:pt x="1187" y="6366"/>
                    <a:pt x="1070" y="6116"/>
                  </a:cubicBezTo>
                  <a:cubicBezTo>
                    <a:pt x="234" y="4545"/>
                    <a:pt x="67" y="2707"/>
                    <a:pt x="635" y="1019"/>
                  </a:cubicBezTo>
                  <a:cubicBezTo>
                    <a:pt x="702" y="752"/>
                    <a:pt x="802" y="501"/>
                    <a:pt x="919" y="268"/>
                  </a:cubicBezTo>
                  <a:cubicBezTo>
                    <a:pt x="953" y="184"/>
                    <a:pt x="986" y="117"/>
                    <a:pt x="1003" y="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0"/>
            <p:cNvSpPr/>
            <p:nvPr/>
          </p:nvSpPr>
          <p:spPr>
            <a:xfrm>
              <a:off x="1457471" y="1372347"/>
              <a:ext cx="10737" cy="12435"/>
            </a:xfrm>
            <a:custGeom>
              <a:avLst/>
              <a:gdLst/>
              <a:ahLst/>
              <a:cxnLst/>
              <a:rect l="l" t="t" r="r" b="b"/>
              <a:pathLst>
                <a:path w="335" h="388" extrusionOk="0">
                  <a:moveTo>
                    <a:pt x="313" y="1"/>
                  </a:moveTo>
                  <a:cubicBezTo>
                    <a:pt x="289" y="1"/>
                    <a:pt x="191" y="52"/>
                    <a:pt x="118" y="154"/>
                  </a:cubicBezTo>
                  <a:cubicBezTo>
                    <a:pt x="34" y="271"/>
                    <a:pt x="1" y="388"/>
                    <a:pt x="17" y="388"/>
                  </a:cubicBezTo>
                  <a:cubicBezTo>
                    <a:pt x="51" y="388"/>
                    <a:pt x="101" y="304"/>
                    <a:pt x="168" y="204"/>
                  </a:cubicBezTo>
                  <a:cubicBezTo>
                    <a:pt x="251" y="87"/>
                    <a:pt x="335" y="20"/>
                    <a:pt x="318" y="4"/>
                  </a:cubicBezTo>
                  <a:cubicBezTo>
                    <a:pt x="318" y="2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0"/>
            <p:cNvSpPr/>
            <p:nvPr/>
          </p:nvSpPr>
          <p:spPr>
            <a:xfrm>
              <a:off x="1249691" y="1602178"/>
              <a:ext cx="18781" cy="151052"/>
            </a:xfrm>
            <a:custGeom>
              <a:avLst/>
              <a:gdLst/>
              <a:ahLst/>
              <a:cxnLst/>
              <a:rect l="l" t="t" r="r" b="b"/>
              <a:pathLst>
                <a:path w="586" h="4713" extrusionOk="0">
                  <a:moveTo>
                    <a:pt x="1" y="1"/>
                  </a:moveTo>
                  <a:cubicBezTo>
                    <a:pt x="1" y="67"/>
                    <a:pt x="18" y="118"/>
                    <a:pt x="18" y="184"/>
                  </a:cubicBezTo>
                  <a:cubicBezTo>
                    <a:pt x="51" y="318"/>
                    <a:pt x="68" y="485"/>
                    <a:pt x="101" y="686"/>
                  </a:cubicBezTo>
                  <a:cubicBezTo>
                    <a:pt x="168" y="1120"/>
                    <a:pt x="268" y="1705"/>
                    <a:pt x="335" y="2357"/>
                  </a:cubicBezTo>
                  <a:cubicBezTo>
                    <a:pt x="419" y="3008"/>
                    <a:pt x="485" y="3593"/>
                    <a:pt x="519" y="4027"/>
                  </a:cubicBezTo>
                  <a:lnTo>
                    <a:pt x="569" y="4529"/>
                  </a:lnTo>
                  <a:cubicBezTo>
                    <a:pt x="569" y="4595"/>
                    <a:pt x="569" y="4646"/>
                    <a:pt x="586" y="4712"/>
                  </a:cubicBezTo>
                  <a:cubicBezTo>
                    <a:pt x="586" y="4646"/>
                    <a:pt x="586" y="4595"/>
                    <a:pt x="586" y="4529"/>
                  </a:cubicBezTo>
                  <a:cubicBezTo>
                    <a:pt x="586" y="4412"/>
                    <a:pt x="569" y="4228"/>
                    <a:pt x="569" y="4011"/>
                  </a:cubicBezTo>
                  <a:cubicBezTo>
                    <a:pt x="535" y="3593"/>
                    <a:pt x="485" y="2991"/>
                    <a:pt x="402" y="2340"/>
                  </a:cubicBezTo>
                  <a:cubicBezTo>
                    <a:pt x="335" y="1688"/>
                    <a:pt x="235" y="1103"/>
                    <a:pt x="151" y="686"/>
                  </a:cubicBezTo>
                  <a:cubicBezTo>
                    <a:pt x="118" y="468"/>
                    <a:pt x="84" y="301"/>
                    <a:pt x="51" y="184"/>
                  </a:cubicBezTo>
                  <a:cubicBezTo>
                    <a:pt x="34" y="118"/>
                    <a:pt x="18" y="5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0"/>
            <p:cNvSpPr/>
            <p:nvPr/>
          </p:nvSpPr>
          <p:spPr>
            <a:xfrm>
              <a:off x="1045148" y="1664835"/>
              <a:ext cx="367902" cy="191980"/>
            </a:xfrm>
            <a:custGeom>
              <a:avLst/>
              <a:gdLst/>
              <a:ahLst/>
              <a:cxnLst/>
              <a:rect l="l" t="t" r="r" b="b"/>
              <a:pathLst>
                <a:path w="11479" h="5990" extrusionOk="0">
                  <a:moveTo>
                    <a:pt x="2273" y="0"/>
                  </a:moveTo>
                  <a:lnTo>
                    <a:pt x="234" y="686"/>
                  </a:lnTo>
                  <a:cubicBezTo>
                    <a:pt x="234" y="686"/>
                    <a:pt x="0" y="1371"/>
                    <a:pt x="1354" y="4612"/>
                  </a:cubicBezTo>
                  <a:cubicBezTo>
                    <a:pt x="1782" y="5641"/>
                    <a:pt x="2842" y="5989"/>
                    <a:pt x="4079" y="5989"/>
                  </a:cubicBezTo>
                  <a:cubicBezTo>
                    <a:pt x="6659" y="5989"/>
                    <a:pt x="10009" y="4478"/>
                    <a:pt x="10009" y="4478"/>
                  </a:cubicBezTo>
                  <a:lnTo>
                    <a:pt x="10460" y="4311"/>
                  </a:lnTo>
                  <a:cubicBezTo>
                    <a:pt x="11028" y="4044"/>
                    <a:pt x="11212" y="3125"/>
                    <a:pt x="11195" y="2991"/>
                  </a:cubicBezTo>
                  <a:cubicBezTo>
                    <a:pt x="11187" y="2937"/>
                    <a:pt x="11063" y="2922"/>
                    <a:pt x="10933" y="2922"/>
                  </a:cubicBezTo>
                  <a:cubicBezTo>
                    <a:pt x="10784" y="2922"/>
                    <a:pt x="10627" y="2941"/>
                    <a:pt x="10627" y="2941"/>
                  </a:cubicBezTo>
                  <a:cubicBezTo>
                    <a:pt x="10777" y="2891"/>
                    <a:pt x="10928" y="2824"/>
                    <a:pt x="11078" y="2757"/>
                  </a:cubicBezTo>
                  <a:cubicBezTo>
                    <a:pt x="11295" y="2657"/>
                    <a:pt x="11446" y="2457"/>
                    <a:pt x="11479" y="2223"/>
                  </a:cubicBezTo>
                  <a:lnTo>
                    <a:pt x="11479" y="2223"/>
                  </a:lnTo>
                  <a:cubicBezTo>
                    <a:pt x="11479" y="2223"/>
                    <a:pt x="10894" y="2440"/>
                    <a:pt x="10577" y="2523"/>
                  </a:cubicBezTo>
                  <a:cubicBezTo>
                    <a:pt x="10427" y="2568"/>
                    <a:pt x="10160" y="2654"/>
                    <a:pt x="9971" y="2654"/>
                  </a:cubicBezTo>
                  <a:cubicBezTo>
                    <a:pt x="9803" y="2654"/>
                    <a:pt x="9697" y="2585"/>
                    <a:pt x="9791" y="2356"/>
                  </a:cubicBezTo>
                  <a:cubicBezTo>
                    <a:pt x="9908" y="2089"/>
                    <a:pt x="10075" y="1855"/>
                    <a:pt x="10293" y="1655"/>
                  </a:cubicBezTo>
                  <a:cubicBezTo>
                    <a:pt x="10346" y="1570"/>
                    <a:pt x="10291" y="1471"/>
                    <a:pt x="10192" y="1471"/>
                  </a:cubicBezTo>
                  <a:cubicBezTo>
                    <a:pt x="10135" y="1471"/>
                    <a:pt x="10065" y="1503"/>
                    <a:pt x="9992" y="1588"/>
                  </a:cubicBezTo>
                  <a:cubicBezTo>
                    <a:pt x="9825" y="1688"/>
                    <a:pt x="9691" y="1822"/>
                    <a:pt x="9557" y="1955"/>
                  </a:cubicBezTo>
                  <a:cubicBezTo>
                    <a:pt x="9474" y="2072"/>
                    <a:pt x="9390" y="2223"/>
                    <a:pt x="9307" y="2340"/>
                  </a:cubicBezTo>
                  <a:cubicBezTo>
                    <a:pt x="9207" y="2473"/>
                    <a:pt x="9106" y="2574"/>
                    <a:pt x="9039" y="2657"/>
                  </a:cubicBezTo>
                  <a:cubicBezTo>
                    <a:pt x="8362" y="2893"/>
                    <a:pt x="6592" y="3441"/>
                    <a:pt x="4786" y="3441"/>
                  </a:cubicBezTo>
                  <a:cubicBezTo>
                    <a:pt x="4544" y="3441"/>
                    <a:pt x="4301" y="3431"/>
                    <a:pt x="4060" y="3409"/>
                  </a:cubicBezTo>
                  <a:cubicBezTo>
                    <a:pt x="3709" y="3376"/>
                    <a:pt x="2273" y="0"/>
                    <a:pt x="22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0"/>
            <p:cNvSpPr/>
            <p:nvPr/>
          </p:nvSpPr>
          <p:spPr>
            <a:xfrm>
              <a:off x="1004444" y="1571121"/>
              <a:ext cx="140860" cy="163904"/>
            </a:xfrm>
            <a:custGeom>
              <a:avLst/>
              <a:gdLst/>
              <a:ahLst/>
              <a:cxnLst/>
              <a:rect l="l" t="t" r="r" b="b"/>
              <a:pathLst>
                <a:path w="4395" h="5114" extrusionOk="0">
                  <a:moveTo>
                    <a:pt x="3075" y="1"/>
                  </a:moveTo>
                  <a:lnTo>
                    <a:pt x="1905" y="251"/>
                  </a:lnTo>
                  <a:cubicBezTo>
                    <a:pt x="0" y="1204"/>
                    <a:pt x="1504" y="5113"/>
                    <a:pt x="1504" y="5113"/>
                  </a:cubicBezTo>
                  <a:lnTo>
                    <a:pt x="4395" y="3977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0"/>
            <p:cNvSpPr/>
            <p:nvPr/>
          </p:nvSpPr>
          <p:spPr>
            <a:xfrm>
              <a:off x="1077807" y="1552308"/>
              <a:ext cx="73394" cy="141469"/>
            </a:xfrm>
            <a:custGeom>
              <a:avLst/>
              <a:gdLst/>
              <a:ahLst/>
              <a:cxnLst/>
              <a:rect l="l" t="t" r="r" b="b"/>
              <a:pathLst>
                <a:path w="2290" h="4414" extrusionOk="0">
                  <a:moveTo>
                    <a:pt x="251" y="1"/>
                  </a:moveTo>
                  <a:cubicBezTo>
                    <a:pt x="235" y="1"/>
                    <a:pt x="218" y="1"/>
                    <a:pt x="201" y="3"/>
                  </a:cubicBezTo>
                  <a:cubicBezTo>
                    <a:pt x="151" y="3"/>
                    <a:pt x="101" y="19"/>
                    <a:pt x="50" y="36"/>
                  </a:cubicBezTo>
                  <a:cubicBezTo>
                    <a:pt x="17" y="53"/>
                    <a:pt x="0" y="70"/>
                    <a:pt x="0" y="70"/>
                  </a:cubicBezTo>
                  <a:cubicBezTo>
                    <a:pt x="67" y="36"/>
                    <a:pt x="134" y="36"/>
                    <a:pt x="201" y="19"/>
                  </a:cubicBezTo>
                  <a:cubicBezTo>
                    <a:pt x="385" y="19"/>
                    <a:pt x="552" y="120"/>
                    <a:pt x="669" y="253"/>
                  </a:cubicBezTo>
                  <a:cubicBezTo>
                    <a:pt x="819" y="487"/>
                    <a:pt x="936" y="738"/>
                    <a:pt x="1003" y="1005"/>
                  </a:cubicBezTo>
                  <a:lnTo>
                    <a:pt x="1337" y="1974"/>
                  </a:lnTo>
                  <a:cubicBezTo>
                    <a:pt x="1571" y="2659"/>
                    <a:pt x="1788" y="3278"/>
                    <a:pt x="1955" y="3729"/>
                  </a:cubicBezTo>
                  <a:cubicBezTo>
                    <a:pt x="2005" y="3896"/>
                    <a:pt x="2089" y="4080"/>
                    <a:pt x="2156" y="4247"/>
                  </a:cubicBezTo>
                  <a:cubicBezTo>
                    <a:pt x="2189" y="4297"/>
                    <a:pt x="2223" y="4330"/>
                    <a:pt x="2256" y="4380"/>
                  </a:cubicBezTo>
                  <a:cubicBezTo>
                    <a:pt x="2273" y="4397"/>
                    <a:pt x="2289" y="4414"/>
                    <a:pt x="2289" y="4414"/>
                  </a:cubicBezTo>
                  <a:cubicBezTo>
                    <a:pt x="2289" y="4414"/>
                    <a:pt x="2239" y="4347"/>
                    <a:pt x="2189" y="4230"/>
                  </a:cubicBezTo>
                  <a:cubicBezTo>
                    <a:pt x="2122" y="4113"/>
                    <a:pt x="2072" y="3929"/>
                    <a:pt x="2005" y="3712"/>
                  </a:cubicBezTo>
                  <a:cubicBezTo>
                    <a:pt x="1855" y="3261"/>
                    <a:pt x="1638" y="2643"/>
                    <a:pt x="1404" y="1958"/>
                  </a:cubicBezTo>
                  <a:lnTo>
                    <a:pt x="1070" y="989"/>
                  </a:lnTo>
                  <a:cubicBezTo>
                    <a:pt x="986" y="721"/>
                    <a:pt x="869" y="454"/>
                    <a:pt x="702" y="220"/>
                  </a:cubicBezTo>
                  <a:cubicBezTo>
                    <a:pt x="595" y="82"/>
                    <a:pt x="432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0"/>
            <p:cNvSpPr/>
            <p:nvPr/>
          </p:nvSpPr>
          <p:spPr>
            <a:xfrm>
              <a:off x="1052647" y="1695892"/>
              <a:ext cx="96406" cy="39133"/>
            </a:xfrm>
            <a:custGeom>
              <a:avLst/>
              <a:gdLst/>
              <a:ahLst/>
              <a:cxnLst/>
              <a:rect l="l" t="t" r="r" b="b"/>
              <a:pathLst>
                <a:path w="3008" h="1221" extrusionOk="0">
                  <a:moveTo>
                    <a:pt x="3008" y="1"/>
                  </a:moveTo>
                  <a:cubicBezTo>
                    <a:pt x="2857" y="51"/>
                    <a:pt x="2724" y="118"/>
                    <a:pt x="2573" y="184"/>
                  </a:cubicBezTo>
                  <a:cubicBezTo>
                    <a:pt x="2306" y="318"/>
                    <a:pt x="1938" y="468"/>
                    <a:pt x="1521" y="636"/>
                  </a:cubicBezTo>
                  <a:cubicBezTo>
                    <a:pt x="1103" y="803"/>
                    <a:pt x="719" y="953"/>
                    <a:pt x="434" y="1053"/>
                  </a:cubicBezTo>
                  <a:cubicBezTo>
                    <a:pt x="284" y="1103"/>
                    <a:pt x="134" y="1153"/>
                    <a:pt x="0" y="1220"/>
                  </a:cubicBezTo>
                  <a:cubicBezTo>
                    <a:pt x="33" y="1220"/>
                    <a:pt x="84" y="1204"/>
                    <a:pt x="117" y="1204"/>
                  </a:cubicBezTo>
                  <a:cubicBezTo>
                    <a:pt x="201" y="1170"/>
                    <a:pt x="318" y="1137"/>
                    <a:pt x="451" y="1103"/>
                  </a:cubicBezTo>
                  <a:cubicBezTo>
                    <a:pt x="735" y="1003"/>
                    <a:pt x="1120" y="869"/>
                    <a:pt x="1537" y="702"/>
                  </a:cubicBezTo>
                  <a:cubicBezTo>
                    <a:pt x="1955" y="535"/>
                    <a:pt x="2323" y="368"/>
                    <a:pt x="2590" y="235"/>
                  </a:cubicBezTo>
                  <a:cubicBezTo>
                    <a:pt x="2724" y="168"/>
                    <a:pt x="2824" y="118"/>
                    <a:pt x="2907" y="67"/>
                  </a:cubicBezTo>
                  <a:cubicBezTo>
                    <a:pt x="2941" y="51"/>
                    <a:pt x="2974" y="34"/>
                    <a:pt x="3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0"/>
            <p:cNvSpPr/>
            <p:nvPr/>
          </p:nvSpPr>
          <p:spPr>
            <a:xfrm>
              <a:off x="1060115" y="1711436"/>
              <a:ext cx="7532" cy="19294"/>
            </a:xfrm>
            <a:custGeom>
              <a:avLst/>
              <a:gdLst/>
              <a:ahLst/>
              <a:cxnLst/>
              <a:rect l="l" t="t" r="r" b="b"/>
              <a:pathLst>
                <a:path w="235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17"/>
                    <a:pt x="118" y="418"/>
                    <a:pt x="235" y="602"/>
                  </a:cubicBezTo>
                  <a:cubicBezTo>
                    <a:pt x="201" y="384"/>
                    <a:pt x="118" y="1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0"/>
            <p:cNvSpPr/>
            <p:nvPr/>
          </p:nvSpPr>
          <p:spPr>
            <a:xfrm>
              <a:off x="1080467" y="1704449"/>
              <a:ext cx="7019" cy="18301"/>
            </a:xfrm>
            <a:custGeom>
              <a:avLst/>
              <a:gdLst/>
              <a:ahLst/>
              <a:cxnLst/>
              <a:rect l="l" t="t" r="r" b="b"/>
              <a:pathLst>
                <a:path w="219" h="571" extrusionOk="0">
                  <a:moveTo>
                    <a:pt x="1" y="1"/>
                  </a:moveTo>
                  <a:cubicBezTo>
                    <a:pt x="1" y="101"/>
                    <a:pt x="18" y="218"/>
                    <a:pt x="51" y="302"/>
                  </a:cubicBezTo>
                  <a:cubicBezTo>
                    <a:pt x="114" y="458"/>
                    <a:pt x="191" y="571"/>
                    <a:pt x="214" y="571"/>
                  </a:cubicBezTo>
                  <a:cubicBezTo>
                    <a:pt x="216" y="571"/>
                    <a:pt x="217" y="570"/>
                    <a:pt x="218" y="569"/>
                  </a:cubicBezTo>
                  <a:cubicBezTo>
                    <a:pt x="168" y="385"/>
                    <a:pt x="101" y="18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0"/>
            <p:cNvSpPr/>
            <p:nvPr/>
          </p:nvSpPr>
          <p:spPr>
            <a:xfrm>
              <a:off x="1100818" y="1695347"/>
              <a:ext cx="7019" cy="18781"/>
            </a:xfrm>
            <a:custGeom>
              <a:avLst/>
              <a:gdLst/>
              <a:ahLst/>
              <a:cxnLst/>
              <a:rect l="l" t="t" r="r" b="b"/>
              <a:pathLst>
                <a:path w="219" h="586" extrusionOk="0">
                  <a:moveTo>
                    <a:pt x="1" y="1"/>
                  </a:moveTo>
                  <a:cubicBezTo>
                    <a:pt x="1" y="218"/>
                    <a:pt x="68" y="419"/>
                    <a:pt x="218" y="586"/>
                  </a:cubicBezTo>
                  <a:cubicBezTo>
                    <a:pt x="151" y="385"/>
                    <a:pt x="84" y="18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0"/>
            <p:cNvSpPr/>
            <p:nvPr/>
          </p:nvSpPr>
          <p:spPr>
            <a:xfrm>
              <a:off x="1123318" y="1685187"/>
              <a:ext cx="6474" cy="19839"/>
            </a:xfrm>
            <a:custGeom>
              <a:avLst/>
              <a:gdLst/>
              <a:ahLst/>
              <a:cxnLst/>
              <a:rect l="l" t="t" r="r" b="b"/>
              <a:pathLst>
                <a:path w="202" h="619" extrusionOk="0">
                  <a:moveTo>
                    <a:pt x="1" y="0"/>
                  </a:moveTo>
                  <a:cubicBezTo>
                    <a:pt x="17" y="218"/>
                    <a:pt x="84" y="435"/>
                    <a:pt x="201" y="619"/>
                  </a:cubicBezTo>
                  <a:cubicBezTo>
                    <a:pt x="184" y="401"/>
                    <a:pt x="118" y="1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0"/>
            <p:cNvSpPr/>
            <p:nvPr/>
          </p:nvSpPr>
          <p:spPr>
            <a:xfrm>
              <a:off x="1267382" y="1715699"/>
              <a:ext cx="71792" cy="23076"/>
            </a:xfrm>
            <a:custGeom>
              <a:avLst/>
              <a:gdLst/>
              <a:ahLst/>
              <a:cxnLst/>
              <a:rect l="l" t="t" r="r" b="b"/>
              <a:pathLst>
                <a:path w="2240" h="720" extrusionOk="0">
                  <a:moveTo>
                    <a:pt x="2239" y="1"/>
                  </a:moveTo>
                  <a:lnTo>
                    <a:pt x="2239" y="1"/>
                  </a:lnTo>
                  <a:cubicBezTo>
                    <a:pt x="1855" y="84"/>
                    <a:pt x="1487" y="185"/>
                    <a:pt x="1103" y="318"/>
                  </a:cubicBezTo>
                  <a:cubicBezTo>
                    <a:pt x="735" y="435"/>
                    <a:pt x="368" y="552"/>
                    <a:pt x="0" y="719"/>
                  </a:cubicBezTo>
                  <a:cubicBezTo>
                    <a:pt x="384" y="619"/>
                    <a:pt x="752" y="519"/>
                    <a:pt x="1136" y="385"/>
                  </a:cubicBezTo>
                  <a:cubicBezTo>
                    <a:pt x="1504" y="285"/>
                    <a:pt x="1872" y="151"/>
                    <a:pt x="2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0"/>
            <p:cNvSpPr/>
            <p:nvPr/>
          </p:nvSpPr>
          <p:spPr>
            <a:xfrm>
              <a:off x="1275940" y="1715699"/>
              <a:ext cx="7532" cy="15031"/>
            </a:xfrm>
            <a:custGeom>
              <a:avLst/>
              <a:gdLst/>
              <a:ahLst/>
              <a:cxnLst/>
              <a:rect l="l" t="t" r="r" b="b"/>
              <a:pathLst>
                <a:path w="235" h="469" extrusionOk="0">
                  <a:moveTo>
                    <a:pt x="17" y="1"/>
                  </a:moveTo>
                  <a:cubicBezTo>
                    <a:pt x="1" y="18"/>
                    <a:pt x="34" y="118"/>
                    <a:pt x="84" y="251"/>
                  </a:cubicBezTo>
                  <a:cubicBezTo>
                    <a:pt x="134" y="368"/>
                    <a:pt x="201" y="469"/>
                    <a:pt x="218" y="469"/>
                  </a:cubicBezTo>
                  <a:cubicBezTo>
                    <a:pt x="234" y="452"/>
                    <a:pt x="201" y="352"/>
                    <a:pt x="151" y="218"/>
                  </a:cubicBezTo>
                  <a:cubicBezTo>
                    <a:pt x="101" y="8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0"/>
            <p:cNvSpPr/>
            <p:nvPr/>
          </p:nvSpPr>
          <p:spPr>
            <a:xfrm>
              <a:off x="1295747" y="1708744"/>
              <a:ext cx="5384" cy="17692"/>
            </a:xfrm>
            <a:custGeom>
              <a:avLst/>
              <a:gdLst/>
              <a:ahLst/>
              <a:cxnLst/>
              <a:rect l="l" t="t" r="r" b="b"/>
              <a:pathLst>
                <a:path w="168" h="552" extrusionOk="0">
                  <a:moveTo>
                    <a:pt x="17" y="1"/>
                  </a:moveTo>
                  <a:cubicBezTo>
                    <a:pt x="1" y="101"/>
                    <a:pt x="1" y="201"/>
                    <a:pt x="34" y="285"/>
                  </a:cubicBezTo>
                  <a:cubicBezTo>
                    <a:pt x="84" y="435"/>
                    <a:pt x="151" y="552"/>
                    <a:pt x="168" y="552"/>
                  </a:cubicBezTo>
                  <a:cubicBezTo>
                    <a:pt x="168" y="452"/>
                    <a:pt x="134" y="351"/>
                    <a:pt x="101" y="268"/>
                  </a:cubicBezTo>
                  <a:cubicBezTo>
                    <a:pt x="68" y="118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0"/>
            <p:cNvSpPr/>
            <p:nvPr/>
          </p:nvSpPr>
          <p:spPr>
            <a:xfrm>
              <a:off x="1316643" y="1702334"/>
              <a:ext cx="3782" cy="17692"/>
            </a:xfrm>
            <a:custGeom>
              <a:avLst/>
              <a:gdLst/>
              <a:ahLst/>
              <a:cxnLst/>
              <a:rect l="l" t="t" r="r" b="b"/>
              <a:pathLst>
                <a:path w="118" h="552" extrusionOk="0">
                  <a:moveTo>
                    <a:pt x="0" y="0"/>
                  </a:moveTo>
                  <a:cubicBezTo>
                    <a:pt x="0" y="184"/>
                    <a:pt x="34" y="384"/>
                    <a:pt x="117" y="551"/>
                  </a:cubicBezTo>
                  <a:cubicBezTo>
                    <a:pt x="117" y="368"/>
                    <a:pt x="8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0"/>
            <p:cNvSpPr/>
            <p:nvPr/>
          </p:nvSpPr>
          <p:spPr>
            <a:xfrm>
              <a:off x="1127067" y="1532565"/>
              <a:ext cx="2724" cy="10192"/>
            </a:xfrm>
            <a:custGeom>
              <a:avLst/>
              <a:gdLst/>
              <a:ahLst/>
              <a:cxnLst/>
              <a:rect l="l" t="t" r="r" b="b"/>
              <a:pathLst>
                <a:path w="85" h="318" extrusionOk="0">
                  <a:moveTo>
                    <a:pt x="51" y="0"/>
                  </a:moveTo>
                  <a:cubicBezTo>
                    <a:pt x="34" y="0"/>
                    <a:pt x="17" y="67"/>
                    <a:pt x="17" y="151"/>
                  </a:cubicBezTo>
                  <a:cubicBezTo>
                    <a:pt x="1" y="251"/>
                    <a:pt x="17" y="318"/>
                    <a:pt x="34" y="318"/>
                  </a:cubicBezTo>
                  <a:cubicBezTo>
                    <a:pt x="51" y="318"/>
                    <a:pt x="67" y="251"/>
                    <a:pt x="84" y="168"/>
                  </a:cubicBezTo>
                  <a:cubicBezTo>
                    <a:pt x="84" y="67"/>
                    <a:pt x="84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0"/>
            <p:cNvSpPr/>
            <p:nvPr/>
          </p:nvSpPr>
          <p:spPr>
            <a:xfrm>
              <a:off x="1145817" y="1533623"/>
              <a:ext cx="2692" cy="10224"/>
            </a:xfrm>
            <a:custGeom>
              <a:avLst/>
              <a:gdLst/>
              <a:ahLst/>
              <a:cxnLst/>
              <a:rect l="l" t="t" r="r" b="b"/>
              <a:pathLst>
                <a:path w="84" h="319" extrusionOk="0">
                  <a:moveTo>
                    <a:pt x="34" y="1"/>
                  </a:moveTo>
                  <a:cubicBezTo>
                    <a:pt x="17" y="1"/>
                    <a:pt x="0" y="68"/>
                    <a:pt x="0" y="168"/>
                  </a:cubicBezTo>
                  <a:cubicBezTo>
                    <a:pt x="17" y="252"/>
                    <a:pt x="34" y="318"/>
                    <a:pt x="50" y="318"/>
                  </a:cubicBezTo>
                  <a:cubicBezTo>
                    <a:pt x="67" y="318"/>
                    <a:pt x="84" y="252"/>
                    <a:pt x="84" y="168"/>
                  </a:cubicBezTo>
                  <a:cubicBezTo>
                    <a:pt x="67" y="68"/>
                    <a:pt x="5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0"/>
            <p:cNvSpPr/>
            <p:nvPr/>
          </p:nvSpPr>
          <p:spPr>
            <a:xfrm>
              <a:off x="1161329" y="1535770"/>
              <a:ext cx="2179" cy="10737"/>
            </a:xfrm>
            <a:custGeom>
              <a:avLst/>
              <a:gdLst/>
              <a:ahLst/>
              <a:cxnLst/>
              <a:rect l="l" t="t" r="r" b="b"/>
              <a:pathLst>
                <a:path w="68" h="335" extrusionOk="0">
                  <a:moveTo>
                    <a:pt x="34" y="1"/>
                  </a:moveTo>
                  <a:cubicBezTo>
                    <a:pt x="18" y="1"/>
                    <a:pt x="1" y="84"/>
                    <a:pt x="1" y="168"/>
                  </a:cubicBezTo>
                  <a:cubicBezTo>
                    <a:pt x="1" y="268"/>
                    <a:pt x="1" y="335"/>
                    <a:pt x="34" y="335"/>
                  </a:cubicBezTo>
                  <a:cubicBezTo>
                    <a:pt x="51" y="335"/>
                    <a:pt x="68" y="268"/>
                    <a:pt x="68" y="168"/>
                  </a:cubicBezTo>
                  <a:cubicBezTo>
                    <a:pt x="68" y="84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0"/>
            <p:cNvSpPr/>
            <p:nvPr/>
          </p:nvSpPr>
          <p:spPr>
            <a:xfrm>
              <a:off x="1180078" y="1536315"/>
              <a:ext cx="2724" cy="12339"/>
            </a:xfrm>
            <a:custGeom>
              <a:avLst/>
              <a:gdLst/>
              <a:ahLst/>
              <a:cxnLst/>
              <a:rect l="l" t="t" r="r" b="b"/>
              <a:pathLst>
                <a:path w="85" h="385" extrusionOk="0">
                  <a:moveTo>
                    <a:pt x="51" y="0"/>
                  </a:moveTo>
                  <a:cubicBezTo>
                    <a:pt x="34" y="0"/>
                    <a:pt x="1" y="84"/>
                    <a:pt x="1" y="201"/>
                  </a:cubicBezTo>
                  <a:cubicBezTo>
                    <a:pt x="17" y="301"/>
                    <a:pt x="51" y="385"/>
                    <a:pt x="68" y="385"/>
                  </a:cubicBezTo>
                  <a:cubicBezTo>
                    <a:pt x="84" y="385"/>
                    <a:pt x="84" y="301"/>
                    <a:pt x="68" y="184"/>
                  </a:cubicBezTo>
                  <a:cubicBezTo>
                    <a:pt x="68" y="8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0"/>
            <p:cNvSpPr/>
            <p:nvPr/>
          </p:nvSpPr>
          <p:spPr>
            <a:xfrm>
              <a:off x="1196135" y="1536315"/>
              <a:ext cx="3269" cy="12339"/>
            </a:xfrm>
            <a:custGeom>
              <a:avLst/>
              <a:gdLst/>
              <a:ahLst/>
              <a:cxnLst/>
              <a:rect l="l" t="t" r="r" b="b"/>
              <a:pathLst>
                <a:path w="102" h="385" extrusionOk="0">
                  <a:moveTo>
                    <a:pt x="34" y="0"/>
                  </a:moveTo>
                  <a:cubicBezTo>
                    <a:pt x="18" y="0"/>
                    <a:pt x="1" y="84"/>
                    <a:pt x="18" y="201"/>
                  </a:cubicBezTo>
                  <a:cubicBezTo>
                    <a:pt x="34" y="301"/>
                    <a:pt x="68" y="385"/>
                    <a:pt x="84" y="385"/>
                  </a:cubicBezTo>
                  <a:cubicBezTo>
                    <a:pt x="101" y="385"/>
                    <a:pt x="101" y="301"/>
                    <a:pt x="84" y="184"/>
                  </a:cubicBezTo>
                  <a:cubicBezTo>
                    <a:pt x="84" y="84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60"/>
          <p:cNvGrpSpPr/>
          <p:nvPr/>
        </p:nvGrpSpPr>
        <p:grpSpPr>
          <a:xfrm>
            <a:off x="6636943" y="2757805"/>
            <a:ext cx="1807364" cy="1691727"/>
            <a:chOff x="6636943" y="2757805"/>
            <a:chExt cx="1807364" cy="1691727"/>
          </a:xfrm>
        </p:grpSpPr>
        <p:sp>
          <p:nvSpPr>
            <p:cNvPr id="3979" name="Google Shape;3979;p60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0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0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0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0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0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0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0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0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0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0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0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0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0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0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0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0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0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0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0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0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0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0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0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0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0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0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0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0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0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0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0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0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0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0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0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0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0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0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0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60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60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0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0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0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0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0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0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0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0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0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0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0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0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0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0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0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0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0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0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0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0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0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0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0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0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0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0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0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0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0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0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0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0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0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0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0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0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0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0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0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0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0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0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0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0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0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0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0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0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0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0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0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0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0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0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0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0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0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0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0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0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0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0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0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0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0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0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0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0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0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0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0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0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0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0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0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0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0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0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0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0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0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0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0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0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0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0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60"/>
          <p:cNvGrpSpPr/>
          <p:nvPr/>
        </p:nvGrpSpPr>
        <p:grpSpPr>
          <a:xfrm>
            <a:off x="762915" y="2810815"/>
            <a:ext cx="2485862" cy="1637114"/>
            <a:chOff x="762915" y="2810815"/>
            <a:chExt cx="2485862" cy="1637114"/>
          </a:xfrm>
        </p:grpSpPr>
        <p:sp>
          <p:nvSpPr>
            <p:cNvPr id="4108" name="Google Shape;4108;p60"/>
            <p:cNvSpPr/>
            <p:nvPr/>
          </p:nvSpPr>
          <p:spPr>
            <a:xfrm>
              <a:off x="2894240" y="3328647"/>
              <a:ext cx="200857" cy="132302"/>
            </a:xfrm>
            <a:custGeom>
              <a:avLst/>
              <a:gdLst/>
              <a:ahLst/>
              <a:cxnLst/>
              <a:rect l="l" t="t" r="r" b="b"/>
              <a:pathLst>
                <a:path w="6267" h="4128" extrusionOk="0">
                  <a:moveTo>
                    <a:pt x="1" y="1"/>
                  </a:moveTo>
                  <a:lnTo>
                    <a:pt x="1" y="4128"/>
                  </a:lnTo>
                  <a:lnTo>
                    <a:pt x="6267" y="4128"/>
                  </a:lnTo>
                  <a:lnTo>
                    <a:pt x="62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0"/>
            <p:cNvSpPr/>
            <p:nvPr/>
          </p:nvSpPr>
          <p:spPr>
            <a:xfrm>
              <a:off x="2901227" y="3334544"/>
              <a:ext cx="186916" cy="120540"/>
            </a:xfrm>
            <a:custGeom>
              <a:avLst/>
              <a:gdLst/>
              <a:ahLst/>
              <a:cxnLst/>
              <a:rect l="l" t="t" r="r" b="b"/>
              <a:pathLst>
                <a:path w="5832" h="3761" extrusionOk="0">
                  <a:moveTo>
                    <a:pt x="0" y="1"/>
                  </a:moveTo>
                  <a:lnTo>
                    <a:pt x="0" y="3760"/>
                  </a:lnTo>
                  <a:lnTo>
                    <a:pt x="5831" y="3760"/>
                  </a:lnTo>
                  <a:lnTo>
                    <a:pt x="5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0"/>
            <p:cNvSpPr/>
            <p:nvPr/>
          </p:nvSpPr>
          <p:spPr>
            <a:xfrm>
              <a:off x="2964398" y="3377940"/>
              <a:ext cx="61087" cy="33204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" y="0"/>
                  </a:moveTo>
                  <a:lnTo>
                    <a:pt x="1" y="1036"/>
                  </a:lnTo>
                  <a:lnTo>
                    <a:pt x="1905" y="103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0"/>
            <p:cNvSpPr/>
            <p:nvPr/>
          </p:nvSpPr>
          <p:spPr>
            <a:xfrm>
              <a:off x="2562234" y="3866831"/>
              <a:ext cx="222812" cy="10769"/>
            </a:xfrm>
            <a:custGeom>
              <a:avLst/>
              <a:gdLst/>
              <a:ahLst/>
              <a:cxnLst/>
              <a:rect l="l" t="t" r="r" b="b"/>
              <a:pathLst>
                <a:path w="6952" h="336" extrusionOk="0">
                  <a:moveTo>
                    <a:pt x="1" y="1"/>
                  </a:moveTo>
                  <a:lnTo>
                    <a:pt x="1" y="335"/>
                  </a:lnTo>
                  <a:lnTo>
                    <a:pt x="6951" y="33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0"/>
            <p:cNvSpPr/>
            <p:nvPr/>
          </p:nvSpPr>
          <p:spPr>
            <a:xfrm>
              <a:off x="2485667" y="3720651"/>
              <a:ext cx="212075" cy="156949"/>
            </a:xfrm>
            <a:custGeom>
              <a:avLst/>
              <a:gdLst/>
              <a:ahLst/>
              <a:cxnLst/>
              <a:rect l="l" t="t" r="r" b="b"/>
              <a:pathLst>
                <a:path w="6617" h="4897" extrusionOk="0">
                  <a:moveTo>
                    <a:pt x="0" y="1"/>
                  </a:moveTo>
                  <a:lnTo>
                    <a:pt x="1303" y="4896"/>
                  </a:lnTo>
                  <a:lnTo>
                    <a:pt x="6617" y="4896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0"/>
            <p:cNvSpPr/>
            <p:nvPr/>
          </p:nvSpPr>
          <p:spPr>
            <a:xfrm>
              <a:off x="2495282" y="3728150"/>
              <a:ext cx="192300" cy="137655"/>
            </a:xfrm>
            <a:custGeom>
              <a:avLst/>
              <a:gdLst/>
              <a:ahLst/>
              <a:cxnLst/>
              <a:rect l="l" t="t" r="r" b="b"/>
              <a:pathLst>
                <a:path w="6000" h="4295" extrusionOk="0">
                  <a:moveTo>
                    <a:pt x="1" y="0"/>
                  </a:moveTo>
                  <a:lnTo>
                    <a:pt x="1137" y="4295"/>
                  </a:lnTo>
                  <a:lnTo>
                    <a:pt x="5999" y="429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0"/>
            <p:cNvSpPr/>
            <p:nvPr/>
          </p:nvSpPr>
          <p:spPr>
            <a:xfrm>
              <a:off x="2441214" y="3909682"/>
              <a:ext cx="11282" cy="538216"/>
            </a:xfrm>
            <a:custGeom>
              <a:avLst/>
              <a:gdLst/>
              <a:ahLst/>
              <a:cxnLst/>
              <a:rect l="l" t="t" r="r" b="b"/>
              <a:pathLst>
                <a:path w="352" h="16793" extrusionOk="0">
                  <a:moveTo>
                    <a:pt x="0" y="1"/>
                  </a:moveTo>
                  <a:lnTo>
                    <a:pt x="0" y="16793"/>
                  </a:lnTo>
                  <a:lnTo>
                    <a:pt x="351" y="1679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0"/>
            <p:cNvSpPr/>
            <p:nvPr/>
          </p:nvSpPr>
          <p:spPr>
            <a:xfrm>
              <a:off x="2452463" y="3911284"/>
              <a:ext cx="11282" cy="536613"/>
            </a:xfrm>
            <a:custGeom>
              <a:avLst/>
              <a:gdLst/>
              <a:ahLst/>
              <a:cxnLst/>
              <a:rect l="l" t="t" r="r" b="b"/>
              <a:pathLst>
                <a:path w="352" h="16743" extrusionOk="0">
                  <a:moveTo>
                    <a:pt x="0" y="1"/>
                  </a:moveTo>
                  <a:lnTo>
                    <a:pt x="0" y="16743"/>
                  </a:lnTo>
                  <a:lnTo>
                    <a:pt x="351" y="1674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0"/>
            <p:cNvSpPr/>
            <p:nvPr/>
          </p:nvSpPr>
          <p:spPr>
            <a:xfrm>
              <a:off x="3135769" y="3909682"/>
              <a:ext cx="11282" cy="538216"/>
            </a:xfrm>
            <a:custGeom>
              <a:avLst/>
              <a:gdLst/>
              <a:ahLst/>
              <a:cxnLst/>
              <a:rect l="l" t="t" r="r" b="b"/>
              <a:pathLst>
                <a:path w="352" h="16793" extrusionOk="0">
                  <a:moveTo>
                    <a:pt x="0" y="1"/>
                  </a:moveTo>
                  <a:lnTo>
                    <a:pt x="0" y="16793"/>
                  </a:lnTo>
                  <a:lnTo>
                    <a:pt x="351" y="1679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0"/>
            <p:cNvSpPr/>
            <p:nvPr/>
          </p:nvSpPr>
          <p:spPr>
            <a:xfrm>
              <a:off x="3147019" y="3911284"/>
              <a:ext cx="11282" cy="536613"/>
            </a:xfrm>
            <a:custGeom>
              <a:avLst/>
              <a:gdLst/>
              <a:ahLst/>
              <a:cxnLst/>
              <a:rect l="l" t="t" r="r" b="b"/>
              <a:pathLst>
                <a:path w="352" h="16743" extrusionOk="0">
                  <a:moveTo>
                    <a:pt x="0" y="1"/>
                  </a:moveTo>
                  <a:lnTo>
                    <a:pt x="0" y="16743"/>
                  </a:lnTo>
                  <a:lnTo>
                    <a:pt x="351" y="1674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0"/>
            <p:cNvSpPr/>
            <p:nvPr/>
          </p:nvSpPr>
          <p:spPr>
            <a:xfrm>
              <a:off x="2393010" y="3878625"/>
              <a:ext cx="855767" cy="43941"/>
            </a:xfrm>
            <a:custGeom>
              <a:avLst/>
              <a:gdLst/>
              <a:ahLst/>
              <a:cxnLst/>
              <a:rect l="l" t="t" r="r" b="b"/>
              <a:pathLst>
                <a:path w="26701" h="1371" extrusionOk="0">
                  <a:moveTo>
                    <a:pt x="1" y="1"/>
                  </a:moveTo>
                  <a:lnTo>
                    <a:pt x="1" y="1371"/>
                  </a:lnTo>
                  <a:lnTo>
                    <a:pt x="26701" y="1371"/>
                  </a:lnTo>
                  <a:lnTo>
                    <a:pt x="267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0"/>
            <p:cNvSpPr/>
            <p:nvPr/>
          </p:nvSpPr>
          <p:spPr>
            <a:xfrm>
              <a:off x="2764662" y="3922534"/>
              <a:ext cx="377036" cy="73394"/>
            </a:xfrm>
            <a:custGeom>
              <a:avLst/>
              <a:gdLst/>
              <a:ahLst/>
              <a:cxnLst/>
              <a:rect l="l" t="t" r="r" b="b"/>
              <a:pathLst>
                <a:path w="11764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1763" y="2290"/>
                  </a:lnTo>
                  <a:lnTo>
                    <a:pt x="117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0"/>
            <p:cNvSpPr/>
            <p:nvPr/>
          </p:nvSpPr>
          <p:spPr>
            <a:xfrm>
              <a:off x="2949943" y="3946090"/>
              <a:ext cx="19839" cy="16474"/>
            </a:xfrm>
            <a:custGeom>
              <a:avLst/>
              <a:gdLst/>
              <a:ahLst/>
              <a:cxnLst/>
              <a:rect l="l" t="t" r="r" b="b"/>
              <a:pathLst>
                <a:path w="619" h="514" extrusionOk="0">
                  <a:moveTo>
                    <a:pt x="351" y="1"/>
                  </a:moveTo>
                  <a:cubicBezTo>
                    <a:pt x="117" y="1"/>
                    <a:pt x="1" y="268"/>
                    <a:pt x="168" y="435"/>
                  </a:cubicBezTo>
                  <a:cubicBezTo>
                    <a:pt x="222" y="490"/>
                    <a:pt x="289" y="514"/>
                    <a:pt x="354" y="514"/>
                  </a:cubicBezTo>
                  <a:cubicBezTo>
                    <a:pt x="489" y="514"/>
                    <a:pt x="619" y="409"/>
                    <a:pt x="619" y="251"/>
                  </a:cubicBezTo>
                  <a:cubicBezTo>
                    <a:pt x="619" y="118"/>
                    <a:pt x="502" y="1"/>
                    <a:pt x="3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0"/>
            <p:cNvSpPr/>
            <p:nvPr/>
          </p:nvSpPr>
          <p:spPr>
            <a:xfrm>
              <a:off x="2747515" y="4043554"/>
              <a:ext cx="168198" cy="96438"/>
            </a:xfrm>
            <a:custGeom>
              <a:avLst/>
              <a:gdLst/>
              <a:ahLst/>
              <a:cxnLst/>
              <a:rect l="l" t="t" r="r" b="b"/>
              <a:pathLst>
                <a:path w="5248" h="3009" extrusionOk="0">
                  <a:moveTo>
                    <a:pt x="986" y="1"/>
                  </a:moveTo>
                  <a:cubicBezTo>
                    <a:pt x="452" y="1"/>
                    <a:pt x="1" y="435"/>
                    <a:pt x="1" y="987"/>
                  </a:cubicBezTo>
                  <a:lnTo>
                    <a:pt x="1" y="2407"/>
                  </a:lnTo>
                  <a:cubicBezTo>
                    <a:pt x="1" y="2741"/>
                    <a:pt x="268" y="3008"/>
                    <a:pt x="585" y="3008"/>
                  </a:cubicBezTo>
                  <a:lnTo>
                    <a:pt x="5214" y="3008"/>
                  </a:lnTo>
                  <a:lnTo>
                    <a:pt x="524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0"/>
            <p:cNvSpPr/>
            <p:nvPr/>
          </p:nvSpPr>
          <p:spPr>
            <a:xfrm>
              <a:off x="2749663" y="4139961"/>
              <a:ext cx="329378" cy="28396"/>
            </a:xfrm>
            <a:custGeom>
              <a:avLst/>
              <a:gdLst/>
              <a:ahLst/>
              <a:cxnLst/>
              <a:rect l="l" t="t" r="r" b="b"/>
              <a:pathLst>
                <a:path w="10277" h="886" extrusionOk="0">
                  <a:moveTo>
                    <a:pt x="602" y="0"/>
                  </a:moveTo>
                  <a:cubicBezTo>
                    <a:pt x="1" y="0"/>
                    <a:pt x="1" y="886"/>
                    <a:pt x="602" y="886"/>
                  </a:cubicBezTo>
                  <a:lnTo>
                    <a:pt x="9675" y="886"/>
                  </a:lnTo>
                  <a:cubicBezTo>
                    <a:pt x="10276" y="886"/>
                    <a:pt x="10276" y="0"/>
                    <a:pt x="967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0"/>
            <p:cNvSpPr/>
            <p:nvPr/>
          </p:nvSpPr>
          <p:spPr>
            <a:xfrm>
              <a:off x="2857287" y="3754912"/>
              <a:ext cx="304763" cy="386138"/>
            </a:xfrm>
            <a:custGeom>
              <a:avLst/>
              <a:gdLst/>
              <a:ahLst/>
              <a:cxnLst/>
              <a:rect l="l" t="t" r="r" b="b"/>
              <a:pathLst>
                <a:path w="9509" h="12048" extrusionOk="0">
                  <a:moveTo>
                    <a:pt x="3176" y="1"/>
                  </a:moveTo>
                  <a:lnTo>
                    <a:pt x="1" y="11981"/>
                  </a:lnTo>
                  <a:lnTo>
                    <a:pt x="6768" y="12048"/>
                  </a:lnTo>
                  <a:lnTo>
                    <a:pt x="9324" y="1538"/>
                  </a:lnTo>
                  <a:cubicBezTo>
                    <a:pt x="9508" y="803"/>
                    <a:pt x="8940" y="84"/>
                    <a:pt x="8171" y="84"/>
                  </a:cubicBezTo>
                  <a:lnTo>
                    <a:pt x="3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0"/>
            <p:cNvSpPr/>
            <p:nvPr/>
          </p:nvSpPr>
          <p:spPr>
            <a:xfrm>
              <a:off x="3011543" y="4168325"/>
              <a:ext cx="76055" cy="278514"/>
            </a:xfrm>
            <a:custGeom>
              <a:avLst/>
              <a:gdLst/>
              <a:ahLst/>
              <a:cxnLst/>
              <a:rect l="l" t="t" r="r" b="b"/>
              <a:pathLst>
                <a:path w="2373" h="8690" extrusionOk="0">
                  <a:moveTo>
                    <a:pt x="0" y="1"/>
                  </a:moveTo>
                  <a:lnTo>
                    <a:pt x="1955" y="8689"/>
                  </a:lnTo>
                  <a:lnTo>
                    <a:pt x="2373" y="86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0"/>
            <p:cNvSpPr/>
            <p:nvPr/>
          </p:nvSpPr>
          <p:spPr>
            <a:xfrm>
              <a:off x="2898535" y="4168325"/>
              <a:ext cx="78747" cy="278514"/>
            </a:xfrm>
            <a:custGeom>
              <a:avLst/>
              <a:gdLst/>
              <a:ahLst/>
              <a:cxnLst/>
              <a:rect l="l" t="t" r="r" b="b"/>
              <a:pathLst>
                <a:path w="2457" h="8690" extrusionOk="0">
                  <a:moveTo>
                    <a:pt x="1" y="1"/>
                  </a:moveTo>
                  <a:lnTo>
                    <a:pt x="2056" y="8689"/>
                  </a:lnTo>
                  <a:lnTo>
                    <a:pt x="2457" y="86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0"/>
            <p:cNvSpPr/>
            <p:nvPr/>
          </p:nvSpPr>
          <p:spPr>
            <a:xfrm>
              <a:off x="2744855" y="4168325"/>
              <a:ext cx="85157" cy="278514"/>
            </a:xfrm>
            <a:custGeom>
              <a:avLst/>
              <a:gdLst/>
              <a:ahLst/>
              <a:cxnLst/>
              <a:rect l="l" t="t" r="r" b="b"/>
              <a:pathLst>
                <a:path w="2657" h="8690" extrusionOk="0">
                  <a:moveTo>
                    <a:pt x="1771" y="1"/>
                  </a:moveTo>
                  <a:lnTo>
                    <a:pt x="0" y="8689"/>
                  </a:lnTo>
                  <a:lnTo>
                    <a:pt x="401" y="868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0"/>
            <p:cNvSpPr/>
            <p:nvPr/>
          </p:nvSpPr>
          <p:spPr>
            <a:xfrm>
              <a:off x="2837480" y="3754912"/>
              <a:ext cx="139802" cy="384536"/>
            </a:xfrm>
            <a:custGeom>
              <a:avLst/>
              <a:gdLst/>
              <a:ahLst/>
              <a:cxnLst/>
              <a:rect l="l" t="t" r="r" b="b"/>
              <a:pathLst>
                <a:path w="4362" h="11998" extrusionOk="0">
                  <a:moveTo>
                    <a:pt x="3660" y="1"/>
                  </a:moveTo>
                  <a:cubicBezTo>
                    <a:pt x="2841" y="1"/>
                    <a:pt x="2123" y="586"/>
                    <a:pt x="1989" y="1388"/>
                  </a:cubicBezTo>
                  <a:lnTo>
                    <a:pt x="1" y="11998"/>
                  </a:lnTo>
                  <a:lnTo>
                    <a:pt x="1889" y="11998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0"/>
            <p:cNvSpPr/>
            <p:nvPr/>
          </p:nvSpPr>
          <p:spPr>
            <a:xfrm>
              <a:off x="2669858" y="2810815"/>
              <a:ext cx="114643" cy="115188"/>
            </a:xfrm>
            <a:custGeom>
              <a:avLst/>
              <a:gdLst/>
              <a:ahLst/>
              <a:cxnLst/>
              <a:rect l="l" t="t" r="r" b="b"/>
              <a:pathLst>
                <a:path w="3577" h="3594" extrusionOk="0">
                  <a:moveTo>
                    <a:pt x="586" y="903"/>
                  </a:moveTo>
                  <a:cubicBezTo>
                    <a:pt x="669" y="786"/>
                    <a:pt x="753" y="686"/>
                    <a:pt x="870" y="619"/>
                  </a:cubicBezTo>
                  <a:lnTo>
                    <a:pt x="803" y="251"/>
                  </a:lnTo>
                  <a:lnTo>
                    <a:pt x="1354" y="17"/>
                  </a:lnTo>
                  <a:lnTo>
                    <a:pt x="1572" y="301"/>
                  </a:lnTo>
                  <a:cubicBezTo>
                    <a:pt x="1705" y="285"/>
                    <a:pt x="1839" y="285"/>
                    <a:pt x="1973" y="301"/>
                  </a:cubicBezTo>
                  <a:lnTo>
                    <a:pt x="2173" y="1"/>
                  </a:lnTo>
                  <a:lnTo>
                    <a:pt x="2741" y="235"/>
                  </a:lnTo>
                  <a:lnTo>
                    <a:pt x="2691" y="586"/>
                  </a:lnTo>
                  <a:cubicBezTo>
                    <a:pt x="2791" y="669"/>
                    <a:pt x="2892" y="769"/>
                    <a:pt x="2975" y="870"/>
                  </a:cubicBezTo>
                  <a:lnTo>
                    <a:pt x="3326" y="803"/>
                  </a:lnTo>
                  <a:lnTo>
                    <a:pt x="3577" y="1371"/>
                  </a:lnTo>
                  <a:lnTo>
                    <a:pt x="3276" y="1588"/>
                  </a:lnTo>
                  <a:cubicBezTo>
                    <a:pt x="3293" y="1705"/>
                    <a:pt x="3293" y="1839"/>
                    <a:pt x="3276" y="1972"/>
                  </a:cubicBezTo>
                  <a:lnTo>
                    <a:pt x="3577" y="2190"/>
                  </a:lnTo>
                  <a:lnTo>
                    <a:pt x="3359" y="2758"/>
                  </a:lnTo>
                  <a:lnTo>
                    <a:pt x="2992" y="2691"/>
                  </a:lnTo>
                  <a:cubicBezTo>
                    <a:pt x="2908" y="2808"/>
                    <a:pt x="2825" y="2891"/>
                    <a:pt x="2708" y="2975"/>
                  </a:cubicBezTo>
                  <a:lnTo>
                    <a:pt x="2775" y="3342"/>
                  </a:lnTo>
                  <a:lnTo>
                    <a:pt x="2223" y="3576"/>
                  </a:lnTo>
                  <a:lnTo>
                    <a:pt x="2006" y="3276"/>
                  </a:lnTo>
                  <a:cubicBezTo>
                    <a:pt x="1872" y="3309"/>
                    <a:pt x="1739" y="3309"/>
                    <a:pt x="1605" y="3292"/>
                  </a:cubicBezTo>
                  <a:lnTo>
                    <a:pt x="1388" y="3593"/>
                  </a:lnTo>
                  <a:lnTo>
                    <a:pt x="836" y="3359"/>
                  </a:lnTo>
                  <a:lnTo>
                    <a:pt x="886" y="2992"/>
                  </a:lnTo>
                  <a:cubicBezTo>
                    <a:pt x="786" y="2925"/>
                    <a:pt x="686" y="2824"/>
                    <a:pt x="602" y="2724"/>
                  </a:cubicBezTo>
                  <a:lnTo>
                    <a:pt x="235" y="2791"/>
                  </a:lnTo>
                  <a:lnTo>
                    <a:pt x="1" y="2223"/>
                  </a:lnTo>
                  <a:lnTo>
                    <a:pt x="302" y="2006"/>
                  </a:lnTo>
                  <a:cubicBezTo>
                    <a:pt x="285" y="1872"/>
                    <a:pt x="285" y="1738"/>
                    <a:pt x="302" y="1605"/>
                  </a:cubicBezTo>
                  <a:lnTo>
                    <a:pt x="1" y="1404"/>
                  </a:lnTo>
                  <a:lnTo>
                    <a:pt x="218" y="836"/>
                  </a:lnTo>
                  <a:close/>
                  <a:moveTo>
                    <a:pt x="1187" y="1521"/>
                  </a:moveTo>
                  <a:cubicBezTo>
                    <a:pt x="970" y="2073"/>
                    <a:pt x="1521" y="2607"/>
                    <a:pt x="2056" y="2373"/>
                  </a:cubicBezTo>
                  <a:cubicBezTo>
                    <a:pt x="2591" y="2139"/>
                    <a:pt x="2591" y="1388"/>
                    <a:pt x="2039" y="1170"/>
                  </a:cubicBezTo>
                  <a:cubicBezTo>
                    <a:pt x="1705" y="1037"/>
                    <a:pt x="1321" y="1187"/>
                    <a:pt x="1187" y="152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0"/>
            <p:cNvSpPr/>
            <p:nvPr/>
          </p:nvSpPr>
          <p:spPr>
            <a:xfrm>
              <a:off x="2748060" y="2861166"/>
              <a:ext cx="403798" cy="403798"/>
            </a:xfrm>
            <a:custGeom>
              <a:avLst/>
              <a:gdLst/>
              <a:ahLst/>
              <a:cxnLst/>
              <a:rect l="l" t="t" r="r" b="b"/>
              <a:pathLst>
                <a:path w="12599" h="12599" extrusionOk="0">
                  <a:moveTo>
                    <a:pt x="2089" y="3142"/>
                  </a:moveTo>
                  <a:cubicBezTo>
                    <a:pt x="2356" y="2774"/>
                    <a:pt x="2690" y="2440"/>
                    <a:pt x="3058" y="2156"/>
                  </a:cubicBezTo>
                  <a:lnTo>
                    <a:pt x="2824" y="886"/>
                  </a:lnTo>
                  <a:lnTo>
                    <a:pt x="4796" y="34"/>
                  </a:lnTo>
                  <a:lnTo>
                    <a:pt x="5548" y="1086"/>
                  </a:lnTo>
                  <a:cubicBezTo>
                    <a:pt x="6015" y="1020"/>
                    <a:pt x="6483" y="1020"/>
                    <a:pt x="6951" y="1070"/>
                  </a:cubicBezTo>
                  <a:lnTo>
                    <a:pt x="7686" y="0"/>
                  </a:lnTo>
                  <a:lnTo>
                    <a:pt x="9675" y="802"/>
                  </a:lnTo>
                  <a:lnTo>
                    <a:pt x="9457" y="2089"/>
                  </a:lnTo>
                  <a:cubicBezTo>
                    <a:pt x="9842" y="2356"/>
                    <a:pt x="10176" y="2690"/>
                    <a:pt x="10460" y="3058"/>
                  </a:cubicBezTo>
                  <a:lnTo>
                    <a:pt x="11730" y="2824"/>
                  </a:lnTo>
                  <a:lnTo>
                    <a:pt x="12565" y="4796"/>
                  </a:lnTo>
                  <a:lnTo>
                    <a:pt x="11529" y="5548"/>
                  </a:lnTo>
                  <a:cubicBezTo>
                    <a:pt x="11596" y="6015"/>
                    <a:pt x="11596" y="6483"/>
                    <a:pt x="11546" y="6951"/>
                  </a:cubicBezTo>
                  <a:lnTo>
                    <a:pt x="12599" y="7686"/>
                  </a:lnTo>
                  <a:lnTo>
                    <a:pt x="11813" y="9675"/>
                  </a:lnTo>
                  <a:lnTo>
                    <a:pt x="10527" y="9457"/>
                  </a:lnTo>
                  <a:cubicBezTo>
                    <a:pt x="10243" y="9842"/>
                    <a:pt x="9925" y="10176"/>
                    <a:pt x="9558" y="10460"/>
                  </a:cubicBezTo>
                  <a:lnTo>
                    <a:pt x="9792" y="11730"/>
                  </a:lnTo>
                  <a:lnTo>
                    <a:pt x="7820" y="12565"/>
                  </a:lnTo>
                  <a:lnTo>
                    <a:pt x="7051" y="11529"/>
                  </a:lnTo>
                  <a:cubicBezTo>
                    <a:pt x="6600" y="11596"/>
                    <a:pt x="6132" y="11596"/>
                    <a:pt x="5665" y="11546"/>
                  </a:cubicBezTo>
                  <a:lnTo>
                    <a:pt x="4929" y="12599"/>
                  </a:lnTo>
                  <a:lnTo>
                    <a:pt x="2941" y="11797"/>
                  </a:lnTo>
                  <a:lnTo>
                    <a:pt x="3142" y="10527"/>
                  </a:lnTo>
                  <a:cubicBezTo>
                    <a:pt x="2774" y="10243"/>
                    <a:pt x="2440" y="9925"/>
                    <a:pt x="2156" y="9558"/>
                  </a:cubicBezTo>
                  <a:lnTo>
                    <a:pt x="886" y="9792"/>
                  </a:lnTo>
                  <a:lnTo>
                    <a:pt x="34" y="7820"/>
                  </a:lnTo>
                  <a:lnTo>
                    <a:pt x="1086" y="7051"/>
                  </a:lnTo>
                  <a:cubicBezTo>
                    <a:pt x="1020" y="6600"/>
                    <a:pt x="1020" y="6132"/>
                    <a:pt x="1070" y="5665"/>
                  </a:cubicBezTo>
                  <a:lnTo>
                    <a:pt x="0" y="4929"/>
                  </a:lnTo>
                  <a:lnTo>
                    <a:pt x="802" y="2941"/>
                  </a:lnTo>
                  <a:close/>
                  <a:moveTo>
                    <a:pt x="4211" y="5364"/>
                  </a:moveTo>
                  <a:cubicBezTo>
                    <a:pt x="3442" y="7252"/>
                    <a:pt x="5364" y="9123"/>
                    <a:pt x="7235" y="8321"/>
                  </a:cubicBezTo>
                  <a:cubicBezTo>
                    <a:pt x="9123" y="7519"/>
                    <a:pt x="9090" y="4846"/>
                    <a:pt x="7202" y="4077"/>
                  </a:cubicBezTo>
                  <a:cubicBezTo>
                    <a:pt x="6015" y="3609"/>
                    <a:pt x="4679" y="4177"/>
                    <a:pt x="4211" y="536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0"/>
            <p:cNvSpPr/>
            <p:nvPr/>
          </p:nvSpPr>
          <p:spPr>
            <a:xfrm>
              <a:off x="2520473" y="3035742"/>
              <a:ext cx="198710" cy="198710"/>
            </a:xfrm>
            <a:custGeom>
              <a:avLst/>
              <a:gdLst/>
              <a:ahLst/>
              <a:cxnLst/>
              <a:rect l="l" t="t" r="r" b="b"/>
              <a:pathLst>
                <a:path w="6200" h="6200" extrusionOk="0">
                  <a:moveTo>
                    <a:pt x="3109" y="1923"/>
                  </a:moveTo>
                  <a:cubicBezTo>
                    <a:pt x="3249" y="1923"/>
                    <a:pt x="3390" y="1950"/>
                    <a:pt x="3526" y="2005"/>
                  </a:cubicBezTo>
                  <a:cubicBezTo>
                    <a:pt x="4461" y="2373"/>
                    <a:pt x="4478" y="3693"/>
                    <a:pt x="3559" y="4094"/>
                  </a:cubicBezTo>
                  <a:cubicBezTo>
                    <a:pt x="3409" y="4155"/>
                    <a:pt x="3260" y="4184"/>
                    <a:pt x="3115" y="4184"/>
                  </a:cubicBezTo>
                  <a:cubicBezTo>
                    <a:pt x="2357" y="4184"/>
                    <a:pt x="1747" y="3409"/>
                    <a:pt x="2055" y="2624"/>
                  </a:cubicBezTo>
                  <a:cubicBezTo>
                    <a:pt x="2233" y="2191"/>
                    <a:pt x="2663" y="1923"/>
                    <a:pt x="3109" y="1923"/>
                  </a:cubicBezTo>
                  <a:close/>
                  <a:moveTo>
                    <a:pt x="2356" y="0"/>
                  </a:moveTo>
                  <a:lnTo>
                    <a:pt x="1387" y="418"/>
                  </a:lnTo>
                  <a:lnTo>
                    <a:pt x="1487" y="1053"/>
                  </a:lnTo>
                  <a:cubicBezTo>
                    <a:pt x="1320" y="1187"/>
                    <a:pt x="1153" y="1354"/>
                    <a:pt x="1019" y="1537"/>
                  </a:cubicBezTo>
                  <a:lnTo>
                    <a:pt x="385" y="1437"/>
                  </a:lnTo>
                  <a:lnTo>
                    <a:pt x="0" y="2423"/>
                  </a:lnTo>
                  <a:lnTo>
                    <a:pt x="518" y="2774"/>
                  </a:lnTo>
                  <a:cubicBezTo>
                    <a:pt x="485" y="3008"/>
                    <a:pt x="485" y="3242"/>
                    <a:pt x="518" y="3459"/>
                  </a:cubicBezTo>
                  <a:lnTo>
                    <a:pt x="17" y="3843"/>
                  </a:lnTo>
                  <a:lnTo>
                    <a:pt x="418" y="4812"/>
                  </a:lnTo>
                  <a:lnTo>
                    <a:pt x="1053" y="4695"/>
                  </a:lnTo>
                  <a:cubicBezTo>
                    <a:pt x="1187" y="4879"/>
                    <a:pt x="1354" y="5030"/>
                    <a:pt x="1537" y="5180"/>
                  </a:cubicBezTo>
                  <a:lnTo>
                    <a:pt x="1437" y="5798"/>
                  </a:lnTo>
                  <a:lnTo>
                    <a:pt x="2423" y="6199"/>
                  </a:lnTo>
                  <a:lnTo>
                    <a:pt x="2774" y="5664"/>
                  </a:lnTo>
                  <a:cubicBezTo>
                    <a:pt x="2891" y="5681"/>
                    <a:pt x="3008" y="5690"/>
                    <a:pt x="3123" y="5690"/>
                  </a:cubicBezTo>
                  <a:cubicBezTo>
                    <a:pt x="3238" y="5690"/>
                    <a:pt x="3350" y="5681"/>
                    <a:pt x="3459" y="5664"/>
                  </a:cubicBezTo>
                  <a:lnTo>
                    <a:pt x="3843" y="6182"/>
                  </a:lnTo>
                  <a:lnTo>
                    <a:pt x="4812" y="5765"/>
                  </a:lnTo>
                  <a:lnTo>
                    <a:pt x="4695" y="5130"/>
                  </a:lnTo>
                  <a:cubicBezTo>
                    <a:pt x="4879" y="4996"/>
                    <a:pt x="5030" y="4829"/>
                    <a:pt x="5180" y="4645"/>
                  </a:cubicBezTo>
                  <a:lnTo>
                    <a:pt x="5798" y="4746"/>
                  </a:lnTo>
                  <a:lnTo>
                    <a:pt x="6199" y="3776"/>
                  </a:lnTo>
                  <a:lnTo>
                    <a:pt x="5664" y="3409"/>
                  </a:lnTo>
                  <a:cubicBezTo>
                    <a:pt x="5698" y="3175"/>
                    <a:pt x="5698" y="2958"/>
                    <a:pt x="5664" y="2724"/>
                  </a:cubicBezTo>
                  <a:lnTo>
                    <a:pt x="6182" y="2356"/>
                  </a:lnTo>
                  <a:lnTo>
                    <a:pt x="5765" y="1387"/>
                  </a:lnTo>
                  <a:lnTo>
                    <a:pt x="5146" y="1487"/>
                  </a:lnTo>
                  <a:cubicBezTo>
                    <a:pt x="4996" y="1320"/>
                    <a:pt x="4829" y="1153"/>
                    <a:pt x="4645" y="1020"/>
                  </a:cubicBezTo>
                  <a:lnTo>
                    <a:pt x="4745" y="385"/>
                  </a:lnTo>
                  <a:lnTo>
                    <a:pt x="3776" y="0"/>
                  </a:lnTo>
                  <a:lnTo>
                    <a:pt x="3409" y="518"/>
                  </a:lnTo>
                  <a:cubicBezTo>
                    <a:pt x="3292" y="502"/>
                    <a:pt x="3179" y="493"/>
                    <a:pt x="3066" y="493"/>
                  </a:cubicBezTo>
                  <a:cubicBezTo>
                    <a:pt x="2953" y="493"/>
                    <a:pt x="2841" y="502"/>
                    <a:pt x="2724" y="518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0"/>
            <p:cNvSpPr/>
            <p:nvPr/>
          </p:nvSpPr>
          <p:spPr>
            <a:xfrm>
              <a:off x="2582586" y="3096573"/>
              <a:ext cx="77689" cy="74132"/>
            </a:xfrm>
            <a:custGeom>
              <a:avLst/>
              <a:gdLst/>
              <a:ahLst/>
              <a:cxnLst/>
              <a:rect l="l" t="t" r="r" b="b"/>
              <a:pathLst>
                <a:path w="2424" h="2313" extrusionOk="0">
                  <a:moveTo>
                    <a:pt x="1158" y="0"/>
                  </a:moveTo>
                  <a:cubicBezTo>
                    <a:pt x="1058" y="0"/>
                    <a:pt x="961" y="13"/>
                    <a:pt x="869" y="40"/>
                  </a:cubicBezTo>
                  <a:cubicBezTo>
                    <a:pt x="619" y="107"/>
                    <a:pt x="401" y="258"/>
                    <a:pt x="251" y="475"/>
                  </a:cubicBezTo>
                  <a:cubicBezTo>
                    <a:pt x="201" y="558"/>
                    <a:pt x="151" y="642"/>
                    <a:pt x="117" y="726"/>
                  </a:cubicBezTo>
                  <a:cubicBezTo>
                    <a:pt x="134" y="726"/>
                    <a:pt x="168" y="642"/>
                    <a:pt x="268" y="492"/>
                  </a:cubicBezTo>
                  <a:cubicBezTo>
                    <a:pt x="418" y="291"/>
                    <a:pt x="635" y="157"/>
                    <a:pt x="886" y="91"/>
                  </a:cubicBezTo>
                  <a:cubicBezTo>
                    <a:pt x="983" y="63"/>
                    <a:pt x="1082" y="49"/>
                    <a:pt x="1182" y="49"/>
                  </a:cubicBezTo>
                  <a:cubicBezTo>
                    <a:pt x="1442" y="49"/>
                    <a:pt x="1700" y="143"/>
                    <a:pt x="1905" y="325"/>
                  </a:cubicBezTo>
                  <a:cubicBezTo>
                    <a:pt x="2072" y="475"/>
                    <a:pt x="2189" y="675"/>
                    <a:pt x="2239" y="876"/>
                  </a:cubicBezTo>
                  <a:cubicBezTo>
                    <a:pt x="2356" y="1344"/>
                    <a:pt x="2156" y="1828"/>
                    <a:pt x="1755" y="2079"/>
                  </a:cubicBezTo>
                  <a:cubicBezTo>
                    <a:pt x="1590" y="2184"/>
                    <a:pt x="1398" y="2249"/>
                    <a:pt x="1203" y="2249"/>
                  </a:cubicBezTo>
                  <a:cubicBezTo>
                    <a:pt x="1181" y="2249"/>
                    <a:pt x="1159" y="2248"/>
                    <a:pt x="1137" y="2246"/>
                  </a:cubicBezTo>
                  <a:cubicBezTo>
                    <a:pt x="769" y="2246"/>
                    <a:pt x="418" y="2046"/>
                    <a:pt x="218" y="1711"/>
                  </a:cubicBezTo>
                  <a:cubicBezTo>
                    <a:pt x="101" y="1511"/>
                    <a:pt x="34" y="1244"/>
                    <a:pt x="67" y="993"/>
                  </a:cubicBezTo>
                  <a:cubicBezTo>
                    <a:pt x="84" y="826"/>
                    <a:pt x="134" y="726"/>
                    <a:pt x="134" y="726"/>
                  </a:cubicBezTo>
                  <a:lnTo>
                    <a:pt x="134" y="726"/>
                  </a:lnTo>
                  <a:cubicBezTo>
                    <a:pt x="84" y="809"/>
                    <a:pt x="51" y="909"/>
                    <a:pt x="51" y="993"/>
                  </a:cubicBezTo>
                  <a:cubicBezTo>
                    <a:pt x="0" y="1260"/>
                    <a:pt x="51" y="1511"/>
                    <a:pt x="184" y="1745"/>
                  </a:cubicBezTo>
                  <a:cubicBezTo>
                    <a:pt x="268" y="1895"/>
                    <a:pt x="401" y="2029"/>
                    <a:pt x="552" y="2129"/>
                  </a:cubicBezTo>
                  <a:cubicBezTo>
                    <a:pt x="719" y="2246"/>
                    <a:pt x="919" y="2296"/>
                    <a:pt x="1137" y="2313"/>
                  </a:cubicBezTo>
                  <a:cubicBezTo>
                    <a:pt x="1371" y="2313"/>
                    <a:pt x="1588" y="2263"/>
                    <a:pt x="1788" y="2129"/>
                  </a:cubicBezTo>
                  <a:cubicBezTo>
                    <a:pt x="2223" y="1878"/>
                    <a:pt x="2423" y="1360"/>
                    <a:pt x="2290" y="859"/>
                  </a:cubicBezTo>
                  <a:cubicBezTo>
                    <a:pt x="2239" y="642"/>
                    <a:pt x="2122" y="442"/>
                    <a:pt x="1939" y="291"/>
                  </a:cubicBezTo>
                  <a:cubicBezTo>
                    <a:pt x="1788" y="157"/>
                    <a:pt x="1604" y="57"/>
                    <a:pt x="1404" y="24"/>
                  </a:cubicBezTo>
                  <a:cubicBezTo>
                    <a:pt x="1321" y="9"/>
                    <a:pt x="1239" y="0"/>
                    <a:pt x="1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0"/>
            <p:cNvSpPr/>
            <p:nvPr/>
          </p:nvSpPr>
          <p:spPr>
            <a:xfrm>
              <a:off x="2519384" y="3034652"/>
              <a:ext cx="200857" cy="200857"/>
            </a:xfrm>
            <a:custGeom>
              <a:avLst/>
              <a:gdLst/>
              <a:ahLst/>
              <a:cxnLst/>
              <a:rect l="l" t="t" r="r" b="b"/>
              <a:pathLst>
                <a:path w="6267" h="6267" extrusionOk="0">
                  <a:moveTo>
                    <a:pt x="1154" y="1438"/>
                  </a:moveTo>
                  <a:cubicBezTo>
                    <a:pt x="1131" y="1460"/>
                    <a:pt x="1109" y="1490"/>
                    <a:pt x="1092" y="1512"/>
                  </a:cubicBezTo>
                  <a:lnTo>
                    <a:pt x="1092" y="1512"/>
                  </a:lnTo>
                  <a:lnTo>
                    <a:pt x="1154" y="1438"/>
                  </a:lnTo>
                  <a:close/>
                  <a:moveTo>
                    <a:pt x="1092" y="1512"/>
                  </a:moveTo>
                  <a:lnTo>
                    <a:pt x="1070" y="1538"/>
                  </a:lnTo>
                  <a:cubicBezTo>
                    <a:pt x="1076" y="1533"/>
                    <a:pt x="1083" y="1523"/>
                    <a:pt x="1092" y="1512"/>
                  </a:cubicBezTo>
                  <a:close/>
                  <a:moveTo>
                    <a:pt x="3794" y="1"/>
                  </a:moveTo>
                  <a:lnTo>
                    <a:pt x="3794" y="18"/>
                  </a:lnTo>
                  <a:lnTo>
                    <a:pt x="3438" y="519"/>
                  </a:lnTo>
                  <a:lnTo>
                    <a:pt x="3438" y="519"/>
                  </a:lnTo>
                  <a:cubicBezTo>
                    <a:pt x="3343" y="512"/>
                    <a:pt x="3250" y="508"/>
                    <a:pt x="3158" y="508"/>
                  </a:cubicBezTo>
                  <a:cubicBezTo>
                    <a:pt x="3027" y="508"/>
                    <a:pt x="2898" y="516"/>
                    <a:pt x="2762" y="535"/>
                  </a:cubicBezTo>
                  <a:lnTo>
                    <a:pt x="2762" y="535"/>
                  </a:lnTo>
                  <a:lnTo>
                    <a:pt x="2407" y="34"/>
                  </a:lnTo>
                  <a:lnTo>
                    <a:pt x="2390" y="18"/>
                  </a:lnTo>
                  <a:lnTo>
                    <a:pt x="2373" y="18"/>
                  </a:lnTo>
                  <a:lnTo>
                    <a:pt x="1404" y="435"/>
                  </a:lnTo>
                  <a:lnTo>
                    <a:pt x="1404" y="452"/>
                  </a:lnTo>
                  <a:cubicBezTo>
                    <a:pt x="1453" y="696"/>
                    <a:pt x="1486" y="908"/>
                    <a:pt x="1518" y="1073"/>
                  </a:cubicBezTo>
                  <a:lnTo>
                    <a:pt x="1518" y="1073"/>
                  </a:lnTo>
                  <a:cubicBezTo>
                    <a:pt x="1386" y="1189"/>
                    <a:pt x="1253" y="1305"/>
                    <a:pt x="1154" y="1438"/>
                  </a:cubicBezTo>
                  <a:cubicBezTo>
                    <a:pt x="1271" y="1321"/>
                    <a:pt x="1404" y="1187"/>
                    <a:pt x="1538" y="1087"/>
                  </a:cubicBezTo>
                  <a:lnTo>
                    <a:pt x="1439" y="461"/>
                  </a:lnTo>
                  <a:lnTo>
                    <a:pt x="2386" y="69"/>
                  </a:lnTo>
                  <a:lnTo>
                    <a:pt x="2741" y="569"/>
                  </a:lnTo>
                  <a:lnTo>
                    <a:pt x="2741" y="586"/>
                  </a:lnTo>
                  <a:lnTo>
                    <a:pt x="2758" y="586"/>
                  </a:lnTo>
                  <a:cubicBezTo>
                    <a:pt x="2895" y="566"/>
                    <a:pt x="3026" y="558"/>
                    <a:pt x="3158" y="558"/>
                  </a:cubicBezTo>
                  <a:cubicBezTo>
                    <a:pt x="3252" y="558"/>
                    <a:pt x="3346" y="562"/>
                    <a:pt x="3443" y="569"/>
                  </a:cubicBezTo>
                  <a:lnTo>
                    <a:pt x="3460" y="569"/>
                  </a:lnTo>
                  <a:cubicBezTo>
                    <a:pt x="3572" y="409"/>
                    <a:pt x="3683" y="234"/>
                    <a:pt x="3810" y="58"/>
                  </a:cubicBezTo>
                  <a:lnTo>
                    <a:pt x="3810" y="58"/>
                  </a:lnTo>
                  <a:lnTo>
                    <a:pt x="4759" y="444"/>
                  </a:lnTo>
                  <a:lnTo>
                    <a:pt x="4759" y="444"/>
                  </a:lnTo>
                  <a:cubicBezTo>
                    <a:pt x="4727" y="637"/>
                    <a:pt x="4695" y="845"/>
                    <a:pt x="4663" y="1037"/>
                  </a:cubicBezTo>
                  <a:lnTo>
                    <a:pt x="4646" y="1054"/>
                  </a:lnTo>
                  <a:lnTo>
                    <a:pt x="4663" y="1070"/>
                  </a:lnTo>
                  <a:cubicBezTo>
                    <a:pt x="4846" y="1204"/>
                    <a:pt x="5013" y="1371"/>
                    <a:pt x="5147" y="1555"/>
                  </a:cubicBezTo>
                  <a:lnTo>
                    <a:pt x="5180" y="1555"/>
                  </a:lnTo>
                  <a:lnTo>
                    <a:pt x="5774" y="1442"/>
                  </a:lnTo>
                  <a:lnTo>
                    <a:pt x="5774" y="1442"/>
                  </a:lnTo>
                  <a:lnTo>
                    <a:pt x="6176" y="2374"/>
                  </a:lnTo>
                  <a:lnTo>
                    <a:pt x="6176" y="2374"/>
                  </a:lnTo>
                  <a:lnTo>
                    <a:pt x="5682" y="2724"/>
                  </a:lnTo>
                  <a:lnTo>
                    <a:pt x="5665" y="2741"/>
                  </a:lnTo>
                  <a:lnTo>
                    <a:pt x="5665" y="2758"/>
                  </a:lnTo>
                  <a:cubicBezTo>
                    <a:pt x="5698" y="2992"/>
                    <a:pt x="5698" y="3209"/>
                    <a:pt x="5665" y="3443"/>
                  </a:cubicBezTo>
                  <a:lnTo>
                    <a:pt x="5665" y="3460"/>
                  </a:lnTo>
                  <a:lnTo>
                    <a:pt x="5682" y="3476"/>
                  </a:lnTo>
                  <a:lnTo>
                    <a:pt x="6192" y="3811"/>
                  </a:lnTo>
                  <a:lnTo>
                    <a:pt x="6192" y="3811"/>
                  </a:lnTo>
                  <a:cubicBezTo>
                    <a:pt x="6066" y="4112"/>
                    <a:pt x="5940" y="4427"/>
                    <a:pt x="5813" y="4743"/>
                  </a:cubicBezTo>
                  <a:lnTo>
                    <a:pt x="5813" y="4743"/>
                  </a:lnTo>
                  <a:lnTo>
                    <a:pt x="5214" y="4646"/>
                  </a:lnTo>
                  <a:lnTo>
                    <a:pt x="5197" y="4646"/>
                  </a:lnTo>
                  <a:lnTo>
                    <a:pt x="5180" y="4663"/>
                  </a:lnTo>
                  <a:cubicBezTo>
                    <a:pt x="5047" y="4846"/>
                    <a:pt x="4880" y="5013"/>
                    <a:pt x="4713" y="5147"/>
                  </a:cubicBezTo>
                  <a:lnTo>
                    <a:pt x="4696" y="5164"/>
                  </a:lnTo>
                  <a:lnTo>
                    <a:pt x="4696" y="5181"/>
                  </a:lnTo>
                  <a:cubicBezTo>
                    <a:pt x="4728" y="5389"/>
                    <a:pt x="4775" y="5582"/>
                    <a:pt x="4809" y="5774"/>
                  </a:cubicBezTo>
                  <a:lnTo>
                    <a:pt x="4809" y="5774"/>
                  </a:lnTo>
                  <a:lnTo>
                    <a:pt x="3877" y="6176"/>
                  </a:lnTo>
                  <a:lnTo>
                    <a:pt x="3877" y="6176"/>
                  </a:lnTo>
                  <a:lnTo>
                    <a:pt x="3526" y="5682"/>
                  </a:lnTo>
                  <a:lnTo>
                    <a:pt x="3510" y="5665"/>
                  </a:lnTo>
                  <a:lnTo>
                    <a:pt x="3493" y="5665"/>
                  </a:lnTo>
                  <a:cubicBezTo>
                    <a:pt x="3384" y="5682"/>
                    <a:pt x="3272" y="5690"/>
                    <a:pt x="3159" y="5690"/>
                  </a:cubicBezTo>
                  <a:cubicBezTo>
                    <a:pt x="3046" y="5690"/>
                    <a:pt x="2933" y="5682"/>
                    <a:pt x="2825" y="5665"/>
                  </a:cubicBezTo>
                  <a:lnTo>
                    <a:pt x="2791" y="5665"/>
                  </a:lnTo>
                  <a:lnTo>
                    <a:pt x="2791" y="5682"/>
                  </a:lnTo>
                  <a:lnTo>
                    <a:pt x="2440" y="6193"/>
                  </a:lnTo>
                  <a:lnTo>
                    <a:pt x="2440" y="6193"/>
                  </a:lnTo>
                  <a:lnTo>
                    <a:pt x="1506" y="5823"/>
                  </a:lnTo>
                  <a:lnTo>
                    <a:pt x="1506" y="5823"/>
                  </a:lnTo>
                  <a:cubicBezTo>
                    <a:pt x="1539" y="5609"/>
                    <a:pt x="1572" y="5395"/>
                    <a:pt x="1605" y="5214"/>
                  </a:cubicBezTo>
                  <a:lnTo>
                    <a:pt x="1605" y="5197"/>
                  </a:lnTo>
                  <a:lnTo>
                    <a:pt x="1588" y="5181"/>
                  </a:lnTo>
                  <a:cubicBezTo>
                    <a:pt x="1404" y="5047"/>
                    <a:pt x="1237" y="4880"/>
                    <a:pt x="1104" y="4713"/>
                  </a:cubicBezTo>
                  <a:lnTo>
                    <a:pt x="1087" y="4696"/>
                  </a:lnTo>
                  <a:lnTo>
                    <a:pt x="476" y="4808"/>
                  </a:lnTo>
                  <a:lnTo>
                    <a:pt x="476" y="4808"/>
                  </a:lnTo>
                  <a:lnTo>
                    <a:pt x="75" y="3876"/>
                  </a:lnTo>
                  <a:lnTo>
                    <a:pt x="75" y="3876"/>
                  </a:lnTo>
                  <a:lnTo>
                    <a:pt x="569" y="3510"/>
                  </a:lnTo>
                  <a:lnTo>
                    <a:pt x="586" y="3510"/>
                  </a:lnTo>
                  <a:lnTo>
                    <a:pt x="586" y="3493"/>
                  </a:lnTo>
                  <a:cubicBezTo>
                    <a:pt x="552" y="3276"/>
                    <a:pt x="536" y="3042"/>
                    <a:pt x="569" y="2808"/>
                  </a:cubicBezTo>
                  <a:lnTo>
                    <a:pt x="569" y="2791"/>
                  </a:lnTo>
                  <a:lnTo>
                    <a:pt x="53" y="2452"/>
                  </a:lnTo>
                  <a:lnTo>
                    <a:pt x="428" y="1489"/>
                  </a:lnTo>
                  <a:lnTo>
                    <a:pt x="428" y="1489"/>
                  </a:lnTo>
                  <a:lnTo>
                    <a:pt x="886" y="1555"/>
                  </a:lnTo>
                  <a:lnTo>
                    <a:pt x="1003" y="1571"/>
                  </a:lnTo>
                  <a:lnTo>
                    <a:pt x="886" y="1538"/>
                  </a:lnTo>
                  <a:lnTo>
                    <a:pt x="419" y="1455"/>
                  </a:lnTo>
                  <a:lnTo>
                    <a:pt x="419" y="1471"/>
                  </a:lnTo>
                  <a:lnTo>
                    <a:pt x="18" y="2440"/>
                  </a:lnTo>
                  <a:lnTo>
                    <a:pt x="1" y="2457"/>
                  </a:lnTo>
                  <a:lnTo>
                    <a:pt x="18" y="2457"/>
                  </a:lnTo>
                  <a:lnTo>
                    <a:pt x="533" y="2823"/>
                  </a:lnTo>
                  <a:lnTo>
                    <a:pt x="533" y="2823"/>
                  </a:lnTo>
                  <a:cubicBezTo>
                    <a:pt x="503" y="3046"/>
                    <a:pt x="503" y="3268"/>
                    <a:pt x="533" y="3491"/>
                  </a:cubicBezTo>
                  <a:lnTo>
                    <a:pt x="533" y="3491"/>
                  </a:lnTo>
                  <a:lnTo>
                    <a:pt x="34" y="3861"/>
                  </a:lnTo>
                  <a:lnTo>
                    <a:pt x="18" y="3861"/>
                  </a:lnTo>
                  <a:lnTo>
                    <a:pt x="18" y="3877"/>
                  </a:lnTo>
                  <a:cubicBezTo>
                    <a:pt x="151" y="4195"/>
                    <a:pt x="285" y="4512"/>
                    <a:pt x="435" y="4846"/>
                  </a:cubicBezTo>
                  <a:lnTo>
                    <a:pt x="435" y="4863"/>
                  </a:lnTo>
                  <a:lnTo>
                    <a:pt x="469" y="4863"/>
                  </a:lnTo>
                  <a:lnTo>
                    <a:pt x="1072" y="4749"/>
                  </a:lnTo>
                  <a:lnTo>
                    <a:pt x="1072" y="4749"/>
                  </a:lnTo>
                  <a:cubicBezTo>
                    <a:pt x="1204" y="4930"/>
                    <a:pt x="1369" y="5095"/>
                    <a:pt x="1550" y="5227"/>
                  </a:cubicBezTo>
                  <a:lnTo>
                    <a:pt x="1550" y="5227"/>
                  </a:lnTo>
                  <a:cubicBezTo>
                    <a:pt x="1518" y="5419"/>
                    <a:pt x="1485" y="5626"/>
                    <a:pt x="1438" y="5832"/>
                  </a:cubicBezTo>
                  <a:lnTo>
                    <a:pt x="1438" y="5849"/>
                  </a:lnTo>
                  <a:lnTo>
                    <a:pt x="1471" y="5866"/>
                  </a:lnTo>
                  <a:lnTo>
                    <a:pt x="2440" y="6250"/>
                  </a:lnTo>
                  <a:lnTo>
                    <a:pt x="2457" y="6267"/>
                  </a:lnTo>
                  <a:lnTo>
                    <a:pt x="2474" y="6250"/>
                  </a:lnTo>
                  <a:cubicBezTo>
                    <a:pt x="2587" y="6089"/>
                    <a:pt x="2699" y="5912"/>
                    <a:pt x="2827" y="5735"/>
                  </a:cubicBezTo>
                  <a:lnTo>
                    <a:pt x="2827" y="5735"/>
                  </a:lnTo>
                  <a:cubicBezTo>
                    <a:pt x="2938" y="5750"/>
                    <a:pt x="3048" y="5757"/>
                    <a:pt x="3159" y="5757"/>
                  </a:cubicBezTo>
                  <a:cubicBezTo>
                    <a:pt x="3269" y="5757"/>
                    <a:pt x="3380" y="5750"/>
                    <a:pt x="3490" y="5735"/>
                  </a:cubicBezTo>
                  <a:lnTo>
                    <a:pt x="3490" y="5735"/>
                  </a:lnTo>
                  <a:lnTo>
                    <a:pt x="3844" y="6233"/>
                  </a:lnTo>
                  <a:lnTo>
                    <a:pt x="3861" y="6250"/>
                  </a:lnTo>
                  <a:lnTo>
                    <a:pt x="3877" y="6233"/>
                  </a:lnTo>
                  <a:lnTo>
                    <a:pt x="4846" y="5832"/>
                  </a:lnTo>
                  <a:lnTo>
                    <a:pt x="4880" y="5815"/>
                  </a:lnTo>
                  <a:lnTo>
                    <a:pt x="4880" y="5799"/>
                  </a:lnTo>
                  <a:cubicBezTo>
                    <a:pt x="4831" y="5604"/>
                    <a:pt x="4798" y="5393"/>
                    <a:pt x="4765" y="5181"/>
                  </a:cubicBezTo>
                  <a:lnTo>
                    <a:pt x="4765" y="5181"/>
                  </a:lnTo>
                  <a:cubicBezTo>
                    <a:pt x="4935" y="5040"/>
                    <a:pt x="5090" y="4885"/>
                    <a:pt x="5216" y="4716"/>
                  </a:cubicBezTo>
                  <a:lnTo>
                    <a:pt x="5216" y="4716"/>
                  </a:lnTo>
                  <a:lnTo>
                    <a:pt x="5832" y="4813"/>
                  </a:lnTo>
                  <a:lnTo>
                    <a:pt x="5866" y="4813"/>
                  </a:lnTo>
                  <a:lnTo>
                    <a:pt x="5866" y="4796"/>
                  </a:lnTo>
                  <a:cubicBezTo>
                    <a:pt x="5999" y="4462"/>
                    <a:pt x="6133" y="4128"/>
                    <a:pt x="6267" y="3810"/>
                  </a:cubicBezTo>
                  <a:lnTo>
                    <a:pt x="6267" y="3794"/>
                  </a:lnTo>
                  <a:lnTo>
                    <a:pt x="6250" y="3777"/>
                  </a:lnTo>
                  <a:lnTo>
                    <a:pt x="5736" y="3412"/>
                  </a:lnTo>
                  <a:lnTo>
                    <a:pt x="5736" y="3412"/>
                  </a:lnTo>
                  <a:cubicBezTo>
                    <a:pt x="5764" y="3195"/>
                    <a:pt x="5764" y="2978"/>
                    <a:pt x="5735" y="2761"/>
                  </a:cubicBezTo>
                  <a:lnTo>
                    <a:pt x="5735" y="2761"/>
                  </a:lnTo>
                  <a:lnTo>
                    <a:pt x="6233" y="2407"/>
                  </a:lnTo>
                  <a:lnTo>
                    <a:pt x="6250" y="2390"/>
                  </a:lnTo>
                  <a:lnTo>
                    <a:pt x="6250" y="2374"/>
                  </a:lnTo>
                  <a:cubicBezTo>
                    <a:pt x="6099" y="2039"/>
                    <a:pt x="5966" y="1722"/>
                    <a:pt x="5832" y="1404"/>
                  </a:cubicBezTo>
                  <a:lnTo>
                    <a:pt x="5815" y="1371"/>
                  </a:lnTo>
                  <a:lnTo>
                    <a:pt x="5799" y="1388"/>
                  </a:lnTo>
                  <a:lnTo>
                    <a:pt x="5193" y="1499"/>
                  </a:lnTo>
                  <a:lnTo>
                    <a:pt x="5193" y="1499"/>
                  </a:lnTo>
                  <a:cubicBezTo>
                    <a:pt x="5065" y="1324"/>
                    <a:pt x="4906" y="1164"/>
                    <a:pt x="4716" y="1033"/>
                  </a:cubicBezTo>
                  <a:lnTo>
                    <a:pt x="4716" y="1033"/>
                  </a:lnTo>
                  <a:cubicBezTo>
                    <a:pt x="4748" y="823"/>
                    <a:pt x="4781" y="613"/>
                    <a:pt x="4813" y="419"/>
                  </a:cubicBezTo>
                  <a:lnTo>
                    <a:pt x="4813" y="402"/>
                  </a:lnTo>
                  <a:lnTo>
                    <a:pt x="4796" y="385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0"/>
            <p:cNvSpPr/>
            <p:nvPr/>
          </p:nvSpPr>
          <p:spPr>
            <a:xfrm>
              <a:off x="762915" y="3071606"/>
              <a:ext cx="126950" cy="251721"/>
            </a:xfrm>
            <a:custGeom>
              <a:avLst/>
              <a:gdLst/>
              <a:ahLst/>
              <a:cxnLst/>
              <a:rect l="l" t="t" r="r" b="b"/>
              <a:pathLst>
                <a:path w="3961" h="7854" extrusionOk="0">
                  <a:moveTo>
                    <a:pt x="1" y="1"/>
                  </a:moveTo>
                  <a:lnTo>
                    <a:pt x="1" y="7854"/>
                  </a:lnTo>
                  <a:lnTo>
                    <a:pt x="3961" y="785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0"/>
            <p:cNvSpPr/>
            <p:nvPr/>
          </p:nvSpPr>
          <p:spPr>
            <a:xfrm>
              <a:off x="894673" y="3071606"/>
              <a:ext cx="137110" cy="251721"/>
            </a:xfrm>
            <a:custGeom>
              <a:avLst/>
              <a:gdLst/>
              <a:ahLst/>
              <a:cxnLst/>
              <a:rect l="l" t="t" r="r" b="b"/>
              <a:pathLst>
                <a:path w="4278" h="7854" extrusionOk="0">
                  <a:moveTo>
                    <a:pt x="0" y="1"/>
                  </a:moveTo>
                  <a:lnTo>
                    <a:pt x="0" y="7854"/>
                  </a:lnTo>
                  <a:lnTo>
                    <a:pt x="4277" y="7854"/>
                  </a:lnTo>
                  <a:lnTo>
                    <a:pt x="42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0"/>
            <p:cNvSpPr/>
            <p:nvPr/>
          </p:nvSpPr>
          <p:spPr>
            <a:xfrm>
              <a:off x="894673" y="3340442"/>
              <a:ext cx="137110" cy="243163"/>
            </a:xfrm>
            <a:custGeom>
              <a:avLst/>
              <a:gdLst/>
              <a:ahLst/>
              <a:cxnLst/>
              <a:rect l="l" t="t" r="r" b="b"/>
              <a:pathLst>
                <a:path w="4278" h="7587" extrusionOk="0">
                  <a:moveTo>
                    <a:pt x="0" y="0"/>
                  </a:moveTo>
                  <a:lnTo>
                    <a:pt x="0" y="7586"/>
                  </a:lnTo>
                  <a:lnTo>
                    <a:pt x="4277" y="7586"/>
                  </a:lnTo>
                  <a:lnTo>
                    <a:pt x="42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0"/>
            <p:cNvSpPr/>
            <p:nvPr/>
          </p:nvSpPr>
          <p:spPr>
            <a:xfrm>
              <a:off x="1049410" y="2839212"/>
              <a:ext cx="266720" cy="228164"/>
            </a:xfrm>
            <a:custGeom>
              <a:avLst/>
              <a:gdLst/>
              <a:ahLst/>
              <a:cxnLst/>
              <a:rect l="l" t="t" r="r" b="b"/>
              <a:pathLst>
                <a:path w="8322" h="7119" extrusionOk="0">
                  <a:moveTo>
                    <a:pt x="1" y="0"/>
                  </a:moveTo>
                  <a:lnTo>
                    <a:pt x="1" y="7118"/>
                  </a:lnTo>
                  <a:lnTo>
                    <a:pt x="4512" y="7118"/>
                  </a:lnTo>
                  <a:lnTo>
                    <a:pt x="4512" y="151"/>
                  </a:lnTo>
                  <a:lnTo>
                    <a:pt x="4662" y="151"/>
                  </a:lnTo>
                  <a:lnTo>
                    <a:pt x="4662" y="7118"/>
                  </a:lnTo>
                  <a:lnTo>
                    <a:pt x="8322" y="711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0"/>
            <p:cNvSpPr/>
            <p:nvPr/>
          </p:nvSpPr>
          <p:spPr>
            <a:xfrm>
              <a:off x="1198827" y="3071606"/>
              <a:ext cx="117303" cy="251721"/>
            </a:xfrm>
            <a:custGeom>
              <a:avLst/>
              <a:gdLst/>
              <a:ahLst/>
              <a:cxnLst/>
              <a:rect l="l" t="t" r="r" b="b"/>
              <a:pathLst>
                <a:path w="3660" h="7854" extrusionOk="0">
                  <a:moveTo>
                    <a:pt x="0" y="1"/>
                  </a:moveTo>
                  <a:lnTo>
                    <a:pt x="0" y="7854"/>
                  </a:lnTo>
                  <a:lnTo>
                    <a:pt x="3660" y="7854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0"/>
            <p:cNvSpPr/>
            <p:nvPr/>
          </p:nvSpPr>
          <p:spPr>
            <a:xfrm>
              <a:off x="1198827" y="3340442"/>
              <a:ext cx="117303" cy="243163"/>
            </a:xfrm>
            <a:custGeom>
              <a:avLst/>
              <a:gdLst/>
              <a:ahLst/>
              <a:cxnLst/>
              <a:rect l="l" t="t" r="r" b="b"/>
              <a:pathLst>
                <a:path w="3660" h="7587" extrusionOk="0">
                  <a:moveTo>
                    <a:pt x="0" y="0"/>
                  </a:moveTo>
                  <a:lnTo>
                    <a:pt x="0" y="7586"/>
                  </a:lnTo>
                  <a:lnTo>
                    <a:pt x="3660" y="758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762915" y="3340442"/>
              <a:ext cx="126950" cy="243163"/>
            </a:xfrm>
            <a:custGeom>
              <a:avLst/>
              <a:gdLst/>
              <a:ahLst/>
              <a:cxnLst/>
              <a:rect l="l" t="t" r="r" b="b"/>
              <a:pathLst>
                <a:path w="3961" h="7587" extrusionOk="0">
                  <a:moveTo>
                    <a:pt x="1" y="0"/>
                  </a:moveTo>
                  <a:lnTo>
                    <a:pt x="1" y="7586"/>
                  </a:lnTo>
                  <a:lnTo>
                    <a:pt x="3961" y="7586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0"/>
            <p:cNvSpPr/>
            <p:nvPr/>
          </p:nvSpPr>
          <p:spPr>
            <a:xfrm>
              <a:off x="1049410" y="3340442"/>
              <a:ext cx="144642" cy="243163"/>
            </a:xfrm>
            <a:custGeom>
              <a:avLst/>
              <a:gdLst/>
              <a:ahLst/>
              <a:cxnLst/>
              <a:rect l="l" t="t" r="r" b="b"/>
              <a:pathLst>
                <a:path w="4513" h="7587" extrusionOk="0">
                  <a:moveTo>
                    <a:pt x="1" y="0"/>
                  </a:moveTo>
                  <a:lnTo>
                    <a:pt x="1" y="7586"/>
                  </a:lnTo>
                  <a:lnTo>
                    <a:pt x="4512" y="7586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762915" y="3588380"/>
              <a:ext cx="126950" cy="219062"/>
            </a:xfrm>
            <a:custGeom>
              <a:avLst/>
              <a:gdLst/>
              <a:ahLst/>
              <a:cxnLst/>
              <a:rect l="l" t="t" r="r" b="b"/>
              <a:pathLst>
                <a:path w="3961" h="6835" extrusionOk="0">
                  <a:moveTo>
                    <a:pt x="1" y="1"/>
                  </a:moveTo>
                  <a:lnTo>
                    <a:pt x="1" y="6834"/>
                  </a:lnTo>
                  <a:lnTo>
                    <a:pt x="3961" y="683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1198827" y="3588380"/>
              <a:ext cx="117303" cy="219062"/>
            </a:xfrm>
            <a:custGeom>
              <a:avLst/>
              <a:gdLst/>
              <a:ahLst/>
              <a:cxnLst/>
              <a:rect l="l" t="t" r="r" b="b"/>
              <a:pathLst>
                <a:path w="3660" h="6835" extrusionOk="0">
                  <a:moveTo>
                    <a:pt x="0" y="1"/>
                  </a:moveTo>
                  <a:lnTo>
                    <a:pt x="0" y="6834"/>
                  </a:lnTo>
                  <a:lnTo>
                    <a:pt x="3660" y="6834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0"/>
            <p:cNvSpPr/>
            <p:nvPr/>
          </p:nvSpPr>
          <p:spPr>
            <a:xfrm>
              <a:off x="762915" y="2839212"/>
              <a:ext cx="268867" cy="228164"/>
            </a:xfrm>
            <a:custGeom>
              <a:avLst/>
              <a:gdLst/>
              <a:ahLst/>
              <a:cxnLst/>
              <a:rect l="l" t="t" r="r" b="b"/>
              <a:pathLst>
                <a:path w="8389" h="7119" extrusionOk="0">
                  <a:moveTo>
                    <a:pt x="1" y="0"/>
                  </a:moveTo>
                  <a:lnTo>
                    <a:pt x="1" y="7118"/>
                  </a:lnTo>
                  <a:lnTo>
                    <a:pt x="3961" y="7118"/>
                  </a:lnTo>
                  <a:lnTo>
                    <a:pt x="3961" y="151"/>
                  </a:lnTo>
                  <a:lnTo>
                    <a:pt x="4111" y="151"/>
                  </a:lnTo>
                  <a:lnTo>
                    <a:pt x="4111" y="7118"/>
                  </a:lnTo>
                  <a:lnTo>
                    <a:pt x="8388" y="711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0"/>
            <p:cNvSpPr/>
            <p:nvPr/>
          </p:nvSpPr>
          <p:spPr>
            <a:xfrm>
              <a:off x="1049410" y="3588380"/>
              <a:ext cx="144642" cy="219062"/>
            </a:xfrm>
            <a:custGeom>
              <a:avLst/>
              <a:gdLst/>
              <a:ahLst/>
              <a:cxnLst/>
              <a:rect l="l" t="t" r="r" b="b"/>
              <a:pathLst>
                <a:path w="4513" h="6835" extrusionOk="0">
                  <a:moveTo>
                    <a:pt x="1" y="1"/>
                  </a:moveTo>
                  <a:lnTo>
                    <a:pt x="1" y="6834"/>
                  </a:lnTo>
                  <a:lnTo>
                    <a:pt x="4512" y="6834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0"/>
            <p:cNvSpPr/>
            <p:nvPr/>
          </p:nvSpPr>
          <p:spPr>
            <a:xfrm>
              <a:off x="894673" y="3588380"/>
              <a:ext cx="137110" cy="219062"/>
            </a:xfrm>
            <a:custGeom>
              <a:avLst/>
              <a:gdLst/>
              <a:ahLst/>
              <a:cxnLst/>
              <a:rect l="l" t="t" r="r" b="b"/>
              <a:pathLst>
                <a:path w="4278" h="6835" extrusionOk="0">
                  <a:moveTo>
                    <a:pt x="0" y="1"/>
                  </a:moveTo>
                  <a:lnTo>
                    <a:pt x="0" y="6834"/>
                  </a:lnTo>
                  <a:lnTo>
                    <a:pt x="4277" y="6834"/>
                  </a:lnTo>
                  <a:lnTo>
                    <a:pt x="42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0"/>
            <p:cNvSpPr/>
            <p:nvPr/>
          </p:nvSpPr>
          <p:spPr>
            <a:xfrm>
              <a:off x="1049410" y="3071606"/>
              <a:ext cx="144642" cy="251721"/>
            </a:xfrm>
            <a:custGeom>
              <a:avLst/>
              <a:gdLst/>
              <a:ahLst/>
              <a:cxnLst/>
              <a:rect l="l" t="t" r="r" b="b"/>
              <a:pathLst>
                <a:path w="4513" h="7854" extrusionOk="0">
                  <a:moveTo>
                    <a:pt x="1" y="1"/>
                  </a:moveTo>
                  <a:lnTo>
                    <a:pt x="1" y="7854"/>
                  </a:lnTo>
                  <a:lnTo>
                    <a:pt x="4512" y="7854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0"/>
            <p:cNvSpPr/>
            <p:nvPr/>
          </p:nvSpPr>
          <p:spPr>
            <a:xfrm>
              <a:off x="1310201" y="4003877"/>
              <a:ext cx="148904" cy="286046"/>
            </a:xfrm>
            <a:custGeom>
              <a:avLst/>
              <a:gdLst/>
              <a:ahLst/>
              <a:cxnLst/>
              <a:rect l="l" t="t" r="r" b="b"/>
              <a:pathLst>
                <a:path w="4646" h="8925" extrusionOk="0">
                  <a:moveTo>
                    <a:pt x="1988" y="0"/>
                  </a:moveTo>
                  <a:cubicBezTo>
                    <a:pt x="1972" y="0"/>
                    <a:pt x="1961" y="2"/>
                    <a:pt x="1957" y="2"/>
                  </a:cubicBezTo>
                  <a:lnTo>
                    <a:pt x="1957" y="2"/>
                  </a:lnTo>
                  <a:cubicBezTo>
                    <a:pt x="1873" y="5"/>
                    <a:pt x="1477" y="72"/>
                    <a:pt x="1521" y="1088"/>
                  </a:cubicBezTo>
                  <a:cubicBezTo>
                    <a:pt x="1538" y="1656"/>
                    <a:pt x="1588" y="2225"/>
                    <a:pt x="1672" y="2793"/>
                  </a:cubicBezTo>
                  <a:cubicBezTo>
                    <a:pt x="1672" y="2793"/>
                    <a:pt x="1672" y="3000"/>
                    <a:pt x="1521" y="3000"/>
                  </a:cubicBezTo>
                  <a:cubicBezTo>
                    <a:pt x="1506" y="3000"/>
                    <a:pt x="1489" y="2998"/>
                    <a:pt x="1471" y="2993"/>
                  </a:cubicBezTo>
                  <a:cubicBezTo>
                    <a:pt x="1338" y="2957"/>
                    <a:pt x="1108" y="2824"/>
                    <a:pt x="921" y="2824"/>
                  </a:cubicBezTo>
                  <a:cubicBezTo>
                    <a:pt x="851" y="2824"/>
                    <a:pt x="786" y="2843"/>
                    <a:pt x="736" y="2893"/>
                  </a:cubicBezTo>
                  <a:cubicBezTo>
                    <a:pt x="552" y="3077"/>
                    <a:pt x="619" y="3361"/>
                    <a:pt x="870" y="3712"/>
                  </a:cubicBezTo>
                  <a:cubicBezTo>
                    <a:pt x="1104" y="4046"/>
                    <a:pt x="1622" y="4798"/>
                    <a:pt x="1672" y="4881"/>
                  </a:cubicBezTo>
                  <a:cubicBezTo>
                    <a:pt x="1719" y="4944"/>
                    <a:pt x="1736" y="5050"/>
                    <a:pt x="1616" y="5050"/>
                  </a:cubicBezTo>
                  <a:cubicBezTo>
                    <a:pt x="1607" y="5050"/>
                    <a:pt x="1598" y="5049"/>
                    <a:pt x="1588" y="5048"/>
                  </a:cubicBezTo>
                  <a:cubicBezTo>
                    <a:pt x="1510" y="5048"/>
                    <a:pt x="1164" y="4940"/>
                    <a:pt x="866" y="4940"/>
                  </a:cubicBezTo>
                  <a:cubicBezTo>
                    <a:pt x="654" y="4940"/>
                    <a:pt x="467" y="4995"/>
                    <a:pt x="419" y="5182"/>
                  </a:cubicBezTo>
                  <a:cubicBezTo>
                    <a:pt x="302" y="5616"/>
                    <a:pt x="1137" y="6452"/>
                    <a:pt x="1221" y="6552"/>
                  </a:cubicBezTo>
                  <a:cubicBezTo>
                    <a:pt x="1321" y="6636"/>
                    <a:pt x="1321" y="6702"/>
                    <a:pt x="1287" y="6753"/>
                  </a:cubicBezTo>
                  <a:cubicBezTo>
                    <a:pt x="1281" y="6765"/>
                    <a:pt x="1265" y="6771"/>
                    <a:pt x="1242" y="6771"/>
                  </a:cubicBezTo>
                  <a:cubicBezTo>
                    <a:pt x="1142" y="6771"/>
                    <a:pt x="903" y="6670"/>
                    <a:pt x="686" y="6602"/>
                  </a:cubicBezTo>
                  <a:cubicBezTo>
                    <a:pt x="573" y="6567"/>
                    <a:pt x="452" y="6541"/>
                    <a:pt x="346" y="6541"/>
                  </a:cubicBezTo>
                  <a:cubicBezTo>
                    <a:pt x="199" y="6541"/>
                    <a:pt x="80" y="6591"/>
                    <a:pt x="51" y="6736"/>
                  </a:cubicBezTo>
                  <a:cubicBezTo>
                    <a:pt x="1" y="7003"/>
                    <a:pt x="368" y="7772"/>
                    <a:pt x="1755" y="8590"/>
                  </a:cubicBezTo>
                  <a:lnTo>
                    <a:pt x="2424" y="8925"/>
                  </a:lnTo>
                  <a:lnTo>
                    <a:pt x="3059" y="8524"/>
                  </a:lnTo>
                  <a:cubicBezTo>
                    <a:pt x="4345" y="7571"/>
                    <a:pt x="4646" y="6769"/>
                    <a:pt x="4562" y="6519"/>
                  </a:cubicBezTo>
                  <a:cubicBezTo>
                    <a:pt x="4529" y="6385"/>
                    <a:pt x="4433" y="6339"/>
                    <a:pt x="4314" y="6339"/>
                  </a:cubicBezTo>
                  <a:cubicBezTo>
                    <a:pt x="4195" y="6339"/>
                    <a:pt x="4053" y="6385"/>
                    <a:pt x="3927" y="6435"/>
                  </a:cubicBezTo>
                  <a:cubicBezTo>
                    <a:pt x="3694" y="6523"/>
                    <a:pt x="3447" y="6661"/>
                    <a:pt x="3367" y="6661"/>
                  </a:cubicBezTo>
                  <a:cubicBezTo>
                    <a:pt x="3355" y="6661"/>
                    <a:pt x="3347" y="6659"/>
                    <a:pt x="3343" y="6652"/>
                  </a:cubicBezTo>
                  <a:cubicBezTo>
                    <a:pt x="3292" y="6602"/>
                    <a:pt x="3292" y="6535"/>
                    <a:pt x="3376" y="6435"/>
                  </a:cubicBezTo>
                  <a:cubicBezTo>
                    <a:pt x="3460" y="6335"/>
                    <a:pt x="4211" y="5433"/>
                    <a:pt x="4044" y="4998"/>
                  </a:cubicBezTo>
                  <a:cubicBezTo>
                    <a:pt x="3986" y="4847"/>
                    <a:pt x="3840" y="4797"/>
                    <a:pt x="3670" y="4797"/>
                  </a:cubicBezTo>
                  <a:cubicBezTo>
                    <a:pt x="3351" y="4797"/>
                    <a:pt x="2945" y="4971"/>
                    <a:pt x="2858" y="4981"/>
                  </a:cubicBezTo>
                  <a:cubicBezTo>
                    <a:pt x="2844" y="4985"/>
                    <a:pt x="2831" y="4987"/>
                    <a:pt x="2819" y="4987"/>
                  </a:cubicBezTo>
                  <a:cubicBezTo>
                    <a:pt x="2725" y="4987"/>
                    <a:pt x="2728" y="4874"/>
                    <a:pt x="2758" y="4814"/>
                  </a:cubicBezTo>
                  <a:cubicBezTo>
                    <a:pt x="2808" y="4748"/>
                    <a:pt x="3242" y="3929"/>
                    <a:pt x="3443" y="3578"/>
                  </a:cubicBezTo>
                  <a:cubicBezTo>
                    <a:pt x="3660" y="3210"/>
                    <a:pt x="3693" y="2910"/>
                    <a:pt x="3493" y="2743"/>
                  </a:cubicBezTo>
                  <a:cubicBezTo>
                    <a:pt x="3450" y="2710"/>
                    <a:pt x="3401" y="2697"/>
                    <a:pt x="3349" y="2697"/>
                  </a:cubicBezTo>
                  <a:cubicBezTo>
                    <a:pt x="3156" y="2697"/>
                    <a:pt x="2919" y="2874"/>
                    <a:pt x="2775" y="2926"/>
                  </a:cubicBezTo>
                  <a:cubicBezTo>
                    <a:pt x="2752" y="2935"/>
                    <a:pt x="2731" y="2938"/>
                    <a:pt x="2712" y="2938"/>
                  </a:cubicBezTo>
                  <a:cubicBezTo>
                    <a:pt x="2579" y="2938"/>
                    <a:pt x="2541" y="2759"/>
                    <a:pt x="2541" y="2759"/>
                  </a:cubicBezTo>
                  <a:cubicBezTo>
                    <a:pt x="2574" y="2174"/>
                    <a:pt x="2574" y="1606"/>
                    <a:pt x="2541" y="1022"/>
                  </a:cubicBezTo>
                  <a:cubicBezTo>
                    <a:pt x="2484" y="72"/>
                    <a:pt x="2103" y="0"/>
                    <a:pt x="198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0"/>
            <p:cNvSpPr/>
            <p:nvPr/>
          </p:nvSpPr>
          <p:spPr>
            <a:xfrm>
              <a:off x="1374461" y="4036055"/>
              <a:ext cx="14519" cy="288674"/>
            </a:xfrm>
            <a:custGeom>
              <a:avLst/>
              <a:gdLst/>
              <a:ahLst/>
              <a:cxnLst/>
              <a:rect l="l" t="t" r="r" b="b"/>
              <a:pathLst>
                <a:path w="453" h="9007" extrusionOk="0">
                  <a:moveTo>
                    <a:pt x="1" y="1"/>
                  </a:moveTo>
                  <a:cubicBezTo>
                    <a:pt x="1" y="1"/>
                    <a:pt x="1" y="1"/>
                    <a:pt x="1" y="18"/>
                  </a:cubicBezTo>
                  <a:cubicBezTo>
                    <a:pt x="1" y="34"/>
                    <a:pt x="1" y="51"/>
                    <a:pt x="18" y="84"/>
                  </a:cubicBezTo>
                  <a:cubicBezTo>
                    <a:pt x="18" y="51"/>
                    <a:pt x="18" y="34"/>
                    <a:pt x="18" y="18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18" y="84"/>
                  </a:moveTo>
                  <a:cubicBezTo>
                    <a:pt x="18" y="151"/>
                    <a:pt x="18" y="235"/>
                    <a:pt x="18" y="352"/>
                  </a:cubicBezTo>
                  <a:cubicBezTo>
                    <a:pt x="34" y="586"/>
                    <a:pt x="51" y="920"/>
                    <a:pt x="68" y="1321"/>
                  </a:cubicBezTo>
                  <a:cubicBezTo>
                    <a:pt x="118" y="2156"/>
                    <a:pt x="168" y="3292"/>
                    <a:pt x="218" y="4546"/>
                  </a:cubicBezTo>
                  <a:cubicBezTo>
                    <a:pt x="268" y="5799"/>
                    <a:pt x="335" y="6935"/>
                    <a:pt x="368" y="7770"/>
                  </a:cubicBezTo>
                  <a:cubicBezTo>
                    <a:pt x="402" y="8171"/>
                    <a:pt x="419" y="8505"/>
                    <a:pt x="435" y="8739"/>
                  </a:cubicBezTo>
                  <a:cubicBezTo>
                    <a:pt x="435" y="8505"/>
                    <a:pt x="419" y="8171"/>
                    <a:pt x="385" y="7754"/>
                  </a:cubicBezTo>
                  <a:cubicBezTo>
                    <a:pt x="352" y="6935"/>
                    <a:pt x="302" y="5799"/>
                    <a:pt x="252" y="4546"/>
                  </a:cubicBezTo>
                  <a:cubicBezTo>
                    <a:pt x="185" y="3292"/>
                    <a:pt x="135" y="2156"/>
                    <a:pt x="84" y="1321"/>
                  </a:cubicBezTo>
                  <a:cubicBezTo>
                    <a:pt x="68" y="920"/>
                    <a:pt x="51" y="586"/>
                    <a:pt x="34" y="352"/>
                  </a:cubicBezTo>
                  <a:cubicBezTo>
                    <a:pt x="18" y="235"/>
                    <a:pt x="18" y="151"/>
                    <a:pt x="18" y="84"/>
                  </a:cubicBezTo>
                  <a:close/>
                  <a:moveTo>
                    <a:pt x="435" y="8739"/>
                  </a:moveTo>
                  <a:cubicBezTo>
                    <a:pt x="435" y="8856"/>
                    <a:pt x="452" y="8940"/>
                    <a:pt x="452" y="9007"/>
                  </a:cubicBezTo>
                  <a:cubicBezTo>
                    <a:pt x="452" y="8940"/>
                    <a:pt x="452" y="8856"/>
                    <a:pt x="435" y="873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0"/>
            <p:cNvSpPr/>
            <p:nvPr/>
          </p:nvSpPr>
          <p:spPr>
            <a:xfrm>
              <a:off x="1349847" y="4107815"/>
              <a:ext cx="29999" cy="32178"/>
            </a:xfrm>
            <a:custGeom>
              <a:avLst/>
              <a:gdLst/>
              <a:ahLst/>
              <a:cxnLst/>
              <a:rect l="l" t="t" r="r" b="b"/>
              <a:pathLst>
                <a:path w="936" h="1004" extrusionOk="0">
                  <a:moveTo>
                    <a:pt x="0" y="1"/>
                  </a:moveTo>
                  <a:cubicBezTo>
                    <a:pt x="0" y="17"/>
                    <a:pt x="17" y="34"/>
                    <a:pt x="34" y="51"/>
                  </a:cubicBezTo>
                  <a:lnTo>
                    <a:pt x="134" y="151"/>
                  </a:lnTo>
                  <a:lnTo>
                    <a:pt x="451" y="502"/>
                  </a:lnTo>
                  <a:cubicBezTo>
                    <a:pt x="585" y="652"/>
                    <a:pt x="702" y="769"/>
                    <a:pt x="786" y="853"/>
                  </a:cubicBezTo>
                  <a:cubicBezTo>
                    <a:pt x="836" y="903"/>
                    <a:pt x="869" y="936"/>
                    <a:pt x="903" y="970"/>
                  </a:cubicBezTo>
                  <a:cubicBezTo>
                    <a:pt x="903" y="970"/>
                    <a:pt x="919" y="987"/>
                    <a:pt x="936" y="1003"/>
                  </a:cubicBezTo>
                  <a:cubicBezTo>
                    <a:pt x="919" y="987"/>
                    <a:pt x="919" y="970"/>
                    <a:pt x="903" y="953"/>
                  </a:cubicBezTo>
                  <a:lnTo>
                    <a:pt x="802" y="853"/>
                  </a:lnTo>
                  <a:lnTo>
                    <a:pt x="468" y="485"/>
                  </a:lnTo>
                  <a:cubicBezTo>
                    <a:pt x="351" y="352"/>
                    <a:pt x="234" y="235"/>
                    <a:pt x="134" y="134"/>
                  </a:cubicBezTo>
                  <a:cubicBezTo>
                    <a:pt x="101" y="101"/>
                    <a:pt x="67" y="68"/>
                    <a:pt x="34" y="34"/>
                  </a:cubicBezTo>
                  <a:cubicBezTo>
                    <a:pt x="17" y="17"/>
                    <a:pt x="17" y="17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0"/>
            <p:cNvSpPr/>
            <p:nvPr/>
          </p:nvSpPr>
          <p:spPr>
            <a:xfrm>
              <a:off x="1381961" y="4103007"/>
              <a:ext cx="35928" cy="35928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1104" y="0"/>
                  </a:moveTo>
                  <a:cubicBezTo>
                    <a:pt x="1104" y="0"/>
                    <a:pt x="853" y="251"/>
                    <a:pt x="552" y="552"/>
                  </a:cubicBezTo>
                  <a:cubicBezTo>
                    <a:pt x="235" y="869"/>
                    <a:pt x="1" y="1120"/>
                    <a:pt x="1" y="1120"/>
                  </a:cubicBezTo>
                  <a:cubicBezTo>
                    <a:pt x="1" y="1120"/>
                    <a:pt x="1" y="1121"/>
                    <a:pt x="2" y="1121"/>
                  </a:cubicBezTo>
                  <a:cubicBezTo>
                    <a:pt x="17" y="1121"/>
                    <a:pt x="261" y="876"/>
                    <a:pt x="569" y="568"/>
                  </a:cubicBezTo>
                  <a:cubicBezTo>
                    <a:pt x="870" y="268"/>
                    <a:pt x="1120" y="0"/>
                    <a:pt x="11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0"/>
            <p:cNvSpPr/>
            <p:nvPr/>
          </p:nvSpPr>
          <p:spPr>
            <a:xfrm>
              <a:off x="1381961" y="4178036"/>
              <a:ext cx="37434" cy="23012"/>
            </a:xfrm>
            <a:custGeom>
              <a:avLst/>
              <a:gdLst/>
              <a:ahLst/>
              <a:cxnLst/>
              <a:rect l="l" t="t" r="r" b="b"/>
              <a:pathLst>
                <a:path w="1168" h="718" extrusionOk="0">
                  <a:moveTo>
                    <a:pt x="1136" y="1"/>
                  </a:moveTo>
                  <a:cubicBezTo>
                    <a:pt x="1134" y="1"/>
                    <a:pt x="1134" y="5"/>
                    <a:pt x="1137" y="15"/>
                  </a:cubicBezTo>
                  <a:lnTo>
                    <a:pt x="1020" y="99"/>
                  </a:lnTo>
                  <a:cubicBezTo>
                    <a:pt x="920" y="166"/>
                    <a:pt x="769" y="266"/>
                    <a:pt x="602" y="366"/>
                  </a:cubicBezTo>
                  <a:cubicBezTo>
                    <a:pt x="435" y="466"/>
                    <a:pt x="285" y="550"/>
                    <a:pt x="168" y="617"/>
                  </a:cubicBezTo>
                  <a:lnTo>
                    <a:pt x="51" y="684"/>
                  </a:lnTo>
                  <a:cubicBezTo>
                    <a:pt x="34" y="700"/>
                    <a:pt x="18" y="700"/>
                    <a:pt x="1" y="717"/>
                  </a:cubicBezTo>
                  <a:cubicBezTo>
                    <a:pt x="18" y="717"/>
                    <a:pt x="34" y="700"/>
                    <a:pt x="51" y="700"/>
                  </a:cubicBezTo>
                  <a:cubicBezTo>
                    <a:pt x="84" y="684"/>
                    <a:pt x="134" y="667"/>
                    <a:pt x="185" y="634"/>
                  </a:cubicBezTo>
                  <a:cubicBezTo>
                    <a:pt x="302" y="567"/>
                    <a:pt x="452" y="483"/>
                    <a:pt x="619" y="383"/>
                  </a:cubicBezTo>
                  <a:cubicBezTo>
                    <a:pt x="786" y="283"/>
                    <a:pt x="920" y="182"/>
                    <a:pt x="1020" y="116"/>
                  </a:cubicBezTo>
                  <a:cubicBezTo>
                    <a:pt x="1087" y="82"/>
                    <a:pt x="1120" y="49"/>
                    <a:pt x="1154" y="32"/>
                  </a:cubicBezTo>
                  <a:cubicBezTo>
                    <a:pt x="1159" y="37"/>
                    <a:pt x="1161" y="39"/>
                    <a:pt x="1163" y="39"/>
                  </a:cubicBezTo>
                  <a:cubicBezTo>
                    <a:pt x="1168" y="39"/>
                    <a:pt x="1142" y="1"/>
                    <a:pt x="11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0"/>
            <p:cNvSpPr/>
            <p:nvPr/>
          </p:nvSpPr>
          <p:spPr>
            <a:xfrm>
              <a:off x="1346642" y="4179575"/>
              <a:ext cx="35351" cy="20929"/>
            </a:xfrm>
            <a:custGeom>
              <a:avLst/>
              <a:gdLst/>
              <a:ahLst/>
              <a:cxnLst/>
              <a:rect l="l" t="t" r="r" b="b"/>
              <a:pathLst>
                <a:path w="1103" h="653" extrusionOk="0">
                  <a:moveTo>
                    <a:pt x="0" y="1"/>
                  </a:moveTo>
                  <a:cubicBezTo>
                    <a:pt x="0" y="1"/>
                    <a:pt x="17" y="17"/>
                    <a:pt x="33" y="17"/>
                  </a:cubicBezTo>
                  <a:cubicBezTo>
                    <a:pt x="33" y="1"/>
                    <a:pt x="17" y="1"/>
                    <a:pt x="0" y="1"/>
                  </a:cubicBezTo>
                  <a:close/>
                  <a:moveTo>
                    <a:pt x="33" y="17"/>
                  </a:moveTo>
                  <a:cubicBezTo>
                    <a:pt x="67" y="34"/>
                    <a:pt x="100" y="68"/>
                    <a:pt x="150" y="101"/>
                  </a:cubicBezTo>
                  <a:cubicBezTo>
                    <a:pt x="251" y="151"/>
                    <a:pt x="384" y="251"/>
                    <a:pt x="551" y="335"/>
                  </a:cubicBezTo>
                  <a:cubicBezTo>
                    <a:pt x="702" y="418"/>
                    <a:pt x="835" y="502"/>
                    <a:pt x="936" y="569"/>
                  </a:cubicBezTo>
                  <a:cubicBezTo>
                    <a:pt x="986" y="586"/>
                    <a:pt x="1036" y="619"/>
                    <a:pt x="1053" y="636"/>
                  </a:cubicBezTo>
                  <a:cubicBezTo>
                    <a:pt x="1069" y="636"/>
                    <a:pt x="1086" y="652"/>
                    <a:pt x="1103" y="652"/>
                  </a:cubicBezTo>
                  <a:cubicBezTo>
                    <a:pt x="1086" y="636"/>
                    <a:pt x="1086" y="636"/>
                    <a:pt x="1069" y="619"/>
                  </a:cubicBezTo>
                  <a:cubicBezTo>
                    <a:pt x="1036" y="602"/>
                    <a:pt x="1003" y="586"/>
                    <a:pt x="952" y="552"/>
                  </a:cubicBezTo>
                  <a:cubicBezTo>
                    <a:pt x="852" y="485"/>
                    <a:pt x="702" y="402"/>
                    <a:pt x="551" y="318"/>
                  </a:cubicBezTo>
                  <a:cubicBezTo>
                    <a:pt x="401" y="218"/>
                    <a:pt x="267" y="134"/>
                    <a:pt x="167" y="84"/>
                  </a:cubicBezTo>
                  <a:cubicBezTo>
                    <a:pt x="117" y="51"/>
                    <a:pt x="67" y="34"/>
                    <a:pt x="33" y="1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0"/>
            <p:cNvSpPr/>
            <p:nvPr/>
          </p:nvSpPr>
          <p:spPr>
            <a:xfrm>
              <a:off x="1339655" y="4234188"/>
              <a:ext cx="45575" cy="26281"/>
            </a:xfrm>
            <a:custGeom>
              <a:avLst/>
              <a:gdLst/>
              <a:ahLst/>
              <a:cxnLst/>
              <a:rect l="l" t="t" r="r" b="b"/>
              <a:pathLst>
                <a:path w="1422" h="820" extrusionOk="0">
                  <a:moveTo>
                    <a:pt x="1" y="1"/>
                  </a:moveTo>
                  <a:cubicBezTo>
                    <a:pt x="18" y="18"/>
                    <a:pt x="34" y="18"/>
                    <a:pt x="51" y="34"/>
                  </a:cubicBezTo>
                  <a:lnTo>
                    <a:pt x="201" y="118"/>
                  </a:lnTo>
                  <a:lnTo>
                    <a:pt x="201" y="118"/>
                  </a:lnTo>
                  <a:lnTo>
                    <a:pt x="51" y="18"/>
                  </a:lnTo>
                  <a:cubicBezTo>
                    <a:pt x="34" y="18"/>
                    <a:pt x="18" y="1"/>
                    <a:pt x="1" y="1"/>
                  </a:cubicBezTo>
                  <a:close/>
                  <a:moveTo>
                    <a:pt x="201" y="118"/>
                  </a:moveTo>
                  <a:cubicBezTo>
                    <a:pt x="318" y="201"/>
                    <a:pt x="502" y="302"/>
                    <a:pt x="703" y="419"/>
                  </a:cubicBezTo>
                  <a:cubicBezTo>
                    <a:pt x="903" y="536"/>
                    <a:pt x="1087" y="636"/>
                    <a:pt x="1204" y="719"/>
                  </a:cubicBezTo>
                  <a:lnTo>
                    <a:pt x="1371" y="803"/>
                  </a:lnTo>
                  <a:cubicBezTo>
                    <a:pt x="1388" y="803"/>
                    <a:pt x="1404" y="820"/>
                    <a:pt x="1421" y="820"/>
                  </a:cubicBezTo>
                  <a:lnTo>
                    <a:pt x="1421" y="820"/>
                  </a:lnTo>
                  <a:cubicBezTo>
                    <a:pt x="1404" y="820"/>
                    <a:pt x="1388" y="803"/>
                    <a:pt x="1371" y="786"/>
                  </a:cubicBezTo>
                  <a:lnTo>
                    <a:pt x="1221" y="703"/>
                  </a:lnTo>
                  <a:cubicBezTo>
                    <a:pt x="1087" y="619"/>
                    <a:pt x="920" y="519"/>
                    <a:pt x="719" y="402"/>
                  </a:cubicBezTo>
                  <a:cubicBezTo>
                    <a:pt x="519" y="285"/>
                    <a:pt x="335" y="185"/>
                    <a:pt x="201" y="11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0"/>
            <p:cNvSpPr/>
            <p:nvPr/>
          </p:nvSpPr>
          <p:spPr>
            <a:xfrm>
              <a:off x="1384108" y="4228835"/>
              <a:ext cx="47690" cy="31089"/>
            </a:xfrm>
            <a:custGeom>
              <a:avLst/>
              <a:gdLst/>
              <a:ahLst/>
              <a:cxnLst/>
              <a:rect l="l" t="t" r="r" b="b"/>
              <a:pathLst>
                <a:path w="1488" h="970" extrusionOk="0">
                  <a:moveTo>
                    <a:pt x="1488" y="1"/>
                  </a:moveTo>
                  <a:cubicBezTo>
                    <a:pt x="1471" y="1"/>
                    <a:pt x="1454" y="18"/>
                    <a:pt x="1438" y="34"/>
                  </a:cubicBezTo>
                  <a:lnTo>
                    <a:pt x="1271" y="151"/>
                  </a:lnTo>
                  <a:cubicBezTo>
                    <a:pt x="1154" y="235"/>
                    <a:pt x="970" y="368"/>
                    <a:pt x="753" y="502"/>
                  </a:cubicBezTo>
                  <a:cubicBezTo>
                    <a:pt x="552" y="636"/>
                    <a:pt x="368" y="736"/>
                    <a:pt x="235" y="820"/>
                  </a:cubicBezTo>
                  <a:lnTo>
                    <a:pt x="67" y="920"/>
                  </a:lnTo>
                  <a:cubicBezTo>
                    <a:pt x="51" y="937"/>
                    <a:pt x="34" y="953"/>
                    <a:pt x="1" y="970"/>
                  </a:cubicBezTo>
                  <a:cubicBezTo>
                    <a:pt x="34" y="953"/>
                    <a:pt x="51" y="953"/>
                    <a:pt x="67" y="937"/>
                  </a:cubicBezTo>
                  <a:cubicBezTo>
                    <a:pt x="118" y="920"/>
                    <a:pt x="168" y="886"/>
                    <a:pt x="235" y="836"/>
                  </a:cubicBezTo>
                  <a:cubicBezTo>
                    <a:pt x="385" y="769"/>
                    <a:pt x="569" y="653"/>
                    <a:pt x="769" y="519"/>
                  </a:cubicBezTo>
                  <a:cubicBezTo>
                    <a:pt x="986" y="385"/>
                    <a:pt x="1154" y="252"/>
                    <a:pt x="1287" y="151"/>
                  </a:cubicBezTo>
                  <a:cubicBezTo>
                    <a:pt x="1354" y="118"/>
                    <a:pt x="1404" y="68"/>
                    <a:pt x="1438" y="51"/>
                  </a:cubicBezTo>
                  <a:cubicBezTo>
                    <a:pt x="1454" y="34"/>
                    <a:pt x="1471" y="18"/>
                    <a:pt x="14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0"/>
            <p:cNvSpPr/>
            <p:nvPr/>
          </p:nvSpPr>
          <p:spPr>
            <a:xfrm>
              <a:off x="1357347" y="4296846"/>
              <a:ext cx="58940" cy="146244"/>
            </a:xfrm>
            <a:custGeom>
              <a:avLst/>
              <a:gdLst/>
              <a:ahLst/>
              <a:cxnLst/>
              <a:rect l="l" t="t" r="r" b="b"/>
              <a:pathLst>
                <a:path w="1839" h="4563" extrusionOk="0">
                  <a:moveTo>
                    <a:pt x="0" y="1"/>
                  </a:moveTo>
                  <a:lnTo>
                    <a:pt x="602" y="4562"/>
                  </a:lnTo>
                  <a:lnTo>
                    <a:pt x="1237" y="456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0"/>
            <p:cNvSpPr/>
            <p:nvPr/>
          </p:nvSpPr>
          <p:spPr>
            <a:xfrm>
              <a:off x="1360552" y="4308512"/>
              <a:ext cx="53043" cy="13557"/>
            </a:xfrm>
            <a:custGeom>
              <a:avLst/>
              <a:gdLst/>
              <a:ahLst/>
              <a:cxnLst/>
              <a:rect l="l" t="t" r="r" b="b"/>
              <a:pathLst>
                <a:path w="1655" h="423" extrusionOk="0">
                  <a:moveTo>
                    <a:pt x="652" y="0"/>
                  </a:moveTo>
                  <a:cubicBezTo>
                    <a:pt x="589" y="0"/>
                    <a:pt x="527" y="13"/>
                    <a:pt x="468" y="38"/>
                  </a:cubicBezTo>
                  <a:cubicBezTo>
                    <a:pt x="435" y="55"/>
                    <a:pt x="385" y="88"/>
                    <a:pt x="335" y="121"/>
                  </a:cubicBezTo>
                  <a:cubicBezTo>
                    <a:pt x="301" y="138"/>
                    <a:pt x="268" y="172"/>
                    <a:pt x="234" y="205"/>
                  </a:cubicBezTo>
                  <a:cubicBezTo>
                    <a:pt x="205" y="225"/>
                    <a:pt x="170" y="233"/>
                    <a:pt x="132" y="233"/>
                  </a:cubicBezTo>
                  <a:cubicBezTo>
                    <a:pt x="106" y="233"/>
                    <a:pt x="78" y="229"/>
                    <a:pt x="51" y="222"/>
                  </a:cubicBezTo>
                  <a:cubicBezTo>
                    <a:pt x="34" y="222"/>
                    <a:pt x="17" y="205"/>
                    <a:pt x="0" y="188"/>
                  </a:cubicBezTo>
                  <a:cubicBezTo>
                    <a:pt x="0" y="188"/>
                    <a:pt x="0" y="205"/>
                    <a:pt x="0" y="205"/>
                  </a:cubicBezTo>
                  <a:cubicBezTo>
                    <a:pt x="17" y="222"/>
                    <a:pt x="34" y="238"/>
                    <a:pt x="51" y="238"/>
                  </a:cubicBezTo>
                  <a:cubicBezTo>
                    <a:pt x="78" y="245"/>
                    <a:pt x="106" y="249"/>
                    <a:pt x="134" y="249"/>
                  </a:cubicBezTo>
                  <a:cubicBezTo>
                    <a:pt x="173" y="249"/>
                    <a:pt x="212" y="241"/>
                    <a:pt x="251" y="222"/>
                  </a:cubicBezTo>
                  <a:cubicBezTo>
                    <a:pt x="318" y="155"/>
                    <a:pt x="401" y="105"/>
                    <a:pt x="485" y="55"/>
                  </a:cubicBezTo>
                  <a:cubicBezTo>
                    <a:pt x="538" y="40"/>
                    <a:pt x="590" y="31"/>
                    <a:pt x="641" y="31"/>
                  </a:cubicBezTo>
                  <a:cubicBezTo>
                    <a:pt x="704" y="31"/>
                    <a:pt x="764" y="44"/>
                    <a:pt x="819" y="71"/>
                  </a:cubicBezTo>
                  <a:cubicBezTo>
                    <a:pt x="936" y="105"/>
                    <a:pt x="1036" y="155"/>
                    <a:pt x="1137" y="222"/>
                  </a:cubicBezTo>
                  <a:cubicBezTo>
                    <a:pt x="1220" y="272"/>
                    <a:pt x="1304" y="322"/>
                    <a:pt x="1404" y="355"/>
                  </a:cubicBezTo>
                  <a:cubicBezTo>
                    <a:pt x="1454" y="389"/>
                    <a:pt x="1521" y="405"/>
                    <a:pt x="1588" y="405"/>
                  </a:cubicBezTo>
                  <a:cubicBezTo>
                    <a:pt x="1605" y="422"/>
                    <a:pt x="1621" y="422"/>
                    <a:pt x="1638" y="422"/>
                  </a:cubicBezTo>
                  <a:cubicBezTo>
                    <a:pt x="1655" y="422"/>
                    <a:pt x="1655" y="422"/>
                    <a:pt x="1655" y="405"/>
                  </a:cubicBezTo>
                  <a:cubicBezTo>
                    <a:pt x="1571" y="405"/>
                    <a:pt x="1488" y="372"/>
                    <a:pt x="1404" y="339"/>
                  </a:cubicBezTo>
                  <a:cubicBezTo>
                    <a:pt x="1320" y="289"/>
                    <a:pt x="1237" y="255"/>
                    <a:pt x="1153" y="188"/>
                  </a:cubicBezTo>
                  <a:cubicBezTo>
                    <a:pt x="1053" y="121"/>
                    <a:pt x="953" y="71"/>
                    <a:pt x="836" y="38"/>
                  </a:cubicBezTo>
                  <a:cubicBezTo>
                    <a:pt x="777" y="13"/>
                    <a:pt x="715" y="0"/>
                    <a:pt x="6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0"/>
            <p:cNvSpPr/>
            <p:nvPr/>
          </p:nvSpPr>
          <p:spPr>
            <a:xfrm>
              <a:off x="1362699" y="4330594"/>
              <a:ext cx="49838" cy="10897"/>
            </a:xfrm>
            <a:custGeom>
              <a:avLst/>
              <a:gdLst/>
              <a:ahLst/>
              <a:cxnLst/>
              <a:rect l="l" t="t" r="r" b="b"/>
              <a:pathLst>
                <a:path w="1555" h="340" extrusionOk="0">
                  <a:moveTo>
                    <a:pt x="1554" y="1"/>
                  </a:moveTo>
                  <a:lnTo>
                    <a:pt x="1554" y="1"/>
                  </a:lnTo>
                  <a:cubicBezTo>
                    <a:pt x="1487" y="51"/>
                    <a:pt x="1421" y="84"/>
                    <a:pt x="1337" y="117"/>
                  </a:cubicBezTo>
                  <a:cubicBezTo>
                    <a:pt x="1270" y="168"/>
                    <a:pt x="1187" y="184"/>
                    <a:pt x="1086" y="184"/>
                  </a:cubicBezTo>
                  <a:cubicBezTo>
                    <a:pt x="1045" y="191"/>
                    <a:pt x="1000" y="195"/>
                    <a:pt x="956" y="195"/>
                  </a:cubicBezTo>
                  <a:cubicBezTo>
                    <a:pt x="892" y="195"/>
                    <a:pt x="828" y="187"/>
                    <a:pt x="769" y="168"/>
                  </a:cubicBezTo>
                  <a:cubicBezTo>
                    <a:pt x="669" y="151"/>
                    <a:pt x="552" y="134"/>
                    <a:pt x="451" y="134"/>
                  </a:cubicBezTo>
                  <a:cubicBezTo>
                    <a:pt x="351" y="134"/>
                    <a:pt x="268" y="151"/>
                    <a:pt x="184" y="184"/>
                  </a:cubicBezTo>
                  <a:cubicBezTo>
                    <a:pt x="117" y="201"/>
                    <a:pt x="67" y="234"/>
                    <a:pt x="34" y="285"/>
                  </a:cubicBezTo>
                  <a:cubicBezTo>
                    <a:pt x="17" y="301"/>
                    <a:pt x="17" y="318"/>
                    <a:pt x="0" y="335"/>
                  </a:cubicBezTo>
                  <a:cubicBezTo>
                    <a:pt x="0" y="338"/>
                    <a:pt x="1" y="339"/>
                    <a:pt x="2" y="339"/>
                  </a:cubicBezTo>
                  <a:cubicBezTo>
                    <a:pt x="7" y="339"/>
                    <a:pt x="20" y="315"/>
                    <a:pt x="34" y="301"/>
                  </a:cubicBezTo>
                  <a:cubicBezTo>
                    <a:pt x="84" y="251"/>
                    <a:pt x="134" y="218"/>
                    <a:pt x="184" y="201"/>
                  </a:cubicBezTo>
                  <a:cubicBezTo>
                    <a:pt x="245" y="177"/>
                    <a:pt x="306" y="161"/>
                    <a:pt x="374" y="161"/>
                  </a:cubicBezTo>
                  <a:cubicBezTo>
                    <a:pt x="399" y="161"/>
                    <a:pt x="425" y="163"/>
                    <a:pt x="451" y="168"/>
                  </a:cubicBezTo>
                  <a:cubicBezTo>
                    <a:pt x="552" y="168"/>
                    <a:pt x="652" y="184"/>
                    <a:pt x="769" y="201"/>
                  </a:cubicBezTo>
                  <a:cubicBezTo>
                    <a:pt x="828" y="221"/>
                    <a:pt x="892" y="229"/>
                    <a:pt x="956" y="229"/>
                  </a:cubicBezTo>
                  <a:cubicBezTo>
                    <a:pt x="1000" y="229"/>
                    <a:pt x="1045" y="225"/>
                    <a:pt x="1086" y="218"/>
                  </a:cubicBezTo>
                  <a:cubicBezTo>
                    <a:pt x="1187" y="201"/>
                    <a:pt x="1270" y="184"/>
                    <a:pt x="1354" y="151"/>
                  </a:cubicBezTo>
                  <a:cubicBezTo>
                    <a:pt x="1404" y="117"/>
                    <a:pt x="1454" y="84"/>
                    <a:pt x="1504" y="51"/>
                  </a:cubicBezTo>
                  <a:cubicBezTo>
                    <a:pt x="1521" y="34"/>
                    <a:pt x="1538" y="17"/>
                    <a:pt x="15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0"/>
            <p:cNvSpPr/>
            <p:nvPr/>
          </p:nvSpPr>
          <p:spPr>
            <a:xfrm>
              <a:off x="1365904" y="4352004"/>
              <a:ext cx="43941" cy="6474"/>
            </a:xfrm>
            <a:custGeom>
              <a:avLst/>
              <a:gdLst/>
              <a:ahLst/>
              <a:cxnLst/>
              <a:rect l="l" t="t" r="r" b="b"/>
              <a:pathLst>
                <a:path w="1371" h="202" extrusionOk="0">
                  <a:moveTo>
                    <a:pt x="1355" y="114"/>
                  </a:moveTo>
                  <a:lnTo>
                    <a:pt x="1355" y="114"/>
                  </a:lnTo>
                  <a:cubicBezTo>
                    <a:pt x="1360" y="116"/>
                    <a:pt x="1365" y="118"/>
                    <a:pt x="1371" y="118"/>
                  </a:cubicBezTo>
                  <a:cubicBezTo>
                    <a:pt x="1365" y="116"/>
                    <a:pt x="1360" y="115"/>
                    <a:pt x="1355" y="114"/>
                  </a:cubicBezTo>
                  <a:close/>
                  <a:moveTo>
                    <a:pt x="1" y="1"/>
                  </a:moveTo>
                  <a:cubicBezTo>
                    <a:pt x="1" y="18"/>
                    <a:pt x="17" y="34"/>
                    <a:pt x="34" y="51"/>
                  </a:cubicBezTo>
                  <a:cubicBezTo>
                    <a:pt x="67" y="84"/>
                    <a:pt x="118" y="118"/>
                    <a:pt x="151" y="135"/>
                  </a:cubicBezTo>
                  <a:cubicBezTo>
                    <a:pt x="234" y="168"/>
                    <a:pt x="301" y="185"/>
                    <a:pt x="385" y="201"/>
                  </a:cubicBezTo>
                  <a:cubicBezTo>
                    <a:pt x="485" y="201"/>
                    <a:pt x="569" y="185"/>
                    <a:pt x="669" y="168"/>
                  </a:cubicBezTo>
                  <a:cubicBezTo>
                    <a:pt x="769" y="151"/>
                    <a:pt x="853" y="118"/>
                    <a:pt x="936" y="101"/>
                  </a:cubicBezTo>
                  <a:cubicBezTo>
                    <a:pt x="1020" y="84"/>
                    <a:pt x="1087" y="84"/>
                    <a:pt x="1170" y="84"/>
                  </a:cubicBezTo>
                  <a:cubicBezTo>
                    <a:pt x="1232" y="84"/>
                    <a:pt x="1293" y="99"/>
                    <a:pt x="1355" y="114"/>
                  </a:cubicBezTo>
                  <a:lnTo>
                    <a:pt x="1355" y="114"/>
                  </a:lnTo>
                  <a:cubicBezTo>
                    <a:pt x="1343" y="109"/>
                    <a:pt x="1332" y="101"/>
                    <a:pt x="1321" y="101"/>
                  </a:cubicBezTo>
                  <a:cubicBezTo>
                    <a:pt x="1270" y="84"/>
                    <a:pt x="1220" y="68"/>
                    <a:pt x="1170" y="68"/>
                  </a:cubicBezTo>
                  <a:cubicBezTo>
                    <a:pt x="1087" y="68"/>
                    <a:pt x="1003" y="68"/>
                    <a:pt x="936" y="84"/>
                  </a:cubicBezTo>
                  <a:cubicBezTo>
                    <a:pt x="853" y="84"/>
                    <a:pt x="752" y="118"/>
                    <a:pt x="652" y="135"/>
                  </a:cubicBezTo>
                  <a:cubicBezTo>
                    <a:pt x="569" y="151"/>
                    <a:pt x="485" y="168"/>
                    <a:pt x="385" y="168"/>
                  </a:cubicBezTo>
                  <a:cubicBezTo>
                    <a:pt x="301" y="168"/>
                    <a:pt x="234" y="151"/>
                    <a:pt x="168" y="118"/>
                  </a:cubicBezTo>
                  <a:cubicBezTo>
                    <a:pt x="101" y="84"/>
                    <a:pt x="51" y="51"/>
                    <a:pt x="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0"/>
            <p:cNvSpPr/>
            <p:nvPr/>
          </p:nvSpPr>
          <p:spPr>
            <a:xfrm>
              <a:off x="1367507" y="4372900"/>
              <a:ext cx="38588" cy="7115"/>
            </a:xfrm>
            <a:custGeom>
              <a:avLst/>
              <a:gdLst/>
              <a:ahLst/>
              <a:cxnLst/>
              <a:rect l="l" t="t" r="r" b="b"/>
              <a:pathLst>
                <a:path w="1204" h="222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1154" y="34"/>
                    <a:pt x="1103" y="67"/>
                    <a:pt x="1053" y="101"/>
                  </a:cubicBezTo>
                  <a:cubicBezTo>
                    <a:pt x="920" y="168"/>
                    <a:pt x="769" y="201"/>
                    <a:pt x="619" y="201"/>
                  </a:cubicBezTo>
                  <a:cubicBezTo>
                    <a:pt x="469" y="168"/>
                    <a:pt x="335" y="117"/>
                    <a:pt x="184" y="67"/>
                  </a:cubicBezTo>
                  <a:cubicBezTo>
                    <a:pt x="175" y="62"/>
                    <a:pt x="163" y="60"/>
                    <a:pt x="151" y="60"/>
                  </a:cubicBezTo>
                  <a:cubicBezTo>
                    <a:pt x="122" y="60"/>
                    <a:pt x="86" y="72"/>
                    <a:pt x="51" y="84"/>
                  </a:cubicBezTo>
                  <a:cubicBezTo>
                    <a:pt x="17" y="84"/>
                    <a:pt x="1" y="101"/>
                    <a:pt x="17" y="101"/>
                  </a:cubicBezTo>
                  <a:cubicBezTo>
                    <a:pt x="53" y="89"/>
                    <a:pt x="97" y="77"/>
                    <a:pt x="137" y="77"/>
                  </a:cubicBezTo>
                  <a:cubicBezTo>
                    <a:pt x="154" y="77"/>
                    <a:pt x="170" y="79"/>
                    <a:pt x="184" y="84"/>
                  </a:cubicBezTo>
                  <a:cubicBezTo>
                    <a:pt x="251" y="101"/>
                    <a:pt x="318" y="134"/>
                    <a:pt x="385" y="151"/>
                  </a:cubicBezTo>
                  <a:cubicBezTo>
                    <a:pt x="452" y="201"/>
                    <a:pt x="535" y="218"/>
                    <a:pt x="619" y="218"/>
                  </a:cubicBezTo>
                  <a:cubicBezTo>
                    <a:pt x="644" y="220"/>
                    <a:pt x="670" y="222"/>
                    <a:pt x="695" y="222"/>
                  </a:cubicBezTo>
                  <a:cubicBezTo>
                    <a:pt x="824" y="222"/>
                    <a:pt x="959" y="187"/>
                    <a:pt x="1070" y="117"/>
                  </a:cubicBezTo>
                  <a:cubicBezTo>
                    <a:pt x="1103" y="101"/>
                    <a:pt x="1137" y="67"/>
                    <a:pt x="1170" y="34"/>
                  </a:cubicBezTo>
                  <a:cubicBezTo>
                    <a:pt x="1187" y="17"/>
                    <a:pt x="1204" y="0"/>
                    <a:pt x="120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0"/>
            <p:cNvSpPr/>
            <p:nvPr/>
          </p:nvSpPr>
          <p:spPr>
            <a:xfrm>
              <a:off x="1371256" y="4395912"/>
              <a:ext cx="30576" cy="8621"/>
            </a:xfrm>
            <a:custGeom>
              <a:avLst/>
              <a:gdLst/>
              <a:ahLst/>
              <a:cxnLst/>
              <a:rect l="l" t="t" r="r" b="b"/>
              <a:pathLst>
                <a:path w="954" h="269" extrusionOk="0">
                  <a:moveTo>
                    <a:pt x="686" y="1"/>
                  </a:moveTo>
                  <a:cubicBezTo>
                    <a:pt x="619" y="1"/>
                    <a:pt x="552" y="18"/>
                    <a:pt x="485" y="51"/>
                  </a:cubicBezTo>
                  <a:cubicBezTo>
                    <a:pt x="335" y="101"/>
                    <a:pt x="235" y="185"/>
                    <a:pt x="134" y="218"/>
                  </a:cubicBezTo>
                  <a:cubicBezTo>
                    <a:pt x="51" y="252"/>
                    <a:pt x="1" y="252"/>
                    <a:pt x="1" y="268"/>
                  </a:cubicBezTo>
                  <a:cubicBezTo>
                    <a:pt x="51" y="268"/>
                    <a:pt x="101" y="252"/>
                    <a:pt x="151" y="235"/>
                  </a:cubicBezTo>
                  <a:cubicBezTo>
                    <a:pt x="235" y="201"/>
                    <a:pt x="352" y="135"/>
                    <a:pt x="485" y="84"/>
                  </a:cubicBezTo>
                  <a:cubicBezTo>
                    <a:pt x="552" y="51"/>
                    <a:pt x="619" y="34"/>
                    <a:pt x="686" y="34"/>
                  </a:cubicBezTo>
                  <a:cubicBezTo>
                    <a:pt x="736" y="34"/>
                    <a:pt x="803" y="51"/>
                    <a:pt x="853" y="68"/>
                  </a:cubicBezTo>
                  <a:cubicBezTo>
                    <a:pt x="886" y="101"/>
                    <a:pt x="936" y="135"/>
                    <a:pt x="953" y="168"/>
                  </a:cubicBezTo>
                  <a:cubicBezTo>
                    <a:pt x="953" y="151"/>
                    <a:pt x="953" y="135"/>
                    <a:pt x="936" y="135"/>
                  </a:cubicBezTo>
                  <a:cubicBezTo>
                    <a:pt x="920" y="101"/>
                    <a:pt x="886" y="68"/>
                    <a:pt x="853" y="51"/>
                  </a:cubicBezTo>
                  <a:cubicBezTo>
                    <a:pt x="803" y="18"/>
                    <a:pt x="753" y="1"/>
                    <a:pt x="6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0"/>
            <p:cNvSpPr/>
            <p:nvPr/>
          </p:nvSpPr>
          <p:spPr>
            <a:xfrm>
              <a:off x="1373949" y="4417225"/>
              <a:ext cx="26794" cy="3365"/>
            </a:xfrm>
            <a:custGeom>
              <a:avLst/>
              <a:gdLst/>
              <a:ahLst/>
              <a:cxnLst/>
              <a:rect l="l" t="t" r="r" b="b"/>
              <a:pathLst>
                <a:path w="836" h="105" extrusionOk="0">
                  <a:moveTo>
                    <a:pt x="11" y="1"/>
                  </a:moveTo>
                  <a:cubicBezTo>
                    <a:pt x="4" y="1"/>
                    <a:pt x="0" y="2"/>
                    <a:pt x="0" y="4"/>
                  </a:cubicBezTo>
                  <a:cubicBezTo>
                    <a:pt x="34" y="21"/>
                    <a:pt x="84" y="38"/>
                    <a:pt x="117" y="38"/>
                  </a:cubicBezTo>
                  <a:cubicBezTo>
                    <a:pt x="217" y="71"/>
                    <a:pt x="318" y="88"/>
                    <a:pt x="418" y="88"/>
                  </a:cubicBezTo>
                  <a:cubicBezTo>
                    <a:pt x="501" y="105"/>
                    <a:pt x="602" y="105"/>
                    <a:pt x="702" y="105"/>
                  </a:cubicBezTo>
                  <a:cubicBezTo>
                    <a:pt x="752" y="105"/>
                    <a:pt x="786" y="88"/>
                    <a:pt x="836" y="88"/>
                  </a:cubicBezTo>
                  <a:cubicBezTo>
                    <a:pt x="836" y="71"/>
                    <a:pt x="635" y="88"/>
                    <a:pt x="418" y="54"/>
                  </a:cubicBezTo>
                  <a:cubicBezTo>
                    <a:pt x="217" y="40"/>
                    <a:pt x="52" y="1"/>
                    <a:pt x="1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0"/>
            <p:cNvSpPr/>
            <p:nvPr/>
          </p:nvSpPr>
          <p:spPr>
            <a:xfrm>
              <a:off x="1939984" y="3890932"/>
              <a:ext cx="30544" cy="556965"/>
            </a:xfrm>
            <a:custGeom>
              <a:avLst/>
              <a:gdLst/>
              <a:ahLst/>
              <a:cxnLst/>
              <a:rect l="l" t="t" r="r" b="b"/>
              <a:pathLst>
                <a:path w="953" h="17378" extrusionOk="0">
                  <a:moveTo>
                    <a:pt x="0" y="1"/>
                  </a:moveTo>
                  <a:lnTo>
                    <a:pt x="0" y="17378"/>
                  </a:lnTo>
                  <a:lnTo>
                    <a:pt x="953" y="1737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0"/>
            <p:cNvSpPr/>
            <p:nvPr/>
          </p:nvSpPr>
          <p:spPr>
            <a:xfrm>
              <a:off x="1735408" y="4243835"/>
              <a:ext cx="227074" cy="204062"/>
            </a:xfrm>
            <a:custGeom>
              <a:avLst/>
              <a:gdLst/>
              <a:ahLst/>
              <a:cxnLst/>
              <a:rect l="l" t="t" r="r" b="b"/>
              <a:pathLst>
                <a:path w="7085" h="6367" extrusionOk="0">
                  <a:moveTo>
                    <a:pt x="6617" y="1"/>
                  </a:moveTo>
                  <a:lnTo>
                    <a:pt x="0" y="6367"/>
                  </a:lnTo>
                  <a:lnTo>
                    <a:pt x="919" y="6367"/>
                  </a:lnTo>
                  <a:lnTo>
                    <a:pt x="7085" y="435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0"/>
            <p:cNvSpPr/>
            <p:nvPr/>
          </p:nvSpPr>
          <p:spPr>
            <a:xfrm>
              <a:off x="1947483" y="4243835"/>
              <a:ext cx="226529" cy="204062"/>
            </a:xfrm>
            <a:custGeom>
              <a:avLst/>
              <a:gdLst/>
              <a:ahLst/>
              <a:cxnLst/>
              <a:rect l="l" t="t" r="r" b="b"/>
              <a:pathLst>
                <a:path w="7068" h="6367" extrusionOk="0">
                  <a:moveTo>
                    <a:pt x="468" y="1"/>
                  </a:moveTo>
                  <a:lnTo>
                    <a:pt x="0" y="435"/>
                  </a:lnTo>
                  <a:lnTo>
                    <a:pt x="6166" y="6367"/>
                  </a:lnTo>
                  <a:lnTo>
                    <a:pt x="7068" y="6350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0"/>
            <p:cNvSpPr/>
            <p:nvPr/>
          </p:nvSpPr>
          <p:spPr>
            <a:xfrm>
              <a:off x="1274882" y="2988084"/>
              <a:ext cx="1368791" cy="997684"/>
            </a:xfrm>
            <a:custGeom>
              <a:avLst/>
              <a:gdLst/>
              <a:ahLst/>
              <a:cxnLst/>
              <a:rect l="l" t="t" r="r" b="b"/>
              <a:pathLst>
                <a:path w="42708" h="31129" extrusionOk="0">
                  <a:moveTo>
                    <a:pt x="0" y="0"/>
                  </a:moveTo>
                  <a:lnTo>
                    <a:pt x="0" y="31128"/>
                  </a:lnTo>
                  <a:lnTo>
                    <a:pt x="42707" y="31128"/>
                  </a:lnTo>
                  <a:lnTo>
                    <a:pt x="42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0"/>
            <p:cNvSpPr/>
            <p:nvPr/>
          </p:nvSpPr>
          <p:spPr>
            <a:xfrm>
              <a:off x="1273792" y="2986994"/>
              <a:ext cx="1370939" cy="999832"/>
            </a:xfrm>
            <a:custGeom>
              <a:avLst/>
              <a:gdLst/>
              <a:ahLst/>
              <a:cxnLst/>
              <a:rect l="l" t="t" r="r" b="b"/>
              <a:pathLst>
                <a:path w="42775" h="31196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11196"/>
                    <a:pt x="1" y="21789"/>
                    <a:pt x="1" y="31162"/>
                  </a:cubicBezTo>
                  <a:lnTo>
                    <a:pt x="1" y="31196"/>
                  </a:lnTo>
                  <a:lnTo>
                    <a:pt x="34" y="31196"/>
                  </a:lnTo>
                  <a:lnTo>
                    <a:pt x="42741" y="31162"/>
                  </a:lnTo>
                  <a:lnTo>
                    <a:pt x="68" y="31129"/>
                  </a:lnTo>
                  <a:lnTo>
                    <a:pt x="68" y="31129"/>
                  </a:lnTo>
                  <a:cubicBezTo>
                    <a:pt x="68" y="21773"/>
                    <a:pt x="68" y="11203"/>
                    <a:pt x="68" y="68"/>
                  </a:cubicBezTo>
                  <a:lnTo>
                    <a:pt x="42708" y="68"/>
                  </a:lnTo>
                  <a:cubicBezTo>
                    <a:pt x="42725" y="18929"/>
                    <a:pt x="42741" y="30962"/>
                    <a:pt x="42741" y="31162"/>
                  </a:cubicBezTo>
                  <a:cubicBezTo>
                    <a:pt x="42741" y="30962"/>
                    <a:pt x="42758" y="18915"/>
                    <a:pt x="42775" y="34"/>
                  </a:cubicBezTo>
                  <a:lnTo>
                    <a:pt x="427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0"/>
            <p:cNvSpPr/>
            <p:nvPr/>
          </p:nvSpPr>
          <p:spPr>
            <a:xfrm>
              <a:off x="1438209" y="3089298"/>
              <a:ext cx="26794" cy="32691"/>
            </a:xfrm>
            <a:custGeom>
              <a:avLst/>
              <a:gdLst/>
              <a:ahLst/>
              <a:cxnLst/>
              <a:rect l="l" t="t" r="r" b="b"/>
              <a:pathLst>
                <a:path w="836" h="1020" extrusionOk="0">
                  <a:moveTo>
                    <a:pt x="0" y="0"/>
                  </a:moveTo>
                  <a:lnTo>
                    <a:pt x="0" y="84"/>
                  </a:lnTo>
                  <a:lnTo>
                    <a:pt x="368" y="84"/>
                  </a:lnTo>
                  <a:lnTo>
                    <a:pt x="368" y="1019"/>
                  </a:lnTo>
                  <a:lnTo>
                    <a:pt x="468" y="1019"/>
                  </a:lnTo>
                  <a:lnTo>
                    <a:pt x="468" y="84"/>
                  </a:lnTo>
                  <a:lnTo>
                    <a:pt x="836" y="8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0"/>
            <p:cNvSpPr/>
            <p:nvPr/>
          </p:nvSpPr>
          <p:spPr>
            <a:xfrm>
              <a:off x="1465515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84" y="124"/>
                  </a:moveTo>
                  <a:cubicBezTo>
                    <a:pt x="805" y="124"/>
                    <a:pt x="1020" y="296"/>
                    <a:pt x="1020" y="567"/>
                  </a:cubicBezTo>
                  <a:cubicBezTo>
                    <a:pt x="1020" y="792"/>
                    <a:pt x="834" y="986"/>
                    <a:pt x="612" y="986"/>
                  </a:cubicBezTo>
                  <a:cubicBezTo>
                    <a:pt x="603" y="986"/>
                    <a:pt x="594" y="985"/>
                    <a:pt x="585" y="985"/>
                  </a:cubicBezTo>
                  <a:cubicBezTo>
                    <a:pt x="201" y="985"/>
                    <a:pt x="0" y="517"/>
                    <a:pt x="284" y="250"/>
                  </a:cubicBezTo>
                  <a:cubicBezTo>
                    <a:pt x="371" y="163"/>
                    <a:pt x="478" y="124"/>
                    <a:pt x="584" y="124"/>
                  </a:cubicBezTo>
                  <a:close/>
                  <a:moveTo>
                    <a:pt x="597" y="1"/>
                  </a:moveTo>
                  <a:cubicBezTo>
                    <a:pt x="315" y="1"/>
                    <a:pt x="39" y="232"/>
                    <a:pt x="50" y="567"/>
                  </a:cubicBezTo>
                  <a:cubicBezTo>
                    <a:pt x="50" y="842"/>
                    <a:pt x="270" y="1086"/>
                    <a:pt x="557" y="1086"/>
                  </a:cubicBezTo>
                  <a:cubicBezTo>
                    <a:pt x="566" y="1086"/>
                    <a:pt x="576" y="1086"/>
                    <a:pt x="585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50" y="46"/>
                    <a:pt x="723" y="1"/>
                    <a:pt x="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0"/>
            <p:cNvSpPr/>
            <p:nvPr/>
          </p:nvSpPr>
          <p:spPr>
            <a:xfrm>
              <a:off x="1521731" y="3089234"/>
              <a:ext cx="36473" cy="32819"/>
            </a:xfrm>
            <a:custGeom>
              <a:avLst/>
              <a:gdLst/>
              <a:ahLst/>
              <a:cxnLst/>
              <a:rect l="l" t="t" r="r" b="b"/>
              <a:pathLst>
                <a:path w="1138" h="1024" extrusionOk="0">
                  <a:moveTo>
                    <a:pt x="450" y="85"/>
                  </a:moveTo>
                  <a:cubicBezTo>
                    <a:pt x="1009" y="85"/>
                    <a:pt x="1009" y="939"/>
                    <a:pt x="450" y="939"/>
                  </a:cubicBezTo>
                  <a:cubicBezTo>
                    <a:pt x="440" y="939"/>
                    <a:pt x="429" y="938"/>
                    <a:pt x="418" y="938"/>
                  </a:cubicBezTo>
                  <a:lnTo>
                    <a:pt x="118" y="938"/>
                  </a:lnTo>
                  <a:lnTo>
                    <a:pt x="118" y="86"/>
                  </a:lnTo>
                  <a:lnTo>
                    <a:pt x="418" y="86"/>
                  </a:lnTo>
                  <a:cubicBezTo>
                    <a:pt x="429" y="85"/>
                    <a:pt x="440" y="85"/>
                    <a:pt x="450" y="85"/>
                  </a:cubicBezTo>
                  <a:close/>
                  <a:moveTo>
                    <a:pt x="466" y="1"/>
                  </a:moveTo>
                  <a:cubicBezTo>
                    <a:pt x="450" y="1"/>
                    <a:pt x="435" y="1"/>
                    <a:pt x="418" y="2"/>
                  </a:cubicBezTo>
                  <a:lnTo>
                    <a:pt x="1" y="2"/>
                  </a:lnTo>
                  <a:lnTo>
                    <a:pt x="1" y="1021"/>
                  </a:lnTo>
                  <a:lnTo>
                    <a:pt x="418" y="1021"/>
                  </a:lnTo>
                  <a:cubicBezTo>
                    <a:pt x="435" y="1022"/>
                    <a:pt x="450" y="1023"/>
                    <a:pt x="466" y="1023"/>
                  </a:cubicBezTo>
                  <a:cubicBezTo>
                    <a:pt x="1138" y="1023"/>
                    <a:pt x="1138" y="1"/>
                    <a:pt x="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0"/>
            <p:cNvSpPr/>
            <p:nvPr/>
          </p:nvSpPr>
          <p:spPr>
            <a:xfrm>
              <a:off x="1556537" y="3087727"/>
              <a:ext cx="41825" cy="34806"/>
            </a:xfrm>
            <a:custGeom>
              <a:avLst/>
              <a:gdLst/>
              <a:ahLst/>
              <a:cxnLst/>
              <a:rect l="l" t="t" r="r" b="b"/>
              <a:pathLst>
                <a:path w="1305" h="1086" extrusionOk="0">
                  <a:moveTo>
                    <a:pt x="579" y="124"/>
                  </a:moveTo>
                  <a:cubicBezTo>
                    <a:pt x="804" y="124"/>
                    <a:pt x="1015" y="296"/>
                    <a:pt x="1003" y="567"/>
                  </a:cubicBezTo>
                  <a:cubicBezTo>
                    <a:pt x="1019" y="792"/>
                    <a:pt x="835" y="986"/>
                    <a:pt x="613" y="986"/>
                  </a:cubicBezTo>
                  <a:cubicBezTo>
                    <a:pt x="604" y="986"/>
                    <a:pt x="595" y="985"/>
                    <a:pt x="586" y="985"/>
                  </a:cubicBezTo>
                  <a:cubicBezTo>
                    <a:pt x="185" y="985"/>
                    <a:pt x="1" y="517"/>
                    <a:pt x="268" y="250"/>
                  </a:cubicBezTo>
                  <a:cubicBezTo>
                    <a:pt x="360" y="163"/>
                    <a:pt x="471" y="124"/>
                    <a:pt x="579" y="124"/>
                  </a:cubicBezTo>
                  <a:close/>
                  <a:moveTo>
                    <a:pt x="587" y="1"/>
                  </a:moveTo>
                  <a:cubicBezTo>
                    <a:pt x="299" y="1"/>
                    <a:pt x="23" y="232"/>
                    <a:pt x="34" y="567"/>
                  </a:cubicBezTo>
                  <a:cubicBezTo>
                    <a:pt x="34" y="842"/>
                    <a:pt x="269" y="1086"/>
                    <a:pt x="557" y="1086"/>
                  </a:cubicBezTo>
                  <a:cubicBezTo>
                    <a:pt x="567" y="1086"/>
                    <a:pt x="576" y="1086"/>
                    <a:pt x="586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45" y="46"/>
                    <a:pt x="715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0"/>
            <p:cNvSpPr/>
            <p:nvPr/>
          </p:nvSpPr>
          <p:spPr>
            <a:xfrm>
              <a:off x="1883736" y="3089298"/>
              <a:ext cx="49293" cy="32691"/>
            </a:xfrm>
            <a:custGeom>
              <a:avLst/>
              <a:gdLst/>
              <a:ahLst/>
              <a:cxnLst/>
              <a:rect l="l" t="t" r="r" b="b"/>
              <a:pathLst>
                <a:path w="1538" h="1020" extrusionOk="0">
                  <a:moveTo>
                    <a:pt x="1" y="0"/>
                  </a:moveTo>
                  <a:lnTo>
                    <a:pt x="352" y="1019"/>
                  </a:lnTo>
                  <a:lnTo>
                    <a:pt x="469" y="1019"/>
                  </a:lnTo>
                  <a:lnTo>
                    <a:pt x="769" y="151"/>
                  </a:lnTo>
                  <a:lnTo>
                    <a:pt x="1070" y="1019"/>
                  </a:lnTo>
                  <a:lnTo>
                    <a:pt x="1187" y="1019"/>
                  </a:lnTo>
                  <a:lnTo>
                    <a:pt x="1538" y="0"/>
                  </a:lnTo>
                  <a:lnTo>
                    <a:pt x="1421" y="0"/>
                  </a:lnTo>
                  <a:lnTo>
                    <a:pt x="1120" y="886"/>
                  </a:lnTo>
                  <a:lnTo>
                    <a:pt x="819" y="0"/>
                  </a:lnTo>
                  <a:lnTo>
                    <a:pt x="719" y="0"/>
                  </a:lnTo>
                  <a:lnTo>
                    <a:pt x="418" y="88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0"/>
            <p:cNvSpPr/>
            <p:nvPr/>
          </p:nvSpPr>
          <p:spPr>
            <a:xfrm>
              <a:off x="1934631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84" y="124"/>
                  </a:moveTo>
                  <a:cubicBezTo>
                    <a:pt x="805" y="124"/>
                    <a:pt x="1019" y="296"/>
                    <a:pt x="1019" y="567"/>
                  </a:cubicBezTo>
                  <a:cubicBezTo>
                    <a:pt x="1019" y="792"/>
                    <a:pt x="834" y="986"/>
                    <a:pt x="612" y="986"/>
                  </a:cubicBezTo>
                  <a:cubicBezTo>
                    <a:pt x="603" y="986"/>
                    <a:pt x="594" y="985"/>
                    <a:pt x="585" y="985"/>
                  </a:cubicBezTo>
                  <a:cubicBezTo>
                    <a:pt x="201" y="985"/>
                    <a:pt x="0" y="517"/>
                    <a:pt x="284" y="250"/>
                  </a:cubicBezTo>
                  <a:cubicBezTo>
                    <a:pt x="371" y="163"/>
                    <a:pt x="478" y="124"/>
                    <a:pt x="584" y="124"/>
                  </a:cubicBezTo>
                  <a:close/>
                  <a:moveTo>
                    <a:pt x="590" y="1"/>
                  </a:moveTo>
                  <a:cubicBezTo>
                    <a:pt x="307" y="1"/>
                    <a:pt x="39" y="232"/>
                    <a:pt x="50" y="567"/>
                  </a:cubicBezTo>
                  <a:cubicBezTo>
                    <a:pt x="34" y="842"/>
                    <a:pt x="269" y="1086"/>
                    <a:pt x="556" y="1086"/>
                  </a:cubicBezTo>
                  <a:cubicBezTo>
                    <a:pt x="566" y="1086"/>
                    <a:pt x="575" y="1086"/>
                    <a:pt x="585" y="1085"/>
                  </a:cubicBezTo>
                  <a:cubicBezTo>
                    <a:pt x="1069" y="1085"/>
                    <a:pt x="1303" y="484"/>
                    <a:pt x="952" y="149"/>
                  </a:cubicBezTo>
                  <a:cubicBezTo>
                    <a:pt x="844" y="46"/>
                    <a:pt x="716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0"/>
            <p:cNvSpPr/>
            <p:nvPr/>
          </p:nvSpPr>
          <p:spPr>
            <a:xfrm>
              <a:off x="1978540" y="3089298"/>
              <a:ext cx="26249" cy="32691"/>
            </a:xfrm>
            <a:custGeom>
              <a:avLst/>
              <a:gdLst/>
              <a:ahLst/>
              <a:cxnLst/>
              <a:rect l="l" t="t" r="r" b="b"/>
              <a:pathLst>
                <a:path w="819" h="1020" extrusionOk="0">
                  <a:moveTo>
                    <a:pt x="384" y="84"/>
                  </a:moveTo>
                  <a:cubicBezTo>
                    <a:pt x="585" y="84"/>
                    <a:pt x="685" y="184"/>
                    <a:pt x="685" y="351"/>
                  </a:cubicBezTo>
                  <a:cubicBezTo>
                    <a:pt x="685" y="518"/>
                    <a:pt x="585" y="602"/>
                    <a:pt x="384" y="602"/>
                  </a:cubicBezTo>
                  <a:lnTo>
                    <a:pt x="100" y="602"/>
                  </a:lnTo>
                  <a:lnTo>
                    <a:pt x="100" y="84"/>
                  </a:lnTo>
                  <a:close/>
                  <a:moveTo>
                    <a:pt x="0" y="0"/>
                  </a:moveTo>
                  <a:lnTo>
                    <a:pt x="0" y="1019"/>
                  </a:lnTo>
                  <a:lnTo>
                    <a:pt x="100" y="1019"/>
                  </a:lnTo>
                  <a:lnTo>
                    <a:pt x="100" y="702"/>
                  </a:lnTo>
                  <a:lnTo>
                    <a:pt x="468" y="702"/>
                  </a:lnTo>
                  <a:lnTo>
                    <a:pt x="702" y="1019"/>
                  </a:lnTo>
                  <a:lnTo>
                    <a:pt x="819" y="1019"/>
                  </a:lnTo>
                  <a:lnTo>
                    <a:pt x="568" y="669"/>
                  </a:lnTo>
                  <a:cubicBezTo>
                    <a:pt x="702" y="635"/>
                    <a:pt x="802" y="501"/>
                    <a:pt x="802" y="351"/>
                  </a:cubicBezTo>
                  <a:cubicBezTo>
                    <a:pt x="802" y="134"/>
                    <a:pt x="635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0"/>
            <p:cNvSpPr/>
            <p:nvPr/>
          </p:nvSpPr>
          <p:spPr>
            <a:xfrm>
              <a:off x="2012256" y="3089298"/>
              <a:ext cx="27883" cy="32691"/>
            </a:xfrm>
            <a:custGeom>
              <a:avLst/>
              <a:gdLst/>
              <a:ahLst/>
              <a:cxnLst/>
              <a:rect l="l" t="t" r="r" b="b"/>
              <a:pathLst>
                <a:path w="870" h="1020" extrusionOk="0">
                  <a:moveTo>
                    <a:pt x="1" y="0"/>
                  </a:moveTo>
                  <a:lnTo>
                    <a:pt x="1" y="1019"/>
                  </a:lnTo>
                  <a:lnTo>
                    <a:pt x="118" y="1019"/>
                  </a:lnTo>
                  <a:lnTo>
                    <a:pt x="118" y="752"/>
                  </a:lnTo>
                  <a:lnTo>
                    <a:pt x="318" y="535"/>
                  </a:lnTo>
                  <a:lnTo>
                    <a:pt x="753" y="1019"/>
                  </a:lnTo>
                  <a:lnTo>
                    <a:pt x="870" y="1019"/>
                  </a:lnTo>
                  <a:lnTo>
                    <a:pt x="402" y="468"/>
                  </a:lnTo>
                  <a:lnTo>
                    <a:pt x="836" y="0"/>
                  </a:lnTo>
                  <a:lnTo>
                    <a:pt x="719" y="0"/>
                  </a:lnTo>
                  <a:lnTo>
                    <a:pt x="118" y="6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0"/>
            <p:cNvSpPr/>
            <p:nvPr/>
          </p:nvSpPr>
          <p:spPr>
            <a:xfrm>
              <a:off x="2299296" y="3089234"/>
              <a:ext cx="36473" cy="32819"/>
            </a:xfrm>
            <a:custGeom>
              <a:avLst/>
              <a:gdLst/>
              <a:ahLst/>
              <a:cxnLst/>
              <a:rect l="l" t="t" r="r" b="b"/>
              <a:pathLst>
                <a:path w="1138" h="1024" extrusionOk="0">
                  <a:moveTo>
                    <a:pt x="450" y="85"/>
                  </a:moveTo>
                  <a:cubicBezTo>
                    <a:pt x="1009" y="85"/>
                    <a:pt x="1009" y="939"/>
                    <a:pt x="450" y="939"/>
                  </a:cubicBezTo>
                  <a:cubicBezTo>
                    <a:pt x="440" y="939"/>
                    <a:pt x="429" y="938"/>
                    <a:pt x="418" y="938"/>
                  </a:cubicBezTo>
                  <a:lnTo>
                    <a:pt x="118" y="938"/>
                  </a:lnTo>
                  <a:lnTo>
                    <a:pt x="118" y="86"/>
                  </a:lnTo>
                  <a:lnTo>
                    <a:pt x="418" y="86"/>
                  </a:lnTo>
                  <a:cubicBezTo>
                    <a:pt x="429" y="85"/>
                    <a:pt x="440" y="85"/>
                    <a:pt x="450" y="85"/>
                  </a:cubicBezTo>
                  <a:close/>
                  <a:moveTo>
                    <a:pt x="466" y="1"/>
                  </a:moveTo>
                  <a:cubicBezTo>
                    <a:pt x="450" y="1"/>
                    <a:pt x="434" y="1"/>
                    <a:pt x="418" y="2"/>
                  </a:cubicBezTo>
                  <a:lnTo>
                    <a:pt x="1" y="2"/>
                  </a:lnTo>
                  <a:lnTo>
                    <a:pt x="1" y="1021"/>
                  </a:lnTo>
                  <a:lnTo>
                    <a:pt x="418" y="1021"/>
                  </a:lnTo>
                  <a:cubicBezTo>
                    <a:pt x="434" y="1022"/>
                    <a:pt x="450" y="1023"/>
                    <a:pt x="466" y="1023"/>
                  </a:cubicBezTo>
                  <a:cubicBezTo>
                    <a:pt x="1138" y="1023"/>
                    <a:pt x="1138" y="1"/>
                    <a:pt x="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0"/>
            <p:cNvSpPr/>
            <p:nvPr/>
          </p:nvSpPr>
          <p:spPr>
            <a:xfrm>
              <a:off x="2334102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79" y="124"/>
                  </a:moveTo>
                  <a:cubicBezTo>
                    <a:pt x="804" y="124"/>
                    <a:pt x="1014" y="296"/>
                    <a:pt x="1003" y="567"/>
                  </a:cubicBezTo>
                  <a:cubicBezTo>
                    <a:pt x="1019" y="792"/>
                    <a:pt x="835" y="986"/>
                    <a:pt x="613" y="986"/>
                  </a:cubicBezTo>
                  <a:cubicBezTo>
                    <a:pt x="604" y="986"/>
                    <a:pt x="595" y="985"/>
                    <a:pt x="585" y="985"/>
                  </a:cubicBezTo>
                  <a:cubicBezTo>
                    <a:pt x="184" y="985"/>
                    <a:pt x="1" y="517"/>
                    <a:pt x="268" y="250"/>
                  </a:cubicBezTo>
                  <a:cubicBezTo>
                    <a:pt x="360" y="163"/>
                    <a:pt x="471" y="124"/>
                    <a:pt x="579" y="124"/>
                  </a:cubicBezTo>
                  <a:close/>
                  <a:moveTo>
                    <a:pt x="587" y="1"/>
                  </a:moveTo>
                  <a:cubicBezTo>
                    <a:pt x="299" y="1"/>
                    <a:pt x="23" y="232"/>
                    <a:pt x="34" y="567"/>
                  </a:cubicBezTo>
                  <a:cubicBezTo>
                    <a:pt x="34" y="842"/>
                    <a:pt x="269" y="1086"/>
                    <a:pt x="557" y="1086"/>
                  </a:cubicBezTo>
                  <a:cubicBezTo>
                    <a:pt x="566" y="1086"/>
                    <a:pt x="576" y="1086"/>
                    <a:pt x="585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45" y="46"/>
                    <a:pt x="715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0"/>
            <p:cNvSpPr/>
            <p:nvPr/>
          </p:nvSpPr>
          <p:spPr>
            <a:xfrm>
              <a:off x="2377498" y="3089298"/>
              <a:ext cx="27851" cy="32691"/>
            </a:xfrm>
            <a:custGeom>
              <a:avLst/>
              <a:gdLst/>
              <a:ahLst/>
              <a:cxnLst/>
              <a:rect l="l" t="t" r="r" b="b"/>
              <a:pathLst>
                <a:path w="869" h="1020" extrusionOk="0">
                  <a:moveTo>
                    <a:pt x="0" y="0"/>
                  </a:moveTo>
                  <a:lnTo>
                    <a:pt x="0" y="1019"/>
                  </a:lnTo>
                  <a:lnTo>
                    <a:pt x="117" y="1019"/>
                  </a:lnTo>
                  <a:lnTo>
                    <a:pt x="117" y="184"/>
                  </a:lnTo>
                  <a:lnTo>
                    <a:pt x="785" y="1019"/>
                  </a:lnTo>
                  <a:lnTo>
                    <a:pt x="869" y="1019"/>
                  </a:lnTo>
                  <a:lnTo>
                    <a:pt x="869" y="0"/>
                  </a:lnTo>
                  <a:lnTo>
                    <a:pt x="752" y="0"/>
                  </a:lnTo>
                  <a:lnTo>
                    <a:pt x="752" y="8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0"/>
            <p:cNvSpPr/>
            <p:nvPr/>
          </p:nvSpPr>
          <p:spPr>
            <a:xfrm>
              <a:off x="2416054" y="3089298"/>
              <a:ext cx="23044" cy="32691"/>
            </a:xfrm>
            <a:custGeom>
              <a:avLst/>
              <a:gdLst/>
              <a:ahLst/>
              <a:cxnLst/>
              <a:rect l="l" t="t" r="r" b="b"/>
              <a:pathLst>
                <a:path w="719" h="1020" extrusionOk="0">
                  <a:moveTo>
                    <a:pt x="0" y="0"/>
                  </a:moveTo>
                  <a:lnTo>
                    <a:pt x="0" y="1019"/>
                  </a:lnTo>
                  <a:lnTo>
                    <a:pt x="719" y="1019"/>
                  </a:lnTo>
                  <a:lnTo>
                    <a:pt x="719" y="936"/>
                  </a:lnTo>
                  <a:lnTo>
                    <a:pt x="100" y="936"/>
                  </a:lnTo>
                  <a:lnTo>
                    <a:pt x="100" y="552"/>
                  </a:lnTo>
                  <a:lnTo>
                    <a:pt x="635" y="552"/>
                  </a:lnTo>
                  <a:lnTo>
                    <a:pt x="635" y="451"/>
                  </a:lnTo>
                  <a:lnTo>
                    <a:pt x="100" y="451"/>
                  </a:lnTo>
                  <a:lnTo>
                    <a:pt x="100" y="84"/>
                  </a:lnTo>
                  <a:lnTo>
                    <a:pt x="702" y="84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0"/>
            <p:cNvSpPr/>
            <p:nvPr/>
          </p:nvSpPr>
          <p:spPr>
            <a:xfrm>
              <a:off x="1354654" y="3213524"/>
              <a:ext cx="1237611" cy="1635"/>
            </a:xfrm>
            <a:custGeom>
              <a:avLst/>
              <a:gdLst/>
              <a:ahLst/>
              <a:cxnLst/>
              <a:rect l="l" t="t" r="r" b="b"/>
              <a:pathLst>
                <a:path w="38615" h="51" extrusionOk="0">
                  <a:moveTo>
                    <a:pt x="19316" y="1"/>
                  </a:moveTo>
                  <a:cubicBezTo>
                    <a:pt x="8656" y="1"/>
                    <a:pt x="1" y="1"/>
                    <a:pt x="1" y="17"/>
                  </a:cubicBezTo>
                  <a:cubicBezTo>
                    <a:pt x="1" y="34"/>
                    <a:pt x="8656" y="51"/>
                    <a:pt x="19316" y="51"/>
                  </a:cubicBezTo>
                  <a:cubicBezTo>
                    <a:pt x="29976" y="51"/>
                    <a:pt x="38614" y="34"/>
                    <a:pt x="38614" y="17"/>
                  </a:cubicBezTo>
                  <a:cubicBezTo>
                    <a:pt x="38614" y="1"/>
                    <a:pt x="29976" y="1"/>
                    <a:pt x="19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0"/>
            <p:cNvSpPr/>
            <p:nvPr/>
          </p:nvSpPr>
          <p:spPr>
            <a:xfrm>
              <a:off x="1737556" y="3028787"/>
              <a:ext cx="2179" cy="956981"/>
            </a:xfrm>
            <a:custGeom>
              <a:avLst/>
              <a:gdLst/>
              <a:ahLst/>
              <a:cxnLst/>
              <a:rect l="l" t="t" r="r" b="b"/>
              <a:pathLst>
                <a:path w="68" h="29859" extrusionOk="0">
                  <a:moveTo>
                    <a:pt x="34" y="0"/>
                  </a:moveTo>
                  <a:cubicBezTo>
                    <a:pt x="17" y="0"/>
                    <a:pt x="0" y="6684"/>
                    <a:pt x="0" y="14938"/>
                  </a:cubicBezTo>
                  <a:cubicBezTo>
                    <a:pt x="0" y="23175"/>
                    <a:pt x="17" y="29858"/>
                    <a:pt x="34" y="29858"/>
                  </a:cubicBezTo>
                  <a:cubicBezTo>
                    <a:pt x="50" y="29858"/>
                    <a:pt x="67" y="23175"/>
                    <a:pt x="67" y="14938"/>
                  </a:cubicBezTo>
                  <a:cubicBezTo>
                    <a:pt x="67" y="6684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0"/>
            <p:cNvSpPr/>
            <p:nvPr/>
          </p:nvSpPr>
          <p:spPr>
            <a:xfrm>
              <a:off x="2191672" y="3028787"/>
              <a:ext cx="2179" cy="956981"/>
            </a:xfrm>
            <a:custGeom>
              <a:avLst/>
              <a:gdLst/>
              <a:ahLst/>
              <a:cxnLst/>
              <a:rect l="l" t="t" r="r" b="b"/>
              <a:pathLst>
                <a:path w="68" h="29859" extrusionOk="0">
                  <a:moveTo>
                    <a:pt x="34" y="0"/>
                  </a:moveTo>
                  <a:cubicBezTo>
                    <a:pt x="17" y="0"/>
                    <a:pt x="0" y="6684"/>
                    <a:pt x="0" y="14938"/>
                  </a:cubicBezTo>
                  <a:cubicBezTo>
                    <a:pt x="0" y="23175"/>
                    <a:pt x="17" y="29858"/>
                    <a:pt x="34" y="29858"/>
                  </a:cubicBezTo>
                  <a:cubicBezTo>
                    <a:pt x="50" y="29858"/>
                    <a:pt x="67" y="23175"/>
                    <a:pt x="67" y="14938"/>
                  </a:cubicBezTo>
                  <a:cubicBezTo>
                    <a:pt x="67" y="6684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0"/>
            <p:cNvSpPr/>
            <p:nvPr/>
          </p:nvSpPr>
          <p:spPr>
            <a:xfrm>
              <a:off x="1504072" y="3252080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284" y="1"/>
                  </a:moveTo>
                  <a:lnTo>
                    <a:pt x="284" y="1"/>
                  </a:lnTo>
                  <a:cubicBezTo>
                    <a:pt x="284" y="1"/>
                    <a:pt x="0" y="2724"/>
                    <a:pt x="368" y="4211"/>
                  </a:cubicBezTo>
                  <a:lnTo>
                    <a:pt x="4010" y="4044"/>
                  </a:lnTo>
                  <a:cubicBezTo>
                    <a:pt x="4010" y="4044"/>
                    <a:pt x="3242" y="1371"/>
                    <a:pt x="3710" y="16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0"/>
            <p:cNvSpPr/>
            <p:nvPr/>
          </p:nvSpPr>
          <p:spPr>
            <a:xfrm>
              <a:off x="1349847" y="3299738"/>
              <a:ext cx="129097" cy="135507"/>
            </a:xfrm>
            <a:custGeom>
              <a:avLst/>
              <a:gdLst/>
              <a:ahLst/>
              <a:cxnLst/>
              <a:rect l="l" t="t" r="r" b="b"/>
              <a:pathLst>
                <a:path w="4028" h="4228" extrusionOk="0">
                  <a:moveTo>
                    <a:pt x="301" y="1"/>
                  </a:moveTo>
                  <a:cubicBezTo>
                    <a:pt x="301" y="1"/>
                    <a:pt x="0" y="2724"/>
                    <a:pt x="385" y="4228"/>
                  </a:cubicBezTo>
                  <a:lnTo>
                    <a:pt x="4027" y="4061"/>
                  </a:lnTo>
                  <a:cubicBezTo>
                    <a:pt x="4027" y="4061"/>
                    <a:pt x="3242" y="1371"/>
                    <a:pt x="3726" y="184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0"/>
            <p:cNvSpPr/>
            <p:nvPr/>
          </p:nvSpPr>
          <p:spPr>
            <a:xfrm>
              <a:off x="1513174" y="3252080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0" y="1"/>
                  </a:moveTo>
                  <a:cubicBezTo>
                    <a:pt x="0" y="1"/>
                    <a:pt x="34" y="2941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3" y="769"/>
                    <a:pt x="3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0"/>
            <p:cNvSpPr/>
            <p:nvPr/>
          </p:nvSpPr>
          <p:spPr>
            <a:xfrm>
              <a:off x="1544775" y="3265220"/>
              <a:ext cx="55703" cy="67209"/>
            </a:xfrm>
            <a:custGeom>
              <a:avLst/>
              <a:gdLst/>
              <a:ahLst/>
              <a:cxnLst/>
              <a:rect l="l" t="t" r="r" b="b"/>
              <a:pathLst>
                <a:path w="1738" h="2097" extrusionOk="0">
                  <a:moveTo>
                    <a:pt x="936" y="1"/>
                  </a:moveTo>
                  <a:cubicBezTo>
                    <a:pt x="919" y="1"/>
                    <a:pt x="902" y="3"/>
                    <a:pt x="886" y="8"/>
                  </a:cubicBezTo>
                  <a:lnTo>
                    <a:pt x="1036" y="8"/>
                  </a:lnTo>
                  <a:cubicBezTo>
                    <a:pt x="1003" y="8"/>
                    <a:pt x="969" y="1"/>
                    <a:pt x="936" y="1"/>
                  </a:cubicBezTo>
                  <a:close/>
                  <a:moveTo>
                    <a:pt x="786" y="8"/>
                  </a:moveTo>
                  <a:cubicBezTo>
                    <a:pt x="735" y="8"/>
                    <a:pt x="685" y="8"/>
                    <a:pt x="635" y="25"/>
                  </a:cubicBezTo>
                  <a:cubicBezTo>
                    <a:pt x="552" y="42"/>
                    <a:pt x="485" y="75"/>
                    <a:pt x="401" y="109"/>
                  </a:cubicBezTo>
                  <a:cubicBezTo>
                    <a:pt x="318" y="159"/>
                    <a:pt x="234" y="242"/>
                    <a:pt x="167" y="326"/>
                  </a:cubicBezTo>
                  <a:cubicBezTo>
                    <a:pt x="100" y="443"/>
                    <a:pt x="50" y="560"/>
                    <a:pt x="17" y="693"/>
                  </a:cubicBezTo>
                  <a:cubicBezTo>
                    <a:pt x="0" y="844"/>
                    <a:pt x="17" y="1011"/>
                    <a:pt x="84" y="1144"/>
                  </a:cubicBezTo>
                  <a:cubicBezTo>
                    <a:pt x="117" y="1211"/>
                    <a:pt x="167" y="1295"/>
                    <a:pt x="217" y="1362"/>
                  </a:cubicBezTo>
                  <a:cubicBezTo>
                    <a:pt x="251" y="1428"/>
                    <a:pt x="301" y="1495"/>
                    <a:pt x="351" y="1579"/>
                  </a:cubicBezTo>
                  <a:cubicBezTo>
                    <a:pt x="451" y="1729"/>
                    <a:pt x="501" y="1896"/>
                    <a:pt x="518" y="2080"/>
                  </a:cubicBezTo>
                  <a:lnTo>
                    <a:pt x="518" y="2097"/>
                  </a:lnTo>
                  <a:lnTo>
                    <a:pt x="535" y="2097"/>
                  </a:lnTo>
                  <a:lnTo>
                    <a:pt x="919" y="2080"/>
                  </a:lnTo>
                  <a:lnTo>
                    <a:pt x="1304" y="2080"/>
                  </a:lnTo>
                  <a:lnTo>
                    <a:pt x="1304" y="2063"/>
                  </a:lnTo>
                  <a:cubicBezTo>
                    <a:pt x="1320" y="1896"/>
                    <a:pt x="1370" y="1713"/>
                    <a:pt x="1454" y="1545"/>
                  </a:cubicBezTo>
                  <a:cubicBezTo>
                    <a:pt x="1487" y="1462"/>
                    <a:pt x="1521" y="1395"/>
                    <a:pt x="1571" y="1312"/>
                  </a:cubicBezTo>
                  <a:cubicBezTo>
                    <a:pt x="1604" y="1245"/>
                    <a:pt x="1638" y="1161"/>
                    <a:pt x="1671" y="1094"/>
                  </a:cubicBezTo>
                  <a:cubicBezTo>
                    <a:pt x="1721" y="944"/>
                    <a:pt x="1738" y="794"/>
                    <a:pt x="1705" y="626"/>
                  </a:cubicBezTo>
                  <a:cubicBezTo>
                    <a:pt x="1671" y="510"/>
                    <a:pt x="1621" y="376"/>
                    <a:pt x="1537" y="276"/>
                  </a:cubicBezTo>
                  <a:cubicBezTo>
                    <a:pt x="1471" y="192"/>
                    <a:pt x="1370" y="125"/>
                    <a:pt x="1270" y="75"/>
                  </a:cubicBezTo>
                  <a:cubicBezTo>
                    <a:pt x="1203" y="42"/>
                    <a:pt x="1120" y="25"/>
                    <a:pt x="1036" y="8"/>
                  </a:cubicBezTo>
                  <a:lnTo>
                    <a:pt x="1036" y="8"/>
                  </a:lnTo>
                  <a:cubicBezTo>
                    <a:pt x="1120" y="25"/>
                    <a:pt x="1203" y="58"/>
                    <a:pt x="1270" y="92"/>
                  </a:cubicBezTo>
                  <a:cubicBezTo>
                    <a:pt x="1370" y="142"/>
                    <a:pt x="1454" y="209"/>
                    <a:pt x="1521" y="292"/>
                  </a:cubicBezTo>
                  <a:cubicBezTo>
                    <a:pt x="1604" y="393"/>
                    <a:pt x="1654" y="510"/>
                    <a:pt x="1688" y="643"/>
                  </a:cubicBezTo>
                  <a:cubicBezTo>
                    <a:pt x="1721" y="794"/>
                    <a:pt x="1705" y="944"/>
                    <a:pt x="1638" y="1078"/>
                  </a:cubicBezTo>
                  <a:cubicBezTo>
                    <a:pt x="1621" y="1161"/>
                    <a:pt x="1588" y="1228"/>
                    <a:pt x="1537" y="1295"/>
                  </a:cubicBezTo>
                  <a:cubicBezTo>
                    <a:pt x="1504" y="1378"/>
                    <a:pt x="1454" y="1462"/>
                    <a:pt x="1420" y="1529"/>
                  </a:cubicBezTo>
                  <a:cubicBezTo>
                    <a:pt x="1356" y="1691"/>
                    <a:pt x="1306" y="1869"/>
                    <a:pt x="1273" y="2047"/>
                  </a:cubicBezTo>
                  <a:lnTo>
                    <a:pt x="1273" y="2047"/>
                  </a:lnTo>
                  <a:lnTo>
                    <a:pt x="919" y="2063"/>
                  </a:lnTo>
                  <a:lnTo>
                    <a:pt x="550" y="2063"/>
                  </a:lnTo>
                  <a:cubicBezTo>
                    <a:pt x="531" y="1885"/>
                    <a:pt x="465" y="1708"/>
                    <a:pt x="368" y="1562"/>
                  </a:cubicBezTo>
                  <a:cubicBezTo>
                    <a:pt x="334" y="1479"/>
                    <a:pt x="284" y="1412"/>
                    <a:pt x="234" y="1345"/>
                  </a:cubicBezTo>
                  <a:cubicBezTo>
                    <a:pt x="184" y="1278"/>
                    <a:pt x="134" y="1211"/>
                    <a:pt x="100" y="1128"/>
                  </a:cubicBezTo>
                  <a:cubicBezTo>
                    <a:pt x="34" y="994"/>
                    <a:pt x="17" y="844"/>
                    <a:pt x="50" y="693"/>
                  </a:cubicBezTo>
                  <a:cubicBezTo>
                    <a:pt x="67" y="576"/>
                    <a:pt x="117" y="443"/>
                    <a:pt x="184" y="342"/>
                  </a:cubicBezTo>
                  <a:cubicBezTo>
                    <a:pt x="234" y="259"/>
                    <a:pt x="318" y="175"/>
                    <a:pt x="418" y="125"/>
                  </a:cubicBezTo>
                  <a:cubicBezTo>
                    <a:pt x="485" y="92"/>
                    <a:pt x="552" y="58"/>
                    <a:pt x="635" y="42"/>
                  </a:cubicBezTo>
                  <a:cubicBezTo>
                    <a:pt x="685" y="25"/>
                    <a:pt x="735" y="8"/>
                    <a:pt x="78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0"/>
            <p:cNvSpPr/>
            <p:nvPr/>
          </p:nvSpPr>
          <p:spPr>
            <a:xfrm>
              <a:off x="1557082" y="3287559"/>
              <a:ext cx="31089" cy="38460"/>
            </a:xfrm>
            <a:custGeom>
              <a:avLst/>
              <a:gdLst/>
              <a:ahLst/>
              <a:cxnLst/>
              <a:rect l="l" t="t" r="r" b="b"/>
              <a:pathLst>
                <a:path w="970" h="1200" extrusionOk="0">
                  <a:moveTo>
                    <a:pt x="151" y="0"/>
                  </a:moveTo>
                  <a:cubicBezTo>
                    <a:pt x="134" y="0"/>
                    <a:pt x="117" y="5"/>
                    <a:pt x="101" y="13"/>
                  </a:cubicBezTo>
                  <a:cubicBezTo>
                    <a:pt x="67" y="30"/>
                    <a:pt x="34" y="63"/>
                    <a:pt x="17" y="97"/>
                  </a:cubicBezTo>
                  <a:cubicBezTo>
                    <a:pt x="1" y="130"/>
                    <a:pt x="1" y="163"/>
                    <a:pt x="17" y="197"/>
                  </a:cubicBezTo>
                  <a:cubicBezTo>
                    <a:pt x="17" y="163"/>
                    <a:pt x="17" y="130"/>
                    <a:pt x="34" y="97"/>
                  </a:cubicBezTo>
                  <a:cubicBezTo>
                    <a:pt x="51" y="63"/>
                    <a:pt x="67" y="46"/>
                    <a:pt x="101" y="30"/>
                  </a:cubicBezTo>
                  <a:cubicBezTo>
                    <a:pt x="117" y="21"/>
                    <a:pt x="134" y="17"/>
                    <a:pt x="151" y="17"/>
                  </a:cubicBezTo>
                  <a:cubicBezTo>
                    <a:pt x="168" y="17"/>
                    <a:pt x="184" y="21"/>
                    <a:pt x="201" y="30"/>
                  </a:cubicBezTo>
                  <a:cubicBezTo>
                    <a:pt x="234" y="46"/>
                    <a:pt x="251" y="63"/>
                    <a:pt x="268" y="97"/>
                  </a:cubicBezTo>
                  <a:cubicBezTo>
                    <a:pt x="301" y="113"/>
                    <a:pt x="301" y="147"/>
                    <a:pt x="318" y="180"/>
                  </a:cubicBezTo>
                  <a:cubicBezTo>
                    <a:pt x="318" y="147"/>
                    <a:pt x="301" y="113"/>
                    <a:pt x="285" y="80"/>
                  </a:cubicBezTo>
                  <a:cubicBezTo>
                    <a:pt x="268" y="63"/>
                    <a:pt x="234" y="30"/>
                    <a:pt x="201" y="13"/>
                  </a:cubicBezTo>
                  <a:cubicBezTo>
                    <a:pt x="184" y="5"/>
                    <a:pt x="168" y="0"/>
                    <a:pt x="151" y="0"/>
                  </a:cubicBezTo>
                  <a:close/>
                  <a:moveTo>
                    <a:pt x="17" y="197"/>
                  </a:moveTo>
                  <a:cubicBezTo>
                    <a:pt x="17" y="230"/>
                    <a:pt x="34" y="264"/>
                    <a:pt x="67" y="297"/>
                  </a:cubicBezTo>
                  <a:cubicBezTo>
                    <a:pt x="51" y="264"/>
                    <a:pt x="34" y="230"/>
                    <a:pt x="17" y="197"/>
                  </a:cubicBezTo>
                  <a:close/>
                  <a:moveTo>
                    <a:pt x="735" y="30"/>
                  </a:moveTo>
                  <a:lnTo>
                    <a:pt x="735" y="30"/>
                  </a:lnTo>
                  <a:cubicBezTo>
                    <a:pt x="668" y="64"/>
                    <a:pt x="619" y="114"/>
                    <a:pt x="585" y="163"/>
                  </a:cubicBezTo>
                  <a:cubicBezTo>
                    <a:pt x="569" y="230"/>
                    <a:pt x="552" y="297"/>
                    <a:pt x="552" y="347"/>
                  </a:cubicBezTo>
                  <a:lnTo>
                    <a:pt x="552" y="347"/>
                  </a:lnTo>
                  <a:cubicBezTo>
                    <a:pt x="552" y="297"/>
                    <a:pt x="569" y="230"/>
                    <a:pt x="602" y="180"/>
                  </a:cubicBezTo>
                  <a:cubicBezTo>
                    <a:pt x="619" y="114"/>
                    <a:pt x="668" y="64"/>
                    <a:pt x="735" y="30"/>
                  </a:cubicBezTo>
                  <a:close/>
                  <a:moveTo>
                    <a:pt x="318" y="180"/>
                  </a:moveTo>
                  <a:cubicBezTo>
                    <a:pt x="318" y="247"/>
                    <a:pt x="335" y="297"/>
                    <a:pt x="335" y="364"/>
                  </a:cubicBezTo>
                  <a:cubicBezTo>
                    <a:pt x="335" y="297"/>
                    <a:pt x="335" y="247"/>
                    <a:pt x="318" y="180"/>
                  </a:cubicBezTo>
                  <a:close/>
                  <a:moveTo>
                    <a:pt x="807" y="12"/>
                  </a:moveTo>
                  <a:cubicBezTo>
                    <a:pt x="783" y="12"/>
                    <a:pt x="759" y="18"/>
                    <a:pt x="736" y="30"/>
                  </a:cubicBezTo>
                  <a:cubicBezTo>
                    <a:pt x="752" y="26"/>
                    <a:pt x="769" y="23"/>
                    <a:pt x="786" y="23"/>
                  </a:cubicBezTo>
                  <a:cubicBezTo>
                    <a:pt x="835" y="23"/>
                    <a:pt x="882" y="42"/>
                    <a:pt x="920" y="80"/>
                  </a:cubicBezTo>
                  <a:cubicBezTo>
                    <a:pt x="953" y="97"/>
                    <a:pt x="953" y="130"/>
                    <a:pt x="953" y="163"/>
                  </a:cubicBezTo>
                  <a:cubicBezTo>
                    <a:pt x="953" y="197"/>
                    <a:pt x="953" y="230"/>
                    <a:pt x="920" y="264"/>
                  </a:cubicBezTo>
                  <a:cubicBezTo>
                    <a:pt x="903" y="297"/>
                    <a:pt x="869" y="314"/>
                    <a:pt x="836" y="330"/>
                  </a:cubicBezTo>
                  <a:cubicBezTo>
                    <a:pt x="803" y="347"/>
                    <a:pt x="769" y="364"/>
                    <a:pt x="736" y="364"/>
                  </a:cubicBezTo>
                  <a:cubicBezTo>
                    <a:pt x="669" y="377"/>
                    <a:pt x="614" y="390"/>
                    <a:pt x="552" y="395"/>
                  </a:cubicBezTo>
                  <a:lnTo>
                    <a:pt x="552" y="395"/>
                  </a:lnTo>
                  <a:cubicBezTo>
                    <a:pt x="552" y="380"/>
                    <a:pt x="552" y="364"/>
                    <a:pt x="552" y="347"/>
                  </a:cubicBezTo>
                  <a:cubicBezTo>
                    <a:pt x="548" y="364"/>
                    <a:pt x="546" y="380"/>
                    <a:pt x="545" y="396"/>
                  </a:cubicBezTo>
                  <a:lnTo>
                    <a:pt x="545" y="396"/>
                  </a:lnTo>
                  <a:cubicBezTo>
                    <a:pt x="531" y="397"/>
                    <a:pt x="517" y="397"/>
                    <a:pt x="502" y="397"/>
                  </a:cubicBezTo>
                  <a:cubicBezTo>
                    <a:pt x="443" y="397"/>
                    <a:pt x="392" y="397"/>
                    <a:pt x="338" y="391"/>
                  </a:cubicBezTo>
                  <a:lnTo>
                    <a:pt x="338" y="391"/>
                  </a:lnTo>
                  <a:cubicBezTo>
                    <a:pt x="337" y="382"/>
                    <a:pt x="336" y="373"/>
                    <a:pt x="335" y="364"/>
                  </a:cubicBezTo>
                  <a:lnTo>
                    <a:pt x="335" y="364"/>
                  </a:lnTo>
                  <a:cubicBezTo>
                    <a:pt x="335" y="373"/>
                    <a:pt x="335" y="382"/>
                    <a:pt x="335" y="391"/>
                  </a:cubicBezTo>
                  <a:lnTo>
                    <a:pt x="335" y="391"/>
                  </a:lnTo>
                  <a:cubicBezTo>
                    <a:pt x="313" y="389"/>
                    <a:pt x="291" y="385"/>
                    <a:pt x="268" y="381"/>
                  </a:cubicBezTo>
                  <a:cubicBezTo>
                    <a:pt x="201" y="381"/>
                    <a:pt x="134" y="347"/>
                    <a:pt x="67" y="297"/>
                  </a:cubicBezTo>
                  <a:lnTo>
                    <a:pt x="67" y="297"/>
                  </a:lnTo>
                  <a:cubicBezTo>
                    <a:pt x="84" y="330"/>
                    <a:pt x="117" y="347"/>
                    <a:pt x="151" y="364"/>
                  </a:cubicBezTo>
                  <a:cubicBezTo>
                    <a:pt x="201" y="381"/>
                    <a:pt x="234" y="397"/>
                    <a:pt x="268" y="397"/>
                  </a:cubicBezTo>
                  <a:cubicBezTo>
                    <a:pt x="291" y="402"/>
                    <a:pt x="314" y="405"/>
                    <a:pt x="335" y="408"/>
                  </a:cubicBezTo>
                  <a:lnTo>
                    <a:pt x="335" y="408"/>
                  </a:lnTo>
                  <a:cubicBezTo>
                    <a:pt x="339" y="510"/>
                    <a:pt x="351" y="610"/>
                    <a:pt x="351" y="698"/>
                  </a:cubicBezTo>
                  <a:cubicBezTo>
                    <a:pt x="351" y="611"/>
                    <a:pt x="351" y="510"/>
                    <a:pt x="340" y="408"/>
                  </a:cubicBezTo>
                  <a:lnTo>
                    <a:pt x="340" y="408"/>
                  </a:lnTo>
                  <a:cubicBezTo>
                    <a:pt x="394" y="414"/>
                    <a:pt x="444" y="414"/>
                    <a:pt x="502" y="414"/>
                  </a:cubicBezTo>
                  <a:cubicBezTo>
                    <a:pt x="516" y="411"/>
                    <a:pt x="531" y="409"/>
                    <a:pt x="545" y="407"/>
                  </a:cubicBezTo>
                  <a:lnTo>
                    <a:pt x="545" y="407"/>
                  </a:lnTo>
                  <a:cubicBezTo>
                    <a:pt x="544" y="447"/>
                    <a:pt x="552" y="485"/>
                    <a:pt x="552" y="531"/>
                  </a:cubicBezTo>
                  <a:cubicBezTo>
                    <a:pt x="552" y="485"/>
                    <a:pt x="552" y="447"/>
                    <a:pt x="552" y="405"/>
                  </a:cubicBezTo>
                  <a:lnTo>
                    <a:pt x="552" y="405"/>
                  </a:lnTo>
                  <a:cubicBezTo>
                    <a:pt x="614" y="397"/>
                    <a:pt x="669" y="394"/>
                    <a:pt x="736" y="381"/>
                  </a:cubicBezTo>
                  <a:cubicBezTo>
                    <a:pt x="769" y="381"/>
                    <a:pt x="803" y="364"/>
                    <a:pt x="853" y="347"/>
                  </a:cubicBezTo>
                  <a:cubicBezTo>
                    <a:pt x="886" y="330"/>
                    <a:pt x="903" y="297"/>
                    <a:pt x="936" y="280"/>
                  </a:cubicBezTo>
                  <a:cubicBezTo>
                    <a:pt x="953" y="247"/>
                    <a:pt x="970" y="197"/>
                    <a:pt x="970" y="163"/>
                  </a:cubicBezTo>
                  <a:cubicBezTo>
                    <a:pt x="970" y="130"/>
                    <a:pt x="953" y="97"/>
                    <a:pt x="936" y="63"/>
                  </a:cubicBezTo>
                  <a:cubicBezTo>
                    <a:pt x="893" y="31"/>
                    <a:pt x="850" y="12"/>
                    <a:pt x="807" y="12"/>
                  </a:cubicBezTo>
                  <a:close/>
                  <a:moveTo>
                    <a:pt x="552" y="531"/>
                  </a:moveTo>
                  <a:cubicBezTo>
                    <a:pt x="552" y="581"/>
                    <a:pt x="552" y="631"/>
                    <a:pt x="552" y="698"/>
                  </a:cubicBezTo>
                  <a:cubicBezTo>
                    <a:pt x="569" y="899"/>
                    <a:pt x="602" y="1066"/>
                    <a:pt x="619" y="1183"/>
                  </a:cubicBezTo>
                  <a:cubicBezTo>
                    <a:pt x="602" y="1066"/>
                    <a:pt x="585" y="899"/>
                    <a:pt x="569" y="698"/>
                  </a:cubicBezTo>
                  <a:cubicBezTo>
                    <a:pt x="552" y="631"/>
                    <a:pt x="552" y="581"/>
                    <a:pt x="552" y="531"/>
                  </a:cubicBezTo>
                  <a:close/>
                  <a:moveTo>
                    <a:pt x="351" y="698"/>
                  </a:moveTo>
                  <a:lnTo>
                    <a:pt x="351" y="698"/>
                  </a:lnTo>
                  <a:cubicBezTo>
                    <a:pt x="368" y="915"/>
                    <a:pt x="368" y="1082"/>
                    <a:pt x="385" y="1199"/>
                  </a:cubicBezTo>
                  <a:cubicBezTo>
                    <a:pt x="385" y="1082"/>
                    <a:pt x="368" y="915"/>
                    <a:pt x="351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0"/>
            <p:cNvSpPr/>
            <p:nvPr/>
          </p:nvSpPr>
          <p:spPr>
            <a:xfrm>
              <a:off x="1561890" y="3330250"/>
              <a:ext cx="25223" cy="25223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1" y="34"/>
                  </a:moveTo>
                  <a:lnTo>
                    <a:pt x="1" y="34"/>
                  </a:lnTo>
                  <a:cubicBezTo>
                    <a:pt x="18" y="51"/>
                    <a:pt x="51" y="51"/>
                    <a:pt x="68" y="51"/>
                  </a:cubicBezTo>
                  <a:lnTo>
                    <a:pt x="218" y="51"/>
                  </a:lnTo>
                  <a:lnTo>
                    <a:pt x="736" y="35"/>
                  </a:lnTo>
                  <a:lnTo>
                    <a:pt x="736" y="35"/>
                  </a:lnTo>
                  <a:cubicBezTo>
                    <a:pt x="737" y="176"/>
                    <a:pt x="752" y="330"/>
                    <a:pt x="753" y="486"/>
                  </a:cubicBezTo>
                  <a:lnTo>
                    <a:pt x="753" y="486"/>
                  </a:lnTo>
                  <a:lnTo>
                    <a:pt x="686" y="569"/>
                  </a:lnTo>
                  <a:lnTo>
                    <a:pt x="549" y="736"/>
                  </a:lnTo>
                  <a:lnTo>
                    <a:pt x="549" y="736"/>
                  </a:lnTo>
                  <a:lnTo>
                    <a:pt x="284" y="752"/>
                  </a:lnTo>
                  <a:lnTo>
                    <a:pt x="284" y="752"/>
                  </a:lnTo>
                  <a:lnTo>
                    <a:pt x="34" y="469"/>
                  </a:lnTo>
                  <a:lnTo>
                    <a:pt x="34" y="486"/>
                  </a:lnTo>
                  <a:cubicBezTo>
                    <a:pt x="18" y="352"/>
                    <a:pt x="18" y="252"/>
                    <a:pt x="18" y="168"/>
                  </a:cubicBezTo>
                  <a:cubicBezTo>
                    <a:pt x="18" y="85"/>
                    <a:pt x="1" y="34"/>
                    <a:pt x="1" y="34"/>
                  </a:cubicBezTo>
                  <a:close/>
                  <a:moveTo>
                    <a:pt x="753" y="1"/>
                  </a:moveTo>
                  <a:lnTo>
                    <a:pt x="201" y="34"/>
                  </a:lnTo>
                  <a:lnTo>
                    <a:pt x="1" y="34"/>
                  </a:lnTo>
                  <a:cubicBezTo>
                    <a:pt x="1" y="85"/>
                    <a:pt x="1" y="118"/>
                    <a:pt x="1" y="151"/>
                  </a:cubicBezTo>
                  <a:cubicBezTo>
                    <a:pt x="1" y="252"/>
                    <a:pt x="1" y="352"/>
                    <a:pt x="1" y="486"/>
                  </a:cubicBezTo>
                  <a:lnTo>
                    <a:pt x="18" y="486"/>
                  </a:lnTo>
                  <a:lnTo>
                    <a:pt x="252" y="786"/>
                  </a:lnTo>
                  <a:lnTo>
                    <a:pt x="268" y="786"/>
                  </a:lnTo>
                  <a:lnTo>
                    <a:pt x="552" y="770"/>
                  </a:lnTo>
                  <a:lnTo>
                    <a:pt x="569" y="770"/>
                  </a:lnTo>
                  <a:lnTo>
                    <a:pt x="703" y="586"/>
                  </a:lnTo>
                  <a:lnTo>
                    <a:pt x="786" y="502"/>
                  </a:lnTo>
                  <a:cubicBezTo>
                    <a:pt x="786" y="335"/>
                    <a:pt x="770" y="168"/>
                    <a:pt x="770" y="18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0"/>
            <p:cNvSpPr/>
            <p:nvPr/>
          </p:nvSpPr>
          <p:spPr>
            <a:xfrm>
              <a:off x="1563524" y="3341980"/>
              <a:ext cx="22499" cy="3301"/>
            </a:xfrm>
            <a:custGeom>
              <a:avLst/>
              <a:gdLst/>
              <a:ahLst/>
              <a:cxnLst/>
              <a:rect l="l" t="t" r="r" b="b"/>
              <a:pathLst>
                <a:path w="702" h="103" extrusionOk="0">
                  <a:moveTo>
                    <a:pt x="356" y="0"/>
                  </a:moveTo>
                  <a:cubicBezTo>
                    <a:pt x="259" y="0"/>
                    <a:pt x="164" y="17"/>
                    <a:pt x="84" y="53"/>
                  </a:cubicBezTo>
                  <a:cubicBezTo>
                    <a:pt x="67" y="61"/>
                    <a:pt x="55" y="69"/>
                    <a:pt x="43" y="77"/>
                  </a:cubicBezTo>
                  <a:lnTo>
                    <a:pt x="43" y="77"/>
                  </a:lnTo>
                  <a:cubicBezTo>
                    <a:pt x="56" y="72"/>
                    <a:pt x="70" y="69"/>
                    <a:pt x="84" y="69"/>
                  </a:cubicBezTo>
                  <a:cubicBezTo>
                    <a:pt x="177" y="32"/>
                    <a:pt x="271" y="10"/>
                    <a:pt x="368" y="10"/>
                  </a:cubicBezTo>
                  <a:cubicBezTo>
                    <a:pt x="444" y="10"/>
                    <a:pt x="521" y="23"/>
                    <a:pt x="602" y="53"/>
                  </a:cubicBezTo>
                  <a:cubicBezTo>
                    <a:pt x="635" y="53"/>
                    <a:pt x="652" y="69"/>
                    <a:pt x="668" y="86"/>
                  </a:cubicBezTo>
                  <a:lnTo>
                    <a:pt x="702" y="86"/>
                  </a:lnTo>
                  <a:cubicBezTo>
                    <a:pt x="685" y="86"/>
                    <a:pt x="685" y="86"/>
                    <a:pt x="668" y="69"/>
                  </a:cubicBezTo>
                  <a:cubicBezTo>
                    <a:pt x="652" y="69"/>
                    <a:pt x="618" y="53"/>
                    <a:pt x="602" y="36"/>
                  </a:cubicBezTo>
                  <a:cubicBezTo>
                    <a:pt x="524" y="13"/>
                    <a:pt x="439" y="0"/>
                    <a:pt x="356" y="0"/>
                  </a:cubicBezTo>
                  <a:close/>
                  <a:moveTo>
                    <a:pt x="43" y="77"/>
                  </a:moveTo>
                  <a:cubicBezTo>
                    <a:pt x="25" y="83"/>
                    <a:pt x="10" y="93"/>
                    <a:pt x="0" y="103"/>
                  </a:cubicBezTo>
                  <a:cubicBezTo>
                    <a:pt x="17" y="94"/>
                    <a:pt x="30" y="86"/>
                    <a:pt x="43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0"/>
            <p:cNvSpPr/>
            <p:nvPr/>
          </p:nvSpPr>
          <p:spPr>
            <a:xfrm>
              <a:off x="1563524" y="3338230"/>
              <a:ext cx="22499" cy="3301"/>
            </a:xfrm>
            <a:custGeom>
              <a:avLst/>
              <a:gdLst/>
              <a:ahLst/>
              <a:cxnLst/>
              <a:rect l="l" t="t" r="r" b="b"/>
              <a:pathLst>
                <a:path w="702" h="103" extrusionOk="0">
                  <a:moveTo>
                    <a:pt x="356" y="0"/>
                  </a:moveTo>
                  <a:cubicBezTo>
                    <a:pt x="259" y="0"/>
                    <a:pt x="164" y="17"/>
                    <a:pt x="84" y="53"/>
                  </a:cubicBezTo>
                  <a:cubicBezTo>
                    <a:pt x="59" y="65"/>
                    <a:pt x="43" y="78"/>
                    <a:pt x="23" y="90"/>
                  </a:cubicBezTo>
                  <a:lnTo>
                    <a:pt x="23" y="90"/>
                  </a:lnTo>
                  <a:cubicBezTo>
                    <a:pt x="40" y="84"/>
                    <a:pt x="62" y="80"/>
                    <a:pt x="84" y="69"/>
                  </a:cubicBezTo>
                  <a:cubicBezTo>
                    <a:pt x="177" y="32"/>
                    <a:pt x="271" y="10"/>
                    <a:pt x="368" y="10"/>
                  </a:cubicBezTo>
                  <a:cubicBezTo>
                    <a:pt x="444" y="10"/>
                    <a:pt x="521" y="23"/>
                    <a:pt x="602" y="53"/>
                  </a:cubicBezTo>
                  <a:cubicBezTo>
                    <a:pt x="635" y="69"/>
                    <a:pt x="652" y="69"/>
                    <a:pt x="668" y="86"/>
                  </a:cubicBezTo>
                  <a:lnTo>
                    <a:pt x="702" y="86"/>
                  </a:lnTo>
                  <a:cubicBezTo>
                    <a:pt x="685" y="86"/>
                    <a:pt x="685" y="86"/>
                    <a:pt x="668" y="69"/>
                  </a:cubicBezTo>
                  <a:cubicBezTo>
                    <a:pt x="652" y="69"/>
                    <a:pt x="618" y="53"/>
                    <a:pt x="602" y="36"/>
                  </a:cubicBezTo>
                  <a:cubicBezTo>
                    <a:pt x="524" y="13"/>
                    <a:pt x="439" y="0"/>
                    <a:pt x="356" y="0"/>
                  </a:cubicBezTo>
                  <a:close/>
                  <a:moveTo>
                    <a:pt x="23" y="90"/>
                  </a:moveTo>
                  <a:lnTo>
                    <a:pt x="23" y="90"/>
                  </a:lnTo>
                  <a:cubicBezTo>
                    <a:pt x="14" y="93"/>
                    <a:pt x="6" y="97"/>
                    <a:pt x="0" y="103"/>
                  </a:cubicBezTo>
                  <a:cubicBezTo>
                    <a:pt x="9" y="99"/>
                    <a:pt x="16" y="94"/>
                    <a:pt x="23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0"/>
            <p:cNvSpPr/>
            <p:nvPr/>
          </p:nvSpPr>
          <p:spPr>
            <a:xfrm>
              <a:off x="1562435" y="3334608"/>
              <a:ext cx="23076" cy="3718"/>
            </a:xfrm>
            <a:custGeom>
              <a:avLst/>
              <a:gdLst/>
              <a:ahLst/>
              <a:cxnLst/>
              <a:rect l="l" t="t" r="r" b="b"/>
              <a:pathLst>
                <a:path w="720" h="116" extrusionOk="0">
                  <a:moveTo>
                    <a:pt x="375" y="1"/>
                  </a:moveTo>
                  <a:cubicBezTo>
                    <a:pt x="282" y="1"/>
                    <a:pt x="189" y="21"/>
                    <a:pt x="101" y="65"/>
                  </a:cubicBezTo>
                  <a:cubicBezTo>
                    <a:pt x="190" y="30"/>
                    <a:pt x="285" y="13"/>
                    <a:pt x="379" y="13"/>
                  </a:cubicBezTo>
                  <a:cubicBezTo>
                    <a:pt x="460" y="13"/>
                    <a:pt x="541" y="26"/>
                    <a:pt x="619" y="49"/>
                  </a:cubicBezTo>
                  <a:cubicBezTo>
                    <a:pt x="540" y="17"/>
                    <a:pt x="457" y="1"/>
                    <a:pt x="375" y="1"/>
                  </a:cubicBezTo>
                  <a:close/>
                  <a:moveTo>
                    <a:pt x="101" y="65"/>
                  </a:moveTo>
                  <a:cubicBezTo>
                    <a:pt x="92" y="70"/>
                    <a:pt x="83" y="75"/>
                    <a:pt x="76" y="79"/>
                  </a:cubicBezTo>
                  <a:lnTo>
                    <a:pt x="76" y="79"/>
                  </a:lnTo>
                  <a:cubicBezTo>
                    <a:pt x="86" y="76"/>
                    <a:pt x="95" y="72"/>
                    <a:pt x="101" y="65"/>
                  </a:cubicBezTo>
                  <a:close/>
                  <a:moveTo>
                    <a:pt x="619" y="49"/>
                  </a:moveTo>
                  <a:cubicBezTo>
                    <a:pt x="652" y="65"/>
                    <a:pt x="686" y="82"/>
                    <a:pt x="702" y="82"/>
                  </a:cubicBezTo>
                  <a:cubicBezTo>
                    <a:pt x="669" y="65"/>
                    <a:pt x="652" y="49"/>
                    <a:pt x="619" y="49"/>
                  </a:cubicBezTo>
                  <a:close/>
                  <a:moveTo>
                    <a:pt x="76" y="79"/>
                  </a:moveTo>
                  <a:lnTo>
                    <a:pt x="76" y="79"/>
                  </a:lnTo>
                  <a:cubicBezTo>
                    <a:pt x="61" y="85"/>
                    <a:pt x="44" y="89"/>
                    <a:pt x="34" y="99"/>
                  </a:cubicBezTo>
                  <a:cubicBezTo>
                    <a:pt x="46" y="99"/>
                    <a:pt x="58" y="90"/>
                    <a:pt x="76" y="79"/>
                  </a:cubicBezTo>
                  <a:close/>
                  <a:moveTo>
                    <a:pt x="702" y="82"/>
                  </a:moveTo>
                  <a:cubicBezTo>
                    <a:pt x="702" y="82"/>
                    <a:pt x="719" y="99"/>
                    <a:pt x="719" y="99"/>
                  </a:cubicBezTo>
                  <a:cubicBezTo>
                    <a:pt x="719" y="82"/>
                    <a:pt x="702" y="82"/>
                    <a:pt x="702" y="82"/>
                  </a:cubicBezTo>
                  <a:close/>
                  <a:moveTo>
                    <a:pt x="34" y="99"/>
                  </a:moveTo>
                  <a:cubicBezTo>
                    <a:pt x="17" y="99"/>
                    <a:pt x="17" y="116"/>
                    <a:pt x="1" y="116"/>
                  </a:cubicBezTo>
                  <a:cubicBezTo>
                    <a:pt x="17" y="116"/>
                    <a:pt x="17" y="116"/>
                    <a:pt x="34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0"/>
            <p:cNvSpPr/>
            <p:nvPr/>
          </p:nvSpPr>
          <p:spPr>
            <a:xfrm>
              <a:off x="1358404" y="3300283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41"/>
                    <a:pt x="184" y="3827"/>
                  </a:cubicBezTo>
                  <a:lnTo>
                    <a:pt x="3860" y="3659"/>
                  </a:lnTo>
                  <a:cubicBezTo>
                    <a:pt x="3860" y="3659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0"/>
            <p:cNvSpPr/>
            <p:nvPr/>
          </p:nvSpPr>
          <p:spPr>
            <a:xfrm>
              <a:off x="1378756" y="3339448"/>
              <a:ext cx="79292" cy="4968"/>
            </a:xfrm>
            <a:custGeom>
              <a:avLst/>
              <a:gdLst/>
              <a:ahLst/>
              <a:cxnLst/>
              <a:rect l="l" t="t" r="r" b="b"/>
              <a:pathLst>
                <a:path w="2474" h="155" extrusionOk="0">
                  <a:moveTo>
                    <a:pt x="2342" y="1"/>
                  </a:moveTo>
                  <a:cubicBezTo>
                    <a:pt x="2139" y="1"/>
                    <a:pt x="1721" y="25"/>
                    <a:pt x="1237" y="48"/>
                  </a:cubicBezTo>
                  <a:cubicBezTo>
                    <a:pt x="552" y="98"/>
                    <a:pt x="1" y="132"/>
                    <a:pt x="1" y="148"/>
                  </a:cubicBezTo>
                  <a:cubicBezTo>
                    <a:pt x="1" y="153"/>
                    <a:pt x="40" y="155"/>
                    <a:pt x="111" y="155"/>
                  </a:cubicBezTo>
                  <a:cubicBezTo>
                    <a:pt x="306" y="155"/>
                    <a:pt x="736" y="139"/>
                    <a:pt x="1237" y="115"/>
                  </a:cubicBezTo>
                  <a:cubicBezTo>
                    <a:pt x="1655" y="98"/>
                    <a:pt x="2072" y="65"/>
                    <a:pt x="2473" y="15"/>
                  </a:cubicBezTo>
                  <a:cubicBezTo>
                    <a:pt x="2473" y="5"/>
                    <a:pt x="2426" y="1"/>
                    <a:pt x="2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0"/>
            <p:cNvSpPr/>
            <p:nvPr/>
          </p:nvSpPr>
          <p:spPr>
            <a:xfrm>
              <a:off x="1378756" y="3359511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141" y="0"/>
                  </a:moveTo>
                  <a:cubicBezTo>
                    <a:pt x="1840" y="0"/>
                    <a:pt x="1543" y="16"/>
                    <a:pt x="1237" y="40"/>
                  </a:cubicBezTo>
                  <a:cubicBezTo>
                    <a:pt x="819" y="57"/>
                    <a:pt x="418" y="91"/>
                    <a:pt x="1" y="157"/>
                  </a:cubicBezTo>
                  <a:cubicBezTo>
                    <a:pt x="418" y="157"/>
                    <a:pt x="836" y="141"/>
                    <a:pt x="1237" y="107"/>
                  </a:cubicBezTo>
                  <a:cubicBezTo>
                    <a:pt x="1655" y="91"/>
                    <a:pt x="2072" y="57"/>
                    <a:pt x="2473" y="7"/>
                  </a:cubicBezTo>
                  <a:cubicBezTo>
                    <a:pt x="2362" y="2"/>
                    <a:pt x="2251" y="0"/>
                    <a:pt x="2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0"/>
            <p:cNvSpPr/>
            <p:nvPr/>
          </p:nvSpPr>
          <p:spPr>
            <a:xfrm>
              <a:off x="1392666" y="3378998"/>
              <a:ext cx="45575" cy="2852"/>
            </a:xfrm>
            <a:custGeom>
              <a:avLst/>
              <a:gdLst/>
              <a:ahLst/>
              <a:cxnLst/>
              <a:rect l="l" t="t" r="r" b="b"/>
              <a:pathLst>
                <a:path w="1422" h="89" extrusionOk="0">
                  <a:moveTo>
                    <a:pt x="1421" y="0"/>
                  </a:moveTo>
                  <a:cubicBezTo>
                    <a:pt x="937" y="0"/>
                    <a:pt x="469" y="17"/>
                    <a:pt x="1" y="84"/>
                  </a:cubicBezTo>
                  <a:cubicBezTo>
                    <a:pt x="81" y="87"/>
                    <a:pt x="162" y="88"/>
                    <a:pt x="243" y="88"/>
                  </a:cubicBezTo>
                  <a:cubicBezTo>
                    <a:pt x="635" y="88"/>
                    <a:pt x="1034" y="56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0"/>
            <p:cNvSpPr/>
            <p:nvPr/>
          </p:nvSpPr>
          <p:spPr>
            <a:xfrm>
              <a:off x="1568877" y="3402010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284" y="1"/>
                  </a:moveTo>
                  <a:cubicBezTo>
                    <a:pt x="284" y="1"/>
                    <a:pt x="0" y="2724"/>
                    <a:pt x="384" y="4211"/>
                  </a:cubicBezTo>
                  <a:lnTo>
                    <a:pt x="4010" y="4044"/>
                  </a:lnTo>
                  <a:cubicBezTo>
                    <a:pt x="4010" y="4044"/>
                    <a:pt x="3242" y="1371"/>
                    <a:pt x="3709" y="16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0"/>
            <p:cNvSpPr/>
            <p:nvPr/>
          </p:nvSpPr>
          <p:spPr>
            <a:xfrm>
              <a:off x="1578492" y="3399349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24"/>
                    <a:pt x="185" y="3827"/>
                  </a:cubicBezTo>
                  <a:lnTo>
                    <a:pt x="3861" y="3660"/>
                  </a:lnTo>
                  <a:cubicBezTo>
                    <a:pt x="3861" y="3660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0"/>
            <p:cNvSpPr/>
            <p:nvPr/>
          </p:nvSpPr>
          <p:spPr>
            <a:xfrm>
              <a:off x="1598843" y="3438450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474" y="0"/>
                  </a:moveTo>
                  <a:cubicBezTo>
                    <a:pt x="2056" y="0"/>
                    <a:pt x="1655" y="17"/>
                    <a:pt x="1237" y="50"/>
                  </a:cubicBezTo>
                  <a:cubicBezTo>
                    <a:pt x="820" y="67"/>
                    <a:pt x="419" y="100"/>
                    <a:pt x="1" y="150"/>
                  </a:cubicBezTo>
                  <a:cubicBezTo>
                    <a:pt x="113" y="155"/>
                    <a:pt x="225" y="157"/>
                    <a:pt x="336" y="157"/>
                  </a:cubicBezTo>
                  <a:cubicBezTo>
                    <a:pt x="641" y="157"/>
                    <a:pt x="944" y="142"/>
                    <a:pt x="1237" y="117"/>
                  </a:cubicBezTo>
                  <a:cubicBezTo>
                    <a:pt x="1655" y="100"/>
                    <a:pt x="2073" y="67"/>
                    <a:pt x="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0"/>
            <p:cNvSpPr/>
            <p:nvPr/>
          </p:nvSpPr>
          <p:spPr>
            <a:xfrm>
              <a:off x="1598843" y="3458578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363" y="0"/>
                  </a:moveTo>
                  <a:cubicBezTo>
                    <a:pt x="2169" y="0"/>
                    <a:pt x="1739" y="16"/>
                    <a:pt x="1237" y="40"/>
                  </a:cubicBezTo>
                  <a:cubicBezTo>
                    <a:pt x="820" y="57"/>
                    <a:pt x="419" y="91"/>
                    <a:pt x="1" y="157"/>
                  </a:cubicBezTo>
                  <a:cubicBezTo>
                    <a:pt x="419" y="157"/>
                    <a:pt x="836" y="141"/>
                    <a:pt x="1237" y="107"/>
                  </a:cubicBezTo>
                  <a:cubicBezTo>
                    <a:pt x="1655" y="91"/>
                    <a:pt x="2073" y="57"/>
                    <a:pt x="2474" y="7"/>
                  </a:cubicBezTo>
                  <a:cubicBezTo>
                    <a:pt x="2474" y="3"/>
                    <a:pt x="2434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0"/>
            <p:cNvSpPr/>
            <p:nvPr/>
          </p:nvSpPr>
          <p:spPr>
            <a:xfrm>
              <a:off x="1612785" y="3477936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8" y="0"/>
                  </a:moveTo>
                  <a:cubicBezTo>
                    <a:pt x="787" y="0"/>
                    <a:pt x="388" y="33"/>
                    <a:pt x="0" y="88"/>
                  </a:cubicBezTo>
                  <a:cubicBezTo>
                    <a:pt x="83" y="91"/>
                    <a:pt x="166" y="92"/>
                    <a:pt x="248" y="92"/>
                  </a:cubicBezTo>
                  <a:cubicBezTo>
                    <a:pt x="645" y="92"/>
                    <a:pt x="1033" y="60"/>
                    <a:pt x="1420" y="5"/>
                  </a:cubicBezTo>
                  <a:cubicBezTo>
                    <a:pt x="1340" y="2"/>
                    <a:pt x="1259" y="0"/>
                    <a:pt x="1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0"/>
            <p:cNvSpPr/>
            <p:nvPr/>
          </p:nvSpPr>
          <p:spPr>
            <a:xfrm>
              <a:off x="1544230" y="3767764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01" y="1"/>
                  </a:moveTo>
                  <a:cubicBezTo>
                    <a:pt x="301" y="1"/>
                    <a:pt x="1" y="2708"/>
                    <a:pt x="385" y="4211"/>
                  </a:cubicBezTo>
                  <a:lnTo>
                    <a:pt x="4027" y="4044"/>
                  </a:lnTo>
                  <a:cubicBezTo>
                    <a:pt x="4027" y="4044"/>
                    <a:pt x="3242" y="1354"/>
                    <a:pt x="3727" y="1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0"/>
            <p:cNvSpPr/>
            <p:nvPr/>
          </p:nvSpPr>
          <p:spPr>
            <a:xfrm>
              <a:off x="1554390" y="3764559"/>
              <a:ext cx="123745" cy="123200"/>
            </a:xfrm>
            <a:custGeom>
              <a:avLst/>
              <a:gdLst/>
              <a:ahLst/>
              <a:cxnLst/>
              <a:rect l="l" t="t" r="r" b="b"/>
              <a:pathLst>
                <a:path w="3861" h="3844" extrusionOk="0">
                  <a:moveTo>
                    <a:pt x="1" y="1"/>
                  </a:moveTo>
                  <a:cubicBezTo>
                    <a:pt x="1" y="1"/>
                    <a:pt x="34" y="2941"/>
                    <a:pt x="185" y="3844"/>
                  </a:cubicBezTo>
                  <a:lnTo>
                    <a:pt x="3861" y="3660"/>
                  </a:lnTo>
                  <a:cubicBezTo>
                    <a:pt x="3861" y="3660"/>
                    <a:pt x="3543" y="769"/>
                    <a:pt x="366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0"/>
            <p:cNvSpPr/>
            <p:nvPr/>
          </p:nvSpPr>
          <p:spPr>
            <a:xfrm>
              <a:off x="1574742" y="3803981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7" y="1"/>
                  </a:moveTo>
                  <a:cubicBezTo>
                    <a:pt x="2190" y="1"/>
                    <a:pt x="1751" y="20"/>
                    <a:pt x="1237" y="57"/>
                  </a:cubicBezTo>
                  <a:cubicBezTo>
                    <a:pt x="552" y="91"/>
                    <a:pt x="1" y="141"/>
                    <a:pt x="1" y="157"/>
                  </a:cubicBezTo>
                  <a:cubicBezTo>
                    <a:pt x="1" y="162"/>
                    <a:pt x="35" y="164"/>
                    <a:pt x="98" y="164"/>
                  </a:cubicBezTo>
                  <a:cubicBezTo>
                    <a:pt x="285" y="164"/>
                    <a:pt x="724" y="145"/>
                    <a:pt x="1237" y="107"/>
                  </a:cubicBezTo>
                  <a:cubicBezTo>
                    <a:pt x="1922" y="74"/>
                    <a:pt x="2474" y="24"/>
                    <a:pt x="2474" y="7"/>
                  </a:cubicBezTo>
                  <a:cubicBezTo>
                    <a:pt x="2474" y="3"/>
                    <a:pt x="2439" y="1"/>
                    <a:pt x="2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0"/>
            <p:cNvSpPr/>
            <p:nvPr/>
          </p:nvSpPr>
          <p:spPr>
            <a:xfrm>
              <a:off x="1574742" y="3823852"/>
              <a:ext cx="79292" cy="5224"/>
            </a:xfrm>
            <a:custGeom>
              <a:avLst/>
              <a:gdLst/>
              <a:ahLst/>
              <a:cxnLst/>
              <a:rect l="l" t="t" r="r" b="b"/>
              <a:pathLst>
                <a:path w="2474" h="163" extrusionOk="0">
                  <a:moveTo>
                    <a:pt x="2421" y="1"/>
                  </a:moveTo>
                  <a:cubicBezTo>
                    <a:pt x="2267" y="1"/>
                    <a:pt x="1797" y="28"/>
                    <a:pt x="1237" y="55"/>
                  </a:cubicBezTo>
                  <a:cubicBezTo>
                    <a:pt x="552" y="89"/>
                    <a:pt x="1" y="139"/>
                    <a:pt x="1" y="156"/>
                  </a:cubicBezTo>
                  <a:cubicBezTo>
                    <a:pt x="1" y="160"/>
                    <a:pt x="40" y="162"/>
                    <a:pt x="112" y="162"/>
                  </a:cubicBezTo>
                  <a:cubicBezTo>
                    <a:pt x="306" y="162"/>
                    <a:pt x="736" y="147"/>
                    <a:pt x="1237" y="122"/>
                  </a:cubicBezTo>
                  <a:cubicBezTo>
                    <a:pt x="1655" y="106"/>
                    <a:pt x="2073" y="72"/>
                    <a:pt x="2474" y="5"/>
                  </a:cubicBezTo>
                  <a:cubicBezTo>
                    <a:pt x="2474" y="2"/>
                    <a:pt x="2455" y="1"/>
                    <a:pt x="2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0"/>
            <p:cNvSpPr/>
            <p:nvPr/>
          </p:nvSpPr>
          <p:spPr>
            <a:xfrm>
              <a:off x="1588684" y="3843691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3" y="0"/>
                  </a:moveTo>
                  <a:cubicBezTo>
                    <a:pt x="775" y="0"/>
                    <a:pt x="388" y="33"/>
                    <a:pt x="0" y="88"/>
                  </a:cubicBezTo>
                  <a:cubicBezTo>
                    <a:pt x="81" y="91"/>
                    <a:pt x="161" y="92"/>
                    <a:pt x="242" y="92"/>
                  </a:cubicBezTo>
                  <a:cubicBezTo>
                    <a:pt x="634" y="92"/>
                    <a:pt x="1033" y="60"/>
                    <a:pt x="1421" y="4"/>
                  </a:cubicBezTo>
                  <a:cubicBezTo>
                    <a:pt x="1337" y="2"/>
                    <a:pt x="1255" y="0"/>
                    <a:pt x="1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0"/>
            <p:cNvSpPr/>
            <p:nvPr/>
          </p:nvSpPr>
          <p:spPr>
            <a:xfrm>
              <a:off x="1380359" y="3697094"/>
              <a:ext cx="129097" cy="134963"/>
            </a:xfrm>
            <a:custGeom>
              <a:avLst/>
              <a:gdLst/>
              <a:ahLst/>
              <a:cxnLst/>
              <a:rect l="l" t="t" r="r" b="b"/>
              <a:pathLst>
                <a:path w="4028" h="4211" extrusionOk="0">
                  <a:moveTo>
                    <a:pt x="301" y="0"/>
                  </a:moveTo>
                  <a:cubicBezTo>
                    <a:pt x="301" y="0"/>
                    <a:pt x="1" y="2724"/>
                    <a:pt x="385" y="4211"/>
                  </a:cubicBezTo>
                  <a:lnTo>
                    <a:pt x="4027" y="4044"/>
                  </a:lnTo>
                  <a:cubicBezTo>
                    <a:pt x="4027" y="4044"/>
                    <a:pt x="3242" y="1370"/>
                    <a:pt x="3727" y="1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0"/>
            <p:cNvSpPr/>
            <p:nvPr/>
          </p:nvSpPr>
          <p:spPr>
            <a:xfrm>
              <a:off x="1390550" y="3694402"/>
              <a:ext cx="123713" cy="122687"/>
            </a:xfrm>
            <a:custGeom>
              <a:avLst/>
              <a:gdLst/>
              <a:ahLst/>
              <a:cxnLst/>
              <a:rect l="l" t="t" r="r" b="b"/>
              <a:pathLst>
                <a:path w="3860" h="3828" extrusionOk="0">
                  <a:moveTo>
                    <a:pt x="0" y="1"/>
                  </a:moveTo>
                  <a:cubicBezTo>
                    <a:pt x="0" y="1"/>
                    <a:pt x="34" y="2925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2" y="769"/>
                    <a:pt x="365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0"/>
            <p:cNvSpPr/>
            <p:nvPr/>
          </p:nvSpPr>
          <p:spPr>
            <a:xfrm>
              <a:off x="1410902" y="3733375"/>
              <a:ext cx="79260" cy="5192"/>
            </a:xfrm>
            <a:custGeom>
              <a:avLst/>
              <a:gdLst/>
              <a:ahLst/>
              <a:cxnLst/>
              <a:rect l="l" t="t" r="r" b="b"/>
              <a:pathLst>
                <a:path w="2473" h="162" extrusionOk="0">
                  <a:moveTo>
                    <a:pt x="2420" y="0"/>
                  </a:moveTo>
                  <a:cubicBezTo>
                    <a:pt x="2266" y="0"/>
                    <a:pt x="1796" y="27"/>
                    <a:pt x="1237" y="55"/>
                  </a:cubicBezTo>
                  <a:cubicBezTo>
                    <a:pt x="551" y="88"/>
                    <a:pt x="0" y="138"/>
                    <a:pt x="0" y="155"/>
                  </a:cubicBezTo>
                  <a:cubicBezTo>
                    <a:pt x="0" y="159"/>
                    <a:pt x="40" y="161"/>
                    <a:pt x="111" y="161"/>
                  </a:cubicBezTo>
                  <a:cubicBezTo>
                    <a:pt x="305" y="161"/>
                    <a:pt x="735" y="146"/>
                    <a:pt x="1237" y="121"/>
                  </a:cubicBezTo>
                  <a:cubicBezTo>
                    <a:pt x="1922" y="71"/>
                    <a:pt x="2473" y="21"/>
                    <a:pt x="2473" y="5"/>
                  </a:cubicBezTo>
                  <a:cubicBezTo>
                    <a:pt x="2473" y="1"/>
                    <a:pt x="2454" y="0"/>
                    <a:pt x="2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0"/>
            <p:cNvSpPr/>
            <p:nvPr/>
          </p:nvSpPr>
          <p:spPr>
            <a:xfrm>
              <a:off x="1410902" y="3753630"/>
              <a:ext cx="79260" cy="5224"/>
            </a:xfrm>
            <a:custGeom>
              <a:avLst/>
              <a:gdLst/>
              <a:ahLst/>
              <a:cxnLst/>
              <a:rect l="l" t="t" r="r" b="b"/>
              <a:pathLst>
                <a:path w="2473" h="163" extrusionOk="0">
                  <a:moveTo>
                    <a:pt x="2362" y="1"/>
                  </a:moveTo>
                  <a:cubicBezTo>
                    <a:pt x="2168" y="1"/>
                    <a:pt x="1738" y="16"/>
                    <a:pt x="1237" y="41"/>
                  </a:cubicBezTo>
                  <a:cubicBezTo>
                    <a:pt x="819" y="58"/>
                    <a:pt x="418" y="91"/>
                    <a:pt x="0" y="158"/>
                  </a:cubicBezTo>
                  <a:cubicBezTo>
                    <a:pt x="0" y="161"/>
                    <a:pt x="19" y="162"/>
                    <a:pt x="53" y="162"/>
                  </a:cubicBezTo>
                  <a:cubicBezTo>
                    <a:pt x="207" y="162"/>
                    <a:pt x="677" y="135"/>
                    <a:pt x="1237" y="108"/>
                  </a:cubicBezTo>
                  <a:cubicBezTo>
                    <a:pt x="1922" y="74"/>
                    <a:pt x="2473" y="24"/>
                    <a:pt x="2473" y="7"/>
                  </a:cubicBezTo>
                  <a:cubicBezTo>
                    <a:pt x="2473" y="3"/>
                    <a:pt x="2433" y="1"/>
                    <a:pt x="2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0"/>
            <p:cNvSpPr/>
            <p:nvPr/>
          </p:nvSpPr>
          <p:spPr>
            <a:xfrm>
              <a:off x="1424812" y="3772988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3" y="1"/>
                  </a:moveTo>
                  <a:cubicBezTo>
                    <a:pt x="776" y="1"/>
                    <a:pt x="388" y="33"/>
                    <a:pt x="1" y="88"/>
                  </a:cubicBezTo>
                  <a:cubicBezTo>
                    <a:pt x="81" y="91"/>
                    <a:pt x="162" y="93"/>
                    <a:pt x="243" y="93"/>
                  </a:cubicBezTo>
                  <a:cubicBezTo>
                    <a:pt x="634" y="93"/>
                    <a:pt x="1033" y="60"/>
                    <a:pt x="1421" y="5"/>
                  </a:cubicBezTo>
                  <a:cubicBezTo>
                    <a:pt x="1338" y="2"/>
                    <a:pt x="1255" y="1"/>
                    <a:pt x="1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0"/>
            <p:cNvSpPr/>
            <p:nvPr/>
          </p:nvSpPr>
          <p:spPr>
            <a:xfrm>
              <a:off x="1988700" y="3709946"/>
              <a:ext cx="128553" cy="134963"/>
            </a:xfrm>
            <a:custGeom>
              <a:avLst/>
              <a:gdLst/>
              <a:ahLst/>
              <a:cxnLst/>
              <a:rect l="l" t="t" r="r" b="b"/>
              <a:pathLst>
                <a:path w="4011" h="4211" extrusionOk="0">
                  <a:moveTo>
                    <a:pt x="285" y="0"/>
                  </a:moveTo>
                  <a:cubicBezTo>
                    <a:pt x="285" y="0"/>
                    <a:pt x="1" y="2724"/>
                    <a:pt x="368" y="4211"/>
                  </a:cubicBezTo>
                  <a:lnTo>
                    <a:pt x="4011" y="4061"/>
                  </a:lnTo>
                  <a:cubicBezTo>
                    <a:pt x="4011" y="4061"/>
                    <a:pt x="3225" y="1370"/>
                    <a:pt x="3710" y="18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0"/>
            <p:cNvSpPr/>
            <p:nvPr/>
          </p:nvSpPr>
          <p:spPr>
            <a:xfrm>
              <a:off x="1998347" y="3707254"/>
              <a:ext cx="123745" cy="122687"/>
            </a:xfrm>
            <a:custGeom>
              <a:avLst/>
              <a:gdLst/>
              <a:ahLst/>
              <a:cxnLst/>
              <a:rect l="l" t="t" r="r" b="b"/>
              <a:pathLst>
                <a:path w="3861" h="3828" extrusionOk="0">
                  <a:moveTo>
                    <a:pt x="0" y="1"/>
                  </a:moveTo>
                  <a:cubicBezTo>
                    <a:pt x="0" y="1"/>
                    <a:pt x="34" y="2941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3" y="769"/>
                    <a:pt x="366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0"/>
            <p:cNvSpPr/>
            <p:nvPr/>
          </p:nvSpPr>
          <p:spPr>
            <a:xfrm>
              <a:off x="2018698" y="3746675"/>
              <a:ext cx="79292" cy="5224"/>
            </a:xfrm>
            <a:custGeom>
              <a:avLst/>
              <a:gdLst/>
              <a:ahLst/>
              <a:cxnLst/>
              <a:rect l="l" t="t" r="r" b="b"/>
              <a:pathLst>
                <a:path w="2474" h="163" extrusionOk="0">
                  <a:moveTo>
                    <a:pt x="2362" y="1"/>
                  </a:moveTo>
                  <a:cubicBezTo>
                    <a:pt x="2168" y="1"/>
                    <a:pt x="1738" y="16"/>
                    <a:pt x="1237" y="41"/>
                  </a:cubicBezTo>
                  <a:cubicBezTo>
                    <a:pt x="552" y="91"/>
                    <a:pt x="0" y="124"/>
                    <a:pt x="0" y="158"/>
                  </a:cubicBezTo>
                  <a:cubicBezTo>
                    <a:pt x="0" y="161"/>
                    <a:pt x="19" y="162"/>
                    <a:pt x="53" y="162"/>
                  </a:cubicBezTo>
                  <a:cubicBezTo>
                    <a:pt x="207" y="162"/>
                    <a:pt x="677" y="135"/>
                    <a:pt x="1237" y="107"/>
                  </a:cubicBezTo>
                  <a:cubicBezTo>
                    <a:pt x="1922" y="74"/>
                    <a:pt x="2473" y="24"/>
                    <a:pt x="2473" y="7"/>
                  </a:cubicBezTo>
                  <a:cubicBezTo>
                    <a:pt x="2473" y="3"/>
                    <a:pt x="2434" y="1"/>
                    <a:pt x="2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0"/>
            <p:cNvSpPr/>
            <p:nvPr/>
          </p:nvSpPr>
          <p:spPr>
            <a:xfrm>
              <a:off x="2018698" y="3766514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6" y="0"/>
                  </a:moveTo>
                  <a:cubicBezTo>
                    <a:pt x="2189" y="0"/>
                    <a:pt x="1751" y="19"/>
                    <a:pt x="1237" y="57"/>
                  </a:cubicBezTo>
                  <a:cubicBezTo>
                    <a:pt x="819" y="57"/>
                    <a:pt x="418" y="90"/>
                    <a:pt x="0" y="157"/>
                  </a:cubicBezTo>
                  <a:cubicBezTo>
                    <a:pt x="0" y="161"/>
                    <a:pt x="35" y="163"/>
                    <a:pt x="97" y="163"/>
                  </a:cubicBezTo>
                  <a:cubicBezTo>
                    <a:pt x="284" y="163"/>
                    <a:pt x="723" y="144"/>
                    <a:pt x="1237" y="107"/>
                  </a:cubicBezTo>
                  <a:cubicBezTo>
                    <a:pt x="1922" y="73"/>
                    <a:pt x="2473" y="23"/>
                    <a:pt x="2473" y="6"/>
                  </a:cubicBezTo>
                  <a:cubicBezTo>
                    <a:pt x="2473" y="2"/>
                    <a:pt x="2439" y="0"/>
                    <a:pt x="2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0"/>
            <p:cNvSpPr/>
            <p:nvPr/>
          </p:nvSpPr>
          <p:spPr>
            <a:xfrm>
              <a:off x="2032608" y="3786321"/>
              <a:ext cx="45543" cy="2917"/>
            </a:xfrm>
            <a:custGeom>
              <a:avLst/>
              <a:gdLst/>
              <a:ahLst/>
              <a:cxnLst/>
              <a:rect l="l" t="t" r="r" b="b"/>
              <a:pathLst>
                <a:path w="1421" h="91" extrusionOk="0">
                  <a:moveTo>
                    <a:pt x="1097" y="1"/>
                  </a:moveTo>
                  <a:cubicBezTo>
                    <a:pt x="726" y="1"/>
                    <a:pt x="363" y="25"/>
                    <a:pt x="1" y="90"/>
                  </a:cubicBezTo>
                  <a:cubicBezTo>
                    <a:pt x="469" y="90"/>
                    <a:pt x="953" y="73"/>
                    <a:pt x="1421" y="7"/>
                  </a:cubicBezTo>
                  <a:cubicBezTo>
                    <a:pt x="1312" y="3"/>
                    <a:pt x="1204" y="1"/>
                    <a:pt x="1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0"/>
            <p:cNvSpPr/>
            <p:nvPr/>
          </p:nvSpPr>
          <p:spPr>
            <a:xfrm>
              <a:off x="1409268" y="3473257"/>
              <a:ext cx="147302" cy="151020"/>
            </a:xfrm>
            <a:custGeom>
              <a:avLst/>
              <a:gdLst/>
              <a:ahLst/>
              <a:cxnLst/>
              <a:rect l="l" t="t" r="r" b="b"/>
              <a:pathLst>
                <a:path w="4596" h="4712" extrusionOk="0">
                  <a:moveTo>
                    <a:pt x="1221" y="0"/>
                  </a:moveTo>
                  <a:lnTo>
                    <a:pt x="1221" y="0"/>
                  </a:lnTo>
                  <a:cubicBezTo>
                    <a:pt x="1404" y="1270"/>
                    <a:pt x="1" y="3676"/>
                    <a:pt x="1" y="3676"/>
                  </a:cubicBezTo>
                  <a:lnTo>
                    <a:pt x="3493" y="4712"/>
                  </a:lnTo>
                  <a:cubicBezTo>
                    <a:pt x="4228" y="3359"/>
                    <a:pt x="4596" y="652"/>
                    <a:pt x="4596" y="652"/>
                  </a:cubicBezTo>
                  <a:lnTo>
                    <a:pt x="122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0"/>
            <p:cNvSpPr/>
            <p:nvPr/>
          </p:nvSpPr>
          <p:spPr>
            <a:xfrm>
              <a:off x="1408210" y="3462552"/>
              <a:ext cx="148359" cy="146757"/>
            </a:xfrm>
            <a:custGeom>
              <a:avLst/>
              <a:gdLst/>
              <a:ahLst/>
              <a:cxnLst/>
              <a:rect l="l" t="t" r="r" b="b"/>
              <a:pathLst>
                <a:path w="4629" h="4579" extrusionOk="0">
                  <a:moveTo>
                    <a:pt x="1087" y="0"/>
                  </a:moveTo>
                  <a:cubicBezTo>
                    <a:pt x="1020" y="785"/>
                    <a:pt x="1" y="3509"/>
                    <a:pt x="1" y="3509"/>
                  </a:cubicBezTo>
                  <a:lnTo>
                    <a:pt x="3526" y="4578"/>
                  </a:lnTo>
                  <a:cubicBezTo>
                    <a:pt x="3894" y="3743"/>
                    <a:pt x="4629" y="886"/>
                    <a:pt x="4629" y="886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0"/>
            <p:cNvSpPr/>
            <p:nvPr/>
          </p:nvSpPr>
          <p:spPr>
            <a:xfrm>
              <a:off x="1450516" y="3505371"/>
              <a:ext cx="75542" cy="24166"/>
            </a:xfrm>
            <a:custGeom>
              <a:avLst/>
              <a:gdLst/>
              <a:ahLst/>
              <a:cxnLst/>
              <a:rect l="l" t="t" r="r" b="b"/>
              <a:pathLst>
                <a:path w="2357" h="754" extrusionOk="0">
                  <a:moveTo>
                    <a:pt x="1" y="1"/>
                  </a:moveTo>
                  <a:cubicBezTo>
                    <a:pt x="1" y="17"/>
                    <a:pt x="518" y="201"/>
                    <a:pt x="1170" y="402"/>
                  </a:cubicBezTo>
                  <a:cubicBezTo>
                    <a:pt x="1792" y="593"/>
                    <a:pt x="2307" y="754"/>
                    <a:pt x="2353" y="754"/>
                  </a:cubicBezTo>
                  <a:cubicBezTo>
                    <a:pt x="2355" y="754"/>
                    <a:pt x="2356" y="753"/>
                    <a:pt x="2356" y="753"/>
                  </a:cubicBezTo>
                  <a:cubicBezTo>
                    <a:pt x="1972" y="585"/>
                    <a:pt x="1588" y="452"/>
                    <a:pt x="1187" y="352"/>
                  </a:cubicBezTo>
                  <a:cubicBezTo>
                    <a:pt x="803" y="218"/>
                    <a:pt x="402" y="1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0"/>
            <p:cNvSpPr/>
            <p:nvPr/>
          </p:nvSpPr>
          <p:spPr>
            <a:xfrm>
              <a:off x="1445709" y="3524601"/>
              <a:ext cx="75542" cy="24230"/>
            </a:xfrm>
            <a:custGeom>
              <a:avLst/>
              <a:gdLst/>
              <a:ahLst/>
              <a:cxnLst/>
              <a:rect l="l" t="t" r="r" b="b"/>
              <a:pathLst>
                <a:path w="2357" h="756" extrusionOk="0">
                  <a:moveTo>
                    <a:pt x="4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19"/>
                    <a:pt x="518" y="203"/>
                    <a:pt x="1170" y="403"/>
                  </a:cubicBezTo>
                  <a:cubicBezTo>
                    <a:pt x="1788" y="609"/>
                    <a:pt x="2301" y="755"/>
                    <a:pt x="2352" y="755"/>
                  </a:cubicBezTo>
                  <a:cubicBezTo>
                    <a:pt x="2355" y="755"/>
                    <a:pt x="2356" y="755"/>
                    <a:pt x="2356" y="754"/>
                  </a:cubicBezTo>
                  <a:cubicBezTo>
                    <a:pt x="1972" y="604"/>
                    <a:pt x="1587" y="470"/>
                    <a:pt x="1186" y="353"/>
                  </a:cubicBezTo>
                  <a:cubicBezTo>
                    <a:pt x="568" y="147"/>
                    <a:pt x="55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0"/>
            <p:cNvSpPr/>
            <p:nvPr/>
          </p:nvSpPr>
          <p:spPr>
            <a:xfrm>
              <a:off x="1460163" y="3548767"/>
              <a:ext cx="43396" cy="13397"/>
            </a:xfrm>
            <a:custGeom>
              <a:avLst/>
              <a:gdLst/>
              <a:ahLst/>
              <a:cxnLst/>
              <a:rect l="l" t="t" r="r" b="b"/>
              <a:pathLst>
                <a:path w="1354" h="418" extrusionOk="0">
                  <a:moveTo>
                    <a:pt x="0" y="0"/>
                  </a:moveTo>
                  <a:lnTo>
                    <a:pt x="0" y="0"/>
                  </a:lnTo>
                  <a:cubicBezTo>
                    <a:pt x="435" y="184"/>
                    <a:pt x="886" y="318"/>
                    <a:pt x="1354" y="418"/>
                  </a:cubicBezTo>
                  <a:cubicBezTo>
                    <a:pt x="919" y="234"/>
                    <a:pt x="468" y="1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0"/>
            <p:cNvSpPr/>
            <p:nvPr/>
          </p:nvSpPr>
          <p:spPr>
            <a:xfrm>
              <a:off x="1559230" y="3585688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726" y="1"/>
                  </a:moveTo>
                  <a:lnTo>
                    <a:pt x="301" y="185"/>
                  </a:lnTo>
                  <a:cubicBezTo>
                    <a:pt x="786" y="1371"/>
                    <a:pt x="0" y="4044"/>
                    <a:pt x="0" y="4044"/>
                  </a:cubicBezTo>
                  <a:lnTo>
                    <a:pt x="3643" y="4212"/>
                  </a:lnTo>
                  <a:cubicBezTo>
                    <a:pt x="4027" y="2724"/>
                    <a:pt x="3726" y="1"/>
                    <a:pt x="37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0"/>
            <p:cNvSpPr/>
            <p:nvPr/>
          </p:nvSpPr>
          <p:spPr>
            <a:xfrm>
              <a:off x="1545288" y="3565368"/>
              <a:ext cx="132302" cy="135507"/>
            </a:xfrm>
            <a:custGeom>
              <a:avLst/>
              <a:gdLst/>
              <a:ahLst/>
              <a:cxnLst/>
              <a:rect l="l" t="t" r="r" b="b"/>
              <a:pathLst>
                <a:path w="4128" h="4228" extrusionOk="0">
                  <a:moveTo>
                    <a:pt x="435" y="0"/>
                  </a:moveTo>
                  <a:cubicBezTo>
                    <a:pt x="435" y="0"/>
                    <a:pt x="185" y="3258"/>
                    <a:pt x="1" y="3876"/>
                  </a:cubicBezTo>
                  <a:lnTo>
                    <a:pt x="3309" y="4227"/>
                  </a:lnTo>
                  <a:lnTo>
                    <a:pt x="3810" y="3759"/>
                  </a:lnTo>
                  <a:cubicBezTo>
                    <a:pt x="3810" y="3759"/>
                    <a:pt x="4128" y="1370"/>
                    <a:pt x="4078" y="58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0"/>
            <p:cNvSpPr/>
            <p:nvPr/>
          </p:nvSpPr>
          <p:spPr>
            <a:xfrm>
              <a:off x="1651341" y="3684787"/>
              <a:ext cx="16089" cy="1608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67" y="0"/>
                  </a:moveTo>
                  <a:lnTo>
                    <a:pt x="0" y="501"/>
                  </a:lnTo>
                  <a:lnTo>
                    <a:pt x="0" y="501"/>
                  </a:lnTo>
                  <a:lnTo>
                    <a:pt x="501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0"/>
            <p:cNvSpPr/>
            <p:nvPr/>
          </p:nvSpPr>
          <p:spPr>
            <a:xfrm>
              <a:off x="1573684" y="3609950"/>
              <a:ext cx="81439" cy="11121"/>
            </a:xfrm>
            <a:custGeom>
              <a:avLst/>
              <a:gdLst/>
              <a:ahLst/>
              <a:cxnLst/>
              <a:rect l="l" t="t" r="r" b="b"/>
              <a:pathLst>
                <a:path w="2541" h="347" extrusionOk="0">
                  <a:moveTo>
                    <a:pt x="193" y="0"/>
                  </a:moveTo>
                  <a:cubicBezTo>
                    <a:pt x="130" y="0"/>
                    <a:pt x="67" y="4"/>
                    <a:pt x="0" y="13"/>
                  </a:cubicBezTo>
                  <a:cubicBezTo>
                    <a:pt x="134" y="29"/>
                    <a:pt x="251" y="46"/>
                    <a:pt x="368" y="63"/>
                  </a:cubicBezTo>
                  <a:lnTo>
                    <a:pt x="1270" y="163"/>
                  </a:lnTo>
                  <a:lnTo>
                    <a:pt x="2156" y="297"/>
                  </a:lnTo>
                  <a:cubicBezTo>
                    <a:pt x="2290" y="313"/>
                    <a:pt x="2407" y="330"/>
                    <a:pt x="2540" y="347"/>
                  </a:cubicBezTo>
                  <a:cubicBezTo>
                    <a:pt x="2407" y="297"/>
                    <a:pt x="2290" y="263"/>
                    <a:pt x="2173" y="246"/>
                  </a:cubicBezTo>
                  <a:cubicBezTo>
                    <a:pt x="1939" y="213"/>
                    <a:pt x="1621" y="163"/>
                    <a:pt x="1270" y="113"/>
                  </a:cubicBezTo>
                  <a:cubicBezTo>
                    <a:pt x="936" y="63"/>
                    <a:pt x="602" y="29"/>
                    <a:pt x="385" y="13"/>
                  </a:cubicBezTo>
                  <a:cubicBezTo>
                    <a:pt x="318" y="4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0"/>
            <p:cNvSpPr/>
            <p:nvPr/>
          </p:nvSpPr>
          <p:spPr>
            <a:xfrm>
              <a:off x="1572627" y="3632834"/>
              <a:ext cx="77657" cy="9903"/>
            </a:xfrm>
            <a:custGeom>
              <a:avLst/>
              <a:gdLst/>
              <a:ahLst/>
              <a:cxnLst/>
              <a:rect l="l" t="t" r="r" b="b"/>
              <a:pathLst>
                <a:path w="2423" h="309" extrusionOk="0">
                  <a:moveTo>
                    <a:pt x="0" y="0"/>
                  </a:moveTo>
                  <a:cubicBezTo>
                    <a:pt x="117" y="34"/>
                    <a:pt x="234" y="67"/>
                    <a:pt x="351" y="84"/>
                  </a:cubicBezTo>
                  <a:cubicBezTo>
                    <a:pt x="568" y="117"/>
                    <a:pt x="869" y="167"/>
                    <a:pt x="1203" y="201"/>
                  </a:cubicBezTo>
                  <a:cubicBezTo>
                    <a:pt x="1537" y="251"/>
                    <a:pt x="1838" y="284"/>
                    <a:pt x="2055" y="301"/>
                  </a:cubicBezTo>
                  <a:cubicBezTo>
                    <a:pt x="2144" y="301"/>
                    <a:pt x="2226" y="308"/>
                    <a:pt x="2305" y="308"/>
                  </a:cubicBezTo>
                  <a:cubicBezTo>
                    <a:pt x="2345" y="308"/>
                    <a:pt x="2384" y="307"/>
                    <a:pt x="2423" y="301"/>
                  </a:cubicBezTo>
                  <a:cubicBezTo>
                    <a:pt x="2306" y="284"/>
                    <a:pt x="2189" y="268"/>
                    <a:pt x="2072" y="251"/>
                  </a:cubicBezTo>
                  <a:lnTo>
                    <a:pt x="1203" y="151"/>
                  </a:lnTo>
                  <a:lnTo>
                    <a:pt x="351" y="34"/>
                  </a:lnTo>
                  <a:cubicBezTo>
                    <a:pt x="234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0"/>
            <p:cNvSpPr/>
            <p:nvPr/>
          </p:nvSpPr>
          <p:spPr>
            <a:xfrm>
              <a:off x="1572627" y="3653185"/>
              <a:ext cx="71247" cy="9647"/>
            </a:xfrm>
            <a:custGeom>
              <a:avLst/>
              <a:gdLst/>
              <a:ahLst/>
              <a:cxnLst/>
              <a:rect l="l" t="t" r="r" b="b"/>
              <a:pathLst>
                <a:path w="2223" h="301" extrusionOk="0">
                  <a:moveTo>
                    <a:pt x="0" y="0"/>
                  </a:moveTo>
                  <a:cubicBezTo>
                    <a:pt x="368" y="84"/>
                    <a:pt x="735" y="134"/>
                    <a:pt x="1103" y="184"/>
                  </a:cubicBezTo>
                  <a:cubicBezTo>
                    <a:pt x="1470" y="234"/>
                    <a:pt x="1838" y="284"/>
                    <a:pt x="2222" y="301"/>
                  </a:cubicBezTo>
                  <a:cubicBezTo>
                    <a:pt x="1855" y="217"/>
                    <a:pt x="1487" y="151"/>
                    <a:pt x="1103" y="117"/>
                  </a:cubicBezTo>
                  <a:cubicBezTo>
                    <a:pt x="735" y="50"/>
                    <a:pt x="368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0"/>
            <p:cNvSpPr/>
            <p:nvPr/>
          </p:nvSpPr>
          <p:spPr>
            <a:xfrm>
              <a:off x="2420317" y="3696549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3710" y="1"/>
                  </a:moveTo>
                  <a:lnTo>
                    <a:pt x="302" y="168"/>
                  </a:lnTo>
                  <a:cubicBezTo>
                    <a:pt x="769" y="1371"/>
                    <a:pt x="1" y="4044"/>
                    <a:pt x="1" y="4044"/>
                  </a:cubicBezTo>
                  <a:lnTo>
                    <a:pt x="3627" y="4211"/>
                  </a:lnTo>
                  <a:cubicBezTo>
                    <a:pt x="4011" y="2724"/>
                    <a:pt x="3710" y="1"/>
                    <a:pt x="37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0"/>
            <p:cNvSpPr/>
            <p:nvPr/>
          </p:nvSpPr>
          <p:spPr>
            <a:xfrm>
              <a:off x="2405862" y="3676197"/>
              <a:ext cx="132302" cy="135507"/>
            </a:xfrm>
            <a:custGeom>
              <a:avLst/>
              <a:gdLst/>
              <a:ahLst/>
              <a:cxnLst/>
              <a:rect l="l" t="t" r="r" b="b"/>
              <a:pathLst>
                <a:path w="4128" h="4228" extrusionOk="0">
                  <a:moveTo>
                    <a:pt x="452" y="1"/>
                  </a:moveTo>
                  <a:cubicBezTo>
                    <a:pt x="452" y="1"/>
                    <a:pt x="201" y="3259"/>
                    <a:pt x="1" y="3877"/>
                  </a:cubicBezTo>
                  <a:lnTo>
                    <a:pt x="3309" y="4228"/>
                  </a:lnTo>
                  <a:lnTo>
                    <a:pt x="3810" y="3760"/>
                  </a:lnTo>
                  <a:cubicBezTo>
                    <a:pt x="3810" y="3760"/>
                    <a:pt x="4128" y="1371"/>
                    <a:pt x="4078" y="585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0"/>
            <p:cNvSpPr/>
            <p:nvPr/>
          </p:nvSpPr>
          <p:spPr>
            <a:xfrm>
              <a:off x="2511884" y="3795616"/>
              <a:ext cx="16121" cy="16089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84" y="1"/>
                  </a:moveTo>
                  <a:lnTo>
                    <a:pt x="1" y="502"/>
                  </a:lnTo>
                  <a:lnTo>
                    <a:pt x="502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0"/>
            <p:cNvSpPr/>
            <p:nvPr/>
          </p:nvSpPr>
          <p:spPr>
            <a:xfrm>
              <a:off x="2434772" y="3720651"/>
              <a:ext cx="80894" cy="10737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1"/>
                  </a:moveTo>
                  <a:cubicBezTo>
                    <a:pt x="118" y="34"/>
                    <a:pt x="235" y="51"/>
                    <a:pt x="368" y="67"/>
                  </a:cubicBezTo>
                  <a:lnTo>
                    <a:pt x="1254" y="168"/>
                  </a:lnTo>
                  <a:lnTo>
                    <a:pt x="2156" y="301"/>
                  </a:lnTo>
                  <a:cubicBezTo>
                    <a:pt x="2273" y="318"/>
                    <a:pt x="2390" y="335"/>
                    <a:pt x="2524" y="335"/>
                  </a:cubicBezTo>
                  <a:cubicBezTo>
                    <a:pt x="2407" y="301"/>
                    <a:pt x="2273" y="268"/>
                    <a:pt x="2156" y="251"/>
                  </a:cubicBezTo>
                  <a:cubicBezTo>
                    <a:pt x="1922" y="218"/>
                    <a:pt x="1622" y="151"/>
                    <a:pt x="1271" y="117"/>
                  </a:cubicBezTo>
                  <a:cubicBezTo>
                    <a:pt x="920" y="67"/>
                    <a:pt x="602" y="34"/>
                    <a:pt x="368" y="17"/>
                  </a:cubicBezTo>
                  <a:cubicBezTo>
                    <a:pt x="252" y="1"/>
                    <a:pt x="11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0"/>
            <p:cNvSpPr/>
            <p:nvPr/>
          </p:nvSpPr>
          <p:spPr>
            <a:xfrm>
              <a:off x="2433169" y="3743663"/>
              <a:ext cx="77689" cy="9903"/>
            </a:xfrm>
            <a:custGeom>
              <a:avLst/>
              <a:gdLst/>
              <a:ahLst/>
              <a:cxnLst/>
              <a:rect l="l" t="t" r="r" b="b"/>
              <a:pathLst>
                <a:path w="2424" h="309" extrusionOk="0">
                  <a:moveTo>
                    <a:pt x="1" y="1"/>
                  </a:moveTo>
                  <a:cubicBezTo>
                    <a:pt x="118" y="34"/>
                    <a:pt x="235" y="68"/>
                    <a:pt x="352" y="68"/>
                  </a:cubicBezTo>
                  <a:cubicBezTo>
                    <a:pt x="569" y="118"/>
                    <a:pt x="870" y="168"/>
                    <a:pt x="1204" y="201"/>
                  </a:cubicBezTo>
                  <a:cubicBezTo>
                    <a:pt x="1538" y="252"/>
                    <a:pt x="1855" y="268"/>
                    <a:pt x="2073" y="285"/>
                  </a:cubicBezTo>
                  <a:cubicBezTo>
                    <a:pt x="2155" y="297"/>
                    <a:pt x="2238" y="309"/>
                    <a:pt x="2321" y="309"/>
                  </a:cubicBezTo>
                  <a:cubicBezTo>
                    <a:pt x="2355" y="309"/>
                    <a:pt x="2389" y="307"/>
                    <a:pt x="2423" y="302"/>
                  </a:cubicBezTo>
                  <a:cubicBezTo>
                    <a:pt x="2307" y="268"/>
                    <a:pt x="2190" y="252"/>
                    <a:pt x="2073" y="252"/>
                  </a:cubicBezTo>
                  <a:lnTo>
                    <a:pt x="1220" y="135"/>
                  </a:lnTo>
                  <a:lnTo>
                    <a:pt x="368" y="34"/>
                  </a:lnTo>
                  <a:cubicBezTo>
                    <a:pt x="235" y="18"/>
                    <a:pt x="11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0"/>
            <p:cNvSpPr/>
            <p:nvPr/>
          </p:nvSpPr>
          <p:spPr>
            <a:xfrm>
              <a:off x="2433169" y="3764014"/>
              <a:ext cx="71247" cy="9134"/>
            </a:xfrm>
            <a:custGeom>
              <a:avLst/>
              <a:gdLst/>
              <a:ahLst/>
              <a:cxnLst/>
              <a:rect l="l" t="t" r="r" b="b"/>
              <a:pathLst>
                <a:path w="2223" h="285" extrusionOk="0">
                  <a:moveTo>
                    <a:pt x="1" y="1"/>
                  </a:moveTo>
                  <a:lnTo>
                    <a:pt x="1" y="1"/>
                  </a:lnTo>
                  <a:cubicBezTo>
                    <a:pt x="736" y="135"/>
                    <a:pt x="1471" y="235"/>
                    <a:pt x="2223" y="285"/>
                  </a:cubicBezTo>
                  <a:cubicBezTo>
                    <a:pt x="1488" y="151"/>
                    <a:pt x="753" y="5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0"/>
            <p:cNvSpPr/>
            <p:nvPr/>
          </p:nvSpPr>
          <p:spPr>
            <a:xfrm>
              <a:off x="2280547" y="3251535"/>
              <a:ext cx="129097" cy="135539"/>
            </a:xfrm>
            <a:custGeom>
              <a:avLst/>
              <a:gdLst/>
              <a:ahLst/>
              <a:cxnLst/>
              <a:rect l="l" t="t" r="r" b="b"/>
              <a:pathLst>
                <a:path w="4028" h="4229" extrusionOk="0">
                  <a:moveTo>
                    <a:pt x="3727" y="1"/>
                  </a:moveTo>
                  <a:lnTo>
                    <a:pt x="302" y="185"/>
                  </a:lnTo>
                  <a:cubicBezTo>
                    <a:pt x="786" y="1371"/>
                    <a:pt x="1" y="4061"/>
                    <a:pt x="1" y="4061"/>
                  </a:cubicBezTo>
                  <a:lnTo>
                    <a:pt x="3643" y="4228"/>
                  </a:lnTo>
                  <a:cubicBezTo>
                    <a:pt x="4028" y="2724"/>
                    <a:pt x="3727" y="1"/>
                    <a:pt x="372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0"/>
            <p:cNvSpPr/>
            <p:nvPr/>
          </p:nvSpPr>
          <p:spPr>
            <a:xfrm>
              <a:off x="2266092" y="3231183"/>
              <a:ext cx="132847" cy="136052"/>
            </a:xfrm>
            <a:custGeom>
              <a:avLst/>
              <a:gdLst/>
              <a:ahLst/>
              <a:cxnLst/>
              <a:rect l="l" t="t" r="r" b="b"/>
              <a:pathLst>
                <a:path w="4145" h="4245" extrusionOk="0">
                  <a:moveTo>
                    <a:pt x="452" y="1"/>
                  </a:moveTo>
                  <a:cubicBezTo>
                    <a:pt x="452" y="1"/>
                    <a:pt x="201" y="3259"/>
                    <a:pt x="1" y="3894"/>
                  </a:cubicBezTo>
                  <a:lnTo>
                    <a:pt x="3326" y="4245"/>
                  </a:lnTo>
                  <a:lnTo>
                    <a:pt x="3827" y="3760"/>
                  </a:lnTo>
                  <a:cubicBezTo>
                    <a:pt x="3827" y="3760"/>
                    <a:pt x="4144" y="1371"/>
                    <a:pt x="4094" y="602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0"/>
            <p:cNvSpPr/>
            <p:nvPr/>
          </p:nvSpPr>
          <p:spPr>
            <a:xfrm>
              <a:off x="2372659" y="3351146"/>
              <a:ext cx="16089" cy="1608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68" y="1"/>
                  </a:moveTo>
                  <a:lnTo>
                    <a:pt x="1" y="502"/>
                  </a:lnTo>
                  <a:lnTo>
                    <a:pt x="502" y="1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0"/>
            <p:cNvSpPr/>
            <p:nvPr/>
          </p:nvSpPr>
          <p:spPr>
            <a:xfrm>
              <a:off x="2295001" y="3276181"/>
              <a:ext cx="80894" cy="10737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0"/>
                  </a:moveTo>
                  <a:cubicBezTo>
                    <a:pt x="118" y="34"/>
                    <a:pt x="252" y="51"/>
                    <a:pt x="369" y="51"/>
                  </a:cubicBezTo>
                  <a:lnTo>
                    <a:pt x="1271" y="168"/>
                  </a:lnTo>
                  <a:lnTo>
                    <a:pt x="2156" y="284"/>
                  </a:lnTo>
                  <a:cubicBezTo>
                    <a:pt x="2290" y="318"/>
                    <a:pt x="2407" y="335"/>
                    <a:pt x="2524" y="335"/>
                  </a:cubicBezTo>
                  <a:cubicBezTo>
                    <a:pt x="2407" y="301"/>
                    <a:pt x="2290" y="268"/>
                    <a:pt x="2173" y="251"/>
                  </a:cubicBezTo>
                  <a:cubicBezTo>
                    <a:pt x="1939" y="201"/>
                    <a:pt x="1622" y="151"/>
                    <a:pt x="1271" y="101"/>
                  </a:cubicBezTo>
                  <a:cubicBezTo>
                    <a:pt x="920" y="67"/>
                    <a:pt x="602" y="34"/>
                    <a:pt x="385" y="17"/>
                  </a:cubicBezTo>
                  <a:cubicBezTo>
                    <a:pt x="252" y="0"/>
                    <a:pt x="13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0"/>
            <p:cNvSpPr/>
            <p:nvPr/>
          </p:nvSpPr>
          <p:spPr>
            <a:xfrm>
              <a:off x="2293944" y="3298680"/>
              <a:ext cx="77689" cy="10192"/>
            </a:xfrm>
            <a:custGeom>
              <a:avLst/>
              <a:gdLst/>
              <a:ahLst/>
              <a:cxnLst/>
              <a:rect l="l" t="t" r="r" b="b"/>
              <a:pathLst>
                <a:path w="2424" h="318" extrusionOk="0">
                  <a:moveTo>
                    <a:pt x="1" y="0"/>
                  </a:moveTo>
                  <a:lnTo>
                    <a:pt x="1" y="0"/>
                  </a:lnTo>
                  <a:cubicBezTo>
                    <a:pt x="117" y="50"/>
                    <a:pt x="234" y="67"/>
                    <a:pt x="351" y="84"/>
                  </a:cubicBezTo>
                  <a:cubicBezTo>
                    <a:pt x="569" y="134"/>
                    <a:pt x="869" y="167"/>
                    <a:pt x="1204" y="217"/>
                  </a:cubicBezTo>
                  <a:cubicBezTo>
                    <a:pt x="1538" y="251"/>
                    <a:pt x="1838" y="284"/>
                    <a:pt x="2056" y="301"/>
                  </a:cubicBezTo>
                  <a:cubicBezTo>
                    <a:pt x="2173" y="318"/>
                    <a:pt x="2306" y="318"/>
                    <a:pt x="2423" y="318"/>
                  </a:cubicBezTo>
                  <a:cubicBezTo>
                    <a:pt x="2306" y="284"/>
                    <a:pt x="2189" y="268"/>
                    <a:pt x="2072" y="268"/>
                  </a:cubicBezTo>
                  <a:lnTo>
                    <a:pt x="1204" y="151"/>
                  </a:lnTo>
                  <a:lnTo>
                    <a:pt x="351" y="50"/>
                  </a:lnTo>
                  <a:cubicBezTo>
                    <a:pt x="234" y="17"/>
                    <a:pt x="117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0"/>
            <p:cNvSpPr/>
            <p:nvPr/>
          </p:nvSpPr>
          <p:spPr>
            <a:xfrm>
              <a:off x="2293944" y="3319032"/>
              <a:ext cx="70734" cy="9647"/>
            </a:xfrm>
            <a:custGeom>
              <a:avLst/>
              <a:gdLst/>
              <a:ahLst/>
              <a:cxnLst/>
              <a:rect l="l" t="t" r="r" b="b"/>
              <a:pathLst>
                <a:path w="2207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719" y="150"/>
                    <a:pt x="1471" y="251"/>
                    <a:pt x="2206" y="301"/>
                  </a:cubicBezTo>
                  <a:cubicBezTo>
                    <a:pt x="1471" y="167"/>
                    <a:pt x="736" y="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0"/>
            <p:cNvSpPr/>
            <p:nvPr/>
          </p:nvSpPr>
          <p:spPr>
            <a:xfrm>
              <a:off x="1831815" y="3289578"/>
              <a:ext cx="129065" cy="135507"/>
            </a:xfrm>
            <a:custGeom>
              <a:avLst/>
              <a:gdLst/>
              <a:ahLst/>
              <a:cxnLst/>
              <a:rect l="l" t="t" r="r" b="b"/>
              <a:pathLst>
                <a:path w="4027" h="4228" extrusionOk="0">
                  <a:moveTo>
                    <a:pt x="3726" y="0"/>
                  </a:moveTo>
                  <a:lnTo>
                    <a:pt x="301" y="184"/>
                  </a:lnTo>
                  <a:cubicBezTo>
                    <a:pt x="785" y="1370"/>
                    <a:pt x="0" y="4060"/>
                    <a:pt x="0" y="4060"/>
                  </a:cubicBezTo>
                  <a:lnTo>
                    <a:pt x="3642" y="4227"/>
                  </a:lnTo>
                  <a:cubicBezTo>
                    <a:pt x="4027" y="2724"/>
                    <a:pt x="3726" y="0"/>
                    <a:pt x="37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0"/>
            <p:cNvSpPr/>
            <p:nvPr/>
          </p:nvSpPr>
          <p:spPr>
            <a:xfrm>
              <a:off x="1817873" y="3269226"/>
              <a:ext cx="132302" cy="136052"/>
            </a:xfrm>
            <a:custGeom>
              <a:avLst/>
              <a:gdLst/>
              <a:ahLst/>
              <a:cxnLst/>
              <a:rect l="l" t="t" r="r" b="b"/>
              <a:pathLst>
                <a:path w="4128" h="4245" extrusionOk="0">
                  <a:moveTo>
                    <a:pt x="435" y="0"/>
                  </a:moveTo>
                  <a:cubicBezTo>
                    <a:pt x="435" y="0"/>
                    <a:pt x="201" y="3258"/>
                    <a:pt x="1" y="3893"/>
                  </a:cubicBezTo>
                  <a:lnTo>
                    <a:pt x="3309" y="4244"/>
                  </a:lnTo>
                  <a:lnTo>
                    <a:pt x="3810" y="3760"/>
                  </a:lnTo>
                  <a:cubicBezTo>
                    <a:pt x="3810" y="3760"/>
                    <a:pt x="4128" y="1370"/>
                    <a:pt x="4077" y="602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0"/>
            <p:cNvSpPr/>
            <p:nvPr/>
          </p:nvSpPr>
          <p:spPr>
            <a:xfrm>
              <a:off x="1923895" y="3389158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68" y="1"/>
                  </a:moveTo>
                  <a:lnTo>
                    <a:pt x="1" y="502"/>
                  </a:lnTo>
                  <a:lnTo>
                    <a:pt x="502" y="1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0"/>
            <p:cNvSpPr/>
            <p:nvPr/>
          </p:nvSpPr>
          <p:spPr>
            <a:xfrm>
              <a:off x="1846269" y="3314193"/>
              <a:ext cx="81407" cy="10737"/>
            </a:xfrm>
            <a:custGeom>
              <a:avLst/>
              <a:gdLst/>
              <a:ahLst/>
              <a:cxnLst/>
              <a:rect l="l" t="t" r="r" b="b"/>
              <a:pathLst>
                <a:path w="2540" h="335" extrusionOk="0">
                  <a:moveTo>
                    <a:pt x="0" y="1"/>
                  </a:moveTo>
                  <a:cubicBezTo>
                    <a:pt x="134" y="34"/>
                    <a:pt x="251" y="51"/>
                    <a:pt x="384" y="51"/>
                  </a:cubicBezTo>
                  <a:lnTo>
                    <a:pt x="1270" y="168"/>
                  </a:lnTo>
                  <a:lnTo>
                    <a:pt x="2156" y="301"/>
                  </a:lnTo>
                  <a:cubicBezTo>
                    <a:pt x="2289" y="318"/>
                    <a:pt x="2406" y="335"/>
                    <a:pt x="2540" y="335"/>
                  </a:cubicBezTo>
                  <a:cubicBezTo>
                    <a:pt x="2423" y="301"/>
                    <a:pt x="2289" y="268"/>
                    <a:pt x="2172" y="251"/>
                  </a:cubicBezTo>
                  <a:cubicBezTo>
                    <a:pt x="1938" y="201"/>
                    <a:pt x="1621" y="151"/>
                    <a:pt x="1287" y="101"/>
                  </a:cubicBezTo>
                  <a:cubicBezTo>
                    <a:pt x="936" y="68"/>
                    <a:pt x="618" y="34"/>
                    <a:pt x="384" y="17"/>
                  </a:cubicBezTo>
                  <a:cubicBezTo>
                    <a:pt x="251" y="1"/>
                    <a:pt x="1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0"/>
            <p:cNvSpPr/>
            <p:nvPr/>
          </p:nvSpPr>
          <p:spPr>
            <a:xfrm>
              <a:off x="1845180" y="3336692"/>
              <a:ext cx="77689" cy="10192"/>
            </a:xfrm>
            <a:custGeom>
              <a:avLst/>
              <a:gdLst/>
              <a:ahLst/>
              <a:cxnLst/>
              <a:rect l="l" t="t" r="r" b="b"/>
              <a:pathLst>
                <a:path w="2424" h="318" extrusionOk="0">
                  <a:moveTo>
                    <a:pt x="1" y="0"/>
                  </a:moveTo>
                  <a:cubicBezTo>
                    <a:pt x="118" y="51"/>
                    <a:pt x="235" y="67"/>
                    <a:pt x="352" y="84"/>
                  </a:cubicBezTo>
                  <a:cubicBezTo>
                    <a:pt x="569" y="134"/>
                    <a:pt x="870" y="168"/>
                    <a:pt x="1204" y="218"/>
                  </a:cubicBezTo>
                  <a:cubicBezTo>
                    <a:pt x="1538" y="251"/>
                    <a:pt x="1839" y="285"/>
                    <a:pt x="2073" y="301"/>
                  </a:cubicBezTo>
                  <a:cubicBezTo>
                    <a:pt x="2190" y="318"/>
                    <a:pt x="2307" y="318"/>
                    <a:pt x="2423" y="318"/>
                  </a:cubicBezTo>
                  <a:cubicBezTo>
                    <a:pt x="2307" y="285"/>
                    <a:pt x="2190" y="268"/>
                    <a:pt x="2073" y="268"/>
                  </a:cubicBezTo>
                  <a:lnTo>
                    <a:pt x="1220" y="151"/>
                  </a:lnTo>
                  <a:lnTo>
                    <a:pt x="352" y="51"/>
                  </a:lnTo>
                  <a:cubicBezTo>
                    <a:pt x="235" y="17"/>
                    <a:pt x="118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0"/>
            <p:cNvSpPr/>
            <p:nvPr/>
          </p:nvSpPr>
          <p:spPr>
            <a:xfrm>
              <a:off x="1845180" y="3357043"/>
              <a:ext cx="71247" cy="9679"/>
            </a:xfrm>
            <a:custGeom>
              <a:avLst/>
              <a:gdLst/>
              <a:ahLst/>
              <a:cxnLst/>
              <a:rect l="l" t="t" r="r" b="b"/>
              <a:pathLst>
                <a:path w="2223" h="302" extrusionOk="0">
                  <a:moveTo>
                    <a:pt x="1" y="0"/>
                  </a:moveTo>
                  <a:lnTo>
                    <a:pt x="1" y="0"/>
                  </a:lnTo>
                  <a:cubicBezTo>
                    <a:pt x="736" y="151"/>
                    <a:pt x="1471" y="251"/>
                    <a:pt x="2223" y="301"/>
                  </a:cubicBezTo>
                  <a:cubicBezTo>
                    <a:pt x="1488" y="168"/>
                    <a:pt x="736" y="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0"/>
            <p:cNvSpPr/>
            <p:nvPr/>
          </p:nvSpPr>
          <p:spPr>
            <a:xfrm>
              <a:off x="1794861" y="3462007"/>
              <a:ext cx="275822" cy="216370"/>
            </a:xfrm>
            <a:custGeom>
              <a:avLst/>
              <a:gdLst/>
              <a:ahLst/>
              <a:cxnLst/>
              <a:rect l="l" t="t" r="r" b="b"/>
              <a:pathLst>
                <a:path w="8606" h="6751" extrusionOk="0">
                  <a:moveTo>
                    <a:pt x="0" y="0"/>
                  </a:moveTo>
                  <a:lnTo>
                    <a:pt x="284" y="6650"/>
                  </a:lnTo>
                  <a:lnTo>
                    <a:pt x="8605" y="6751"/>
                  </a:lnTo>
                  <a:lnTo>
                    <a:pt x="8221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0"/>
            <p:cNvSpPr/>
            <p:nvPr/>
          </p:nvSpPr>
          <p:spPr>
            <a:xfrm>
              <a:off x="1791624" y="3460405"/>
              <a:ext cx="264573" cy="199768"/>
            </a:xfrm>
            <a:custGeom>
              <a:avLst/>
              <a:gdLst/>
              <a:ahLst/>
              <a:cxnLst/>
              <a:rect l="l" t="t" r="r" b="b"/>
              <a:pathLst>
                <a:path w="8255" h="6233" extrusionOk="0">
                  <a:moveTo>
                    <a:pt x="1" y="0"/>
                  </a:moveTo>
                  <a:lnTo>
                    <a:pt x="1" y="6232"/>
                  </a:lnTo>
                  <a:lnTo>
                    <a:pt x="8255" y="62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0"/>
            <p:cNvSpPr/>
            <p:nvPr/>
          </p:nvSpPr>
          <p:spPr>
            <a:xfrm>
              <a:off x="1791111" y="3459315"/>
              <a:ext cx="266175" cy="201915"/>
            </a:xfrm>
            <a:custGeom>
              <a:avLst/>
              <a:gdLst/>
              <a:ahLst/>
              <a:cxnLst/>
              <a:rect l="l" t="t" r="r" b="b"/>
              <a:pathLst>
                <a:path w="8305" h="6300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2273"/>
                    <a:pt x="0" y="4395"/>
                    <a:pt x="0" y="6266"/>
                  </a:cubicBezTo>
                  <a:lnTo>
                    <a:pt x="0" y="6300"/>
                  </a:lnTo>
                  <a:lnTo>
                    <a:pt x="17" y="6300"/>
                  </a:lnTo>
                  <a:lnTo>
                    <a:pt x="5999" y="6283"/>
                  </a:lnTo>
                  <a:lnTo>
                    <a:pt x="7686" y="6283"/>
                  </a:lnTo>
                  <a:lnTo>
                    <a:pt x="8121" y="6266"/>
                  </a:lnTo>
                  <a:lnTo>
                    <a:pt x="7669" y="6266"/>
                  </a:lnTo>
                  <a:lnTo>
                    <a:pt x="5982" y="6250"/>
                  </a:lnTo>
                  <a:lnTo>
                    <a:pt x="50" y="6250"/>
                  </a:lnTo>
                  <a:cubicBezTo>
                    <a:pt x="50" y="4392"/>
                    <a:pt x="50" y="2288"/>
                    <a:pt x="50" y="68"/>
                  </a:cubicBezTo>
                  <a:lnTo>
                    <a:pt x="8254" y="68"/>
                  </a:lnTo>
                  <a:cubicBezTo>
                    <a:pt x="8254" y="1941"/>
                    <a:pt x="8254" y="3483"/>
                    <a:pt x="8271" y="4562"/>
                  </a:cubicBezTo>
                  <a:cubicBezTo>
                    <a:pt x="8271" y="5097"/>
                    <a:pt x="8271" y="5531"/>
                    <a:pt x="8271" y="5815"/>
                  </a:cubicBezTo>
                  <a:cubicBezTo>
                    <a:pt x="8271" y="5966"/>
                    <a:pt x="8271" y="6083"/>
                    <a:pt x="8271" y="6149"/>
                  </a:cubicBezTo>
                  <a:cubicBezTo>
                    <a:pt x="8271" y="6233"/>
                    <a:pt x="8271" y="6266"/>
                    <a:pt x="8271" y="6266"/>
                  </a:cubicBezTo>
                  <a:cubicBezTo>
                    <a:pt x="8271" y="6266"/>
                    <a:pt x="8288" y="6233"/>
                    <a:pt x="8288" y="6166"/>
                  </a:cubicBezTo>
                  <a:cubicBezTo>
                    <a:pt x="8288" y="6083"/>
                    <a:pt x="8288" y="5982"/>
                    <a:pt x="8288" y="5832"/>
                  </a:cubicBezTo>
                  <a:cubicBezTo>
                    <a:pt x="8288" y="5548"/>
                    <a:pt x="8288" y="5114"/>
                    <a:pt x="8288" y="4579"/>
                  </a:cubicBezTo>
                  <a:cubicBezTo>
                    <a:pt x="8288" y="3493"/>
                    <a:pt x="8304" y="1922"/>
                    <a:pt x="8304" y="34"/>
                  </a:cubicBezTo>
                  <a:lnTo>
                    <a:pt x="8304" y="17"/>
                  </a:lnTo>
                  <a:lnTo>
                    <a:pt x="827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0"/>
            <p:cNvSpPr/>
            <p:nvPr/>
          </p:nvSpPr>
          <p:spPr>
            <a:xfrm>
              <a:off x="1823770" y="3502711"/>
              <a:ext cx="107143" cy="134963"/>
            </a:xfrm>
            <a:custGeom>
              <a:avLst/>
              <a:gdLst/>
              <a:ahLst/>
              <a:cxnLst/>
              <a:rect l="l" t="t" r="r" b="b"/>
              <a:pathLst>
                <a:path w="3343" h="4211" extrusionOk="0">
                  <a:moveTo>
                    <a:pt x="0" y="0"/>
                  </a:moveTo>
                  <a:lnTo>
                    <a:pt x="0" y="4211"/>
                  </a:lnTo>
                  <a:lnTo>
                    <a:pt x="3342" y="4211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0"/>
            <p:cNvSpPr/>
            <p:nvPr/>
          </p:nvSpPr>
          <p:spPr>
            <a:xfrm>
              <a:off x="1822552" y="3502070"/>
              <a:ext cx="109419" cy="136693"/>
            </a:xfrm>
            <a:custGeom>
              <a:avLst/>
              <a:gdLst/>
              <a:ahLst/>
              <a:cxnLst/>
              <a:rect l="l" t="t" r="r" b="b"/>
              <a:pathLst>
                <a:path w="3414" h="4265" extrusionOk="0">
                  <a:moveTo>
                    <a:pt x="75" y="17"/>
                  </a:moveTo>
                  <a:cubicBezTo>
                    <a:pt x="76" y="17"/>
                    <a:pt x="74" y="20"/>
                    <a:pt x="72" y="23"/>
                  </a:cubicBezTo>
                  <a:lnTo>
                    <a:pt x="72" y="23"/>
                  </a:lnTo>
                  <a:lnTo>
                    <a:pt x="72" y="20"/>
                  </a:lnTo>
                  <a:cubicBezTo>
                    <a:pt x="74" y="18"/>
                    <a:pt x="75" y="17"/>
                    <a:pt x="75" y="17"/>
                  </a:cubicBezTo>
                  <a:close/>
                  <a:moveTo>
                    <a:pt x="45" y="54"/>
                  </a:moveTo>
                  <a:cubicBezTo>
                    <a:pt x="43" y="55"/>
                    <a:pt x="41" y="56"/>
                    <a:pt x="40" y="56"/>
                  </a:cubicBezTo>
                  <a:cubicBezTo>
                    <a:pt x="39" y="56"/>
                    <a:pt x="38" y="55"/>
                    <a:pt x="38" y="54"/>
                  </a:cubicBezTo>
                  <a:close/>
                  <a:moveTo>
                    <a:pt x="37" y="1"/>
                  </a:moveTo>
                  <a:cubicBezTo>
                    <a:pt x="31" y="1"/>
                    <a:pt x="13" y="22"/>
                    <a:pt x="5" y="28"/>
                  </a:cubicBezTo>
                  <a:lnTo>
                    <a:pt x="5" y="28"/>
                  </a:lnTo>
                  <a:lnTo>
                    <a:pt x="5" y="20"/>
                  </a:lnTo>
                  <a:cubicBezTo>
                    <a:pt x="2" y="27"/>
                    <a:pt x="1" y="30"/>
                    <a:pt x="2" y="30"/>
                  </a:cubicBezTo>
                  <a:cubicBezTo>
                    <a:pt x="3" y="30"/>
                    <a:pt x="4" y="29"/>
                    <a:pt x="5" y="28"/>
                  </a:cubicBezTo>
                  <a:lnTo>
                    <a:pt x="5" y="28"/>
                  </a:lnTo>
                  <a:lnTo>
                    <a:pt x="5" y="605"/>
                  </a:lnTo>
                  <a:lnTo>
                    <a:pt x="5" y="1173"/>
                  </a:lnTo>
                  <a:cubicBezTo>
                    <a:pt x="5" y="1541"/>
                    <a:pt x="5" y="1908"/>
                    <a:pt x="5" y="2259"/>
                  </a:cubicBezTo>
                  <a:cubicBezTo>
                    <a:pt x="5" y="2978"/>
                    <a:pt x="5" y="3629"/>
                    <a:pt x="5" y="4231"/>
                  </a:cubicBezTo>
                  <a:lnTo>
                    <a:pt x="5" y="4264"/>
                  </a:lnTo>
                  <a:lnTo>
                    <a:pt x="38" y="4264"/>
                  </a:lnTo>
                  <a:lnTo>
                    <a:pt x="2478" y="4247"/>
                  </a:lnTo>
                  <a:lnTo>
                    <a:pt x="3330" y="4247"/>
                  </a:lnTo>
                  <a:cubicBezTo>
                    <a:pt x="3347" y="4247"/>
                    <a:pt x="3363" y="4247"/>
                    <a:pt x="3380" y="4231"/>
                  </a:cubicBezTo>
                  <a:lnTo>
                    <a:pt x="2461" y="4231"/>
                  </a:lnTo>
                  <a:lnTo>
                    <a:pt x="72" y="4214"/>
                  </a:lnTo>
                  <a:lnTo>
                    <a:pt x="72" y="4214"/>
                  </a:lnTo>
                  <a:cubicBezTo>
                    <a:pt x="72" y="3617"/>
                    <a:pt x="72" y="2971"/>
                    <a:pt x="72" y="2259"/>
                  </a:cubicBezTo>
                  <a:lnTo>
                    <a:pt x="72" y="1173"/>
                  </a:lnTo>
                  <a:lnTo>
                    <a:pt x="72" y="605"/>
                  </a:lnTo>
                  <a:lnTo>
                    <a:pt x="72" y="321"/>
                  </a:lnTo>
                  <a:lnTo>
                    <a:pt x="72" y="54"/>
                  </a:lnTo>
                  <a:lnTo>
                    <a:pt x="3363" y="54"/>
                  </a:lnTo>
                  <a:cubicBezTo>
                    <a:pt x="3363" y="1292"/>
                    <a:pt x="3363" y="2332"/>
                    <a:pt x="3363" y="3061"/>
                  </a:cubicBezTo>
                  <a:cubicBezTo>
                    <a:pt x="3380" y="3429"/>
                    <a:pt x="3380" y="3729"/>
                    <a:pt x="3380" y="3930"/>
                  </a:cubicBezTo>
                  <a:cubicBezTo>
                    <a:pt x="3380" y="4030"/>
                    <a:pt x="3380" y="4097"/>
                    <a:pt x="3380" y="4147"/>
                  </a:cubicBezTo>
                  <a:cubicBezTo>
                    <a:pt x="3380" y="4153"/>
                    <a:pt x="3380" y="4159"/>
                    <a:pt x="3380" y="4164"/>
                  </a:cubicBezTo>
                  <a:cubicBezTo>
                    <a:pt x="3397" y="4114"/>
                    <a:pt x="3397" y="4030"/>
                    <a:pt x="3397" y="3930"/>
                  </a:cubicBezTo>
                  <a:cubicBezTo>
                    <a:pt x="3397" y="3729"/>
                    <a:pt x="3397" y="3445"/>
                    <a:pt x="3397" y="3078"/>
                  </a:cubicBezTo>
                  <a:cubicBezTo>
                    <a:pt x="3397" y="2326"/>
                    <a:pt x="3414" y="1273"/>
                    <a:pt x="3414" y="20"/>
                  </a:cubicBezTo>
                  <a:lnTo>
                    <a:pt x="3414" y="3"/>
                  </a:lnTo>
                  <a:lnTo>
                    <a:pt x="38" y="3"/>
                  </a:lnTo>
                  <a:cubicBezTo>
                    <a:pt x="38" y="2"/>
                    <a:pt x="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0"/>
            <p:cNvSpPr/>
            <p:nvPr/>
          </p:nvSpPr>
          <p:spPr>
            <a:xfrm>
              <a:off x="1828065" y="3472167"/>
              <a:ext cx="205120" cy="19326"/>
            </a:xfrm>
            <a:custGeom>
              <a:avLst/>
              <a:gdLst/>
              <a:ahLst/>
              <a:cxnLst/>
              <a:rect l="l" t="t" r="r" b="b"/>
              <a:pathLst>
                <a:path w="6400" h="603" extrusionOk="0">
                  <a:moveTo>
                    <a:pt x="0" y="1"/>
                  </a:moveTo>
                  <a:lnTo>
                    <a:pt x="0" y="602"/>
                  </a:lnTo>
                  <a:lnTo>
                    <a:pt x="6399" y="602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0"/>
            <p:cNvSpPr/>
            <p:nvPr/>
          </p:nvSpPr>
          <p:spPr>
            <a:xfrm>
              <a:off x="1826975" y="3471109"/>
              <a:ext cx="206755" cy="21441"/>
            </a:xfrm>
            <a:custGeom>
              <a:avLst/>
              <a:gdLst/>
              <a:ahLst/>
              <a:cxnLst/>
              <a:rect l="l" t="t" r="r" b="b"/>
              <a:pathLst>
                <a:path w="6451" h="669" extrusionOk="0">
                  <a:moveTo>
                    <a:pt x="34" y="0"/>
                  </a:moveTo>
                  <a:cubicBezTo>
                    <a:pt x="14" y="20"/>
                    <a:pt x="5" y="30"/>
                    <a:pt x="1" y="34"/>
                  </a:cubicBezTo>
                  <a:lnTo>
                    <a:pt x="1" y="34"/>
                  </a:lnTo>
                  <a:lnTo>
                    <a:pt x="1" y="335"/>
                  </a:lnTo>
                  <a:lnTo>
                    <a:pt x="1" y="635"/>
                  </a:lnTo>
                  <a:lnTo>
                    <a:pt x="1" y="669"/>
                  </a:lnTo>
                  <a:lnTo>
                    <a:pt x="34" y="669"/>
                  </a:lnTo>
                  <a:lnTo>
                    <a:pt x="4596" y="652"/>
                  </a:lnTo>
                  <a:lnTo>
                    <a:pt x="5949" y="635"/>
                  </a:lnTo>
                  <a:lnTo>
                    <a:pt x="6300" y="635"/>
                  </a:lnTo>
                  <a:lnTo>
                    <a:pt x="5932" y="619"/>
                  </a:lnTo>
                  <a:lnTo>
                    <a:pt x="4579" y="619"/>
                  </a:lnTo>
                  <a:lnTo>
                    <a:pt x="51" y="602"/>
                  </a:lnTo>
                  <a:lnTo>
                    <a:pt x="51" y="602"/>
                  </a:lnTo>
                  <a:lnTo>
                    <a:pt x="51" y="335"/>
                  </a:lnTo>
                  <a:lnTo>
                    <a:pt x="51" y="50"/>
                  </a:lnTo>
                  <a:lnTo>
                    <a:pt x="51" y="50"/>
                  </a:lnTo>
                  <a:cubicBezTo>
                    <a:pt x="2901" y="50"/>
                    <a:pt x="5366" y="50"/>
                    <a:pt x="6433" y="34"/>
                  </a:cubicBezTo>
                  <a:cubicBezTo>
                    <a:pt x="6433" y="218"/>
                    <a:pt x="6433" y="368"/>
                    <a:pt x="6433" y="468"/>
                  </a:cubicBezTo>
                  <a:cubicBezTo>
                    <a:pt x="6433" y="518"/>
                    <a:pt x="6433" y="568"/>
                    <a:pt x="6433" y="585"/>
                  </a:cubicBezTo>
                  <a:cubicBezTo>
                    <a:pt x="6433" y="602"/>
                    <a:pt x="6433" y="619"/>
                    <a:pt x="6433" y="635"/>
                  </a:cubicBezTo>
                  <a:cubicBezTo>
                    <a:pt x="6433" y="619"/>
                    <a:pt x="6450" y="602"/>
                    <a:pt x="6450" y="602"/>
                  </a:cubicBezTo>
                  <a:cubicBezTo>
                    <a:pt x="6450" y="568"/>
                    <a:pt x="6450" y="535"/>
                    <a:pt x="6450" y="485"/>
                  </a:cubicBezTo>
                  <a:cubicBezTo>
                    <a:pt x="6450" y="368"/>
                    <a:pt x="6450" y="218"/>
                    <a:pt x="6450" y="34"/>
                  </a:cubicBezTo>
                  <a:lnTo>
                    <a:pt x="6450" y="17"/>
                  </a:lnTo>
                  <a:lnTo>
                    <a:pt x="6433" y="17"/>
                  </a:lnTo>
                  <a:cubicBezTo>
                    <a:pt x="5364" y="0"/>
                    <a:pt x="289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0"/>
            <p:cNvSpPr/>
            <p:nvPr/>
          </p:nvSpPr>
          <p:spPr>
            <a:xfrm>
              <a:off x="1944246" y="3502711"/>
              <a:ext cx="88939" cy="81407"/>
            </a:xfrm>
            <a:custGeom>
              <a:avLst/>
              <a:gdLst/>
              <a:ahLst/>
              <a:cxnLst/>
              <a:rect l="l" t="t" r="r" b="b"/>
              <a:pathLst>
                <a:path w="2775" h="2540" extrusionOk="0">
                  <a:moveTo>
                    <a:pt x="1" y="0"/>
                  </a:moveTo>
                  <a:lnTo>
                    <a:pt x="1" y="2540"/>
                  </a:lnTo>
                  <a:lnTo>
                    <a:pt x="2774" y="254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0"/>
            <p:cNvSpPr/>
            <p:nvPr/>
          </p:nvSpPr>
          <p:spPr>
            <a:xfrm>
              <a:off x="1943189" y="3501621"/>
              <a:ext cx="91054" cy="83586"/>
            </a:xfrm>
            <a:custGeom>
              <a:avLst/>
              <a:gdLst/>
              <a:ahLst/>
              <a:cxnLst/>
              <a:rect l="l" t="t" r="r" b="b"/>
              <a:pathLst>
                <a:path w="2841" h="2608" extrusionOk="0">
                  <a:moveTo>
                    <a:pt x="34" y="1"/>
                  </a:moveTo>
                  <a:cubicBezTo>
                    <a:pt x="34" y="1"/>
                    <a:pt x="13" y="22"/>
                    <a:pt x="0" y="34"/>
                  </a:cubicBezTo>
                  <a:lnTo>
                    <a:pt x="0" y="34"/>
                  </a:lnTo>
                  <a:lnTo>
                    <a:pt x="0" y="385"/>
                  </a:lnTo>
                  <a:lnTo>
                    <a:pt x="0" y="719"/>
                  </a:lnTo>
                  <a:lnTo>
                    <a:pt x="0" y="1371"/>
                  </a:lnTo>
                  <a:cubicBezTo>
                    <a:pt x="0" y="1805"/>
                    <a:pt x="0" y="2206"/>
                    <a:pt x="0" y="2574"/>
                  </a:cubicBezTo>
                  <a:lnTo>
                    <a:pt x="0" y="2607"/>
                  </a:lnTo>
                  <a:lnTo>
                    <a:pt x="34" y="2607"/>
                  </a:lnTo>
                  <a:lnTo>
                    <a:pt x="2056" y="2591"/>
                  </a:lnTo>
                  <a:lnTo>
                    <a:pt x="2624" y="2591"/>
                  </a:lnTo>
                  <a:lnTo>
                    <a:pt x="2774" y="2574"/>
                  </a:lnTo>
                  <a:lnTo>
                    <a:pt x="2607" y="2574"/>
                  </a:lnTo>
                  <a:lnTo>
                    <a:pt x="2039" y="2557"/>
                  </a:lnTo>
                  <a:lnTo>
                    <a:pt x="51" y="2557"/>
                  </a:lnTo>
                  <a:cubicBezTo>
                    <a:pt x="51" y="2194"/>
                    <a:pt x="67" y="1799"/>
                    <a:pt x="67" y="1371"/>
                  </a:cubicBezTo>
                  <a:lnTo>
                    <a:pt x="67" y="719"/>
                  </a:lnTo>
                  <a:lnTo>
                    <a:pt x="67" y="385"/>
                  </a:lnTo>
                  <a:lnTo>
                    <a:pt x="67" y="68"/>
                  </a:lnTo>
                  <a:lnTo>
                    <a:pt x="2791" y="68"/>
                  </a:lnTo>
                  <a:cubicBezTo>
                    <a:pt x="2791" y="821"/>
                    <a:pt x="2791" y="1428"/>
                    <a:pt x="2807" y="1872"/>
                  </a:cubicBezTo>
                  <a:cubicBezTo>
                    <a:pt x="2807" y="2089"/>
                    <a:pt x="2807" y="2273"/>
                    <a:pt x="2807" y="2390"/>
                  </a:cubicBezTo>
                  <a:cubicBezTo>
                    <a:pt x="2807" y="2440"/>
                    <a:pt x="2807" y="2490"/>
                    <a:pt x="2807" y="2524"/>
                  </a:cubicBezTo>
                  <a:cubicBezTo>
                    <a:pt x="2807" y="2540"/>
                    <a:pt x="2807" y="2557"/>
                    <a:pt x="2807" y="2574"/>
                  </a:cubicBezTo>
                  <a:lnTo>
                    <a:pt x="2824" y="2574"/>
                  </a:lnTo>
                  <a:cubicBezTo>
                    <a:pt x="2824" y="2557"/>
                    <a:pt x="2824" y="2540"/>
                    <a:pt x="2824" y="2540"/>
                  </a:cubicBezTo>
                  <a:cubicBezTo>
                    <a:pt x="2824" y="2507"/>
                    <a:pt x="2824" y="2457"/>
                    <a:pt x="2824" y="2407"/>
                  </a:cubicBezTo>
                  <a:cubicBezTo>
                    <a:pt x="2824" y="2273"/>
                    <a:pt x="2824" y="2106"/>
                    <a:pt x="2824" y="1889"/>
                  </a:cubicBezTo>
                  <a:cubicBezTo>
                    <a:pt x="2824" y="1438"/>
                    <a:pt x="2841" y="803"/>
                    <a:pt x="2841" y="34"/>
                  </a:cubicBezTo>
                  <a:lnTo>
                    <a:pt x="2841" y="17"/>
                  </a:lnTo>
                  <a:lnTo>
                    <a:pt x="2824" y="1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0"/>
            <p:cNvSpPr/>
            <p:nvPr/>
          </p:nvSpPr>
          <p:spPr>
            <a:xfrm>
              <a:off x="1944246" y="3596938"/>
              <a:ext cx="88939" cy="40736"/>
            </a:xfrm>
            <a:custGeom>
              <a:avLst/>
              <a:gdLst/>
              <a:ahLst/>
              <a:cxnLst/>
              <a:rect l="l" t="t" r="r" b="b"/>
              <a:pathLst>
                <a:path w="2775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2774" y="1271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0"/>
            <p:cNvSpPr/>
            <p:nvPr/>
          </p:nvSpPr>
          <p:spPr>
            <a:xfrm>
              <a:off x="1942740" y="3595784"/>
              <a:ext cx="91503" cy="42979"/>
            </a:xfrm>
            <a:custGeom>
              <a:avLst/>
              <a:gdLst/>
              <a:ahLst/>
              <a:cxnLst/>
              <a:rect l="l" t="t" r="r" b="b"/>
              <a:pathLst>
                <a:path w="2855" h="1341" extrusionOk="0">
                  <a:moveTo>
                    <a:pt x="50" y="0"/>
                  </a:moveTo>
                  <a:cubicBezTo>
                    <a:pt x="47" y="0"/>
                    <a:pt x="0" y="37"/>
                    <a:pt x="14" y="37"/>
                  </a:cubicBezTo>
                  <a:lnTo>
                    <a:pt x="14" y="204"/>
                  </a:lnTo>
                  <a:lnTo>
                    <a:pt x="14" y="371"/>
                  </a:lnTo>
                  <a:lnTo>
                    <a:pt x="14" y="688"/>
                  </a:lnTo>
                  <a:cubicBezTo>
                    <a:pt x="14" y="906"/>
                    <a:pt x="14" y="1106"/>
                    <a:pt x="14" y="1307"/>
                  </a:cubicBezTo>
                  <a:lnTo>
                    <a:pt x="14" y="1340"/>
                  </a:lnTo>
                  <a:lnTo>
                    <a:pt x="48" y="1340"/>
                  </a:lnTo>
                  <a:lnTo>
                    <a:pt x="2053" y="1323"/>
                  </a:lnTo>
                  <a:lnTo>
                    <a:pt x="2771" y="1323"/>
                  </a:lnTo>
                  <a:cubicBezTo>
                    <a:pt x="2788" y="1323"/>
                    <a:pt x="2805" y="1323"/>
                    <a:pt x="2821" y="1307"/>
                  </a:cubicBezTo>
                  <a:lnTo>
                    <a:pt x="2621" y="1307"/>
                  </a:lnTo>
                  <a:lnTo>
                    <a:pt x="2036" y="1290"/>
                  </a:lnTo>
                  <a:lnTo>
                    <a:pt x="66" y="1290"/>
                  </a:lnTo>
                  <a:cubicBezTo>
                    <a:pt x="81" y="1095"/>
                    <a:pt x="81" y="900"/>
                    <a:pt x="81" y="688"/>
                  </a:cubicBezTo>
                  <a:lnTo>
                    <a:pt x="81" y="371"/>
                  </a:lnTo>
                  <a:lnTo>
                    <a:pt x="81" y="70"/>
                  </a:lnTo>
                  <a:lnTo>
                    <a:pt x="81" y="70"/>
                  </a:lnTo>
                  <a:lnTo>
                    <a:pt x="2805" y="54"/>
                  </a:lnTo>
                  <a:lnTo>
                    <a:pt x="2805" y="54"/>
                  </a:lnTo>
                  <a:cubicBezTo>
                    <a:pt x="2805" y="430"/>
                    <a:pt x="2821" y="742"/>
                    <a:pt x="2821" y="956"/>
                  </a:cubicBezTo>
                  <a:cubicBezTo>
                    <a:pt x="2821" y="1073"/>
                    <a:pt x="2821" y="1156"/>
                    <a:pt x="2821" y="1223"/>
                  </a:cubicBezTo>
                  <a:cubicBezTo>
                    <a:pt x="2821" y="1257"/>
                    <a:pt x="2821" y="1273"/>
                    <a:pt x="2821" y="1307"/>
                  </a:cubicBezTo>
                  <a:cubicBezTo>
                    <a:pt x="2838" y="1290"/>
                    <a:pt x="2838" y="1257"/>
                    <a:pt x="2838" y="1223"/>
                  </a:cubicBezTo>
                  <a:cubicBezTo>
                    <a:pt x="2838" y="1156"/>
                    <a:pt x="2838" y="1073"/>
                    <a:pt x="2838" y="973"/>
                  </a:cubicBezTo>
                  <a:cubicBezTo>
                    <a:pt x="2838" y="739"/>
                    <a:pt x="2838" y="421"/>
                    <a:pt x="2855" y="37"/>
                  </a:cubicBezTo>
                  <a:lnTo>
                    <a:pt x="2855" y="20"/>
                  </a:lnTo>
                  <a:lnTo>
                    <a:pt x="2821" y="20"/>
                  </a:lnTo>
                  <a:lnTo>
                    <a:pt x="48" y="3"/>
                  </a:lnTo>
                  <a:cubicBezTo>
                    <a:pt x="50" y="1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0"/>
            <p:cNvSpPr/>
            <p:nvPr/>
          </p:nvSpPr>
          <p:spPr>
            <a:xfrm>
              <a:off x="1823770" y="3503223"/>
              <a:ext cx="104451" cy="134450"/>
            </a:xfrm>
            <a:custGeom>
              <a:avLst/>
              <a:gdLst/>
              <a:ahLst/>
              <a:cxnLst/>
              <a:rect l="l" t="t" r="r" b="b"/>
              <a:pathLst>
                <a:path w="3259" h="4195" extrusionOk="0">
                  <a:moveTo>
                    <a:pt x="3259" y="1"/>
                  </a:moveTo>
                  <a:lnTo>
                    <a:pt x="1629" y="2098"/>
                  </a:lnTo>
                  <a:cubicBezTo>
                    <a:pt x="2185" y="1404"/>
                    <a:pt x="2741" y="711"/>
                    <a:pt x="3259" y="1"/>
                  </a:cubicBezTo>
                  <a:close/>
                  <a:moveTo>
                    <a:pt x="1629" y="2098"/>
                  </a:moveTo>
                  <a:cubicBezTo>
                    <a:pt x="1074" y="2791"/>
                    <a:pt x="518" y="3485"/>
                    <a:pt x="0" y="4195"/>
                  </a:cubicBezTo>
                  <a:lnTo>
                    <a:pt x="1629" y="20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0"/>
            <p:cNvSpPr/>
            <p:nvPr/>
          </p:nvSpPr>
          <p:spPr>
            <a:xfrm>
              <a:off x="1823770" y="3503223"/>
              <a:ext cx="104451" cy="134450"/>
            </a:xfrm>
            <a:custGeom>
              <a:avLst/>
              <a:gdLst/>
              <a:ahLst/>
              <a:cxnLst/>
              <a:rect l="l" t="t" r="r" b="b"/>
              <a:pathLst>
                <a:path w="3259" h="4195" extrusionOk="0">
                  <a:moveTo>
                    <a:pt x="3259" y="1"/>
                  </a:moveTo>
                  <a:lnTo>
                    <a:pt x="3259" y="1"/>
                  </a:lnTo>
                  <a:cubicBezTo>
                    <a:pt x="3208" y="51"/>
                    <a:pt x="3175" y="101"/>
                    <a:pt x="3125" y="151"/>
                  </a:cubicBezTo>
                  <a:lnTo>
                    <a:pt x="2774" y="602"/>
                  </a:lnTo>
                  <a:cubicBezTo>
                    <a:pt x="2490" y="987"/>
                    <a:pt x="2072" y="1505"/>
                    <a:pt x="1604" y="2073"/>
                  </a:cubicBezTo>
                  <a:cubicBezTo>
                    <a:pt x="1153" y="2658"/>
                    <a:pt x="736" y="3175"/>
                    <a:pt x="452" y="3560"/>
                  </a:cubicBezTo>
                  <a:cubicBezTo>
                    <a:pt x="301" y="3760"/>
                    <a:pt x="184" y="3911"/>
                    <a:pt x="117" y="4028"/>
                  </a:cubicBezTo>
                  <a:cubicBezTo>
                    <a:pt x="67" y="4078"/>
                    <a:pt x="34" y="4145"/>
                    <a:pt x="0" y="4195"/>
                  </a:cubicBezTo>
                  <a:cubicBezTo>
                    <a:pt x="51" y="4145"/>
                    <a:pt x="84" y="4094"/>
                    <a:pt x="134" y="4044"/>
                  </a:cubicBezTo>
                  <a:lnTo>
                    <a:pt x="485" y="3593"/>
                  </a:lnTo>
                  <a:cubicBezTo>
                    <a:pt x="786" y="3209"/>
                    <a:pt x="1187" y="2691"/>
                    <a:pt x="1655" y="2123"/>
                  </a:cubicBezTo>
                  <a:cubicBezTo>
                    <a:pt x="2122" y="1538"/>
                    <a:pt x="2523" y="1020"/>
                    <a:pt x="2807" y="636"/>
                  </a:cubicBezTo>
                  <a:cubicBezTo>
                    <a:pt x="2958" y="435"/>
                    <a:pt x="3075" y="285"/>
                    <a:pt x="3142" y="168"/>
                  </a:cubicBezTo>
                  <a:cubicBezTo>
                    <a:pt x="3192" y="118"/>
                    <a:pt x="3225" y="51"/>
                    <a:pt x="3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0"/>
            <p:cNvSpPr/>
            <p:nvPr/>
          </p:nvSpPr>
          <p:spPr>
            <a:xfrm>
              <a:off x="1823770" y="3502711"/>
              <a:ext cx="107143" cy="134963"/>
            </a:xfrm>
            <a:custGeom>
              <a:avLst/>
              <a:gdLst/>
              <a:ahLst/>
              <a:cxnLst/>
              <a:rect l="l" t="t" r="r" b="b"/>
              <a:pathLst>
                <a:path w="3343" h="4211" extrusionOk="0">
                  <a:moveTo>
                    <a:pt x="0" y="0"/>
                  </a:moveTo>
                  <a:lnTo>
                    <a:pt x="3342" y="42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0"/>
            <p:cNvSpPr/>
            <p:nvPr/>
          </p:nvSpPr>
          <p:spPr>
            <a:xfrm>
              <a:off x="1823225" y="3502711"/>
              <a:ext cx="108201" cy="134963"/>
            </a:xfrm>
            <a:custGeom>
              <a:avLst/>
              <a:gdLst/>
              <a:ahLst/>
              <a:cxnLst/>
              <a:rect l="l" t="t" r="r" b="b"/>
              <a:pathLst>
                <a:path w="3376" h="421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7"/>
                    <a:pt x="736" y="969"/>
                    <a:pt x="1672" y="2122"/>
                  </a:cubicBezTo>
                  <a:cubicBezTo>
                    <a:pt x="2582" y="3281"/>
                    <a:pt x="3329" y="4211"/>
                    <a:pt x="3359" y="4211"/>
                  </a:cubicBezTo>
                  <a:cubicBezTo>
                    <a:pt x="3359" y="4211"/>
                    <a:pt x="3359" y="4211"/>
                    <a:pt x="3359" y="4211"/>
                  </a:cubicBezTo>
                  <a:cubicBezTo>
                    <a:pt x="3376" y="4211"/>
                    <a:pt x="2641" y="3258"/>
                    <a:pt x="1722" y="2089"/>
                  </a:cubicBezTo>
                  <a:cubicBezTo>
                    <a:pt x="786" y="93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0"/>
            <p:cNvSpPr/>
            <p:nvPr/>
          </p:nvSpPr>
          <p:spPr>
            <a:xfrm>
              <a:off x="1764862" y="3486622"/>
              <a:ext cx="39133" cy="33460"/>
            </a:xfrm>
            <a:custGeom>
              <a:avLst/>
              <a:gdLst/>
              <a:ahLst/>
              <a:cxnLst/>
              <a:rect l="l" t="t" r="r" b="b"/>
              <a:pathLst>
                <a:path w="1221" h="1044" extrusionOk="0">
                  <a:moveTo>
                    <a:pt x="702" y="1"/>
                  </a:moveTo>
                  <a:cubicBezTo>
                    <a:pt x="234" y="1"/>
                    <a:pt x="0" y="552"/>
                    <a:pt x="335" y="886"/>
                  </a:cubicBezTo>
                  <a:cubicBezTo>
                    <a:pt x="443" y="995"/>
                    <a:pt x="575" y="1044"/>
                    <a:pt x="703" y="1044"/>
                  </a:cubicBezTo>
                  <a:cubicBezTo>
                    <a:pt x="969" y="1044"/>
                    <a:pt x="1220" y="835"/>
                    <a:pt x="1220" y="519"/>
                  </a:cubicBezTo>
                  <a:cubicBezTo>
                    <a:pt x="1220" y="235"/>
                    <a:pt x="986" y="1"/>
                    <a:pt x="70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0"/>
            <p:cNvSpPr/>
            <p:nvPr/>
          </p:nvSpPr>
          <p:spPr>
            <a:xfrm>
              <a:off x="1770503" y="3486397"/>
              <a:ext cx="33492" cy="3346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228" y="97"/>
                  </a:moveTo>
                  <a:cubicBezTo>
                    <a:pt x="157" y="145"/>
                    <a:pt x="99" y="211"/>
                    <a:pt x="60" y="285"/>
                  </a:cubicBezTo>
                  <a:lnTo>
                    <a:pt x="60" y="285"/>
                  </a:lnTo>
                  <a:cubicBezTo>
                    <a:pt x="85" y="240"/>
                    <a:pt x="118" y="197"/>
                    <a:pt x="159" y="158"/>
                  </a:cubicBezTo>
                  <a:cubicBezTo>
                    <a:pt x="181" y="135"/>
                    <a:pt x="204" y="114"/>
                    <a:pt x="228" y="97"/>
                  </a:cubicBezTo>
                  <a:close/>
                  <a:moveTo>
                    <a:pt x="60" y="285"/>
                  </a:moveTo>
                  <a:lnTo>
                    <a:pt x="60" y="285"/>
                  </a:lnTo>
                  <a:cubicBezTo>
                    <a:pt x="20" y="360"/>
                    <a:pt x="1" y="442"/>
                    <a:pt x="1" y="522"/>
                  </a:cubicBezTo>
                  <a:lnTo>
                    <a:pt x="1" y="522"/>
                  </a:lnTo>
                  <a:cubicBezTo>
                    <a:pt x="2" y="439"/>
                    <a:pt x="23" y="358"/>
                    <a:pt x="60" y="285"/>
                  </a:cubicBezTo>
                  <a:close/>
                  <a:moveTo>
                    <a:pt x="520" y="1"/>
                  </a:moveTo>
                  <a:cubicBezTo>
                    <a:pt x="419" y="1"/>
                    <a:pt x="317" y="31"/>
                    <a:pt x="228" y="97"/>
                  </a:cubicBezTo>
                  <a:lnTo>
                    <a:pt x="228" y="97"/>
                  </a:lnTo>
                  <a:cubicBezTo>
                    <a:pt x="310" y="41"/>
                    <a:pt x="411" y="8"/>
                    <a:pt x="526" y="8"/>
                  </a:cubicBezTo>
                  <a:cubicBezTo>
                    <a:pt x="810" y="8"/>
                    <a:pt x="1044" y="242"/>
                    <a:pt x="1044" y="526"/>
                  </a:cubicBezTo>
                  <a:cubicBezTo>
                    <a:pt x="1044" y="210"/>
                    <a:pt x="786" y="1"/>
                    <a:pt x="520" y="1"/>
                  </a:cubicBezTo>
                  <a:close/>
                  <a:moveTo>
                    <a:pt x="1" y="522"/>
                  </a:moveTo>
                  <a:cubicBezTo>
                    <a:pt x="1" y="615"/>
                    <a:pt x="26" y="709"/>
                    <a:pt x="80" y="796"/>
                  </a:cubicBezTo>
                  <a:lnTo>
                    <a:pt x="80" y="796"/>
                  </a:lnTo>
                  <a:cubicBezTo>
                    <a:pt x="30" y="714"/>
                    <a:pt x="2" y="618"/>
                    <a:pt x="1" y="522"/>
                  </a:cubicBezTo>
                  <a:close/>
                  <a:moveTo>
                    <a:pt x="1044" y="526"/>
                  </a:moveTo>
                  <a:cubicBezTo>
                    <a:pt x="1044" y="771"/>
                    <a:pt x="870" y="978"/>
                    <a:pt x="640" y="1031"/>
                  </a:cubicBezTo>
                  <a:lnTo>
                    <a:pt x="640" y="1031"/>
                  </a:lnTo>
                  <a:cubicBezTo>
                    <a:pt x="860" y="983"/>
                    <a:pt x="1044" y="796"/>
                    <a:pt x="1044" y="526"/>
                  </a:cubicBezTo>
                  <a:close/>
                  <a:moveTo>
                    <a:pt x="80" y="796"/>
                  </a:moveTo>
                  <a:cubicBezTo>
                    <a:pt x="169" y="940"/>
                    <a:pt x="326" y="1044"/>
                    <a:pt x="526" y="1044"/>
                  </a:cubicBezTo>
                  <a:cubicBezTo>
                    <a:pt x="565" y="1044"/>
                    <a:pt x="604" y="1039"/>
                    <a:pt x="640" y="1031"/>
                  </a:cubicBezTo>
                  <a:lnTo>
                    <a:pt x="640" y="1031"/>
                  </a:lnTo>
                  <a:cubicBezTo>
                    <a:pt x="603" y="1039"/>
                    <a:pt x="565" y="1043"/>
                    <a:pt x="527" y="1043"/>
                  </a:cubicBezTo>
                  <a:cubicBezTo>
                    <a:pt x="399" y="1043"/>
                    <a:pt x="267" y="997"/>
                    <a:pt x="159" y="893"/>
                  </a:cubicBezTo>
                  <a:cubicBezTo>
                    <a:pt x="128" y="863"/>
                    <a:pt x="102" y="830"/>
                    <a:pt x="80" y="7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0"/>
            <p:cNvSpPr/>
            <p:nvPr/>
          </p:nvSpPr>
          <p:spPr>
            <a:xfrm>
              <a:off x="2039050" y="3445405"/>
              <a:ext cx="39646" cy="33973"/>
            </a:xfrm>
            <a:custGeom>
              <a:avLst/>
              <a:gdLst/>
              <a:ahLst/>
              <a:cxnLst/>
              <a:rect l="l" t="t" r="r" b="b"/>
              <a:pathLst>
                <a:path w="1237" h="1060" extrusionOk="0">
                  <a:moveTo>
                    <a:pt x="702" y="0"/>
                  </a:moveTo>
                  <a:cubicBezTo>
                    <a:pt x="234" y="0"/>
                    <a:pt x="0" y="568"/>
                    <a:pt x="334" y="903"/>
                  </a:cubicBezTo>
                  <a:cubicBezTo>
                    <a:pt x="443" y="1011"/>
                    <a:pt x="577" y="1060"/>
                    <a:pt x="707" y="1060"/>
                  </a:cubicBezTo>
                  <a:cubicBezTo>
                    <a:pt x="978" y="1060"/>
                    <a:pt x="1237" y="851"/>
                    <a:pt x="1237" y="535"/>
                  </a:cubicBezTo>
                  <a:cubicBezTo>
                    <a:pt x="1237" y="251"/>
                    <a:pt x="1003" y="0"/>
                    <a:pt x="70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0"/>
            <p:cNvSpPr/>
            <p:nvPr/>
          </p:nvSpPr>
          <p:spPr>
            <a:xfrm>
              <a:off x="2039050" y="3445726"/>
              <a:ext cx="39646" cy="33428"/>
            </a:xfrm>
            <a:custGeom>
              <a:avLst/>
              <a:gdLst/>
              <a:ahLst/>
              <a:cxnLst/>
              <a:rect l="l" t="t" r="r" b="b"/>
              <a:pathLst>
                <a:path w="1237" h="1043" extrusionOk="0">
                  <a:moveTo>
                    <a:pt x="702" y="7"/>
                  </a:moveTo>
                  <a:cubicBezTo>
                    <a:pt x="986" y="7"/>
                    <a:pt x="1220" y="241"/>
                    <a:pt x="1220" y="525"/>
                  </a:cubicBezTo>
                  <a:cubicBezTo>
                    <a:pt x="1220" y="841"/>
                    <a:pt x="969" y="1042"/>
                    <a:pt x="703" y="1042"/>
                  </a:cubicBezTo>
                  <a:cubicBezTo>
                    <a:pt x="575" y="1042"/>
                    <a:pt x="443" y="996"/>
                    <a:pt x="334" y="893"/>
                  </a:cubicBezTo>
                  <a:cubicBezTo>
                    <a:pt x="17" y="558"/>
                    <a:pt x="251" y="7"/>
                    <a:pt x="702" y="7"/>
                  </a:cubicBezTo>
                  <a:close/>
                  <a:moveTo>
                    <a:pt x="707" y="0"/>
                  </a:moveTo>
                  <a:cubicBezTo>
                    <a:pt x="577" y="0"/>
                    <a:pt x="443" y="49"/>
                    <a:pt x="334" y="157"/>
                  </a:cubicBezTo>
                  <a:cubicBezTo>
                    <a:pt x="0" y="475"/>
                    <a:pt x="234" y="1043"/>
                    <a:pt x="702" y="1043"/>
                  </a:cubicBezTo>
                  <a:cubicBezTo>
                    <a:pt x="1003" y="1043"/>
                    <a:pt x="1237" y="809"/>
                    <a:pt x="1237" y="525"/>
                  </a:cubicBezTo>
                  <a:cubicBezTo>
                    <a:pt x="1237" y="209"/>
                    <a:pt x="978" y="0"/>
                    <a:pt x="7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0"/>
            <p:cNvSpPr/>
            <p:nvPr/>
          </p:nvSpPr>
          <p:spPr>
            <a:xfrm>
              <a:off x="2037960" y="3353838"/>
              <a:ext cx="117303" cy="71247"/>
            </a:xfrm>
            <a:custGeom>
              <a:avLst/>
              <a:gdLst/>
              <a:ahLst/>
              <a:cxnLst/>
              <a:rect l="l" t="t" r="r" b="b"/>
              <a:pathLst>
                <a:path w="3660" h="2223" extrusionOk="0">
                  <a:moveTo>
                    <a:pt x="3242" y="0"/>
                  </a:moveTo>
                  <a:lnTo>
                    <a:pt x="636" y="919"/>
                  </a:lnTo>
                  <a:lnTo>
                    <a:pt x="1" y="2039"/>
                  </a:lnTo>
                  <a:lnTo>
                    <a:pt x="1187" y="2222"/>
                  </a:lnTo>
                  <a:lnTo>
                    <a:pt x="3660" y="953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0"/>
            <p:cNvSpPr/>
            <p:nvPr/>
          </p:nvSpPr>
          <p:spPr>
            <a:xfrm>
              <a:off x="2034755" y="3349544"/>
              <a:ext cx="122143" cy="66985"/>
            </a:xfrm>
            <a:custGeom>
              <a:avLst/>
              <a:gdLst/>
              <a:ahLst/>
              <a:cxnLst/>
              <a:rect l="l" t="t" r="r" b="b"/>
              <a:pathLst>
                <a:path w="3811" h="2090" extrusionOk="0">
                  <a:moveTo>
                    <a:pt x="3275" y="1"/>
                  </a:moveTo>
                  <a:lnTo>
                    <a:pt x="602" y="970"/>
                  </a:lnTo>
                  <a:lnTo>
                    <a:pt x="1" y="1939"/>
                  </a:lnTo>
                  <a:lnTo>
                    <a:pt x="1220" y="2089"/>
                  </a:lnTo>
                  <a:lnTo>
                    <a:pt x="3810" y="10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0"/>
            <p:cNvSpPr/>
            <p:nvPr/>
          </p:nvSpPr>
          <p:spPr>
            <a:xfrm>
              <a:off x="2072254" y="3369895"/>
              <a:ext cx="57850" cy="22531"/>
            </a:xfrm>
            <a:custGeom>
              <a:avLst/>
              <a:gdLst/>
              <a:ahLst/>
              <a:cxnLst/>
              <a:rect l="l" t="t" r="r" b="b"/>
              <a:pathLst>
                <a:path w="1805" h="703" extrusionOk="0">
                  <a:moveTo>
                    <a:pt x="1805" y="0"/>
                  </a:moveTo>
                  <a:lnTo>
                    <a:pt x="1805" y="0"/>
                  </a:lnTo>
                  <a:cubicBezTo>
                    <a:pt x="1487" y="84"/>
                    <a:pt x="1186" y="184"/>
                    <a:pt x="886" y="301"/>
                  </a:cubicBezTo>
                  <a:cubicBezTo>
                    <a:pt x="568" y="401"/>
                    <a:pt x="284" y="535"/>
                    <a:pt x="0" y="702"/>
                  </a:cubicBezTo>
                  <a:cubicBezTo>
                    <a:pt x="0" y="702"/>
                    <a:pt x="100" y="669"/>
                    <a:pt x="268" y="602"/>
                  </a:cubicBezTo>
                  <a:lnTo>
                    <a:pt x="902" y="368"/>
                  </a:lnTo>
                  <a:cubicBezTo>
                    <a:pt x="1153" y="268"/>
                    <a:pt x="1370" y="184"/>
                    <a:pt x="1537" y="117"/>
                  </a:cubicBezTo>
                  <a:cubicBezTo>
                    <a:pt x="1638" y="84"/>
                    <a:pt x="1721" y="51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0"/>
            <p:cNvSpPr/>
            <p:nvPr/>
          </p:nvSpPr>
          <p:spPr>
            <a:xfrm>
              <a:off x="2078664" y="3385408"/>
              <a:ext cx="38043" cy="13974"/>
            </a:xfrm>
            <a:custGeom>
              <a:avLst/>
              <a:gdLst/>
              <a:ahLst/>
              <a:cxnLst/>
              <a:rect l="l" t="t" r="r" b="b"/>
              <a:pathLst>
                <a:path w="1187" h="436" extrusionOk="0">
                  <a:moveTo>
                    <a:pt x="1187" y="1"/>
                  </a:moveTo>
                  <a:lnTo>
                    <a:pt x="1187" y="1"/>
                  </a:lnTo>
                  <a:cubicBezTo>
                    <a:pt x="786" y="135"/>
                    <a:pt x="385" y="285"/>
                    <a:pt x="1" y="435"/>
                  </a:cubicBezTo>
                  <a:cubicBezTo>
                    <a:pt x="418" y="352"/>
                    <a:pt x="819" y="20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0"/>
            <p:cNvSpPr/>
            <p:nvPr/>
          </p:nvSpPr>
          <p:spPr>
            <a:xfrm>
              <a:off x="2270932" y="3364543"/>
              <a:ext cx="317583" cy="203518"/>
            </a:xfrm>
            <a:custGeom>
              <a:avLst/>
              <a:gdLst/>
              <a:ahLst/>
              <a:cxnLst/>
              <a:rect l="l" t="t" r="r" b="b"/>
              <a:pathLst>
                <a:path w="9909" h="6350" extrusionOk="0">
                  <a:moveTo>
                    <a:pt x="8338" y="0"/>
                  </a:moveTo>
                  <a:lnTo>
                    <a:pt x="0" y="1588"/>
                  </a:lnTo>
                  <a:lnTo>
                    <a:pt x="902" y="6350"/>
                  </a:lnTo>
                  <a:lnTo>
                    <a:pt x="9908" y="4645"/>
                  </a:lnTo>
                  <a:lnTo>
                    <a:pt x="83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0"/>
            <p:cNvSpPr/>
            <p:nvPr/>
          </p:nvSpPr>
          <p:spPr>
            <a:xfrm>
              <a:off x="2265035" y="3364543"/>
              <a:ext cx="298834" cy="186916"/>
            </a:xfrm>
            <a:custGeom>
              <a:avLst/>
              <a:gdLst/>
              <a:ahLst/>
              <a:cxnLst/>
              <a:rect l="l" t="t" r="r" b="b"/>
              <a:pathLst>
                <a:path w="9324" h="5832" extrusionOk="0">
                  <a:moveTo>
                    <a:pt x="8522" y="0"/>
                  </a:moveTo>
                  <a:lnTo>
                    <a:pt x="0" y="1621"/>
                  </a:lnTo>
                  <a:lnTo>
                    <a:pt x="802" y="5832"/>
                  </a:lnTo>
                  <a:lnTo>
                    <a:pt x="9324" y="4228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0"/>
            <p:cNvSpPr/>
            <p:nvPr/>
          </p:nvSpPr>
          <p:spPr>
            <a:xfrm>
              <a:off x="2263945" y="3363998"/>
              <a:ext cx="299379" cy="188550"/>
            </a:xfrm>
            <a:custGeom>
              <a:avLst/>
              <a:gdLst/>
              <a:ahLst/>
              <a:cxnLst/>
              <a:rect l="l" t="t" r="r" b="b"/>
              <a:pathLst>
                <a:path w="9341" h="5883" extrusionOk="0">
                  <a:moveTo>
                    <a:pt x="8556" y="1"/>
                  </a:moveTo>
                  <a:lnTo>
                    <a:pt x="34" y="1605"/>
                  </a:lnTo>
                  <a:lnTo>
                    <a:pt x="1" y="1605"/>
                  </a:lnTo>
                  <a:lnTo>
                    <a:pt x="1" y="1638"/>
                  </a:lnTo>
                  <a:cubicBezTo>
                    <a:pt x="285" y="3125"/>
                    <a:pt x="552" y="4562"/>
                    <a:pt x="803" y="5865"/>
                  </a:cubicBezTo>
                  <a:lnTo>
                    <a:pt x="803" y="5882"/>
                  </a:lnTo>
                  <a:lnTo>
                    <a:pt x="836" y="5882"/>
                  </a:lnTo>
                  <a:lnTo>
                    <a:pt x="6968" y="4712"/>
                  </a:lnTo>
                  <a:lnTo>
                    <a:pt x="8739" y="4362"/>
                  </a:lnTo>
                  <a:lnTo>
                    <a:pt x="9207" y="4278"/>
                  </a:lnTo>
                  <a:lnTo>
                    <a:pt x="9324" y="4245"/>
                  </a:lnTo>
                  <a:lnTo>
                    <a:pt x="9191" y="4261"/>
                  </a:lnTo>
                  <a:lnTo>
                    <a:pt x="8723" y="4345"/>
                  </a:lnTo>
                  <a:lnTo>
                    <a:pt x="6952" y="4679"/>
                  </a:lnTo>
                  <a:lnTo>
                    <a:pt x="865" y="5826"/>
                  </a:lnTo>
                  <a:lnTo>
                    <a:pt x="865" y="5826"/>
                  </a:lnTo>
                  <a:cubicBezTo>
                    <a:pt x="618" y="4541"/>
                    <a:pt x="355" y="3127"/>
                    <a:pt x="76" y="1664"/>
                  </a:cubicBezTo>
                  <a:lnTo>
                    <a:pt x="76" y="1664"/>
                  </a:lnTo>
                  <a:lnTo>
                    <a:pt x="8546" y="56"/>
                  </a:lnTo>
                  <a:lnTo>
                    <a:pt x="8546" y="56"/>
                  </a:lnTo>
                  <a:cubicBezTo>
                    <a:pt x="8793" y="1341"/>
                    <a:pt x="8992" y="2380"/>
                    <a:pt x="9140" y="3108"/>
                  </a:cubicBezTo>
                  <a:cubicBezTo>
                    <a:pt x="9207" y="3459"/>
                    <a:pt x="9257" y="3743"/>
                    <a:pt x="9291" y="3944"/>
                  </a:cubicBezTo>
                  <a:cubicBezTo>
                    <a:pt x="9324" y="4044"/>
                    <a:pt x="9324" y="4111"/>
                    <a:pt x="9341" y="4161"/>
                  </a:cubicBezTo>
                  <a:cubicBezTo>
                    <a:pt x="9341" y="4111"/>
                    <a:pt x="9324" y="4044"/>
                    <a:pt x="9308" y="3944"/>
                  </a:cubicBezTo>
                  <a:cubicBezTo>
                    <a:pt x="9274" y="3760"/>
                    <a:pt x="9224" y="3476"/>
                    <a:pt x="9157" y="3108"/>
                  </a:cubicBezTo>
                  <a:lnTo>
                    <a:pt x="8589" y="17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0"/>
            <p:cNvSpPr/>
            <p:nvPr/>
          </p:nvSpPr>
          <p:spPr>
            <a:xfrm>
              <a:off x="2297694" y="3426656"/>
              <a:ext cx="89996" cy="89996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2356" y="1"/>
                  </a:moveTo>
                  <a:lnTo>
                    <a:pt x="0" y="452"/>
                  </a:lnTo>
                  <a:lnTo>
                    <a:pt x="452" y="2808"/>
                  </a:lnTo>
                  <a:lnTo>
                    <a:pt x="2808" y="2356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0"/>
            <p:cNvSpPr/>
            <p:nvPr/>
          </p:nvSpPr>
          <p:spPr>
            <a:xfrm>
              <a:off x="2296668" y="3425598"/>
              <a:ext cx="91022" cy="92112"/>
            </a:xfrm>
            <a:custGeom>
              <a:avLst/>
              <a:gdLst/>
              <a:ahLst/>
              <a:cxnLst/>
              <a:rect l="l" t="t" r="r" b="b"/>
              <a:pathLst>
                <a:path w="2840" h="2874" extrusionOk="0">
                  <a:moveTo>
                    <a:pt x="75" y="475"/>
                  </a:moveTo>
                  <a:cubicBezTo>
                    <a:pt x="76" y="475"/>
                    <a:pt x="71" y="480"/>
                    <a:pt x="66" y="486"/>
                  </a:cubicBezTo>
                  <a:lnTo>
                    <a:pt x="66" y="486"/>
                  </a:lnTo>
                  <a:lnTo>
                    <a:pt x="66" y="485"/>
                  </a:lnTo>
                  <a:cubicBezTo>
                    <a:pt x="73" y="478"/>
                    <a:pt x="75" y="475"/>
                    <a:pt x="75" y="475"/>
                  </a:cubicBezTo>
                  <a:close/>
                  <a:moveTo>
                    <a:pt x="2422" y="0"/>
                  </a:moveTo>
                  <a:lnTo>
                    <a:pt x="2388" y="17"/>
                  </a:lnTo>
                  <a:lnTo>
                    <a:pt x="32" y="451"/>
                  </a:lnTo>
                  <a:cubicBezTo>
                    <a:pt x="32" y="451"/>
                    <a:pt x="0" y="494"/>
                    <a:pt x="5" y="494"/>
                  </a:cubicBezTo>
                  <a:cubicBezTo>
                    <a:pt x="6" y="494"/>
                    <a:pt x="9" y="491"/>
                    <a:pt x="16" y="485"/>
                  </a:cubicBezTo>
                  <a:lnTo>
                    <a:pt x="16" y="501"/>
                  </a:lnTo>
                  <a:lnTo>
                    <a:pt x="16" y="535"/>
                  </a:lnTo>
                  <a:lnTo>
                    <a:pt x="16" y="568"/>
                  </a:lnTo>
                  <a:lnTo>
                    <a:pt x="32" y="652"/>
                  </a:lnTo>
                  <a:cubicBezTo>
                    <a:pt x="49" y="702"/>
                    <a:pt x="49" y="752"/>
                    <a:pt x="66" y="819"/>
                  </a:cubicBezTo>
                  <a:cubicBezTo>
                    <a:pt x="83" y="919"/>
                    <a:pt x="99" y="1019"/>
                    <a:pt x="133" y="1120"/>
                  </a:cubicBezTo>
                  <a:lnTo>
                    <a:pt x="250" y="1738"/>
                  </a:lnTo>
                  <a:cubicBezTo>
                    <a:pt x="317" y="2122"/>
                    <a:pt x="383" y="2506"/>
                    <a:pt x="450" y="2841"/>
                  </a:cubicBezTo>
                  <a:lnTo>
                    <a:pt x="467" y="2874"/>
                  </a:lnTo>
                  <a:lnTo>
                    <a:pt x="484" y="2874"/>
                  </a:lnTo>
                  <a:lnTo>
                    <a:pt x="2205" y="2523"/>
                  </a:lnTo>
                  <a:lnTo>
                    <a:pt x="2672" y="2440"/>
                  </a:lnTo>
                  <a:lnTo>
                    <a:pt x="2806" y="2406"/>
                  </a:lnTo>
                  <a:cubicBezTo>
                    <a:pt x="2806" y="2406"/>
                    <a:pt x="2823" y="2406"/>
                    <a:pt x="2840" y="2389"/>
                  </a:cubicBezTo>
                  <a:cubicBezTo>
                    <a:pt x="2823" y="2389"/>
                    <a:pt x="2806" y="2406"/>
                    <a:pt x="2789" y="2406"/>
                  </a:cubicBezTo>
                  <a:lnTo>
                    <a:pt x="2672" y="2423"/>
                  </a:lnTo>
                  <a:lnTo>
                    <a:pt x="2188" y="2506"/>
                  </a:lnTo>
                  <a:lnTo>
                    <a:pt x="510" y="2803"/>
                  </a:lnTo>
                  <a:lnTo>
                    <a:pt x="510" y="2803"/>
                  </a:lnTo>
                  <a:cubicBezTo>
                    <a:pt x="445" y="2463"/>
                    <a:pt x="380" y="2108"/>
                    <a:pt x="300" y="1721"/>
                  </a:cubicBezTo>
                  <a:cubicBezTo>
                    <a:pt x="266" y="1521"/>
                    <a:pt x="233" y="1320"/>
                    <a:pt x="183" y="1120"/>
                  </a:cubicBezTo>
                  <a:lnTo>
                    <a:pt x="133" y="802"/>
                  </a:lnTo>
                  <a:lnTo>
                    <a:pt x="99" y="635"/>
                  </a:lnTo>
                  <a:lnTo>
                    <a:pt x="83" y="551"/>
                  </a:lnTo>
                  <a:lnTo>
                    <a:pt x="83" y="518"/>
                  </a:lnTo>
                  <a:lnTo>
                    <a:pt x="77" y="513"/>
                  </a:lnTo>
                  <a:lnTo>
                    <a:pt x="77" y="513"/>
                  </a:lnTo>
                  <a:lnTo>
                    <a:pt x="2379" y="72"/>
                  </a:lnTo>
                  <a:lnTo>
                    <a:pt x="2379" y="72"/>
                  </a:lnTo>
                  <a:cubicBezTo>
                    <a:pt x="2510" y="757"/>
                    <a:pt x="2624" y="1328"/>
                    <a:pt x="2706" y="1738"/>
                  </a:cubicBezTo>
                  <a:cubicBezTo>
                    <a:pt x="2739" y="1938"/>
                    <a:pt x="2773" y="2105"/>
                    <a:pt x="2806" y="2222"/>
                  </a:cubicBezTo>
                  <a:cubicBezTo>
                    <a:pt x="2823" y="2272"/>
                    <a:pt x="2823" y="2306"/>
                    <a:pt x="2823" y="2356"/>
                  </a:cubicBezTo>
                  <a:cubicBezTo>
                    <a:pt x="2840" y="2356"/>
                    <a:pt x="2840" y="2373"/>
                    <a:pt x="2840" y="2389"/>
                  </a:cubicBezTo>
                  <a:cubicBezTo>
                    <a:pt x="2840" y="2389"/>
                    <a:pt x="2840" y="2373"/>
                    <a:pt x="2840" y="2356"/>
                  </a:cubicBezTo>
                  <a:cubicBezTo>
                    <a:pt x="2840" y="2323"/>
                    <a:pt x="2823" y="2272"/>
                    <a:pt x="2823" y="2222"/>
                  </a:cubicBezTo>
                  <a:cubicBezTo>
                    <a:pt x="2789" y="2105"/>
                    <a:pt x="2773" y="1955"/>
                    <a:pt x="2739" y="1755"/>
                  </a:cubicBezTo>
                  <a:cubicBezTo>
                    <a:pt x="2656" y="1337"/>
                    <a:pt x="2555" y="735"/>
                    <a:pt x="2422" y="34"/>
                  </a:cubicBezTo>
                  <a:lnTo>
                    <a:pt x="24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0"/>
            <p:cNvSpPr/>
            <p:nvPr/>
          </p:nvSpPr>
          <p:spPr>
            <a:xfrm>
              <a:off x="2311091" y="3445790"/>
              <a:ext cx="76599" cy="70318"/>
            </a:xfrm>
            <a:custGeom>
              <a:avLst/>
              <a:gdLst/>
              <a:ahLst/>
              <a:cxnLst/>
              <a:rect l="l" t="t" r="r" b="b"/>
              <a:pathLst>
                <a:path w="2390" h="2194" extrusionOk="0">
                  <a:moveTo>
                    <a:pt x="930" y="1"/>
                  </a:moveTo>
                  <a:cubicBezTo>
                    <a:pt x="910" y="1"/>
                    <a:pt x="889" y="2"/>
                    <a:pt x="869" y="5"/>
                  </a:cubicBezTo>
                  <a:cubicBezTo>
                    <a:pt x="735" y="5"/>
                    <a:pt x="602" y="55"/>
                    <a:pt x="485" y="139"/>
                  </a:cubicBezTo>
                  <a:cubicBezTo>
                    <a:pt x="384" y="222"/>
                    <a:pt x="318" y="339"/>
                    <a:pt x="284" y="473"/>
                  </a:cubicBezTo>
                  <a:cubicBezTo>
                    <a:pt x="236" y="697"/>
                    <a:pt x="311" y="937"/>
                    <a:pt x="480" y="1089"/>
                  </a:cubicBezTo>
                  <a:lnTo>
                    <a:pt x="480" y="1089"/>
                  </a:lnTo>
                  <a:cubicBezTo>
                    <a:pt x="340" y="1188"/>
                    <a:pt x="230" y="1316"/>
                    <a:pt x="151" y="1459"/>
                  </a:cubicBezTo>
                  <a:cubicBezTo>
                    <a:pt x="67" y="1576"/>
                    <a:pt x="34" y="1709"/>
                    <a:pt x="17" y="1843"/>
                  </a:cubicBezTo>
                  <a:cubicBezTo>
                    <a:pt x="0" y="1927"/>
                    <a:pt x="0" y="2027"/>
                    <a:pt x="17" y="2110"/>
                  </a:cubicBezTo>
                  <a:cubicBezTo>
                    <a:pt x="17" y="2144"/>
                    <a:pt x="17" y="2160"/>
                    <a:pt x="34" y="2194"/>
                  </a:cubicBezTo>
                  <a:cubicBezTo>
                    <a:pt x="17" y="2077"/>
                    <a:pt x="34" y="1960"/>
                    <a:pt x="50" y="1843"/>
                  </a:cubicBezTo>
                  <a:cubicBezTo>
                    <a:pt x="67" y="1726"/>
                    <a:pt x="117" y="1592"/>
                    <a:pt x="184" y="1475"/>
                  </a:cubicBezTo>
                  <a:cubicBezTo>
                    <a:pt x="268" y="1325"/>
                    <a:pt x="384" y="1208"/>
                    <a:pt x="535" y="1125"/>
                  </a:cubicBezTo>
                  <a:lnTo>
                    <a:pt x="568" y="1091"/>
                  </a:lnTo>
                  <a:lnTo>
                    <a:pt x="535" y="1074"/>
                  </a:lnTo>
                  <a:cubicBezTo>
                    <a:pt x="368" y="924"/>
                    <a:pt x="301" y="707"/>
                    <a:pt x="351" y="490"/>
                  </a:cubicBezTo>
                  <a:cubicBezTo>
                    <a:pt x="368" y="373"/>
                    <a:pt x="435" y="272"/>
                    <a:pt x="535" y="189"/>
                  </a:cubicBezTo>
                  <a:cubicBezTo>
                    <a:pt x="618" y="105"/>
                    <a:pt x="752" y="72"/>
                    <a:pt x="869" y="55"/>
                  </a:cubicBezTo>
                  <a:cubicBezTo>
                    <a:pt x="986" y="55"/>
                    <a:pt x="1086" y="89"/>
                    <a:pt x="1187" y="139"/>
                  </a:cubicBezTo>
                  <a:cubicBezTo>
                    <a:pt x="1287" y="189"/>
                    <a:pt x="1354" y="272"/>
                    <a:pt x="1404" y="373"/>
                  </a:cubicBezTo>
                  <a:cubicBezTo>
                    <a:pt x="1487" y="556"/>
                    <a:pt x="1487" y="757"/>
                    <a:pt x="1370" y="941"/>
                  </a:cubicBezTo>
                  <a:lnTo>
                    <a:pt x="1354" y="974"/>
                  </a:lnTo>
                  <a:lnTo>
                    <a:pt x="1404" y="974"/>
                  </a:lnTo>
                  <a:cubicBezTo>
                    <a:pt x="1437" y="970"/>
                    <a:pt x="1471" y="968"/>
                    <a:pt x="1504" y="968"/>
                  </a:cubicBezTo>
                  <a:cubicBezTo>
                    <a:pt x="1604" y="968"/>
                    <a:pt x="1704" y="987"/>
                    <a:pt x="1805" y="1024"/>
                  </a:cubicBezTo>
                  <a:cubicBezTo>
                    <a:pt x="1905" y="1058"/>
                    <a:pt x="2005" y="1125"/>
                    <a:pt x="2089" y="1191"/>
                  </a:cubicBezTo>
                  <a:cubicBezTo>
                    <a:pt x="2222" y="1308"/>
                    <a:pt x="2306" y="1442"/>
                    <a:pt x="2339" y="1592"/>
                  </a:cubicBezTo>
                  <a:cubicBezTo>
                    <a:pt x="2373" y="1709"/>
                    <a:pt x="2390" y="1759"/>
                    <a:pt x="2390" y="1759"/>
                  </a:cubicBezTo>
                  <a:cubicBezTo>
                    <a:pt x="2390" y="1743"/>
                    <a:pt x="2390" y="1726"/>
                    <a:pt x="2390" y="1709"/>
                  </a:cubicBezTo>
                  <a:cubicBezTo>
                    <a:pt x="2390" y="1676"/>
                    <a:pt x="2373" y="1626"/>
                    <a:pt x="2356" y="1592"/>
                  </a:cubicBezTo>
                  <a:cubicBezTo>
                    <a:pt x="2323" y="1425"/>
                    <a:pt x="2239" y="1275"/>
                    <a:pt x="2122" y="1158"/>
                  </a:cubicBezTo>
                  <a:lnTo>
                    <a:pt x="2122" y="1175"/>
                  </a:lnTo>
                  <a:cubicBezTo>
                    <a:pt x="2039" y="1091"/>
                    <a:pt x="1922" y="1024"/>
                    <a:pt x="1821" y="974"/>
                  </a:cubicBezTo>
                  <a:cubicBezTo>
                    <a:pt x="1721" y="937"/>
                    <a:pt x="1612" y="918"/>
                    <a:pt x="1507" y="918"/>
                  </a:cubicBezTo>
                  <a:cubicBezTo>
                    <a:pt x="1485" y="918"/>
                    <a:pt x="1464" y="919"/>
                    <a:pt x="1442" y="920"/>
                  </a:cubicBezTo>
                  <a:lnTo>
                    <a:pt x="1442" y="920"/>
                  </a:lnTo>
                  <a:cubicBezTo>
                    <a:pt x="1539" y="743"/>
                    <a:pt x="1547" y="526"/>
                    <a:pt x="1454" y="339"/>
                  </a:cubicBezTo>
                  <a:cubicBezTo>
                    <a:pt x="1404" y="239"/>
                    <a:pt x="1320" y="139"/>
                    <a:pt x="1220" y="89"/>
                  </a:cubicBezTo>
                  <a:cubicBezTo>
                    <a:pt x="1137" y="33"/>
                    <a:pt x="1031" y="1"/>
                    <a:pt x="9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0"/>
            <p:cNvSpPr/>
            <p:nvPr/>
          </p:nvSpPr>
          <p:spPr>
            <a:xfrm>
              <a:off x="2402113" y="3411657"/>
              <a:ext cx="65895" cy="12339"/>
            </a:xfrm>
            <a:custGeom>
              <a:avLst/>
              <a:gdLst/>
              <a:ahLst/>
              <a:cxnLst/>
              <a:rect l="l" t="t" r="r" b="b"/>
              <a:pathLst>
                <a:path w="2056" h="385" extrusionOk="0">
                  <a:moveTo>
                    <a:pt x="1" y="385"/>
                  </a:moveTo>
                  <a:lnTo>
                    <a:pt x="205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0"/>
            <p:cNvSpPr/>
            <p:nvPr/>
          </p:nvSpPr>
          <p:spPr>
            <a:xfrm>
              <a:off x="2402113" y="3411657"/>
              <a:ext cx="65895" cy="12339"/>
            </a:xfrm>
            <a:custGeom>
              <a:avLst/>
              <a:gdLst/>
              <a:ahLst/>
              <a:cxnLst/>
              <a:rect l="l" t="t" r="r" b="b"/>
              <a:pathLst>
                <a:path w="2056" h="385" extrusionOk="0">
                  <a:moveTo>
                    <a:pt x="2056" y="1"/>
                  </a:moveTo>
                  <a:lnTo>
                    <a:pt x="2056" y="1"/>
                  </a:lnTo>
                  <a:cubicBezTo>
                    <a:pt x="1354" y="84"/>
                    <a:pt x="686" y="218"/>
                    <a:pt x="1" y="385"/>
                  </a:cubicBezTo>
                  <a:cubicBezTo>
                    <a:pt x="686" y="301"/>
                    <a:pt x="1371" y="168"/>
                    <a:pt x="20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0"/>
            <p:cNvSpPr/>
            <p:nvPr/>
          </p:nvSpPr>
          <p:spPr>
            <a:xfrm>
              <a:off x="2405318" y="3436816"/>
              <a:ext cx="12884" cy="2724"/>
            </a:xfrm>
            <a:custGeom>
              <a:avLst/>
              <a:gdLst/>
              <a:ahLst/>
              <a:cxnLst/>
              <a:rect l="l" t="t" r="r" b="b"/>
              <a:pathLst>
                <a:path w="402" h="85" extrusionOk="0">
                  <a:moveTo>
                    <a:pt x="1" y="85"/>
                  </a:moveTo>
                  <a:lnTo>
                    <a:pt x="4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0"/>
            <p:cNvSpPr/>
            <p:nvPr/>
          </p:nvSpPr>
          <p:spPr>
            <a:xfrm>
              <a:off x="2404805" y="3436431"/>
              <a:ext cx="13942" cy="3333"/>
            </a:xfrm>
            <a:custGeom>
              <a:avLst/>
              <a:gdLst/>
              <a:ahLst/>
              <a:cxnLst/>
              <a:rect l="l" t="t" r="r" b="b"/>
              <a:pathLst>
                <a:path w="435" h="104" extrusionOk="0">
                  <a:moveTo>
                    <a:pt x="355" y="0"/>
                  </a:moveTo>
                  <a:cubicBezTo>
                    <a:pt x="318" y="0"/>
                    <a:pt x="268" y="5"/>
                    <a:pt x="217" y="13"/>
                  </a:cubicBezTo>
                  <a:cubicBezTo>
                    <a:pt x="100" y="46"/>
                    <a:pt x="0" y="80"/>
                    <a:pt x="17" y="97"/>
                  </a:cubicBezTo>
                  <a:cubicBezTo>
                    <a:pt x="17" y="101"/>
                    <a:pt x="26" y="103"/>
                    <a:pt x="40" y="103"/>
                  </a:cubicBezTo>
                  <a:cubicBezTo>
                    <a:pt x="76" y="103"/>
                    <a:pt x="147" y="92"/>
                    <a:pt x="217" y="80"/>
                  </a:cubicBezTo>
                  <a:cubicBezTo>
                    <a:pt x="334" y="63"/>
                    <a:pt x="435" y="30"/>
                    <a:pt x="418" y="13"/>
                  </a:cubicBezTo>
                  <a:cubicBezTo>
                    <a:pt x="418" y="5"/>
                    <a:pt x="39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0"/>
            <p:cNvSpPr/>
            <p:nvPr/>
          </p:nvSpPr>
          <p:spPr>
            <a:xfrm>
              <a:off x="2410157" y="3443739"/>
              <a:ext cx="117303" cy="22082"/>
            </a:xfrm>
            <a:custGeom>
              <a:avLst/>
              <a:gdLst/>
              <a:ahLst/>
              <a:cxnLst/>
              <a:rect l="l" t="t" r="r" b="b"/>
              <a:pathLst>
                <a:path w="3660" h="689" extrusionOk="0">
                  <a:moveTo>
                    <a:pt x="3652" y="1"/>
                  </a:moveTo>
                  <a:cubicBezTo>
                    <a:pt x="3565" y="1"/>
                    <a:pt x="2767" y="130"/>
                    <a:pt x="1822" y="320"/>
                  </a:cubicBezTo>
                  <a:cubicBezTo>
                    <a:pt x="819" y="503"/>
                    <a:pt x="0" y="671"/>
                    <a:pt x="0" y="687"/>
                  </a:cubicBezTo>
                  <a:cubicBezTo>
                    <a:pt x="0" y="688"/>
                    <a:pt x="3" y="689"/>
                    <a:pt x="8" y="689"/>
                  </a:cubicBezTo>
                  <a:cubicBezTo>
                    <a:pt x="93" y="689"/>
                    <a:pt x="877" y="559"/>
                    <a:pt x="1838" y="370"/>
                  </a:cubicBezTo>
                  <a:cubicBezTo>
                    <a:pt x="2841" y="186"/>
                    <a:pt x="3659" y="19"/>
                    <a:pt x="3659" y="2"/>
                  </a:cubicBezTo>
                  <a:cubicBezTo>
                    <a:pt x="3659" y="1"/>
                    <a:pt x="3657" y="1"/>
                    <a:pt x="36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0"/>
            <p:cNvSpPr/>
            <p:nvPr/>
          </p:nvSpPr>
          <p:spPr>
            <a:xfrm>
              <a:off x="2412817" y="3456591"/>
              <a:ext cx="117848" cy="22627"/>
            </a:xfrm>
            <a:custGeom>
              <a:avLst/>
              <a:gdLst/>
              <a:ahLst/>
              <a:cxnLst/>
              <a:rect l="l" t="t" r="r" b="b"/>
              <a:pathLst>
                <a:path w="3677" h="706" extrusionOk="0">
                  <a:moveTo>
                    <a:pt x="3668" y="1"/>
                  </a:moveTo>
                  <a:cubicBezTo>
                    <a:pt x="3576" y="1"/>
                    <a:pt x="2789" y="145"/>
                    <a:pt x="1822" y="320"/>
                  </a:cubicBezTo>
                  <a:cubicBezTo>
                    <a:pt x="820" y="520"/>
                    <a:pt x="1" y="687"/>
                    <a:pt x="1" y="704"/>
                  </a:cubicBezTo>
                  <a:cubicBezTo>
                    <a:pt x="1" y="705"/>
                    <a:pt x="3" y="705"/>
                    <a:pt x="7" y="705"/>
                  </a:cubicBezTo>
                  <a:cubicBezTo>
                    <a:pt x="85" y="705"/>
                    <a:pt x="872" y="561"/>
                    <a:pt x="1839" y="387"/>
                  </a:cubicBezTo>
                  <a:cubicBezTo>
                    <a:pt x="2858" y="186"/>
                    <a:pt x="3677" y="19"/>
                    <a:pt x="3677" y="2"/>
                  </a:cubicBezTo>
                  <a:cubicBezTo>
                    <a:pt x="3676" y="1"/>
                    <a:pt x="3673" y="1"/>
                    <a:pt x="3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0"/>
            <p:cNvSpPr/>
            <p:nvPr/>
          </p:nvSpPr>
          <p:spPr>
            <a:xfrm>
              <a:off x="2415509" y="3472167"/>
              <a:ext cx="115701" cy="21986"/>
            </a:xfrm>
            <a:custGeom>
              <a:avLst/>
              <a:gdLst/>
              <a:ahLst/>
              <a:cxnLst/>
              <a:rect l="l" t="t" r="r" b="b"/>
              <a:pathLst>
                <a:path w="3610" h="686" extrusionOk="0">
                  <a:moveTo>
                    <a:pt x="3609" y="1"/>
                  </a:moveTo>
                  <a:cubicBezTo>
                    <a:pt x="3559" y="1"/>
                    <a:pt x="3526" y="1"/>
                    <a:pt x="3476" y="17"/>
                  </a:cubicBezTo>
                  <a:lnTo>
                    <a:pt x="3075" y="84"/>
                  </a:lnTo>
                  <a:cubicBezTo>
                    <a:pt x="2757" y="134"/>
                    <a:pt x="2306" y="218"/>
                    <a:pt x="1805" y="318"/>
                  </a:cubicBezTo>
                  <a:cubicBezTo>
                    <a:pt x="1304" y="402"/>
                    <a:pt x="853" y="502"/>
                    <a:pt x="535" y="569"/>
                  </a:cubicBezTo>
                  <a:lnTo>
                    <a:pt x="134" y="652"/>
                  </a:lnTo>
                  <a:cubicBezTo>
                    <a:pt x="101" y="652"/>
                    <a:pt x="50" y="669"/>
                    <a:pt x="0" y="686"/>
                  </a:cubicBezTo>
                  <a:cubicBezTo>
                    <a:pt x="50" y="686"/>
                    <a:pt x="101" y="686"/>
                    <a:pt x="151" y="669"/>
                  </a:cubicBezTo>
                  <a:lnTo>
                    <a:pt x="535" y="602"/>
                  </a:lnTo>
                  <a:cubicBezTo>
                    <a:pt x="869" y="552"/>
                    <a:pt x="1320" y="469"/>
                    <a:pt x="1822" y="385"/>
                  </a:cubicBezTo>
                  <a:cubicBezTo>
                    <a:pt x="2306" y="285"/>
                    <a:pt x="2757" y="201"/>
                    <a:pt x="3091" y="134"/>
                  </a:cubicBezTo>
                  <a:lnTo>
                    <a:pt x="3476" y="51"/>
                  </a:lnTo>
                  <a:cubicBezTo>
                    <a:pt x="3526" y="34"/>
                    <a:pt x="3576" y="17"/>
                    <a:pt x="3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0"/>
            <p:cNvSpPr/>
            <p:nvPr/>
          </p:nvSpPr>
          <p:spPr>
            <a:xfrm>
              <a:off x="2382851" y="3400215"/>
              <a:ext cx="114611" cy="62818"/>
            </a:xfrm>
            <a:custGeom>
              <a:avLst/>
              <a:gdLst/>
              <a:ahLst/>
              <a:cxnLst/>
              <a:rect l="l" t="t" r="r" b="b"/>
              <a:pathLst>
                <a:path w="3576" h="1960" extrusionOk="0">
                  <a:moveTo>
                    <a:pt x="1568" y="78"/>
                  </a:moveTo>
                  <a:cubicBezTo>
                    <a:pt x="1444" y="102"/>
                    <a:pt x="1322" y="134"/>
                    <a:pt x="1204" y="174"/>
                  </a:cubicBezTo>
                  <a:lnTo>
                    <a:pt x="1204" y="174"/>
                  </a:lnTo>
                  <a:cubicBezTo>
                    <a:pt x="1230" y="164"/>
                    <a:pt x="1258" y="153"/>
                    <a:pt x="1287" y="140"/>
                  </a:cubicBezTo>
                  <a:cubicBezTo>
                    <a:pt x="1379" y="114"/>
                    <a:pt x="1473" y="93"/>
                    <a:pt x="1568" y="78"/>
                  </a:cubicBezTo>
                  <a:close/>
                  <a:moveTo>
                    <a:pt x="1073" y="222"/>
                  </a:moveTo>
                  <a:cubicBezTo>
                    <a:pt x="1072" y="223"/>
                    <a:pt x="1071" y="224"/>
                    <a:pt x="1069" y="224"/>
                  </a:cubicBezTo>
                  <a:cubicBezTo>
                    <a:pt x="1051" y="230"/>
                    <a:pt x="1033" y="236"/>
                    <a:pt x="1015" y="243"/>
                  </a:cubicBezTo>
                  <a:lnTo>
                    <a:pt x="1015" y="243"/>
                  </a:lnTo>
                  <a:cubicBezTo>
                    <a:pt x="1017" y="242"/>
                    <a:pt x="1018" y="241"/>
                    <a:pt x="1019" y="241"/>
                  </a:cubicBezTo>
                  <a:cubicBezTo>
                    <a:pt x="1034" y="236"/>
                    <a:pt x="1052" y="230"/>
                    <a:pt x="1073" y="222"/>
                  </a:cubicBezTo>
                  <a:close/>
                  <a:moveTo>
                    <a:pt x="2212" y="57"/>
                  </a:moveTo>
                  <a:cubicBezTo>
                    <a:pt x="2260" y="61"/>
                    <a:pt x="2308" y="67"/>
                    <a:pt x="2356" y="74"/>
                  </a:cubicBezTo>
                  <a:cubicBezTo>
                    <a:pt x="2607" y="90"/>
                    <a:pt x="2841" y="174"/>
                    <a:pt x="3075" y="274"/>
                  </a:cubicBezTo>
                  <a:cubicBezTo>
                    <a:pt x="3191" y="341"/>
                    <a:pt x="3292" y="425"/>
                    <a:pt x="3392" y="525"/>
                  </a:cubicBezTo>
                  <a:cubicBezTo>
                    <a:pt x="3476" y="642"/>
                    <a:pt x="3509" y="775"/>
                    <a:pt x="3476" y="926"/>
                  </a:cubicBezTo>
                  <a:cubicBezTo>
                    <a:pt x="3425" y="1059"/>
                    <a:pt x="3342" y="1193"/>
                    <a:pt x="3208" y="1277"/>
                  </a:cubicBezTo>
                  <a:cubicBezTo>
                    <a:pt x="3091" y="1377"/>
                    <a:pt x="2941" y="1444"/>
                    <a:pt x="2807" y="1511"/>
                  </a:cubicBezTo>
                  <a:cubicBezTo>
                    <a:pt x="2490" y="1661"/>
                    <a:pt x="2172" y="1778"/>
                    <a:pt x="1838" y="1845"/>
                  </a:cubicBezTo>
                  <a:cubicBezTo>
                    <a:pt x="1680" y="1876"/>
                    <a:pt x="1523" y="1893"/>
                    <a:pt x="1365" y="1893"/>
                  </a:cubicBezTo>
                  <a:cubicBezTo>
                    <a:pt x="1188" y="1893"/>
                    <a:pt x="1012" y="1872"/>
                    <a:pt x="836" y="1828"/>
                  </a:cubicBezTo>
                  <a:cubicBezTo>
                    <a:pt x="685" y="1795"/>
                    <a:pt x="535" y="1728"/>
                    <a:pt x="401" y="1644"/>
                  </a:cubicBezTo>
                  <a:cubicBezTo>
                    <a:pt x="267" y="1577"/>
                    <a:pt x="167" y="1460"/>
                    <a:pt x="117" y="1327"/>
                  </a:cubicBezTo>
                  <a:cubicBezTo>
                    <a:pt x="67" y="1193"/>
                    <a:pt x="84" y="1043"/>
                    <a:pt x="151" y="926"/>
                  </a:cubicBezTo>
                  <a:cubicBezTo>
                    <a:pt x="234" y="809"/>
                    <a:pt x="318" y="692"/>
                    <a:pt x="435" y="625"/>
                  </a:cubicBezTo>
                  <a:cubicBezTo>
                    <a:pt x="635" y="475"/>
                    <a:pt x="852" y="358"/>
                    <a:pt x="1086" y="257"/>
                  </a:cubicBezTo>
                  <a:cubicBezTo>
                    <a:pt x="1420" y="124"/>
                    <a:pt x="1771" y="57"/>
                    <a:pt x="2139" y="57"/>
                  </a:cubicBezTo>
                  <a:close/>
                  <a:moveTo>
                    <a:pt x="2042" y="1"/>
                  </a:moveTo>
                  <a:cubicBezTo>
                    <a:pt x="1786" y="1"/>
                    <a:pt x="1532" y="42"/>
                    <a:pt x="1287" y="124"/>
                  </a:cubicBezTo>
                  <a:cubicBezTo>
                    <a:pt x="1186" y="157"/>
                    <a:pt x="1103" y="191"/>
                    <a:pt x="1003" y="241"/>
                  </a:cubicBezTo>
                  <a:cubicBezTo>
                    <a:pt x="976" y="241"/>
                    <a:pt x="960" y="251"/>
                    <a:pt x="938" y="272"/>
                  </a:cubicBezTo>
                  <a:lnTo>
                    <a:pt x="938" y="272"/>
                  </a:lnTo>
                  <a:cubicBezTo>
                    <a:pt x="742" y="350"/>
                    <a:pt x="566" y="451"/>
                    <a:pt x="401" y="575"/>
                  </a:cubicBezTo>
                  <a:cubicBezTo>
                    <a:pt x="284" y="658"/>
                    <a:pt x="184" y="775"/>
                    <a:pt x="100" y="892"/>
                  </a:cubicBezTo>
                  <a:cubicBezTo>
                    <a:pt x="34" y="1026"/>
                    <a:pt x="0" y="1193"/>
                    <a:pt x="67" y="1343"/>
                  </a:cubicBezTo>
                  <a:cubicBezTo>
                    <a:pt x="117" y="1494"/>
                    <a:pt x="234" y="1628"/>
                    <a:pt x="368" y="1711"/>
                  </a:cubicBezTo>
                  <a:cubicBezTo>
                    <a:pt x="518" y="1795"/>
                    <a:pt x="668" y="1861"/>
                    <a:pt x="819" y="1895"/>
                  </a:cubicBezTo>
                  <a:cubicBezTo>
                    <a:pt x="1004" y="1939"/>
                    <a:pt x="1189" y="1960"/>
                    <a:pt x="1372" y="1960"/>
                  </a:cubicBezTo>
                  <a:cubicBezTo>
                    <a:pt x="1536" y="1960"/>
                    <a:pt x="1697" y="1943"/>
                    <a:pt x="1855" y="1912"/>
                  </a:cubicBezTo>
                  <a:cubicBezTo>
                    <a:pt x="2189" y="1845"/>
                    <a:pt x="2523" y="1728"/>
                    <a:pt x="2824" y="1577"/>
                  </a:cubicBezTo>
                  <a:cubicBezTo>
                    <a:pt x="2974" y="1511"/>
                    <a:pt x="3125" y="1410"/>
                    <a:pt x="3258" y="1327"/>
                  </a:cubicBezTo>
                  <a:cubicBezTo>
                    <a:pt x="3392" y="1227"/>
                    <a:pt x="3476" y="1093"/>
                    <a:pt x="3526" y="942"/>
                  </a:cubicBezTo>
                  <a:cubicBezTo>
                    <a:pt x="3576" y="775"/>
                    <a:pt x="3526" y="608"/>
                    <a:pt x="3425" y="491"/>
                  </a:cubicBezTo>
                  <a:cubicBezTo>
                    <a:pt x="3342" y="374"/>
                    <a:pt x="3225" y="291"/>
                    <a:pt x="3091" y="224"/>
                  </a:cubicBezTo>
                  <a:cubicBezTo>
                    <a:pt x="2857" y="124"/>
                    <a:pt x="2623" y="57"/>
                    <a:pt x="2373" y="24"/>
                  </a:cubicBezTo>
                  <a:cubicBezTo>
                    <a:pt x="2262" y="8"/>
                    <a:pt x="2152" y="1"/>
                    <a:pt x="204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0"/>
            <p:cNvSpPr/>
            <p:nvPr/>
          </p:nvSpPr>
          <p:spPr>
            <a:xfrm>
              <a:off x="2490474" y="3374703"/>
              <a:ext cx="40191" cy="32723"/>
            </a:xfrm>
            <a:custGeom>
              <a:avLst/>
              <a:gdLst/>
              <a:ahLst/>
              <a:cxnLst/>
              <a:rect l="l" t="t" r="r" b="b"/>
              <a:pathLst>
                <a:path w="1254" h="1021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819" y="302"/>
                    <a:pt x="402" y="652"/>
                    <a:pt x="1" y="1020"/>
                  </a:cubicBezTo>
                  <a:cubicBezTo>
                    <a:pt x="452" y="703"/>
                    <a:pt x="869" y="368"/>
                    <a:pt x="125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0"/>
            <p:cNvSpPr/>
            <p:nvPr/>
          </p:nvSpPr>
          <p:spPr>
            <a:xfrm>
              <a:off x="2488327" y="3390247"/>
              <a:ext cx="26826" cy="20384"/>
            </a:xfrm>
            <a:custGeom>
              <a:avLst/>
              <a:gdLst/>
              <a:ahLst/>
              <a:cxnLst/>
              <a:rect l="l" t="t" r="r" b="b"/>
              <a:pathLst>
                <a:path w="837" h="636" extrusionOk="0">
                  <a:moveTo>
                    <a:pt x="268" y="0"/>
                  </a:moveTo>
                  <a:cubicBezTo>
                    <a:pt x="134" y="167"/>
                    <a:pt x="51" y="368"/>
                    <a:pt x="1" y="585"/>
                  </a:cubicBezTo>
                  <a:lnTo>
                    <a:pt x="1" y="635"/>
                  </a:lnTo>
                  <a:lnTo>
                    <a:pt x="51" y="619"/>
                  </a:lnTo>
                  <a:lnTo>
                    <a:pt x="134" y="602"/>
                  </a:lnTo>
                  <a:cubicBezTo>
                    <a:pt x="368" y="568"/>
                    <a:pt x="602" y="502"/>
                    <a:pt x="836" y="435"/>
                  </a:cubicBezTo>
                  <a:lnTo>
                    <a:pt x="836" y="435"/>
                  </a:lnTo>
                  <a:cubicBezTo>
                    <a:pt x="602" y="451"/>
                    <a:pt x="352" y="485"/>
                    <a:pt x="118" y="552"/>
                  </a:cubicBezTo>
                  <a:lnTo>
                    <a:pt x="78" y="560"/>
                  </a:lnTo>
                  <a:lnTo>
                    <a:pt x="78" y="560"/>
                  </a:lnTo>
                  <a:cubicBezTo>
                    <a:pt x="162" y="231"/>
                    <a:pt x="284" y="0"/>
                    <a:pt x="2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0"/>
            <p:cNvSpPr/>
            <p:nvPr/>
          </p:nvSpPr>
          <p:spPr>
            <a:xfrm>
              <a:off x="2402113" y="3420246"/>
              <a:ext cx="72337" cy="11250"/>
            </a:xfrm>
            <a:custGeom>
              <a:avLst/>
              <a:gdLst/>
              <a:ahLst/>
              <a:cxnLst/>
              <a:rect l="l" t="t" r="r" b="b"/>
              <a:pathLst>
                <a:path w="2257" h="351" extrusionOk="0">
                  <a:moveTo>
                    <a:pt x="2256" y="0"/>
                  </a:moveTo>
                  <a:lnTo>
                    <a:pt x="2256" y="0"/>
                  </a:lnTo>
                  <a:cubicBezTo>
                    <a:pt x="1504" y="84"/>
                    <a:pt x="753" y="201"/>
                    <a:pt x="1" y="351"/>
                  </a:cubicBezTo>
                  <a:cubicBezTo>
                    <a:pt x="753" y="284"/>
                    <a:pt x="1504" y="167"/>
                    <a:pt x="22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0"/>
            <p:cNvSpPr/>
            <p:nvPr/>
          </p:nvSpPr>
          <p:spPr>
            <a:xfrm>
              <a:off x="2353909" y="3377652"/>
              <a:ext cx="40607" cy="33877"/>
            </a:xfrm>
            <a:custGeom>
              <a:avLst/>
              <a:gdLst/>
              <a:ahLst/>
              <a:cxnLst/>
              <a:rect l="l" t="t" r="r" b="b"/>
              <a:pathLst>
                <a:path w="1267" h="1057" extrusionOk="0">
                  <a:moveTo>
                    <a:pt x="680" y="1"/>
                  </a:moveTo>
                  <a:cubicBezTo>
                    <a:pt x="649" y="1"/>
                    <a:pt x="617" y="4"/>
                    <a:pt x="586" y="9"/>
                  </a:cubicBezTo>
                  <a:cubicBezTo>
                    <a:pt x="135" y="93"/>
                    <a:pt x="1" y="694"/>
                    <a:pt x="385" y="961"/>
                  </a:cubicBezTo>
                  <a:cubicBezTo>
                    <a:pt x="484" y="1027"/>
                    <a:pt x="588" y="1056"/>
                    <a:pt x="689" y="1056"/>
                  </a:cubicBezTo>
                  <a:cubicBezTo>
                    <a:pt x="997" y="1056"/>
                    <a:pt x="1267" y="780"/>
                    <a:pt x="1204" y="427"/>
                  </a:cubicBezTo>
                  <a:cubicBezTo>
                    <a:pt x="1159" y="174"/>
                    <a:pt x="930" y="1"/>
                    <a:pt x="68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0"/>
            <p:cNvSpPr/>
            <p:nvPr/>
          </p:nvSpPr>
          <p:spPr>
            <a:xfrm>
              <a:off x="2353397" y="3377812"/>
              <a:ext cx="46440" cy="33877"/>
            </a:xfrm>
            <a:custGeom>
              <a:avLst/>
              <a:gdLst/>
              <a:ahLst/>
              <a:cxnLst/>
              <a:rect l="l" t="t" r="r" b="b"/>
              <a:pathLst>
                <a:path w="1449" h="1057" extrusionOk="0">
                  <a:moveTo>
                    <a:pt x="702" y="4"/>
                  </a:moveTo>
                  <a:cubicBezTo>
                    <a:pt x="953" y="4"/>
                    <a:pt x="1170" y="188"/>
                    <a:pt x="1220" y="422"/>
                  </a:cubicBezTo>
                  <a:cubicBezTo>
                    <a:pt x="1281" y="774"/>
                    <a:pt x="1005" y="1048"/>
                    <a:pt x="702" y="1048"/>
                  </a:cubicBezTo>
                  <a:cubicBezTo>
                    <a:pt x="589" y="1048"/>
                    <a:pt x="472" y="1009"/>
                    <a:pt x="368" y="923"/>
                  </a:cubicBezTo>
                  <a:cubicBezTo>
                    <a:pt x="0" y="606"/>
                    <a:pt x="217" y="4"/>
                    <a:pt x="702" y="4"/>
                  </a:cubicBezTo>
                  <a:close/>
                  <a:moveTo>
                    <a:pt x="717" y="1"/>
                  </a:moveTo>
                  <a:cubicBezTo>
                    <a:pt x="696" y="1"/>
                    <a:pt x="674" y="2"/>
                    <a:pt x="652" y="4"/>
                  </a:cubicBezTo>
                  <a:cubicBezTo>
                    <a:pt x="0" y="54"/>
                    <a:pt x="34" y="1057"/>
                    <a:pt x="702" y="1057"/>
                  </a:cubicBezTo>
                  <a:cubicBezTo>
                    <a:pt x="735" y="1057"/>
                    <a:pt x="769" y="1040"/>
                    <a:pt x="802" y="1040"/>
                  </a:cubicBezTo>
                  <a:cubicBezTo>
                    <a:pt x="1448" y="911"/>
                    <a:pt x="1329" y="1"/>
                    <a:pt x="7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0"/>
            <p:cNvSpPr/>
            <p:nvPr/>
          </p:nvSpPr>
          <p:spPr>
            <a:xfrm>
              <a:off x="1276485" y="2988084"/>
              <a:ext cx="1365586" cy="40736"/>
            </a:xfrm>
            <a:custGeom>
              <a:avLst/>
              <a:gdLst/>
              <a:ahLst/>
              <a:cxnLst/>
              <a:rect l="l" t="t" r="r" b="b"/>
              <a:pathLst>
                <a:path w="42608" h="1271" extrusionOk="0">
                  <a:moveTo>
                    <a:pt x="42607" y="0"/>
                  </a:moveTo>
                  <a:lnTo>
                    <a:pt x="0" y="117"/>
                  </a:lnTo>
                  <a:lnTo>
                    <a:pt x="42574" y="1270"/>
                  </a:lnTo>
                  <a:lnTo>
                    <a:pt x="426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0"/>
            <p:cNvSpPr/>
            <p:nvPr/>
          </p:nvSpPr>
          <p:spPr>
            <a:xfrm>
              <a:off x="1262543" y="2961290"/>
              <a:ext cx="1408437" cy="30576"/>
            </a:xfrm>
            <a:custGeom>
              <a:avLst/>
              <a:gdLst/>
              <a:ahLst/>
              <a:cxnLst/>
              <a:rect l="l" t="t" r="r" b="b"/>
              <a:pathLst>
                <a:path w="43945" h="954" extrusionOk="0">
                  <a:moveTo>
                    <a:pt x="1" y="1"/>
                  </a:moveTo>
                  <a:lnTo>
                    <a:pt x="1" y="953"/>
                  </a:lnTo>
                  <a:lnTo>
                    <a:pt x="43944" y="953"/>
                  </a:lnTo>
                  <a:lnTo>
                    <a:pt x="439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0"/>
            <p:cNvSpPr/>
            <p:nvPr/>
          </p:nvSpPr>
          <p:spPr>
            <a:xfrm>
              <a:off x="2717004" y="3349704"/>
              <a:ext cx="103906" cy="202332"/>
            </a:xfrm>
            <a:custGeom>
              <a:avLst/>
              <a:gdLst/>
              <a:ahLst/>
              <a:cxnLst/>
              <a:rect l="l" t="t" r="r" b="b"/>
              <a:pathLst>
                <a:path w="3242" h="6313" extrusionOk="0">
                  <a:moveTo>
                    <a:pt x="703" y="1"/>
                  </a:moveTo>
                  <a:cubicBezTo>
                    <a:pt x="466" y="1"/>
                    <a:pt x="222" y="72"/>
                    <a:pt x="0" y="229"/>
                  </a:cubicBezTo>
                  <a:lnTo>
                    <a:pt x="585" y="5894"/>
                  </a:lnTo>
                  <a:cubicBezTo>
                    <a:pt x="953" y="6128"/>
                    <a:pt x="1370" y="6278"/>
                    <a:pt x="1805" y="6311"/>
                  </a:cubicBezTo>
                  <a:cubicBezTo>
                    <a:pt x="1824" y="6312"/>
                    <a:pt x="1843" y="6312"/>
                    <a:pt x="1861" y="6312"/>
                  </a:cubicBezTo>
                  <a:cubicBezTo>
                    <a:pt x="2292" y="6312"/>
                    <a:pt x="2702" y="6130"/>
                    <a:pt x="2974" y="5793"/>
                  </a:cubicBezTo>
                  <a:cubicBezTo>
                    <a:pt x="3242" y="5442"/>
                    <a:pt x="3225" y="4925"/>
                    <a:pt x="2924" y="4590"/>
                  </a:cubicBezTo>
                  <a:cubicBezTo>
                    <a:pt x="2807" y="4507"/>
                    <a:pt x="2724" y="4407"/>
                    <a:pt x="2640" y="4306"/>
                  </a:cubicBezTo>
                  <a:cubicBezTo>
                    <a:pt x="2557" y="4139"/>
                    <a:pt x="2557" y="3939"/>
                    <a:pt x="2624" y="3772"/>
                  </a:cubicBezTo>
                  <a:cubicBezTo>
                    <a:pt x="2690" y="3588"/>
                    <a:pt x="2724" y="3404"/>
                    <a:pt x="2707" y="3220"/>
                  </a:cubicBezTo>
                  <a:cubicBezTo>
                    <a:pt x="2624" y="2769"/>
                    <a:pt x="1989" y="2585"/>
                    <a:pt x="1855" y="2134"/>
                  </a:cubicBezTo>
                  <a:cubicBezTo>
                    <a:pt x="1805" y="1900"/>
                    <a:pt x="1905" y="1650"/>
                    <a:pt x="1938" y="1399"/>
                  </a:cubicBezTo>
                  <a:cubicBezTo>
                    <a:pt x="2038" y="603"/>
                    <a:pt x="1396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0"/>
            <p:cNvSpPr/>
            <p:nvPr/>
          </p:nvSpPr>
          <p:spPr>
            <a:xfrm>
              <a:off x="2595983" y="3334608"/>
              <a:ext cx="143552" cy="205697"/>
            </a:xfrm>
            <a:custGeom>
              <a:avLst/>
              <a:gdLst/>
              <a:ahLst/>
              <a:cxnLst/>
              <a:rect l="l" t="t" r="r" b="b"/>
              <a:pathLst>
                <a:path w="4479" h="6418" extrusionOk="0">
                  <a:moveTo>
                    <a:pt x="2249" y="0"/>
                  </a:moveTo>
                  <a:cubicBezTo>
                    <a:pt x="2084" y="0"/>
                    <a:pt x="1926" y="27"/>
                    <a:pt x="1788" y="99"/>
                  </a:cubicBezTo>
                  <a:cubicBezTo>
                    <a:pt x="1537" y="216"/>
                    <a:pt x="1320" y="416"/>
                    <a:pt x="1203" y="667"/>
                  </a:cubicBezTo>
                  <a:cubicBezTo>
                    <a:pt x="1103" y="968"/>
                    <a:pt x="1270" y="1536"/>
                    <a:pt x="1354" y="1853"/>
                  </a:cubicBezTo>
                  <a:cubicBezTo>
                    <a:pt x="1454" y="2171"/>
                    <a:pt x="1504" y="2522"/>
                    <a:pt x="1337" y="2806"/>
                  </a:cubicBezTo>
                  <a:cubicBezTo>
                    <a:pt x="1170" y="3073"/>
                    <a:pt x="836" y="3173"/>
                    <a:pt x="618" y="3407"/>
                  </a:cubicBezTo>
                  <a:cubicBezTo>
                    <a:pt x="318" y="3758"/>
                    <a:pt x="368" y="4276"/>
                    <a:pt x="702" y="4594"/>
                  </a:cubicBezTo>
                  <a:cubicBezTo>
                    <a:pt x="301" y="4610"/>
                    <a:pt x="0" y="4928"/>
                    <a:pt x="17" y="5329"/>
                  </a:cubicBezTo>
                  <a:cubicBezTo>
                    <a:pt x="50" y="5713"/>
                    <a:pt x="301" y="6047"/>
                    <a:pt x="652" y="6214"/>
                  </a:cubicBezTo>
                  <a:cubicBezTo>
                    <a:pt x="968" y="6350"/>
                    <a:pt x="1297" y="6417"/>
                    <a:pt x="1640" y="6417"/>
                  </a:cubicBezTo>
                  <a:cubicBezTo>
                    <a:pt x="1678" y="6417"/>
                    <a:pt x="1716" y="6416"/>
                    <a:pt x="1755" y="6415"/>
                  </a:cubicBezTo>
                  <a:cubicBezTo>
                    <a:pt x="2222" y="6415"/>
                    <a:pt x="2690" y="6381"/>
                    <a:pt x="3158" y="6281"/>
                  </a:cubicBezTo>
                  <a:cubicBezTo>
                    <a:pt x="3542" y="6231"/>
                    <a:pt x="3893" y="6047"/>
                    <a:pt x="4177" y="5763"/>
                  </a:cubicBezTo>
                  <a:cubicBezTo>
                    <a:pt x="4378" y="5479"/>
                    <a:pt x="4478" y="5128"/>
                    <a:pt x="4461" y="4761"/>
                  </a:cubicBezTo>
                  <a:cubicBezTo>
                    <a:pt x="4461" y="3507"/>
                    <a:pt x="3810" y="2254"/>
                    <a:pt x="4094" y="1035"/>
                  </a:cubicBezTo>
                  <a:lnTo>
                    <a:pt x="4077" y="984"/>
                  </a:lnTo>
                  <a:cubicBezTo>
                    <a:pt x="3927" y="567"/>
                    <a:pt x="3576" y="249"/>
                    <a:pt x="3141" y="149"/>
                  </a:cubicBezTo>
                  <a:cubicBezTo>
                    <a:pt x="2863" y="85"/>
                    <a:pt x="2544" y="0"/>
                    <a:pt x="2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0"/>
            <p:cNvSpPr/>
            <p:nvPr/>
          </p:nvSpPr>
          <p:spPr>
            <a:xfrm>
              <a:off x="2586881" y="3796705"/>
              <a:ext cx="78747" cy="627090"/>
            </a:xfrm>
            <a:custGeom>
              <a:avLst/>
              <a:gdLst/>
              <a:ahLst/>
              <a:cxnLst/>
              <a:rect l="l" t="t" r="r" b="b"/>
              <a:pathLst>
                <a:path w="2457" h="19566" extrusionOk="0">
                  <a:moveTo>
                    <a:pt x="2456" y="0"/>
                  </a:moveTo>
                  <a:cubicBezTo>
                    <a:pt x="2456" y="1"/>
                    <a:pt x="0" y="7987"/>
                    <a:pt x="150" y="10577"/>
                  </a:cubicBezTo>
                  <a:cubicBezTo>
                    <a:pt x="301" y="13150"/>
                    <a:pt x="2189" y="19566"/>
                    <a:pt x="2189" y="19566"/>
                  </a:cubicBezTo>
                  <a:lnTo>
                    <a:pt x="2456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0"/>
            <p:cNvSpPr/>
            <p:nvPr/>
          </p:nvSpPr>
          <p:spPr>
            <a:xfrm>
              <a:off x="2639347" y="3750649"/>
              <a:ext cx="175153" cy="674236"/>
            </a:xfrm>
            <a:custGeom>
              <a:avLst/>
              <a:gdLst/>
              <a:ahLst/>
              <a:cxnLst/>
              <a:rect l="l" t="t" r="r" b="b"/>
              <a:pathLst>
                <a:path w="5465" h="21037" extrusionOk="0">
                  <a:moveTo>
                    <a:pt x="903" y="0"/>
                  </a:moveTo>
                  <a:lnTo>
                    <a:pt x="1" y="10510"/>
                  </a:lnTo>
                  <a:lnTo>
                    <a:pt x="552" y="21036"/>
                  </a:lnTo>
                  <a:lnTo>
                    <a:pt x="2373" y="20986"/>
                  </a:lnTo>
                  <a:cubicBezTo>
                    <a:pt x="2373" y="20986"/>
                    <a:pt x="3192" y="12381"/>
                    <a:pt x="3242" y="10460"/>
                  </a:cubicBezTo>
                  <a:cubicBezTo>
                    <a:pt x="3259" y="9842"/>
                    <a:pt x="4194" y="7101"/>
                    <a:pt x="5113" y="4812"/>
                  </a:cubicBezTo>
                  <a:cubicBezTo>
                    <a:pt x="5297" y="4361"/>
                    <a:pt x="5397" y="3893"/>
                    <a:pt x="5448" y="3409"/>
                  </a:cubicBezTo>
                  <a:cubicBezTo>
                    <a:pt x="5464" y="3275"/>
                    <a:pt x="5464" y="3141"/>
                    <a:pt x="5464" y="3008"/>
                  </a:cubicBezTo>
                  <a:cubicBezTo>
                    <a:pt x="5431" y="1661"/>
                    <a:pt x="4356" y="84"/>
                    <a:pt x="4296" y="84"/>
                  </a:cubicBezTo>
                  <a:cubicBezTo>
                    <a:pt x="4295" y="84"/>
                    <a:pt x="4295" y="84"/>
                    <a:pt x="4295" y="84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0"/>
            <p:cNvSpPr/>
            <p:nvPr/>
          </p:nvSpPr>
          <p:spPr>
            <a:xfrm>
              <a:off x="2323398" y="3545081"/>
              <a:ext cx="324538" cy="152686"/>
            </a:xfrm>
            <a:custGeom>
              <a:avLst/>
              <a:gdLst/>
              <a:ahLst/>
              <a:cxnLst/>
              <a:rect l="l" t="t" r="r" b="b"/>
              <a:pathLst>
                <a:path w="10126" h="4764" extrusionOk="0">
                  <a:moveTo>
                    <a:pt x="2610" y="1"/>
                  </a:moveTo>
                  <a:cubicBezTo>
                    <a:pt x="2586" y="1"/>
                    <a:pt x="2561" y="10"/>
                    <a:pt x="2540" y="32"/>
                  </a:cubicBezTo>
                  <a:cubicBezTo>
                    <a:pt x="2440" y="98"/>
                    <a:pt x="2356" y="449"/>
                    <a:pt x="2440" y="867"/>
                  </a:cubicBezTo>
                  <a:cubicBezTo>
                    <a:pt x="2466" y="990"/>
                    <a:pt x="2434" y="1036"/>
                    <a:pt x="2373" y="1036"/>
                  </a:cubicBezTo>
                  <a:cubicBezTo>
                    <a:pt x="2236" y="1036"/>
                    <a:pt x="1949" y="804"/>
                    <a:pt x="1822" y="700"/>
                  </a:cubicBezTo>
                  <a:cubicBezTo>
                    <a:pt x="1645" y="555"/>
                    <a:pt x="1080" y="147"/>
                    <a:pt x="949" y="147"/>
                  </a:cubicBezTo>
                  <a:cubicBezTo>
                    <a:pt x="944" y="147"/>
                    <a:pt x="940" y="147"/>
                    <a:pt x="936" y="148"/>
                  </a:cubicBezTo>
                  <a:cubicBezTo>
                    <a:pt x="803" y="165"/>
                    <a:pt x="819" y="316"/>
                    <a:pt x="1003" y="466"/>
                  </a:cubicBezTo>
                  <a:cubicBezTo>
                    <a:pt x="1204" y="616"/>
                    <a:pt x="1738" y="1084"/>
                    <a:pt x="1655" y="1184"/>
                  </a:cubicBezTo>
                  <a:cubicBezTo>
                    <a:pt x="1650" y="1189"/>
                    <a:pt x="1644" y="1191"/>
                    <a:pt x="1635" y="1191"/>
                  </a:cubicBezTo>
                  <a:cubicBezTo>
                    <a:pt x="1477" y="1191"/>
                    <a:pt x="635" y="499"/>
                    <a:pt x="635" y="499"/>
                  </a:cubicBezTo>
                  <a:cubicBezTo>
                    <a:pt x="635" y="499"/>
                    <a:pt x="525" y="379"/>
                    <a:pt x="429" y="379"/>
                  </a:cubicBezTo>
                  <a:cubicBezTo>
                    <a:pt x="401" y="379"/>
                    <a:pt x="374" y="389"/>
                    <a:pt x="351" y="416"/>
                  </a:cubicBezTo>
                  <a:cubicBezTo>
                    <a:pt x="168" y="600"/>
                    <a:pt x="1237" y="1352"/>
                    <a:pt x="1337" y="1418"/>
                  </a:cubicBezTo>
                  <a:cubicBezTo>
                    <a:pt x="1405" y="1459"/>
                    <a:pt x="1352" y="1532"/>
                    <a:pt x="1294" y="1532"/>
                  </a:cubicBezTo>
                  <a:cubicBezTo>
                    <a:pt x="1280" y="1532"/>
                    <a:pt x="1266" y="1528"/>
                    <a:pt x="1254" y="1519"/>
                  </a:cubicBezTo>
                  <a:cubicBezTo>
                    <a:pt x="1179" y="1474"/>
                    <a:pt x="510" y="888"/>
                    <a:pt x="234" y="888"/>
                  </a:cubicBezTo>
                  <a:cubicBezTo>
                    <a:pt x="200" y="888"/>
                    <a:pt x="171" y="897"/>
                    <a:pt x="151" y="917"/>
                  </a:cubicBezTo>
                  <a:cubicBezTo>
                    <a:pt x="0" y="1067"/>
                    <a:pt x="1020" y="1535"/>
                    <a:pt x="1103" y="1786"/>
                  </a:cubicBezTo>
                  <a:cubicBezTo>
                    <a:pt x="1116" y="1825"/>
                    <a:pt x="1107" y="1842"/>
                    <a:pt x="1082" y="1842"/>
                  </a:cubicBezTo>
                  <a:cubicBezTo>
                    <a:pt x="962" y="1842"/>
                    <a:pt x="484" y="1480"/>
                    <a:pt x="294" y="1480"/>
                  </a:cubicBezTo>
                  <a:cubicBezTo>
                    <a:pt x="268" y="1480"/>
                    <a:pt x="248" y="1487"/>
                    <a:pt x="234" y="1502"/>
                  </a:cubicBezTo>
                  <a:cubicBezTo>
                    <a:pt x="201" y="1552"/>
                    <a:pt x="168" y="1602"/>
                    <a:pt x="702" y="1936"/>
                  </a:cubicBezTo>
                  <a:cubicBezTo>
                    <a:pt x="1087" y="2154"/>
                    <a:pt x="1488" y="2354"/>
                    <a:pt x="1905" y="2521"/>
                  </a:cubicBezTo>
                  <a:lnTo>
                    <a:pt x="1905" y="2538"/>
                  </a:lnTo>
                  <a:cubicBezTo>
                    <a:pt x="1905" y="2538"/>
                    <a:pt x="4980" y="4764"/>
                    <a:pt x="7194" y="4764"/>
                  </a:cubicBezTo>
                  <a:cubicBezTo>
                    <a:pt x="7844" y="4764"/>
                    <a:pt x="8421" y="4572"/>
                    <a:pt x="8823" y="4075"/>
                  </a:cubicBezTo>
                  <a:cubicBezTo>
                    <a:pt x="10126" y="2471"/>
                    <a:pt x="10109" y="2354"/>
                    <a:pt x="10109" y="2354"/>
                  </a:cubicBezTo>
                  <a:lnTo>
                    <a:pt x="8305" y="884"/>
                  </a:lnTo>
                  <a:cubicBezTo>
                    <a:pt x="8305" y="884"/>
                    <a:pt x="7183" y="2656"/>
                    <a:pt x="6864" y="2656"/>
                  </a:cubicBezTo>
                  <a:cubicBezTo>
                    <a:pt x="6859" y="2656"/>
                    <a:pt x="6855" y="2655"/>
                    <a:pt x="6851" y="2655"/>
                  </a:cubicBezTo>
                  <a:cubicBezTo>
                    <a:pt x="5180" y="2471"/>
                    <a:pt x="3559" y="1569"/>
                    <a:pt x="2991" y="1218"/>
                  </a:cubicBezTo>
                  <a:cubicBezTo>
                    <a:pt x="2941" y="1134"/>
                    <a:pt x="2891" y="1034"/>
                    <a:pt x="2824" y="917"/>
                  </a:cubicBezTo>
                  <a:cubicBezTo>
                    <a:pt x="2774" y="817"/>
                    <a:pt x="2741" y="717"/>
                    <a:pt x="2741" y="600"/>
                  </a:cubicBezTo>
                  <a:cubicBezTo>
                    <a:pt x="2707" y="466"/>
                    <a:pt x="2707" y="316"/>
                    <a:pt x="2741" y="182"/>
                  </a:cubicBezTo>
                  <a:cubicBezTo>
                    <a:pt x="2753" y="82"/>
                    <a:pt x="2682" y="1"/>
                    <a:pt x="261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0"/>
            <p:cNvSpPr/>
            <p:nvPr/>
          </p:nvSpPr>
          <p:spPr>
            <a:xfrm>
              <a:off x="2271990" y="3532677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01" y="1"/>
                  </a:moveTo>
                  <a:cubicBezTo>
                    <a:pt x="301" y="1"/>
                    <a:pt x="0" y="2724"/>
                    <a:pt x="385" y="4211"/>
                  </a:cubicBezTo>
                  <a:lnTo>
                    <a:pt x="4027" y="4061"/>
                  </a:lnTo>
                  <a:cubicBezTo>
                    <a:pt x="4027" y="4061"/>
                    <a:pt x="3242" y="1371"/>
                    <a:pt x="3726" y="18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0"/>
            <p:cNvSpPr/>
            <p:nvPr/>
          </p:nvSpPr>
          <p:spPr>
            <a:xfrm>
              <a:off x="2282149" y="3530017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41"/>
                    <a:pt x="185" y="3827"/>
                  </a:cubicBezTo>
                  <a:lnTo>
                    <a:pt x="3861" y="3659"/>
                  </a:lnTo>
                  <a:cubicBezTo>
                    <a:pt x="3861" y="3659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0"/>
            <p:cNvSpPr/>
            <p:nvPr/>
          </p:nvSpPr>
          <p:spPr>
            <a:xfrm>
              <a:off x="2302501" y="3569631"/>
              <a:ext cx="79292" cy="4872"/>
            </a:xfrm>
            <a:custGeom>
              <a:avLst/>
              <a:gdLst/>
              <a:ahLst/>
              <a:cxnLst/>
              <a:rect l="l" t="t" r="r" b="b"/>
              <a:pathLst>
                <a:path w="2474" h="152" extrusionOk="0">
                  <a:moveTo>
                    <a:pt x="2474" y="1"/>
                  </a:moveTo>
                  <a:cubicBezTo>
                    <a:pt x="1655" y="1"/>
                    <a:pt x="820" y="51"/>
                    <a:pt x="1" y="151"/>
                  </a:cubicBezTo>
                  <a:cubicBezTo>
                    <a:pt x="820" y="134"/>
                    <a:pt x="1655" y="84"/>
                    <a:pt x="2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0"/>
            <p:cNvSpPr/>
            <p:nvPr/>
          </p:nvSpPr>
          <p:spPr>
            <a:xfrm>
              <a:off x="2302501" y="3589246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7" y="1"/>
                  </a:moveTo>
                  <a:cubicBezTo>
                    <a:pt x="2190" y="1"/>
                    <a:pt x="1751" y="19"/>
                    <a:pt x="1237" y="57"/>
                  </a:cubicBezTo>
                  <a:cubicBezTo>
                    <a:pt x="820" y="57"/>
                    <a:pt x="419" y="90"/>
                    <a:pt x="1" y="157"/>
                  </a:cubicBezTo>
                  <a:cubicBezTo>
                    <a:pt x="1" y="161"/>
                    <a:pt x="35" y="164"/>
                    <a:pt x="98" y="164"/>
                  </a:cubicBezTo>
                  <a:cubicBezTo>
                    <a:pt x="285" y="164"/>
                    <a:pt x="724" y="145"/>
                    <a:pt x="1237" y="107"/>
                  </a:cubicBezTo>
                  <a:cubicBezTo>
                    <a:pt x="1922" y="74"/>
                    <a:pt x="2474" y="24"/>
                    <a:pt x="2474" y="7"/>
                  </a:cubicBezTo>
                  <a:cubicBezTo>
                    <a:pt x="2474" y="3"/>
                    <a:pt x="2439" y="1"/>
                    <a:pt x="2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0"/>
            <p:cNvSpPr/>
            <p:nvPr/>
          </p:nvSpPr>
          <p:spPr>
            <a:xfrm>
              <a:off x="2316443" y="3609085"/>
              <a:ext cx="45543" cy="2885"/>
            </a:xfrm>
            <a:custGeom>
              <a:avLst/>
              <a:gdLst/>
              <a:ahLst/>
              <a:cxnLst/>
              <a:rect l="l" t="t" r="r" b="b"/>
              <a:pathLst>
                <a:path w="1421" h="90" extrusionOk="0">
                  <a:moveTo>
                    <a:pt x="1096" y="0"/>
                  </a:moveTo>
                  <a:cubicBezTo>
                    <a:pt x="726" y="0"/>
                    <a:pt x="363" y="25"/>
                    <a:pt x="0" y="90"/>
                  </a:cubicBezTo>
                  <a:cubicBezTo>
                    <a:pt x="468" y="90"/>
                    <a:pt x="953" y="73"/>
                    <a:pt x="1421" y="6"/>
                  </a:cubicBezTo>
                  <a:cubicBezTo>
                    <a:pt x="1312" y="2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0"/>
            <p:cNvSpPr/>
            <p:nvPr/>
          </p:nvSpPr>
          <p:spPr>
            <a:xfrm>
              <a:off x="2563837" y="3767700"/>
              <a:ext cx="283867" cy="272681"/>
            </a:xfrm>
            <a:custGeom>
              <a:avLst/>
              <a:gdLst/>
              <a:ahLst/>
              <a:cxnLst/>
              <a:rect l="l" t="t" r="r" b="b"/>
              <a:pathLst>
                <a:path w="8857" h="8508" extrusionOk="0">
                  <a:moveTo>
                    <a:pt x="6412" y="0"/>
                  </a:moveTo>
                  <a:cubicBezTo>
                    <a:pt x="4520" y="0"/>
                    <a:pt x="1571" y="621"/>
                    <a:pt x="1571" y="621"/>
                  </a:cubicBezTo>
                  <a:cubicBezTo>
                    <a:pt x="1571" y="621"/>
                    <a:pt x="1" y="7822"/>
                    <a:pt x="67" y="7889"/>
                  </a:cubicBezTo>
                  <a:cubicBezTo>
                    <a:pt x="585" y="8340"/>
                    <a:pt x="8489" y="8507"/>
                    <a:pt x="8489" y="8507"/>
                  </a:cubicBezTo>
                  <a:cubicBezTo>
                    <a:pt x="8489" y="8507"/>
                    <a:pt x="8856" y="872"/>
                    <a:pt x="7753" y="220"/>
                  </a:cubicBezTo>
                  <a:cubicBezTo>
                    <a:pt x="7491" y="61"/>
                    <a:pt x="7003" y="0"/>
                    <a:pt x="64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0"/>
            <p:cNvSpPr/>
            <p:nvPr/>
          </p:nvSpPr>
          <p:spPr>
            <a:xfrm>
              <a:off x="2778572" y="4016120"/>
              <a:ext cx="58427" cy="2981"/>
            </a:xfrm>
            <a:custGeom>
              <a:avLst/>
              <a:gdLst/>
              <a:ahLst/>
              <a:cxnLst/>
              <a:rect l="l" t="t" r="r" b="b"/>
              <a:pathLst>
                <a:path w="1823" h="93" extrusionOk="0">
                  <a:moveTo>
                    <a:pt x="312" y="0"/>
                  </a:moveTo>
                  <a:cubicBezTo>
                    <a:pt x="208" y="0"/>
                    <a:pt x="104" y="2"/>
                    <a:pt x="1" y="5"/>
                  </a:cubicBezTo>
                  <a:cubicBezTo>
                    <a:pt x="499" y="60"/>
                    <a:pt x="1009" y="92"/>
                    <a:pt x="1511" y="92"/>
                  </a:cubicBezTo>
                  <a:cubicBezTo>
                    <a:pt x="1615" y="92"/>
                    <a:pt x="1719" y="91"/>
                    <a:pt x="1822" y="88"/>
                  </a:cubicBezTo>
                  <a:cubicBezTo>
                    <a:pt x="1324" y="33"/>
                    <a:pt x="814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0"/>
            <p:cNvSpPr/>
            <p:nvPr/>
          </p:nvSpPr>
          <p:spPr>
            <a:xfrm>
              <a:off x="2818218" y="4020543"/>
              <a:ext cx="2692" cy="19839"/>
            </a:xfrm>
            <a:custGeom>
              <a:avLst/>
              <a:gdLst/>
              <a:ahLst/>
              <a:cxnLst/>
              <a:rect l="l" t="t" r="r" b="b"/>
              <a:pathLst>
                <a:path w="84" h="619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01"/>
                    <a:pt x="0" y="418"/>
                    <a:pt x="34" y="618"/>
                  </a:cubicBezTo>
                  <a:cubicBezTo>
                    <a:pt x="84" y="418"/>
                    <a:pt x="84" y="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0"/>
            <p:cNvSpPr/>
            <p:nvPr/>
          </p:nvSpPr>
          <p:spPr>
            <a:xfrm>
              <a:off x="2786616" y="4017850"/>
              <a:ext cx="3237" cy="22531"/>
            </a:xfrm>
            <a:custGeom>
              <a:avLst/>
              <a:gdLst/>
              <a:ahLst/>
              <a:cxnLst/>
              <a:rect l="l" t="t" r="r" b="b"/>
              <a:pathLst>
                <a:path w="101" h="703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235"/>
                    <a:pt x="17" y="469"/>
                    <a:pt x="84" y="702"/>
                  </a:cubicBezTo>
                  <a:cubicBezTo>
                    <a:pt x="101" y="469"/>
                    <a:pt x="84" y="235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0"/>
            <p:cNvSpPr/>
            <p:nvPr/>
          </p:nvSpPr>
          <p:spPr>
            <a:xfrm>
              <a:off x="2604540" y="4421616"/>
              <a:ext cx="111406" cy="25704"/>
            </a:xfrm>
            <a:custGeom>
              <a:avLst/>
              <a:gdLst/>
              <a:ahLst/>
              <a:cxnLst/>
              <a:rect l="l" t="t" r="r" b="b"/>
              <a:pathLst>
                <a:path w="3476" h="802" extrusionOk="0">
                  <a:moveTo>
                    <a:pt x="3476" y="1"/>
                  </a:moveTo>
                  <a:lnTo>
                    <a:pt x="1588" y="34"/>
                  </a:lnTo>
                  <a:lnTo>
                    <a:pt x="1588" y="285"/>
                  </a:lnTo>
                  <a:cubicBezTo>
                    <a:pt x="1588" y="285"/>
                    <a:pt x="0" y="636"/>
                    <a:pt x="385" y="753"/>
                  </a:cubicBezTo>
                  <a:cubicBezTo>
                    <a:pt x="512" y="789"/>
                    <a:pt x="869" y="801"/>
                    <a:pt x="1298" y="801"/>
                  </a:cubicBezTo>
                  <a:cubicBezTo>
                    <a:pt x="2052" y="801"/>
                    <a:pt x="3029" y="764"/>
                    <a:pt x="3359" y="753"/>
                  </a:cubicBezTo>
                  <a:lnTo>
                    <a:pt x="3476" y="736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0"/>
            <p:cNvSpPr/>
            <p:nvPr/>
          </p:nvSpPr>
          <p:spPr>
            <a:xfrm>
              <a:off x="2694505" y="4428507"/>
              <a:ext cx="21441" cy="17243"/>
            </a:xfrm>
            <a:custGeom>
              <a:avLst/>
              <a:gdLst/>
              <a:ahLst/>
              <a:cxnLst/>
              <a:rect l="l" t="t" r="r" b="b"/>
              <a:pathLst>
                <a:path w="669" h="538" extrusionOk="0">
                  <a:moveTo>
                    <a:pt x="611" y="0"/>
                  </a:moveTo>
                  <a:cubicBezTo>
                    <a:pt x="477" y="0"/>
                    <a:pt x="337" y="49"/>
                    <a:pt x="234" y="137"/>
                  </a:cubicBezTo>
                  <a:cubicBezTo>
                    <a:pt x="101" y="237"/>
                    <a:pt x="17" y="371"/>
                    <a:pt x="1" y="538"/>
                  </a:cubicBezTo>
                  <a:lnTo>
                    <a:pt x="669" y="521"/>
                  </a:lnTo>
                  <a:lnTo>
                    <a:pt x="669" y="3"/>
                  </a:lnTo>
                  <a:cubicBezTo>
                    <a:pt x="650" y="1"/>
                    <a:pt x="630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0"/>
            <p:cNvSpPr/>
            <p:nvPr/>
          </p:nvSpPr>
          <p:spPr>
            <a:xfrm>
              <a:off x="2613098" y="4437160"/>
              <a:ext cx="102848" cy="10064"/>
            </a:xfrm>
            <a:custGeom>
              <a:avLst/>
              <a:gdLst/>
              <a:ahLst/>
              <a:cxnLst/>
              <a:rect l="l" t="t" r="r" b="b"/>
              <a:pathLst>
                <a:path w="3209" h="314" extrusionOk="0">
                  <a:moveTo>
                    <a:pt x="552" y="1"/>
                  </a:moveTo>
                  <a:cubicBezTo>
                    <a:pt x="552" y="1"/>
                    <a:pt x="1" y="151"/>
                    <a:pt x="68" y="251"/>
                  </a:cubicBezTo>
                  <a:cubicBezTo>
                    <a:pt x="101" y="293"/>
                    <a:pt x="652" y="314"/>
                    <a:pt x="1312" y="314"/>
                  </a:cubicBezTo>
                  <a:cubicBezTo>
                    <a:pt x="1972" y="314"/>
                    <a:pt x="2741" y="293"/>
                    <a:pt x="3209" y="251"/>
                  </a:cubicBezTo>
                  <a:lnTo>
                    <a:pt x="3209" y="218"/>
                  </a:lnTo>
                  <a:lnTo>
                    <a:pt x="719" y="234"/>
                  </a:lnTo>
                  <a:cubicBezTo>
                    <a:pt x="719" y="234"/>
                    <a:pt x="652" y="1"/>
                    <a:pt x="552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0"/>
            <p:cNvSpPr/>
            <p:nvPr/>
          </p:nvSpPr>
          <p:spPr>
            <a:xfrm>
              <a:off x="2615790" y="4443603"/>
              <a:ext cx="96406" cy="1090"/>
            </a:xfrm>
            <a:custGeom>
              <a:avLst/>
              <a:gdLst/>
              <a:ahLst/>
              <a:cxnLst/>
              <a:rect l="l" t="t" r="r" b="b"/>
              <a:pathLst>
                <a:path w="3008" h="34" extrusionOk="0">
                  <a:moveTo>
                    <a:pt x="0" y="0"/>
                  </a:moveTo>
                  <a:lnTo>
                    <a:pt x="84" y="17"/>
                  </a:lnTo>
                  <a:lnTo>
                    <a:pt x="435" y="17"/>
                  </a:lnTo>
                  <a:cubicBezTo>
                    <a:pt x="719" y="33"/>
                    <a:pt x="1120" y="33"/>
                    <a:pt x="1554" y="33"/>
                  </a:cubicBezTo>
                  <a:cubicBezTo>
                    <a:pt x="1989" y="33"/>
                    <a:pt x="2390" y="33"/>
                    <a:pt x="2674" y="17"/>
                  </a:cubicBezTo>
                  <a:lnTo>
                    <a:pt x="3008" y="0"/>
                  </a:lnTo>
                  <a:lnTo>
                    <a:pt x="2674" y="0"/>
                  </a:lnTo>
                  <a:cubicBezTo>
                    <a:pt x="2390" y="17"/>
                    <a:pt x="1989" y="17"/>
                    <a:pt x="1554" y="17"/>
                  </a:cubicBezTo>
                  <a:cubicBezTo>
                    <a:pt x="1120" y="17"/>
                    <a:pt x="719" y="17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0"/>
            <p:cNvSpPr/>
            <p:nvPr/>
          </p:nvSpPr>
          <p:spPr>
            <a:xfrm>
              <a:off x="2630244" y="4436616"/>
              <a:ext cx="5929" cy="9134"/>
            </a:xfrm>
            <a:custGeom>
              <a:avLst/>
              <a:gdLst/>
              <a:ahLst/>
              <a:cxnLst/>
              <a:rect l="l" t="t" r="r" b="b"/>
              <a:pathLst>
                <a:path w="185" h="285" extrusionOk="0">
                  <a:moveTo>
                    <a:pt x="1" y="1"/>
                  </a:moveTo>
                  <a:cubicBezTo>
                    <a:pt x="51" y="34"/>
                    <a:pt x="84" y="84"/>
                    <a:pt x="117" y="134"/>
                  </a:cubicBezTo>
                  <a:cubicBezTo>
                    <a:pt x="151" y="185"/>
                    <a:pt x="168" y="235"/>
                    <a:pt x="184" y="285"/>
                  </a:cubicBezTo>
                  <a:cubicBezTo>
                    <a:pt x="184" y="168"/>
                    <a:pt x="117" y="5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0"/>
            <p:cNvSpPr/>
            <p:nvPr/>
          </p:nvSpPr>
          <p:spPr>
            <a:xfrm>
              <a:off x="2651654" y="4430206"/>
              <a:ext cx="3269" cy="5384"/>
            </a:xfrm>
            <a:custGeom>
              <a:avLst/>
              <a:gdLst/>
              <a:ahLst/>
              <a:cxnLst/>
              <a:rect l="l" t="t" r="r" b="b"/>
              <a:pathLst>
                <a:path w="102" h="168" extrusionOk="0">
                  <a:moveTo>
                    <a:pt x="1" y="0"/>
                  </a:moveTo>
                  <a:cubicBezTo>
                    <a:pt x="1" y="17"/>
                    <a:pt x="18" y="50"/>
                    <a:pt x="34" y="84"/>
                  </a:cubicBezTo>
                  <a:cubicBezTo>
                    <a:pt x="68" y="134"/>
                    <a:pt x="101" y="167"/>
                    <a:pt x="101" y="167"/>
                  </a:cubicBezTo>
                  <a:cubicBezTo>
                    <a:pt x="101" y="167"/>
                    <a:pt x="84" y="117"/>
                    <a:pt x="68" y="84"/>
                  </a:cubicBezTo>
                  <a:cubicBezTo>
                    <a:pt x="34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0"/>
            <p:cNvSpPr/>
            <p:nvPr/>
          </p:nvSpPr>
          <p:spPr>
            <a:xfrm>
              <a:off x="2655949" y="4429533"/>
              <a:ext cx="3782" cy="3365"/>
            </a:xfrm>
            <a:custGeom>
              <a:avLst/>
              <a:gdLst/>
              <a:ahLst/>
              <a:cxnLst/>
              <a:rect l="l" t="t" r="r" b="b"/>
              <a:pathLst>
                <a:path w="118" h="105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cubicBezTo>
                    <a:pt x="1" y="5"/>
                    <a:pt x="17" y="38"/>
                    <a:pt x="51" y="55"/>
                  </a:cubicBezTo>
                  <a:cubicBezTo>
                    <a:pt x="84" y="88"/>
                    <a:pt x="117" y="105"/>
                    <a:pt x="117" y="105"/>
                  </a:cubicBezTo>
                  <a:cubicBezTo>
                    <a:pt x="117" y="105"/>
                    <a:pt x="101" y="71"/>
                    <a:pt x="67" y="38"/>
                  </a:cubicBezTo>
                  <a:cubicBezTo>
                    <a:pt x="40" y="2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0"/>
            <p:cNvSpPr/>
            <p:nvPr/>
          </p:nvSpPr>
          <p:spPr>
            <a:xfrm>
              <a:off x="2656493" y="4427001"/>
              <a:ext cx="6442" cy="545"/>
            </a:xfrm>
            <a:custGeom>
              <a:avLst/>
              <a:gdLst/>
              <a:ahLst/>
              <a:cxnLst/>
              <a:rect l="l" t="t" r="r" b="b"/>
              <a:pathLst>
                <a:path w="201" h="17" extrusionOk="0">
                  <a:moveTo>
                    <a:pt x="201" y="0"/>
                  </a:moveTo>
                  <a:cubicBezTo>
                    <a:pt x="134" y="0"/>
                    <a:pt x="67" y="0"/>
                    <a:pt x="0" y="17"/>
                  </a:cubicBezTo>
                  <a:lnTo>
                    <a:pt x="100" y="17"/>
                  </a:lnTo>
                  <a:cubicBezTo>
                    <a:pt x="134" y="17"/>
                    <a:pt x="167" y="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0"/>
            <p:cNvSpPr/>
            <p:nvPr/>
          </p:nvSpPr>
          <p:spPr>
            <a:xfrm>
              <a:off x="2657006" y="4423251"/>
              <a:ext cx="7019" cy="1090"/>
            </a:xfrm>
            <a:custGeom>
              <a:avLst/>
              <a:gdLst/>
              <a:ahLst/>
              <a:cxnLst/>
              <a:rect l="l" t="t" r="r" b="b"/>
              <a:pathLst>
                <a:path w="219" h="34" extrusionOk="0">
                  <a:moveTo>
                    <a:pt x="218" y="0"/>
                  </a:moveTo>
                  <a:cubicBezTo>
                    <a:pt x="135" y="0"/>
                    <a:pt x="68" y="17"/>
                    <a:pt x="1" y="17"/>
                  </a:cubicBezTo>
                  <a:cubicBezTo>
                    <a:pt x="34" y="34"/>
                    <a:pt x="68" y="34"/>
                    <a:pt x="101" y="34"/>
                  </a:cubicBezTo>
                  <a:cubicBezTo>
                    <a:pt x="151" y="34"/>
                    <a:pt x="185" y="17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0"/>
            <p:cNvSpPr/>
            <p:nvPr/>
          </p:nvSpPr>
          <p:spPr>
            <a:xfrm>
              <a:off x="2641494" y="4424853"/>
              <a:ext cx="11282" cy="6442"/>
            </a:xfrm>
            <a:custGeom>
              <a:avLst/>
              <a:gdLst/>
              <a:ahLst/>
              <a:cxnLst/>
              <a:rect l="l" t="t" r="r" b="b"/>
              <a:pathLst>
                <a:path w="352" h="201" extrusionOk="0">
                  <a:moveTo>
                    <a:pt x="122" y="23"/>
                  </a:moveTo>
                  <a:cubicBezTo>
                    <a:pt x="143" y="23"/>
                    <a:pt x="163" y="27"/>
                    <a:pt x="184" y="34"/>
                  </a:cubicBezTo>
                  <a:cubicBezTo>
                    <a:pt x="218" y="50"/>
                    <a:pt x="251" y="67"/>
                    <a:pt x="284" y="100"/>
                  </a:cubicBezTo>
                  <a:cubicBezTo>
                    <a:pt x="295" y="122"/>
                    <a:pt x="306" y="144"/>
                    <a:pt x="317" y="165"/>
                  </a:cubicBezTo>
                  <a:lnTo>
                    <a:pt x="317" y="165"/>
                  </a:lnTo>
                  <a:cubicBezTo>
                    <a:pt x="296" y="163"/>
                    <a:pt x="267" y="159"/>
                    <a:pt x="234" y="151"/>
                  </a:cubicBezTo>
                  <a:cubicBezTo>
                    <a:pt x="201" y="151"/>
                    <a:pt x="151" y="134"/>
                    <a:pt x="117" y="117"/>
                  </a:cubicBezTo>
                  <a:cubicBezTo>
                    <a:pt x="84" y="117"/>
                    <a:pt x="67" y="100"/>
                    <a:pt x="51" y="84"/>
                  </a:cubicBezTo>
                  <a:cubicBezTo>
                    <a:pt x="17" y="84"/>
                    <a:pt x="17" y="50"/>
                    <a:pt x="34" y="50"/>
                  </a:cubicBezTo>
                  <a:cubicBezTo>
                    <a:pt x="63" y="31"/>
                    <a:pt x="93" y="23"/>
                    <a:pt x="122" y="23"/>
                  </a:cubicBezTo>
                  <a:close/>
                  <a:moveTo>
                    <a:pt x="115" y="1"/>
                  </a:moveTo>
                  <a:cubicBezTo>
                    <a:pt x="82" y="1"/>
                    <a:pt x="49" y="6"/>
                    <a:pt x="17" y="17"/>
                  </a:cubicBezTo>
                  <a:cubicBezTo>
                    <a:pt x="0" y="34"/>
                    <a:pt x="0" y="50"/>
                    <a:pt x="0" y="67"/>
                  </a:cubicBezTo>
                  <a:cubicBezTo>
                    <a:pt x="0" y="84"/>
                    <a:pt x="17" y="100"/>
                    <a:pt x="34" y="117"/>
                  </a:cubicBezTo>
                  <a:cubicBezTo>
                    <a:pt x="51" y="117"/>
                    <a:pt x="84" y="134"/>
                    <a:pt x="101" y="134"/>
                  </a:cubicBezTo>
                  <a:cubicBezTo>
                    <a:pt x="151" y="151"/>
                    <a:pt x="184" y="167"/>
                    <a:pt x="234" y="167"/>
                  </a:cubicBezTo>
                  <a:lnTo>
                    <a:pt x="318" y="167"/>
                  </a:lnTo>
                  <a:cubicBezTo>
                    <a:pt x="323" y="178"/>
                    <a:pt x="329" y="190"/>
                    <a:pt x="335" y="201"/>
                  </a:cubicBezTo>
                  <a:cubicBezTo>
                    <a:pt x="335" y="184"/>
                    <a:pt x="335" y="184"/>
                    <a:pt x="335" y="167"/>
                  </a:cubicBezTo>
                  <a:lnTo>
                    <a:pt x="351" y="167"/>
                  </a:lnTo>
                  <a:cubicBezTo>
                    <a:pt x="351" y="167"/>
                    <a:pt x="345" y="167"/>
                    <a:pt x="335" y="167"/>
                  </a:cubicBezTo>
                  <a:lnTo>
                    <a:pt x="335" y="167"/>
                  </a:lnTo>
                  <a:cubicBezTo>
                    <a:pt x="334" y="134"/>
                    <a:pt x="318" y="117"/>
                    <a:pt x="301" y="84"/>
                  </a:cubicBezTo>
                  <a:cubicBezTo>
                    <a:pt x="255" y="27"/>
                    <a:pt x="186" y="1"/>
                    <a:pt x="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0"/>
            <p:cNvSpPr/>
            <p:nvPr/>
          </p:nvSpPr>
          <p:spPr>
            <a:xfrm>
              <a:off x="2651141" y="4422706"/>
              <a:ext cx="5897" cy="7532"/>
            </a:xfrm>
            <a:custGeom>
              <a:avLst/>
              <a:gdLst/>
              <a:ahLst/>
              <a:cxnLst/>
              <a:rect l="l" t="t" r="r" b="b"/>
              <a:pathLst>
                <a:path w="184" h="235" extrusionOk="0">
                  <a:moveTo>
                    <a:pt x="134" y="0"/>
                  </a:moveTo>
                  <a:cubicBezTo>
                    <a:pt x="100" y="17"/>
                    <a:pt x="67" y="34"/>
                    <a:pt x="34" y="67"/>
                  </a:cubicBezTo>
                  <a:cubicBezTo>
                    <a:pt x="17" y="101"/>
                    <a:pt x="17" y="134"/>
                    <a:pt x="17" y="151"/>
                  </a:cubicBezTo>
                  <a:cubicBezTo>
                    <a:pt x="0" y="184"/>
                    <a:pt x="0" y="218"/>
                    <a:pt x="17" y="234"/>
                  </a:cubicBezTo>
                  <a:cubicBezTo>
                    <a:pt x="17" y="218"/>
                    <a:pt x="17" y="184"/>
                    <a:pt x="17" y="167"/>
                  </a:cubicBezTo>
                  <a:cubicBezTo>
                    <a:pt x="34" y="134"/>
                    <a:pt x="34" y="101"/>
                    <a:pt x="50" y="84"/>
                  </a:cubicBezTo>
                  <a:cubicBezTo>
                    <a:pt x="78" y="57"/>
                    <a:pt x="94" y="29"/>
                    <a:pt x="117" y="29"/>
                  </a:cubicBezTo>
                  <a:cubicBezTo>
                    <a:pt x="122" y="29"/>
                    <a:pt x="128" y="31"/>
                    <a:pt x="134" y="34"/>
                  </a:cubicBezTo>
                  <a:cubicBezTo>
                    <a:pt x="167" y="34"/>
                    <a:pt x="151" y="84"/>
                    <a:pt x="134" y="101"/>
                  </a:cubicBezTo>
                  <a:cubicBezTo>
                    <a:pt x="134" y="134"/>
                    <a:pt x="117" y="151"/>
                    <a:pt x="84" y="184"/>
                  </a:cubicBezTo>
                  <a:cubicBezTo>
                    <a:pt x="50" y="218"/>
                    <a:pt x="34" y="234"/>
                    <a:pt x="34" y="234"/>
                  </a:cubicBezTo>
                  <a:cubicBezTo>
                    <a:pt x="67" y="234"/>
                    <a:pt x="84" y="218"/>
                    <a:pt x="100" y="184"/>
                  </a:cubicBezTo>
                  <a:cubicBezTo>
                    <a:pt x="117" y="167"/>
                    <a:pt x="151" y="151"/>
                    <a:pt x="151" y="117"/>
                  </a:cubicBezTo>
                  <a:cubicBezTo>
                    <a:pt x="167" y="101"/>
                    <a:pt x="184" y="84"/>
                    <a:pt x="184" y="67"/>
                  </a:cubicBezTo>
                  <a:cubicBezTo>
                    <a:pt x="184" y="34"/>
                    <a:pt x="167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0"/>
            <p:cNvSpPr/>
            <p:nvPr/>
          </p:nvSpPr>
          <p:spPr>
            <a:xfrm>
              <a:off x="2695562" y="4427642"/>
              <a:ext cx="21474" cy="17595"/>
            </a:xfrm>
            <a:custGeom>
              <a:avLst/>
              <a:gdLst/>
              <a:ahLst/>
              <a:cxnLst/>
              <a:rect l="l" t="t" r="r" b="b"/>
              <a:pathLst>
                <a:path w="670" h="549" extrusionOk="0">
                  <a:moveTo>
                    <a:pt x="569" y="1"/>
                  </a:moveTo>
                  <a:cubicBezTo>
                    <a:pt x="552" y="1"/>
                    <a:pt x="536" y="5"/>
                    <a:pt x="519" y="13"/>
                  </a:cubicBezTo>
                  <a:cubicBezTo>
                    <a:pt x="285" y="30"/>
                    <a:pt x="84" y="181"/>
                    <a:pt x="18" y="414"/>
                  </a:cubicBezTo>
                  <a:cubicBezTo>
                    <a:pt x="1" y="448"/>
                    <a:pt x="1" y="481"/>
                    <a:pt x="1" y="515"/>
                  </a:cubicBezTo>
                  <a:cubicBezTo>
                    <a:pt x="1" y="515"/>
                    <a:pt x="1" y="531"/>
                    <a:pt x="1" y="548"/>
                  </a:cubicBezTo>
                  <a:cubicBezTo>
                    <a:pt x="1" y="548"/>
                    <a:pt x="1" y="498"/>
                    <a:pt x="34" y="414"/>
                  </a:cubicBezTo>
                  <a:cubicBezTo>
                    <a:pt x="101" y="197"/>
                    <a:pt x="302" y="47"/>
                    <a:pt x="519" y="30"/>
                  </a:cubicBezTo>
                  <a:cubicBezTo>
                    <a:pt x="602" y="13"/>
                    <a:pt x="669" y="13"/>
                    <a:pt x="669" y="13"/>
                  </a:cubicBezTo>
                  <a:lnTo>
                    <a:pt x="619" y="13"/>
                  </a:lnTo>
                  <a:cubicBezTo>
                    <a:pt x="602" y="5"/>
                    <a:pt x="586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0"/>
            <p:cNvSpPr/>
            <p:nvPr/>
          </p:nvSpPr>
          <p:spPr>
            <a:xfrm>
              <a:off x="2670403" y="4437705"/>
              <a:ext cx="17724" cy="897"/>
            </a:xfrm>
            <a:custGeom>
              <a:avLst/>
              <a:gdLst/>
              <a:ahLst/>
              <a:cxnLst/>
              <a:rect l="l" t="t" r="r" b="b"/>
              <a:pathLst>
                <a:path w="553" h="28" extrusionOk="0">
                  <a:moveTo>
                    <a:pt x="268" y="0"/>
                  </a:moveTo>
                  <a:cubicBezTo>
                    <a:pt x="193" y="9"/>
                    <a:pt x="126" y="9"/>
                    <a:pt x="78" y="9"/>
                  </a:cubicBezTo>
                  <a:cubicBezTo>
                    <a:pt x="30" y="9"/>
                    <a:pt x="1" y="9"/>
                    <a:pt x="1" y="17"/>
                  </a:cubicBezTo>
                  <a:cubicBezTo>
                    <a:pt x="77" y="24"/>
                    <a:pt x="153" y="28"/>
                    <a:pt x="229" y="28"/>
                  </a:cubicBezTo>
                  <a:cubicBezTo>
                    <a:pt x="337" y="28"/>
                    <a:pt x="444" y="2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0"/>
            <p:cNvSpPr/>
            <p:nvPr/>
          </p:nvSpPr>
          <p:spPr>
            <a:xfrm>
              <a:off x="2697710" y="4437705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68" y="0"/>
                  </a:moveTo>
                  <a:cubicBezTo>
                    <a:pt x="51" y="0"/>
                    <a:pt x="34" y="17"/>
                    <a:pt x="17" y="50"/>
                  </a:cubicBezTo>
                  <a:cubicBezTo>
                    <a:pt x="1" y="84"/>
                    <a:pt x="1" y="100"/>
                    <a:pt x="17" y="100"/>
                  </a:cubicBezTo>
                  <a:cubicBezTo>
                    <a:pt x="17" y="100"/>
                    <a:pt x="17" y="84"/>
                    <a:pt x="34" y="50"/>
                  </a:cubicBezTo>
                  <a:cubicBezTo>
                    <a:pt x="51" y="34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0"/>
            <p:cNvSpPr/>
            <p:nvPr/>
          </p:nvSpPr>
          <p:spPr>
            <a:xfrm>
              <a:off x="2701460" y="4432353"/>
              <a:ext cx="2724" cy="2147"/>
            </a:xfrm>
            <a:custGeom>
              <a:avLst/>
              <a:gdLst/>
              <a:ahLst/>
              <a:cxnLst/>
              <a:rect l="l" t="t" r="r" b="b"/>
              <a:pathLst>
                <a:path w="85" h="67" extrusionOk="0">
                  <a:moveTo>
                    <a:pt x="84" y="0"/>
                  </a:moveTo>
                  <a:cubicBezTo>
                    <a:pt x="84" y="0"/>
                    <a:pt x="51" y="0"/>
                    <a:pt x="34" y="17"/>
                  </a:cubicBezTo>
                  <a:cubicBezTo>
                    <a:pt x="17" y="50"/>
                    <a:pt x="1" y="67"/>
                    <a:pt x="17" y="67"/>
                  </a:cubicBezTo>
                  <a:cubicBezTo>
                    <a:pt x="17" y="67"/>
                    <a:pt x="34" y="67"/>
                    <a:pt x="51" y="34"/>
                  </a:cubicBezTo>
                  <a:cubicBezTo>
                    <a:pt x="68" y="17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0"/>
            <p:cNvSpPr/>
            <p:nvPr/>
          </p:nvSpPr>
          <p:spPr>
            <a:xfrm>
              <a:off x="2706812" y="4429436"/>
              <a:ext cx="3782" cy="1314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3" y="0"/>
                  </a:moveTo>
                  <a:cubicBezTo>
                    <a:pt x="73" y="0"/>
                    <a:pt x="62" y="2"/>
                    <a:pt x="51" y="8"/>
                  </a:cubicBezTo>
                  <a:cubicBezTo>
                    <a:pt x="18" y="8"/>
                    <a:pt x="1" y="41"/>
                    <a:pt x="1" y="41"/>
                  </a:cubicBezTo>
                  <a:cubicBezTo>
                    <a:pt x="18" y="41"/>
                    <a:pt x="34" y="41"/>
                    <a:pt x="51" y="24"/>
                  </a:cubicBezTo>
                  <a:cubicBezTo>
                    <a:pt x="84" y="8"/>
                    <a:pt x="118" y="8"/>
                    <a:pt x="118" y="8"/>
                  </a:cubicBezTo>
                  <a:cubicBezTo>
                    <a:pt x="118" y="8"/>
                    <a:pt x="103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0"/>
            <p:cNvSpPr/>
            <p:nvPr/>
          </p:nvSpPr>
          <p:spPr>
            <a:xfrm>
              <a:off x="2713254" y="4428347"/>
              <a:ext cx="1635" cy="801"/>
            </a:xfrm>
            <a:custGeom>
              <a:avLst/>
              <a:gdLst/>
              <a:ahLst/>
              <a:cxnLst/>
              <a:rect l="l" t="t" r="r" b="b"/>
              <a:pathLst>
                <a:path w="51" h="25" extrusionOk="0">
                  <a:moveTo>
                    <a:pt x="46" y="1"/>
                  </a:moveTo>
                  <a:cubicBezTo>
                    <a:pt x="39" y="1"/>
                    <a:pt x="28" y="8"/>
                    <a:pt x="17" y="8"/>
                  </a:cubicBezTo>
                  <a:cubicBezTo>
                    <a:pt x="0" y="8"/>
                    <a:pt x="0" y="25"/>
                    <a:pt x="0" y="25"/>
                  </a:cubicBezTo>
                  <a:lnTo>
                    <a:pt x="34" y="25"/>
                  </a:lnTo>
                  <a:cubicBezTo>
                    <a:pt x="50" y="25"/>
                    <a:pt x="50" y="8"/>
                    <a:pt x="50" y="8"/>
                  </a:cubicBezTo>
                  <a:cubicBezTo>
                    <a:pt x="50" y="3"/>
                    <a:pt x="49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0"/>
            <p:cNvSpPr/>
            <p:nvPr/>
          </p:nvSpPr>
          <p:spPr>
            <a:xfrm>
              <a:off x="2553132" y="3508928"/>
              <a:ext cx="278482" cy="281912"/>
            </a:xfrm>
            <a:custGeom>
              <a:avLst/>
              <a:gdLst/>
              <a:ahLst/>
              <a:cxnLst/>
              <a:rect l="l" t="t" r="r" b="b"/>
              <a:pathLst>
                <a:path w="8689" h="8796" extrusionOk="0">
                  <a:moveTo>
                    <a:pt x="5998" y="0"/>
                  </a:moveTo>
                  <a:cubicBezTo>
                    <a:pt x="5937" y="0"/>
                    <a:pt x="5876" y="2"/>
                    <a:pt x="5815" y="7"/>
                  </a:cubicBezTo>
                  <a:lnTo>
                    <a:pt x="3743" y="157"/>
                  </a:lnTo>
                  <a:cubicBezTo>
                    <a:pt x="3743" y="157"/>
                    <a:pt x="3626" y="132"/>
                    <a:pt x="3434" y="132"/>
                  </a:cubicBezTo>
                  <a:cubicBezTo>
                    <a:pt x="2902" y="132"/>
                    <a:pt x="1791" y="321"/>
                    <a:pt x="970" y="1744"/>
                  </a:cubicBezTo>
                  <a:lnTo>
                    <a:pt x="0" y="3566"/>
                  </a:lnTo>
                  <a:lnTo>
                    <a:pt x="2089" y="4752"/>
                  </a:lnTo>
                  <a:lnTo>
                    <a:pt x="2239" y="4601"/>
                  </a:lnTo>
                  <a:lnTo>
                    <a:pt x="2390" y="4886"/>
                  </a:lnTo>
                  <a:lnTo>
                    <a:pt x="2256" y="8795"/>
                  </a:lnTo>
                  <a:lnTo>
                    <a:pt x="7937" y="7709"/>
                  </a:lnTo>
                  <a:lnTo>
                    <a:pt x="7469" y="7041"/>
                  </a:lnTo>
                  <a:cubicBezTo>
                    <a:pt x="7018" y="6423"/>
                    <a:pt x="7118" y="5571"/>
                    <a:pt x="7302" y="4819"/>
                  </a:cubicBezTo>
                  <a:lnTo>
                    <a:pt x="7369" y="4568"/>
                  </a:lnTo>
                  <a:lnTo>
                    <a:pt x="8572" y="4601"/>
                  </a:lnTo>
                  <a:cubicBezTo>
                    <a:pt x="8572" y="4601"/>
                    <a:pt x="8689" y="3916"/>
                    <a:pt x="8572" y="2413"/>
                  </a:cubicBezTo>
                  <a:cubicBezTo>
                    <a:pt x="8555" y="2396"/>
                    <a:pt x="8555" y="2363"/>
                    <a:pt x="8555" y="2346"/>
                  </a:cubicBezTo>
                  <a:cubicBezTo>
                    <a:pt x="8428" y="1020"/>
                    <a:pt x="7308" y="0"/>
                    <a:pt x="599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0"/>
            <p:cNvSpPr/>
            <p:nvPr/>
          </p:nvSpPr>
          <p:spPr>
            <a:xfrm>
              <a:off x="2620597" y="3602835"/>
              <a:ext cx="13429" cy="62690"/>
            </a:xfrm>
            <a:custGeom>
              <a:avLst/>
              <a:gdLst/>
              <a:ahLst/>
              <a:cxnLst/>
              <a:rect l="l" t="t" r="r" b="b"/>
              <a:pathLst>
                <a:path w="419" h="1956" extrusionOk="0">
                  <a:moveTo>
                    <a:pt x="418" y="1"/>
                  </a:moveTo>
                  <a:cubicBezTo>
                    <a:pt x="368" y="84"/>
                    <a:pt x="335" y="184"/>
                    <a:pt x="302" y="285"/>
                  </a:cubicBezTo>
                  <a:cubicBezTo>
                    <a:pt x="235" y="452"/>
                    <a:pt x="151" y="702"/>
                    <a:pt x="68" y="970"/>
                  </a:cubicBezTo>
                  <a:cubicBezTo>
                    <a:pt x="17" y="1103"/>
                    <a:pt x="1" y="1237"/>
                    <a:pt x="17" y="1387"/>
                  </a:cubicBezTo>
                  <a:cubicBezTo>
                    <a:pt x="34" y="1488"/>
                    <a:pt x="68" y="1605"/>
                    <a:pt x="118" y="1705"/>
                  </a:cubicBezTo>
                  <a:cubicBezTo>
                    <a:pt x="168" y="1788"/>
                    <a:pt x="218" y="1872"/>
                    <a:pt x="285" y="1956"/>
                  </a:cubicBezTo>
                  <a:cubicBezTo>
                    <a:pt x="251" y="1855"/>
                    <a:pt x="201" y="1772"/>
                    <a:pt x="168" y="1688"/>
                  </a:cubicBezTo>
                  <a:cubicBezTo>
                    <a:pt x="51" y="1471"/>
                    <a:pt x="51" y="1220"/>
                    <a:pt x="118" y="986"/>
                  </a:cubicBezTo>
                  <a:cubicBezTo>
                    <a:pt x="201" y="736"/>
                    <a:pt x="285" y="502"/>
                    <a:pt x="335" y="301"/>
                  </a:cubicBezTo>
                  <a:cubicBezTo>
                    <a:pt x="368" y="201"/>
                    <a:pt x="402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0"/>
            <p:cNvSpPr/>
            <p:nvPr/>
          </p:nvSpPr>
          <p:spPr>
            <a:xfrm>
              <a:off x="2751810" y="3591073"/>
              <a:ext cx="76055" cy="63747"/>
            </a:xfrm>
            <a:custGeom>
              <a:avLst/>
              <a:gdLst/>
              <a:ahLst/>
              <a:cxnLst/>
              <a:rect l="l" t="t" r="r" b="b"/>
              <a:pathLst>
                <a:path w="2373" h="1989" extrusionOk="0">
                  <a:moveTo>
                    <a:pt x="117" y="0"/>
                  </a:moveTo>
                  <a:cubicBezTo>
                    <a:pt x="101" y="50"/>
                    <a:pt x="101" y="84"/>
                    <a:pt x="84" y="134"/>
                  </a:cubicBezTo>
                  <a:cubicBezTo>
                    <a:pt x="84" y="217"/>
                    <a:pt x="67" y="351"/>
                    <a:pt x="67" y="518"/>
                  </a:cubicBezTo>
                  <a:cubicBezTo>
                    <a:pt x="34" y="835"/>
                    <a:pt x="34" y="1287"/>
                    <a:pt x="17" y="1788"/>
                  </a:cubicBezTo>
                  <a:lnTo>
                    <a:pt x="0" y="1821"/>
                  </a:lnTo>
                  <a:lnTo>
                    <a:pt x="34" y="1821"/>
                  </a:lnTo>
                  <a:lnTo>
                    <a:pt x="318" y="1838"/>
                  </a:lnTo>
                  <a:cubicBezTo>
                    <a:pt x="869" y="1888"/>
                    <a:pt x="1387" y="1938"/>
                    <a:pt x="1755" y="1955"/>
                  </a:cubicBezTo>
                  <a:lnTo>
                    <a:pt x="2206" y="1988"/>
                  </a:lnTo>
                  <a:lnTo>
                    <a:pt x="2373" y="1988"/>
                  </a:lnTo>
                  <a:cubicBezTo>
                    <a:pt x="2306" y="1972"/>
                    <a:pt x="2256" y="1972"/>
                    <a:pt x="2206" y="1955"/>
                  </a:cubicBezTo>
                  <a:lnTo>
                    <a:pt x="1771" y="1905"/>
                  </a:lnTo>
                  <a:cubicBezTo>
                    <a:pt x="1404" y="1871"/>
                    <a:pt x="886" y="1821"/>
                    <a:pt x="318" y="1771"/>
                  </a:cubicBezTo>
                  <a:lnTo>
                    <a:pt x="69" y="1756"/>
                  </a:lnTo>
                  <a:lnTo>
                    <a:pt x="69" y="1756"/>
                  </a:lnTo>
                  <a:cubicBezTo>
                    <a:pt x="101" y="1267"/>
                    <a:pt x="101" y="829"/>
                    <a:pt x="101" y="518"/>
                  </a:cubicBezTo>
                  <a:cubicBezTo>
                    <a:pt x="101" y="368"/>
                    <a:pt x="117" y="234"/>
                    <a:pt x="117" y="134"/>
                  </a:cubicBezTo>
                  <a:cubicBezTo>
                    <a:pt x="117" y="84"/>
                    <a:pt x="117" y="50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0"/>
            <p:cNvSpPr/>
            <p:nvPr/>
          </p:nvSpPr>
          <p:spPr>
            <a:xfrm>
              <a:off x="2580439" y="3567291"/>
              <a:ext cx="246368" cy="32050"/>
            </a:xfrm>
            <a:custGeom>
              <a:avLst/>
              <a:gdLst/>
              <a:ahLst/>
              <a:cxnLst/>
              <a:rect l="l" t="t" r="r" b="b"/>
              <a:pathLst>
                <a:path w="7687" h="1000" extrusionOk="0">
                  <a:moveTo>
                    <a:pt x="7603" y="475"/>
                  </a:moveTo>
                  <a:cubicBezTo>
                    <a:pt x="7636" y="491"/>
                    <a:pt x="7653" y="491"/>
                    <a:pt x="7687" y="491"/>
                  </a:cubicBezTo>
                  <a:cubicBezTo>
                    <a:pt x="7653" y="475"/>
                    <a:pt x="7636" y="475"/>
                    <a:pt x="7603" y="475"/>
                  </a:cubicBezTo>
                  <a:close/>
                  <a:moveTo>
                    <a:pt x="568" y="1"/>
                  </a:moveTo>
                  <a:cubicBezTo>
                    <a:pt x="479" y="1"/>
                    <a:pt x="389" y="8"/>
                    <a:pt x="301" y="24"/>
                  </a:cubicBezTo>
                  <a:cubicBezTo>
                    <a:pt x="201" y="40"/>
                    <a:pt x="101" y="90"/>
                    <a:pt x="1" y="141"/>
                  </a:cubicBezTo>
                  <a:cubicBezTo>
                    <a:pt x="101" y="107"/>
                    <a:pt x="201" y="74"/>
                    <a:pt x="301" y="57"/>
                  </a:cubicBezTo>
                  <a:cubicBezTo>
                    <a:pt x="389" y="41"/>
                    <a:pt x="477" y="34"/>
                    <a:pt x="565" y="34"/>
                  </a:cubicBezTo>
                  <a:cubicBezTo>
                    <a:pt x="760" y="34"/>
                    <a:pt x="952" y="71"/>
                    <a:pt x="1137" y="141"/>
                  </a:cubicBezTo>
                  <a:cubicBezTo>
                    <a:pt x="1538" y="308"/>
                    <a:pt x="1905" y="508"/>
                    <a:pt x="2273" y="725"/>
                  </a:cubicBezTo>
                  <a:cubicBezTo>
                    <a:pt x="2507" y="842"/>
                    <a:pt x="2741" y="926"/>
                    <a:pt x="2991" y="976"/>
                  </a:cubicBezTo>
                  <a:cubicBezTo>
                    <a:pt x="3086" y="988"/>
                    <a:pt x="3180" y="1000"/>
                    <a:pt x="3275" y="1000"/>
                  </a:cubicBezTo>
                  <a:cubicBezTo>
                    <a:pt x="3314" y="1000"/>
                    <a:pt x="3353" y="998"/>
                    <a:pt x="3392" y="993"/>
                  </a:cubicBezTo>
                  <a:cubicBezTo>
                    <a:pt x="3526" y="993"/>
                    <a:pt x="3676" y="976"/>
                    <a:pt x="3810" y="943"/>
                  </a:cubicBezTo>
                  <a:cubicBezTo>
                    <a:pt x="4345" y="809"/>
                    <a:pt x="4829" y="558"/>
                    <a:pt x="5281" y="408"/>
                  </a:cubicBezTo>
                  <a:cubicBezTo>
                    <a:pt x="5498" y="341"/>
                    <a:pt x="5715" y="291"/>
                    <a:pt x="5932" y="274"/>
                  </a:cubicBezTo>
                  <a:cubicBezTo>
                    <a:pt x="6032" y="266"/>
                    <a:pt x="6133" y="262"/>
                    <a:pt x="6233" y="262"/>
                  </a:cubicBezTo>
                  <a:cubicBezTo>
                    <a:pt x="6333" y="262"/>
                    <a:pt x="6433" y="266"/>
                    <a:pt x="6534" y="274"/>
                  </a:cubicBezTo>
                  <a:cubicBezTo>
                    <a:pt x="6818" y="308"/>
                    <a:pt x="7102" y="358"/>
                    <a:pt x="7369" y="425"/>
                  </a:cubicBezTo>
                  <a:lnTo>
                    <a:pt x="7603" y="475"/>
                  </a:lnTo>
                  <a:lnTo>
                    <a:pt x="7386" y="408"/>
                  </a:lnTo>
                  <a:cubicBezTo>
                    <a:pt x="7102" y="324"/>
                    <a:pt x="6818" y="274"/>
                    <a:pt x="6534" y="241"/>
                  </a:cubicBezTo>
                  <a:cubicBezTo>
                    <a:pt x="6416" y="221"/>
                    <a:pt x="6299" y="213"/>
                    <a:pt x="6181" y="213"/>
                  </a:cubicBezTo>
                  <a:cubicBezTo>
                    <a:pt x="6098" y="213"/>
                    <a:pt x="6015" y="217"/>
                    <a:pt x="5932" y="224"/>
                  </a:cubicBezTo>
                  <a:cubicBezTo>
                    <a:pt x="5698" y="241"/>
                    <a:pt x="5481" y="291"/>
                    <a:pt x="5264" y="358"/>
                  </a:cubicBezTo>
                  <a:cubicBezTo>
                    <a:pt x="4796" y="508"/>
                    <a:pt x="4328" y="742"/>
                    <a:pt x="3793" y="876"/>
                  </a:cubicBezTo>
                  <a:cubicBezTo>
                    <a:pt x="3632" y="916"/>
                    <a:pt x="3470" y="938"/>
                    <a:pt x="3312" y="938"/>
                  </a:cubicBezTo>
                  <a:cubicBezTo>
                    <a:pt x="3208" y="938"/>
                    <a:pt x="3107" y="929"/>
                    <a:pt x="3008" y="909"/>
                  </a:cubicBezTo>
                  <a:cubicBezTo>
                    <a:pt x="2758" y="876"/>
                    <a:pt x="2524" y="792"/>
                    <a:pt x="2306" y="675"/>
                  </a:cubicBezTo>
                  <a:cubicBezTo>
                    <a:pt x="1939" y="458"/>
                    <a:pt x="1555" y="257"/>
                    <a:pt x="1154" y="107"/>
                  </a:cubicBezTo>
                  <a:cubicBezTo>
                    <a:pt x="969" y="38"/>
                    <a:pt x="76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0"/>
            <p:cNvSpPr/>
            <p:nvPr/>
          </p:nvSpPr>
          <p:spPr>
            <a:xfrm>
              <a:off x="2631302" y="3682639"/>
              <a:ext cx="117848" cy="21858"/>
            </a:xfrm>
            <a:custGeom>
              <a:avLst/>
              <a:gdLst/>
              <a:ahLst/>
              <a:cxnLst/>
              <a:rect l="l" t="t" r="r" b="b"/>
              <a:pathLst>
                <a:path w="3677" h="682" extrusionOk="0">
                  <a:moveTo>
                    <a:pt x="18" y="0"/>
                  </a:moveTo>
                  <a:cubicBezTo>
                    <a:pt x="1" y="0"/>
                    <a:pt x="18" y="17"/>
                    <a:pt x="18" y="50"/>
                  </a:cubicBezTo>
                  <a:cubicBezTo>
                    <a:pt x="34" y="84"/>
                    <a:pt x="51" y="117"/>
                    <a:pt x="68" y="151"/>
                  </a:cubicBezTo>
                  <a:cubicBezTo>
                    <a:pt x="151" y="268"/>
                    <a:pt x="252" y="368"/>
                    <a:pt x="369" y="451"/>
                  </a:cubicBezTo>
                  <a:cubicBezTo>
                    <a:pt x="552" y="568"/>
                    <a:pt x="770" y="652"/>
                    <a:pt x="970" y="669"/>
                  </a:cubicBezTo>
                  <a:cubicBezTo>
                    <a:pt x="1042" y="677"/>
                    <a:pt x="1113" y="682"/>
                    <a:pt x="1185" y="682"/>
                  </a:cubicBezTo>
                  <a:cubicBezTo>
                    <a:pt x="1379" y="682"/>
                    <a:pt x="1572" y="651"/>
                    <a:pt x="1755" y="602"/>
                  </a:cubicBezTo>
                  <a:cubicBezTo>
                    <a:pt x="2023" y="535"/>
                    <a:pt x="2273" y="451"/>
                    <a:pt x="2491" y="368"/>
                  </a:cubicBezTo>
                  <a:cubicBezTo>
                    <a:pt x="2691" y="301"/>
                    <a:pt x="2892" y="234"/>
                    <a:pt x="3109" y="184"/>
                  </a:cubicBezTo>
                  <a:cubicBezTo>
                    <a:pt x="3242" y="151"/>
                    <a:pt x="3376" y="134"/>
                    <a:pt x="3526" y="117"/>
                  </a:cubicBezTo>
                  <a:lnTo>
                    <a:pt x="3677" y="117"/>
                  </a:lnTo>
                  <a:cubicBezTo>
                    <a:pt x="3627" y="100"/>
                    <a:pt x="3577" y="100"/>
                    <a:pt x="3526" y="100"/>
                  </a:cubicBezTo>
                  <a:cubicBezTo>
                    <a:pt x="3376" y="100"/>
                    <a:pt x="3226" y="117"/>
                    <a:pt x="3092" y="151"/>
                  </a:cubicBezTo>
                  <a:cubicBezTo>
                    <a:pt x="2892" y="184"/>
                    <a:pt x="2674" y="251"/>
                    <a:pt x="2474" y="318"/>
                  </a:cubicBezTo>
                  <a:cubicBezTo>
                    <a:pt x="2257" y="384"/>
                    <a:pt x="2006" y="485"/>
                    <a:pt x="1739" y="535"/>
                  </a:cubicBezTo>
                  <a:cubicBezTo>
                    <a:pt x="1544" y="600"/>
                    <a:pt x="1350" y="624"/>
                    <a:pt x="1156" y="624"/>
                  </a:cubicBezTo>
                  <a:cubicBezTo>
                    <a:pt x="1099" y="624"/>
                    <a:pt x="1043" y="622"/>
                    <a:pt x="987" y="618"/>
                  </a:cubicBezTo>
                  <a:cubicBezTo>
                    <a:pt x="770" y="585"/>
                    <a:pt x="569" y="518"/>
                    <a:pt x="402" y="418"/>
                  </a:cubicBezTo>
                  <a:cubicBezTo>
                    <a:pt x="285" y="351"/>
                    <a:pt x="168" y="251"/>
                    <a:pt x="101" y="134"/>
                  </a:cubicBezTo>
                  <a:cubicBezTo>
                    <a:pt x="34" y="5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0"/>
            <p:cNvSpPr/>
            <p:nvPr/>
          </p:nvSpPr>
          <p:spPr>
            <a:xfrm>
              <a:off x="2568676" y="3753310"/>
              <a:ext cx="275790" cy="383991"/>
            </a:xfrm>
            <a:custGeom>
              <a:avLst/>
              <a:gdLst/>
              <a:ahLst/>
              <a:cxnLst/>
              <a:rect l="l" t="t" r="r" b="b"/>
              <a:pathLst>
                <a:path w="8605" h="11981" extrusionOk="0">
                  <a:moveTo>
                    <a:pt x="7235" y="1"/>
                  </a:moveTo>
                  <a:lnTo>
                    <a:pt x="1855" y="636"/>
                  </a:lnTo>
                  <a:lnTo>
                    <a:pt x="835" y="4612"/>
                  </a:lnTo>
                  <a:cubicBezTo>
                    <a:pt x="835" y="4612"/>
                    <a:pt x="0" y="8856"/>
                    <a:pt x="334" y="11981"/>
                  </a:cubicBezTo>
                  <a:lnTo>
                    <a:pt x="5648" y="11830"/>
                  </a:lnTo>
                  <a:cubicBezTo>
                    <a:pt x="5648" y="11830"/>
                    <a:pt x="6700" y="7302"/>
                    <a:pt x="7653" y="4545"/>
                  </a:cubicBezTo>
                  <a:cubicBezTo>
                    <a:pt x="8605" y="1772"/>
                    <a:pt x="7235" y="1"/>
                    <a:pt x="723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0"/>
            <p:cNvSpPr/>
            <p:nvPr/>
          </p:nvSpPr>
          <p:spPr>
            <a:xfrm>
              <a:off x="2600246" y="3889875"/>
              <a:ext cx="198710" cy="42402"/>
            </a:xfrm>
            <a:custGeom>
              <a:avLst/>
              <a:gdLst/>
              <a:ahLst/>
              <a:cxnLst/>
              <a:rect l="l" t="t" r="r" b="b"/>
              <a:pathLst>
                <a:path w="6200" h="1323" extrusionOk="0">
                  <a:moveTo>
                    <a:pt x="1" y="0"/>
                  </a:moveTo>
                  <a:cubicBezTo>
                    <a:pt x="1" y="0"/>
                    <a:pt x="84" y="34"/>
                    <a:pt x="235" y="101"/>
                  </a:cubicBezTo>
                  <a:cubicBezTo>
                    <a:pt x="452" y="201"/>
                    <a:pt x="669" y="318"/>
                    <a:pt x="870" y="435"/>
                  </a:cubicBezTo>
                  <a:cubicBezTo>
                    <a:pt x="1170" y="635"/>
                    <a:pt x="1521" y="769"/>
                    <a:pt x="1872" y="853"/>
                  </a:cubicBezTo>
                  <a:cubicBezTo>
                    <a:pt x="1999" y="862"/>
                    <a:pt x="2126" y="868"/>
                    <a:pt x="2254" y="868"/>
                  </a:cubicBezTo>
                  <a:cubicBezTo>
                    <a:pt x="2566" y="868"/>
                    <a:pt x="2879" y="835"/>
                    <a:pt x="3175" y="752"/>
                  </a:cubicBezTo>
                  <a:cubicBezTo>
                    <a:pt x="3610" y="652"/>
                    <a:pt x="4028" y="568"/>
                    <a:pt x="4462" y="518"/>
                  </a:cubicBezTo>
                  <a:cubicBezTo>
                    <a:pt x="4536" y="512"/>
                    <a:pt x="4608" y="508"/>
                    <a:pt x="4680" y="508"/>
                  </a:cubicBezTo>
                  <a:cubicBezTo>
                    <a:pt x="4969" y="508"/>
                    <a:pt x="5244" y="562"/>
                    <a:pt x="5498" y="669"/>
                  </a:cubicBezTo>
                  <a:cubicBezTo>
                    <a:pt x="5732" y="769"/>
                    <a:pt x="5916" y="919"/>
                    <a:pt x="6066" y="1103"/>
                  </a:cubicBezTo>
                  <a:cubicBezTo>
                    <a:pt x="6159" y="1227"/>
                    <a:pt x="6194" y="1322"/>
                    <a:pt x="6199" y="1322"/>
                  </a:cubicBezTo>
                  <a:cubicBezTo>
                    <a:pt x="6200" y="1322"/>
                    <a:pt x="6200" y="1322"/>
                    <a:pt x="6200" y="1320"/>
                  </a:cubicBezTo>
                  <a:cubicBezTo>
                    <a:pt x="6200" y="1304"/>
                    <a:pt x="6200" y="1287"/>
                    <a:pt x="6183" y="1270"/>
                  </a:cubicBezTo>
                  <a:cubicBezTo>
                    <a:pt x="6166" y="1237"/>
                    <a:pt x="6166" y="1220"/>
                    <a:pt x="6150" y="1187"/>
                  </a:cubicBezTo>
                  <a:cubicBezTo>
                    <a:pt x="6133" y="1153"/>
                    <a:pt x="6116" y="1120"/>
                    <a:pt x="6083" y="1086"/>
                  </a:cubicBezTo>
                  <a:cubicBezTo>
                    <a:pt x="5949" y="886"/>
                    <a:pt x="5749" y="736"/>
                    <a:pt x="5531" y="635"/>
                  </a:cubicBezTo>
                  <a:cubicBezTo>
                    <a:pt x="5263" y="514"/>
                    <a:pt x="4973" y="458"/>
                    <a:pt x="4678" y="458"/>
                  </a:cubicBezTo>
                  <a:cubicBezTo>
                    <a:pt x="4606" y="458"/>
                    <a:pt x="4534" y="462"/>
                    <a:pt x="4462" y="468"/>
                  </a:cubicBezTo>
                  <a:cubicBezTo>
                    <a:pt x="4028" y="502"/>
                    <a:pt x="3593" y="585"/>
                    <a:pt x="3175" y="702"/>
                  </a:cubicBezTo>
                  <a:cubicBezTo>
                    <a:pt x="2887" y="771"/>
                    <a:pt x="2583" y="809"/>
                    <a:pt x="2279" y="809"/>
                  </a:cubicBezTo>
                  <a:cubicBezTo>
                    <a:pt x="2143" y="809"/>
                    <a:pt x="2007" y="801"/>
                    <a:pt x="1872" y="786"/>
                  </a:cubicBezTo>
                  <a:cubicBezTo>
                    <a:pt x="1538" y="719"/>
                    <a:pt x="1204" y="585"/>
                    <a:pt x="903" y="401"/>
                  </a:cubicBezTo>
                  <a:cubicBezTo>
                    <a:pt x="686" y="284"/>
                    <a:pt x="469" y="167"/>
                    <a:pt x="251" y="84"/>
                  </a:cubicBezTo>
                  <a:cubicBezTo>
                    <a:pt x="185" y="51"/>
                    <a:pt x="118" y="34"/>
                    <a:pt x="68" y="17"/>
                  </a:cubicBezTo>
                  <a:cubicBezTo>
                    <a:pt x="34" y="0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0"/>
            <p:cNvSpPr/>
            <p:nvPr/>
          </p:nvSpPr>
          <p:spPr>
            <a:xfrm>
              <a:off x="2577779" y="4057400"/>
              <a:ext cx="181018" cy="29646"/>
            </a:xfrm>
            <a:custGeom>
              <a:avLst/>
              <a:gdLst/>
              <a:ahLst/>
              <a:cxnLst/>
              <a:rect l="l" t="t" r="r" b="b"/>
              <a:pathLst>
                <a:path w="5648" h="925" extrusionOk="0">
                  <a:moveTo>
                    <a:pt x="2" y="1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0" y="20"/>
                    <a:pt x="17" y="37"/>
                    <a:pt x="33" y="53"/>
                  </a:cubicBezTo>
                  <a:cubicBezTo>
                    <a:pt x="67" y="103"/>
                    <a:pt x="117" y="137"/>
                    <a:pt x="150" y="187"/>
                  </a:cubicBezTo>
                  <a:cubicBezTo>
                    <a:pt x="301" y="354"/>
                    <a:pt x="485" y="488"/>
                    <a:pt x="685" y="588"/>
                  </a:cubicBezTo>
                  <a:cubicBezTo>
                    <a:pt x="969" y="755"/>
                    <a:pt x="1287" y="872"/>
                    <a:pt x="1621" y="905"/>
                  </a:cubicBezTo>
                  <a:cubicBezTo>
                    <a:pt x="1723" y="918"/>
                    <a:pt x="1827" y="924"/>
                    <a:pt x="1930" y="924"/>
                  </a:cubicBezTo>
                  <a:cubicBezTo>
                    <a:pt x="2232" y="924"/>
                    <a:pt x="2533" y="871"/>
                    <a:pt x="2807" y="772"/>
                  </a:cubicBezTo>
                  <a:cubicBezTo>
                    <a:pt x="3225" y="621"/>
                    <a:pt x="3576" y="421"/>
                    <a:pt x="3927" y="304"/>
                  </a:cubicBezTo>
                  <a:cubicBezTo>
                    <a:pt x="4137" y="222"/>
                    <a:pt x="4364" y="181"/>
                    <a:pt x="4590" y="181"/>
                  </a:cubicBezTo>
                  <a:cubicBezTo>
                    <a:pt x="4687" y="181"/>
                    <a:pt x="4784" y="189"/>
                    <a:pt x="4879" y="204"/>
                  </a:cubicBezTo>
                  <a:cubicBezTo>
                    <a:pt x="5096" y="237"/>
                    <a:pt x="5297" y="321"/>
                    <a:pt x="5480" y="454"/>
                  </a:cubicBezTo>
                  <a:cubicBezTo>
                    <a:pt x="5531" y="521"/>
                    <a:pt x="5581" y="571"/>
                    <a:pt x="5648" y="638"/>
                  </a:cubicBezTo>
                  <a:cubicBezTo>
                    <a:pt x="5631" y="621"/>
                    <a:pt x="5614" y="605"/>
                    <a:pt x="5614" y="588"/>
                  </a:cubicBezTo>
                  <a:cubicBezTo>
                    <a:pt x="5581" y="538"/>
                    <a:pt x="5531" y="488"/>
                    <a:pt x="5480" y="438"/>
                  </a:cubicBezTo>
                  <a:cubicBezTo>
                    <a:pt x="5313" y="287"/>
                    <a:pt x="5113" y="187"/>
                    <a:pt x="4896" y="154"/>
                  </a:cubicBezTo>
                  <a:cubicBezTo>
                    <a:pt x="4795" y="139"/>
                    <a:pt x="4695" y="131"/>
                    <a:pt x="4595" y="131"/>
                  </a:cubicBezTo>
                  <a:cubicBezTo>
                    <a:pt x="4363" y="131"/>
                    <a:pt x="4132" y="172"/>
                    <a:pt x="3910" y="254"/>
                  </a:cubicBezTo>
                  <a:cubicBezTo>
                    <a:pt x="3559" y="371"/>
                    <a:pt x="3191" y="555"/>
                    <a:pt x="2790" y="705"/>
                  </a:cubicBezTo>
                  <a:cubicBezTo>
                    <a:pt x="2515" y="818"/>
                    <a:pt x="2220" y="874"/>
                    <a:pt x="1921" y="874"/>
                  </a:cubicBezTo>
                  <a:cubicBezTo>
                    <a:pt x="1821" y="874"/>
                    <a:pt x="1721" y="868"/>
                    <a:pt x="1621" y="855"/>
                  </a:cubicBezTo>
                  <a:cubicBezTo>
                    <a:pt x="1303" y="822"/>
                    <a:pt x="986" y="722"/>
                    <a:pt x="702" y="555"/>
                  </a:cubicBezTo>
                  <a:cubicBezTo>
                    <a:pt x="501" y="454"/>
                    <a:pt x="334" y="321"/>
                    <a:pt x="167" y="170"/>
                  </a:cubicBezTo>
                  <a:cubicBezTo>
                    <a:pt x="62" y="65"/>
                    <a:pt x="1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0"/>
            <p:cNvSpPr/>
            <p:nvPr/>
          </p:nvSpPr>
          <p:spPr>
            <a:xfrm>
              <a:off x="2653256" y="3752701"/>
              <a:ext cx="171403" cy="70254"/>
            </a:xfrm>
            <a:custGeom>
              <a:avLst/>
              <a:gdLst/>
              <a:ahLst/>
              <a:cxnLst/>
              <a:rect l="l" t="t" r="r" b="b"/>
              <a:pathLst>
                <a:path w="5348" h="2192" extrusionOk="0">
                  <a:moveTo>
                    <a:pt x="4458" y="0"/>
                  </a:moveTo>
                  <a:cubicBezTo>
                    <a:pt x="3655" y="0"/>
                    <a:pt x="1" y="1607"/>
                    <a:pt x="1" y="1607"/>
                  </a:cubicBezTo>
                  <a:lnTo>
                    <a:pt x="201" y="2192"/>
                  </a:lnTo>
                  <a:lnTo>
                    <a:pt x="5348" y="1356"/>
                  </a:lnTo>
                  <a:cubicBezTo>
                    <a:pt x="5298" y="1106"/>
                    <a:pt x="5214" y="855"/>
                    <a:pt x="5114" y="621"/>
                  </a:cubicBezTo>
                  <a:cubicBezTo>
                    <a:pt x="5014" y="354"/>
                    <a:pt x="4730" y="153"/>
                    <a:pt x="4596" y="36"/>
                  </a:cubicBezTo>
                  <a:cubicBezTo>
                    <a:pt x="4573" y="12"/>
                    <a:pt x="4525" y="0"/>
                    <a:pt x="44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0"/>
            <p:cNvSpPr/>
            <p:nvPr/>
          </p:nvSpPr>
          <p:spPr>
            <a:xfrm>
              <a:off x="2614187" y="3769912"/>
              <a:ext cx="51440" cy="53043"/>
            </a:xfrm>
            <a:custGeom>
              <a:avLst/>
              <a:gdLst/>
              <a:ahLst/>
              <a:cxnLst/>
              <a:rect l="l" t="t" r="r" b="b"/>
              <a:pathLst>
                <a:path w="1605" h="1655" extrusionOk="0">
                  <a:moveTo>
                    <a:pt x="217" y="1"/>
                  </a:moveTo>
                  <a:lnTo>
                    <a:pt x="0" y="1170"/>
                  </a:lnTo>
                  <a:lnTo>
                    <a:pt x="1420" y="1655"/>
                  </a:lnTo>
                  <a:lnTo>
                    <a:pt x="1604" y="108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0"/>
            <p:cNvSpPr/>
            <p:nvPr/>
          </p:nvSpPr>
          <p:spPr>
            <a:xfrm>
              <a:off x="2647904" y="3817057"/>
              <a:ext cx="66985" cy="204511"/>
            </a:xfrm>
            <a:custGeom>
              <a:avLst/>
              <a:gdLst/>
              <a:ahLst/>
              <a:cxnLst/>
              <a:rect l="l" t="t" r="r" b="b"/>
              <a:pathLst>
                <a:path w="2090" h="6381" extrusionOk="0">
                  <a:moveTo>
                    <a:pt x="836" y="0"/>
                  </a:moveTo>
                  <a:lnTo>
                    <a:pt x="385" y="167"/>
                  </a:lnTo>
                  <a:cubicBezTo>
                    <a:pt x="385" y="167"/>
                    <a:pt x="1" y="1587"/>
                    <a:pt x="18" y="2523"/>
                  </a:cubicBezTo>
                  <a:cubicBezTo>
                    <a:pt x="18" y="3459"/>
                    <a:pt x="51" y="5414"/>
                    <a:pt x="185" y="6115"/>
                  </a:cubicBezTo>
                  <a:cubicBezTo>
                    <a:pt x="221" y="6303"/>
                    <a:pt x="388" y="6380"/>
                    <a:pt x="604" y="6380"/>
                  </a:cubicBezTo>
                  <a:cubicBezTo>
                    <a:pt x="1175" y="6380"/>
                    <a:pt x="2089" y="5837"/>
                    <a:pt x="1822" y="5363"/>
                  </a:cubicBezTo>
                  <a:cubicBezTo>
                    <a:pt x="1471" y="4729"/>
                    <a:pt x="820" y="2423"/>
                    <a:pt x="803" y="1888"/>
                  </a:cubicBezTo>
                  <a:cubicBezTo>
                    <a:pt x="803" y="1353"/>
                    <a:pt x="836" y="0"/>
                    <a:pt x="8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0"/>
            <p:cNvSpPr/>
            <p:nvPr/>
          </p:nvSpPr>
          <p:spPr>
            <a:xfrm>
              <a:off x="2654346" y="3982980"/>
              <a:ext cx="48748" cy="26569"/>
            </a:xfrm>
            <a:custGeom>
              <a:avLst/>
              <a:gdLst/>
              <a:ahLst/>
              <a:cxnLst/>
              <a:rect l="l" t="t" r="r" b="b"/>
              <a:pathLst>
                <a:path w="1521" h="829" extrusionOk="0">
                  <a:moveTo>
                    <a:pt x="1516" y="1"/>
                  </a:moveTo>
                  <a:cubicBezTo>
                    <a:pt x="1495" y="1"/>
                    <a:pt x="1444" y="80"/>
                    <a:pt x="1337" y="186"/>
                  </a:cubicBezTo>
                  <a:cubicBezTo>
                    <a:pt x="1053" y="504"/>
                    <a:pt x="685" y="704"/>
                    <a:pt x="268" y="771"/>
                  </a:cubicBezTo>
                  <a:cubicBezTo>
                    <a:pt x="101" y="805"/>
                    <a:pt x="0" y="805"/>
                    <a:pt x="0" y="805"/>
                  </a:cubicBezTo>
                  <a:cubicBezTo>
                    <a:pt x="71" y="817"/>
                    <a:pt x="134" y="828"/>
                    <a:pt x="194" y="828"/>
                  </a:cubicBezTo>
                  <a:cubicBezTo>
                    <a:pt x="219" y="828"/>
                    <a:pt x="243" y="826"/>
                    <a:pt x="268" y="821"/>
                  </a:cubicBezTo>
                  <a:cubicBezTo>
                    <a:pt x="702" y="771"/>
                    <a:pt x="1103" y="554"/>
                    <a:pt x="1370" y="220"/>
                  </a:cubicBezTo>
                  <a:cubicBezTo>
                    <a:pt x="1437" y="153"/>
                    <a:pt x="1487" y="86"/>
                    <a:pt x="1521" y="3"/>
                  </a:cubicBezTo>
                  <a:cubicBezTo>
                    <a:pt x="1519" y="1"/>
                    <a:pt x="1518" y="1"/>
                    <a:pt x="15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0"/>
            <p:cNvSpPr/>
            <p:nvPr/>
          </p:nvSpPr>
          <p:spPr>
            <a:xfrm>
              <a:off x="2665596" y="4008203"/>
              <a:ext cx="5929" cy="13429"/>
            </a:xfrm>
            <a:custGeom>
              <a:avLst/>
              <a:gdLst/>
              <a:ahLst/>
              <a:cxnLst/>
              <a:rect l="l" t="t" r="r" b="b"/>
              <a:pathLst>
                <a:path w="185" h="419" extrusionOk="0">
                  <a:moveTo>
                    <a:pt x="17" y="1"/>
                  </a:moveTo>
                  <a:cubicBezTo>
                    <a:pt x="0" y="18"/>
                    <a:pt x="17" y="101"/>
                    <a:pt x="50" y="218"/>
                  </a:cubicBezTo>
                  <a:cubicBezTo>
                    <a:pt x="101" y="335"/>
                    <a:pt x="151" y="419"/>
                    <a:pt x="167" y="419"/>
                  </a:cubicBezTo>
                  <a:cubicBezTo>
                    <a:pt x="184" y="402"/>
                    <a:pt x="167" y="318"/>
                    <a:pt x="117" y="201"/>
                  </a:cubicBezTo>
                  <a:cubicBezTo>
                    <a:pt x="67" y="85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0"/>
            <p:cNvSpPr/>
            <p:nvPr/>
          </p:nvSpPr>
          <p:spPr>
            <a:xfrm>
              <a:off x="2682710" y="4001793"/>
              <a:ext cx="7532" cy="12884"/>
            </a:xfrm>
            <a:custGeom>
              <a:avLst/>
              <a:gdLst/>
              <a:ahLst/>
              <a:cxnLst/>
              <a:rect l="l" t="t" r="r" b="b"/>
              <a:pathLst>
                <a:path w="235" h="402" extrusionOk="0">
                  <a:moveTo>
                    <a:pt x="18" y="0"/>
                  </a:moveTo>
                  <a:cubicBezTo>
                    <a:pt x="1" y="0"/>
                    <a:pt x="34" y="101"/>
                    <a:pt x="84" y="218"/>
                  </a:cubicBezTo>
                  <a:cubicBezTo>
                    <a:pt x="135" y="318"/>
                    <a:pt x="201" y="401"/>
                    <a:pt x="218" y="401"/>
                  </a:cubicBezTo>
                  <a:cubicBezTo>
                    <a:pt x="235" y="385"/>
                    <a:pt x="201" y="285"/>
                    <a:pt x="151" y="184"/>
                  </a:cubicBezTo>
                  <a:cubicBezTo>
                    <a:pt x="84" y="67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0"/>
            <p:cNvSpPr/>
            <p:nvPr/>
          </p:nvSpPr>
          <p:spPr>
            <a:xfrm>
              <a:off x="2697710" y="3989999"/>
              <a:ext cx="8077" cy="12884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1"/>
                  </a:moveTo>
                  <a:cubicBezTo>
                    <a:pt x="1" y="18"/>
                    <a:pt x="34" y="101"/>
                    <a:pt x="101" y="218"/>
                  </a:cubicBezTo>
                  <a:cubicBezTo>
                    <a:pt x="151" y="318"/>
                    <a:pt x="218" y="402"/>
                    <a:pt x="235" y="402"/>
                  </a:cubicBezTo>
                  <a:cubicBezTo>
                    <a:pt x="251" y="385"/>
                    <a:pt x="218" y="302"/>
                    <a:pt x="151" y="185"/>
                  </a:cubicBezTo>
                  <a:cubicBezTo>
                    <a:pt x="84" y="8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0"/>
            <p:cNvSpPr/>
            <p:nvPr/>
          </p:nvSpPr>
          <p:spPr>
            <a:xfrm>
              <a:off x="2595438" y="3808916"/>
              <a:ext cx="78202" cy="169929"/>
            </a:xfrm>
            <a:custGeom>
              <a:avLst/>
              <a:gdLst/>
              <a:ahLst/>
              <a:cxnLst/>
              <a:rect l="l" t="t" r="r" b="b"/>
              <a:pathLst>
                <a:path w="2440" h="5302" extrusionOk="0">
                  <a:moveTo>
                    <a:pt x="2022" y="1"/>
                  </a:moveTo>
                  <a:cubicBezTo>
                    <a:pt x="1942" y="1"/>
                    <a:pt x="1867" y="32"/>
                    <a:pt x="1822" y="104"/>
                  </a:cubicBezTo>
                  <a:lnTo>
                    <a:pt x="1688" y="170"/>
                  </a:lnTo>
                  <a:cubicBezTo>
                    <a:pt x="1187" y="1073"/>
                    <a:pt x="1404" y="2259"/>
                    <a:pt x="819" y="3111"/>
                  </a:cubicBezTo>
                  <a:cubicBezTo>
                    <a:pt x="585" y="3445"/>
                    <a:pt x="251" y="3713"/>
                    <a:pt x="117" y="4114"/>
                  </a:cubicBezTo>
                  <a:cubicBezTo>
                    <a:pt x="0" y="4414"/>
                    <a:pt x="67" y="4765"/>
                    <a:pt x="268" y="5033"/>
                  </a:cubicBezTo>
                  <a:cubicBezTo>
                    <a:pt x="432" y="5208"/>
                    <a:pt x="653" y="5302"/>
                    <a:pt x="880" y="5302"/>
                  </a:cubicBezTo>
                  <a:cubicBezTo>
                    <a:pt x="977" y="5302"/>
                    <a:pt x="1075" y="5285"/>
                    <a:pt x="1170" y="5250"/>
                  </a:cubicBezTo>
                  <a:cubicBezTo>
                    <a:pt x="1387" y="5150"/>
                    <a:pt x="1554" y="4966"/>
                    <a:pt x="1655" y="4732"/>
                  </a:cubicBezTo>
                  <a:cubicBezTo>
                    <a:pt x="1738" y="4498"/>
                    <a:pt x="1805" y="4264"/>
                    <a:pt x="1838" y="4030"/>
                  </a:cubicBezTo>
                  <a:cubicBezTo>
                    <a:pt x="2022" y="2961"/>
                    <a:pt x="2206" y="1891"/>
                    <a:pt x="2390" y="822"/>
                  </a:cubicBezTo>
                  <a:cubicBezTo>
                    <a:pt x="2440" y="622"/>
                    <a:pt x="2440" y="388"/>
                    <a:pt x="2356" y="187"/>
                  </a:cubicBezTo>
                  <a:cubicBezTo>
                    <a:pt x="2285" y="75"/>
                    <a:pt x="2146" y="1"/>
                    <a:pt x="20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0"/>
            <p:cNvSpPr/>
            <p:nvPr/>
          </p:nvSpPr>
          <p:spPr>
            <a:xfrm>
              <a:off x="2646302" y="3819172"/>
              <a:ext cx="6987" cy="156404"/>
            </a:xfrm>
            <a:custGeom>
              <a:avLst/>
              <a:gdLst/>
              <a:ahLst/>
              <a:cxnLst/>
              <a:rect l="l" t="t" r="r" b="b"/>
              <a:pathLst>
                <a:path w="218" h="4880" extrusionOk="0">
                  <a:moveTo>
                    <a:pt x="218" y="1"/>
                  </a:moveTo>
                  <a:lnTo>
                    <a:pt x="218" y="1"/>
                  </a:lnTo>
                  <a:cubicBezTo>
                    <a:pt x="201" y="68"/>
                    <a:pt x="185" y="135"/>
                    <a:pt x="185" y="185"/>
                  </a:cubicBezTo>
                  <a:cubicBezTo>
                    <a:pt x="168" y="318"/>
                    <a:pt x="151" y="485"/>
                    <a:pt x="118" y="719"/>
                  </a:cubicBezTo>
                  <a:cubicBezTo>
                    <a:pt x="84" y="1154"/>
                    <a:pt x="34" y="1755"/>
                    <a:pt x="17" y="2440"/>
                  </a:cubicBezTo>
                  <a:cubicBezTo>
                    <a:pt x="1" y="3109"/>
                    <a:pt x="17" y="3727"/>
                    <a:pt x="51" y="4161"/>
                  </a:cubicBezTo>
                  <a:cubicBezTo>
                    <a:pt x="51" y="4379"/>
                    <a:pt x="68" y="4562"/>
                    <a:pt x="84" y="4679"/>
                  </a:cubicBezTo>
                  <a:cubicBezTo>
                    <a:pt x="84" y="4746"/>
                    <a:pt x="84" y="4813"/>
                    <a:pt x="101" y="4880"/>
                  </a:cubicBezTo>
                  <a:cubicBezTo>
                    <a:pt x="118" y="4813"/>
                    <a:pt x="118" y="4746"/>
                    <a:pt x="101" y="4679"/>
                  </a:cubicBezTo>
                  <a:cubicBezTo>
                    <a:pt x="101" y="4546"/>
                    <a:pt x="101" y="4379"/>
                    <a:pt x="84" y="4161"/>
                  </a:cubicBezTo>
                  <a:cubicBezTo>
                    <a:pt x="68" y="3727"/>
                    <a:pt x="68" y="3109"/>
                    <a:pt x="84" y="2440"/>
                  </a:cubicBezTo>
                  <a:cubicBezTo>
                    <a:pt x="101" y="1772"/>
                    <a:pt x="134" y="1154"/>
                    <a:pt x="168" y="719"/>
                  </a:cubicBezTo>
                  <a:cubicBezTo>
                    <a:pt x="185" y="502"/>
                    <a:pt x="201" y="335"/>
                    <a:pt x="201" y="201"/>
                  </a:cubicBezTo>
                  <a:cubicBezTo>
                    <a:pt x="218" y="135"/>
                    <a:pt x="218" y="68"/>
                    <a:pt x="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0"/>
            <p:cNvSpPr/>
            <p:nvPr/>
          </p:nvSpPr>
          <p:spPr>
            <a:xfrm>
              <a:off x="2599188" y="3943430"/>
              <a:ext cx="39646" cy="28941"/>
            </a:xfrm>
            <a:custGeom>
              <a:avLst/>
              <a:gdLst/>
              <a:ahLst/>
              <a:cxnLst/>
              <a:rect l="l" t="t" r="r" b="b"/>
              <a:pathLst>
                <a:path w="1237" h="903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84"/>
                    <a:pt x="51" y="151"/>
                    <a:pt x="101" y="217"/>
                  </a:cubicBezTo>
                  <a:cubicBezTo>
                    <a:pt x="301" y="552"/>
                    <a:pt x="635" y="786"/>
                    <a:pt x="1003" y="869"/>
                  </a:cubicBezTo>
                  <a:cubicBezTo>
                    <a:pt x="1086" y="903"/>
                    <a:pt x="1170" y="903"/>
                    <a:pt x="1237" y="903"/>
                  </a:cubicBezTo>
                  <a:cubicBezTo>
                    <a:pt x="719" y="786"/>
                    <a:pt x="268" y="46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0"/>
            <p:cNvSpPr/>
            <p:nvPr/>
          </p:nvSpPr>
          <p:spPr>
            <a:xfrm>
              <a:off x="2608835" y="3965288"/>
              <a:ext cx="11282" cy="8686"/>
            </a:xfrm>
            <a:custGeom>
              <a:avLst/>
              <a:gdLst/>
              <a:ahLst/>
              <a:cxnLst/>
              <a:rect l="l" t="t" r="r" b="b"/>
              <a:pathLst>
                <a:path w="352" h="271" extrusionOk="0">
                  <a:moveTo>
                    <a:pt x="330" y="0"/>
                  </a:moveTo>
                  <a:cubicBezTo>
                    <a:pt x="312" y="0"/>
                    <a:pt x="238" y="46"/>
                    <a:pt x="151" y="104"/>
                  </a:cubicBezTo>
                  <a:cubicBezTo>
                    <a:pt x="67" y="187"/>
                    <a:pt x="0" y="254"/>
                    <a:pt x="0" y="271"/>
                  </a:cubicBezTo>
                  <a:cubicBezTo>
                    <a:pt x="17" y="271"/>
                    <a:pt x="100" y="237"/>
                    <a:pt x="184" y="154"/>
                  </a:cubicBezTo>
                  <a:cubicBezTo>
                    <a:pt x="284" y="87"/>
                    <a:pt x="351" y="20"/>
                    <a:pt x="334" y="3"/>
                  </a:cubicBezTo>
                  <a:cubicBezTo>
                    <a:pt x="334" y="1"/>
                    <a:pt x="333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0"/>
            <p:cNvSpPr/>
            <p:nvPr/>
          </p:nvSpPr>
          <p:spPr>
            <a:xfrm>
              <a:off x="2598643" y="3953462"/>
              <a:ext cx="6474" cy="6698"/>
            </a:xfrm>
            <a:custGeom>
              <a:avLst/>
              <a:gdLst/>
              <a:ahLst/>
              <a:cxnLst/>
              <a:rect l="l" t="t" r="r" b="b"/>
              <a:pathLst>
                <a:path w="202" h="209" extrusionOk="0">
                  <a:moveTo>
                    <a:pt x="179" y="0"/>
                  </a:moveTo>
                  <a:cubicBezTo>
                    <a:pt x="161" y="0"/>
                    <a:pt x="109" y="30"/>
                    <a:pt x="68" y="72"/>
                  </a:cubicBezTo>
                  <a:cubicBezTo>
                    <a:pt x="17" y="138"/>
                    <a:pt x="1" y="205"/>
                    <a:pt x="17" y="205"/>
                  </a:cubicBezTo>
                  <a:cubicBezTo>
                    <a:pt x="20" y="207"/>
                    <a:pt x="22" y="208"/>
                    <a:pt x="25" y="208"/>
                  </a:cubicBezTo>
                  <a:cubicBezTo>
                    <a:pt x="43" y="208"/>
                    <a:pt x="74" y="165"/>
                    <a:pt x="118" y="122"/>
                  </a:cubicBezTo>
                  <a:cubicBezTo>
                    <a:pt x="151" y="72"/>
                    <a:pt x="201" y="21"/>
                    <a:pt x="184" y="5"/>
                  </a:cubicBezTo>
                  <a:cubicBezTo>
                    <a:pt x="184" y="2"/>
                    <a:pt x="182" y="0"/>
                    <a:pt x="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0"/>
            <p:cNvSpPr/>
            <p:nvPr/>
          </p:nvSpPr>
          <p:spPr>
            <a:xfrm>
              <a:off x="2643641" y="3800455"/>
              <a:ext cx="34838" cy="24582"/>
            </a:xfrm>
            <a:custGeom>
              <a:avLst/>
              <a:gdLst/>
              <a:ahLst/>
              <a:cxnLst/>
              <a:rect l="l" t="t" r="r" b="b"/>
              <a:pathLst>
                <a:path w="1087" h="767" extrusionOk="0">
                  <a:moveTo>
                    <a:pt x="67" y="0"/>
                  </a:moveTo>
                  <a:cubicBezTo>
                    <a:pt x="67" y="0"/>
                    <a:pt x="50" y="17"/>
                    <a:pt x="34" y="67"/>
                  </a:cubicBezTo>
                  <a:cubicBezTo>
                    <a:pt x="0" y="150"/>
                    <a:pt x="0" y="217"/>
                    <a:pt x="17" y="301"/>
                  </a:cubicBezTo>
                  <a:cubicBezTo>
                    <a:pt x="17" y="418"/>
                    <a:pt x="67" y="518"/>
                    <a:pt x="151" y="602"/>
                  </a:cubicBezTo>
                  <a:cubicBezTo>
                    <a:pt x="261" y="712"/>
                    <a:pt x="403" y="767"/>
                    <a:pt x="543" y="767"/>
                  </a:cubicBezTo>
                  <a:cubicBezTo>
                    <a:pt x="678" y="767"/>
                    <a:pt x="813" y="717"/>
                    <a:pt x="919" y="618"/>
                  </a:cubicBezTo>
                  <a:cubicBezTo>
                    <a:pt x="1003" y="535"/>
                    <a:pt x="1053" y="418"/>
                    <a:pt x="1070" y="301"/>
                  </a:cubicBezTo>
                  <a:cubicBezTo>
                    <a:pt x="1086" y="234"/>
                    <a:pt x="1070" y="150"/>
                    <a:pt x="1053" y="84"/>
                  </a:cubicBezTo>
                  <a:cubicBezTo>
                    <a:pt x="1036" y="34"/>
                    <a:pt x="1019" y="0"/>
                    <a:pt x="1019" y="0"/>
                  </a:cubicBezTo>
                  <a:lnTo>
                    <a:pt x="1019" y="0"/>
                  </a:lnTo>
                  <a:cubicBezTo>
                    <a:pt x="1036" y="100"/>
                    <a:pt x="1053" y="201"/>
                    <a:pt x="1036" y="301"/>
                  </a:cubicBezTo>
                  <a:cubicBezTo>
                    <a:pt x="1003" y="401"/>
                    <a:pt x="953" y="501"/>
                    <a:pt x="886" y="568"/>
                  </a:cubicBezTo>
                  <a:cubicBezTo>
                    <a:pt x="786" y="660"/>
                    <a:pt x="660" y="706"/>
                    <a:pt x="537" y="706"/>
                  </a:cubicBezTo>
                  <a:cubicBezTo>
                    <a:pt x="414" y="706"/>
                    <a:pt x="293" y="660"/>
                    <a:pt x="201" y="568"/>
                  </a:cubicBezTo>
                  <a:cubicBezTo>
                    <a:pt x="117" y="485"/>
                    <a:pt x="67" y="401"/>
                    <a:pt x="50" y="284"/>
                  </a:cubicBezTo>
                  <a:cubicBezTo>
                    <a:pt x="34" y="201"/>
                    <a:pt x="50" y="10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0"/>
            <p:cNvSpPr/>
            <p:nvPr/>
          </p:nvSpPr>
          <p:spPr>
            <a:xfrm>
              <a:off x="2656493" y="3800968"/>
              <a:ext cx="11794" cy="21474"/>
            </a:xfrm>
            <a:custGeom>
              <a:avLst/>
              <a:gdLst/>
              <a:ahLst/>
              <a:cxnLst/>
              <a:rect l="l" t="t" r="r" b="b"/>
              <a:pathLst>
                <a:path w="368" h="670" extrusionOk="0">
                  <a:moveTo>
                    <a:pt x="0" y="1"/>
                  </a:moveTo>
                  <a:cubicBezTo>
                    <a:pt x="167" y="185"/>
                    <a:pt x="301" y="418"/>
                    <a:pt x="351" y="669"/>
                  </a:cubicBezTo>
                  <a:cubicBezTo>
                    <a:pt x="368" y="402"/>
                    <a:pt x="234" y="1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0"/>
            <p:cNvSpPr/>
            <p:nvPr/>
          </p:nvSpPr>
          <p:spPr>
            <a:xfrm>
              <a:off x="2648994" y="3366466"/>
              <a:ext cx="97496" cy="189351"/>
            </a:xfrm>
            <a:custGeom>
              <a:avLst/>
              <a:gdLst/>
              <a:ahLst/>
              <a:cxnLst/>
              <a:rect l="l" t="t" r="r" b="b"/>
              <a:pathLst>
                <a:path w="3042" h="5908" extrusionOk="0">
                  <a:moveTo>
                    <a:pt x="1004" y="0"/>
                  </a:moveTo>
                  <a:cubicBezTo>
                    <a:pt x="502" y="0"/>
                    <a:pt x="81" y="398"/>
                    <a:pt x="50" y="926"/>
                  </a:cubicBezTo>
                  <a:cubicBezTo>
                    <a:pt x="0" y="1528"/>
                    <a:pt x="0" y="2146"/>
                    <a:pt x="50" y="2747"/>
                  </a:cubicBezTo>
                  <a:cubicBezTo>
                    <a:pt x="201" y="3683"/>
                    <a:pt x="919" y="3800"/>
                    <a:pt x="919" y="3800"/>
                  </a:cubicBezTo>
                  <a:cubicBezTo>
                    <a:pt x="919" y="3800"/>
                    <a:pt x="936" y="4385"/>
                    <a:pt x="936" y="4936"/>
                  </a:cubicBezTo>
                  <a:cubicBezTo>
                    <a:pt x="953" y="5471"/>
                    <a:pt x="1404" y="5905"/>
                    <a:pt x="1955" y="5905"/>
                  </a:cubicBezTo>
                  <a:cubicBezTo>
                    <a:pt x="1975" y="5907"/>
                    <a:pt x="1995" y="5907"/>
                    <a:pt x="2015" y="5907"/>
                  </a:cubicBezTo>
                  <a:cubicBezTo>
                    <a:pt x="2523" y="5907"/>
                    <a:pt x="2942" y="5501"/>
                    <a:pt x="2974" y="4986"/>
                  </a:cubicBezTo>
                  <a:lnTo>
                    <a:pt x="3025" y="508"/>
                  </a:lnTo>
                  <a:lnTo>
                    <a:pt x="3041" y="208"/>
                  </a:lnTo>
                  <a:lnTo>
                    <a:pt x="1120" y="7"/>
                  </a:lnTo>
                  <a:cubicBezTo>
                    <a:pt x="1081" y="2"/>
                    <a:pt x="1042" y="0"/>
                    <a:pt x="100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0"/>
            <p:cNvSpPr/>
            <p:nvPr/>
          </p:nvSpPr>
          <p:spPr>
            <a:xfrm>
              <a:off x="2657006" y="3410599"/>
              <a:ext cx="7532" cy="7532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35" y="0"/>
                  </a:moveTo>
                  <a:cubicBezTo>
                    <a:pt x="68" y="0"/>
                    <a:pt x="1" y="50"/>
                    <a:pt x="1" y="117"/>
                  </a:cubicBezTo>
                  <a:cubicBezTo>
                    <a:pt x="1" y="167"/>
                    <a:pt x="51" y="234"/>
                    <a:pt x="118" y="234"/>
                  </a:cubicBezTo>
                  <a:cubicBezTo>
                    <a:pt x="185" y="234"/>
                    <a:pt x="235" y="184"/>
                    <a:pt x="235" y="117"/>
                  </a:cubicBezTo>
                  <a:cubicBezTo>
                    <a:pt x="235" y="50"/>
                    <a:pt x="185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0"/>
            <p:cNvSpPr/>
            <p:nvPr/>
          </p:nvSpPr>
          <p:spPr>
            <a:xfrm>
              <a:off x="2655404" y="3404702"/>
              <a:ext cx="15576" cy="3878"/>
            </a:xfrm>
            <a:custGeom>
              <a:avLst/>
              <a:gdLst/>
              <a:ahLst/>
              <a:cxnLst/>
              <a:rect l="l" t="t" r="r" b="b"/>
              <a:pathLst>
                <a:path w="486" h="121" extrusionOk="0">
                  <a:moveTo>
                    <a:pt x="235" y="0"/>
                  </a:moveTo>
                  <a:cubicBezTo>
                    <a:pt x="168" y="0"/>
                    <a:pt x="118" y="17"/>
                    <a:pt x="51" y="51"/>
                  </a:cubicBezTo>
                  <a:cubicBezTo>
                    <a:pt x="18" y="84"/>
                    <a:pt x="1" y="117"/>
                    <a:pt x="18" y="117"/>
                  </a:cubicBezTo>
                  <a:cubicBezTo>
                    <a:pt x="18" y="119"/>
                    <a:pt x="19" y="120"/>
                    <a:pt x="21" y="120"/>
                  </a:cubicBezTo>
                  <a:cubicBezTo>
                    <a:pt x="40" y="120"/>
                    <a:pt x="133" y="67"/>
                    <a:pt x="251" y="67"/>
                  </a:cubicBezTo>
                  <a:cubicBezTo>
                    <a:pt x="355" y="67"/>
                    <a:pt x="446" y="120"/>
                    <a:pt x="477" y="120"/>
                  </a:cubicBezTo>
                  <a:cubicBezTo>
                    <a:pt x="481" y="120"/>
                    <a:pt x="484" y="119"/>
                    <a:pt x="485" y="117"/>
                  </a:cubicBezTo>
                  <a:cubicBezTo>
                    <a:pt x="485" y="117"/>
                    <a:pt x="469" y="84"/>
                    <a:pt x="435" y="51"/>
                  </a:cubicBezTo>
                  <a:cubicBezTo>
                    <a:pt x="368" y="17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0"/>
            <p:cNvSpPr/>
            <p:nvPr/>
          </p:nvSpPr>
          <p:spPr>
            <a:xfrm>
              <a:off x="2696107" y="3410599"/>
              <a:ext cx="7532" cy="7532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0"/>
                  </a:moveTo>
                  <a:cubicBezTo>
                    <a:pt x="51" y="0"/>
                    <a:pt x="1" y="50"/>
                    <a:pt x="1" y="117"/>
                  </a:cubicBezTo>
                  <a:cubicBezTo>
                    <a:pt x="1" y="167"/>
                    <a:pt x="51" y="234"/>
                    <a:pt x="118" y="234"/>
                  </a:cubicBezTo>
                  <a:cubicBezTo>
                    <a:pt x="168" y="234"/>
                    <a:pt x="235" y="184"/>
                    <a:pt x="235" y="117"/>
                  </a:cubicBezTo>
                  <a:cubicBezTo>
                    <a:pt x="235" y="50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0"/>
            <p:cNvSpPr/>
            <p:nvPr/>
          </p:nvSpPr>
          <p:spPr>
            <a:xfrm>
              <a:off x="2695562" y="3405247"/>
              <a:ext cx="15576" cy="4295"/>
            </a:xfrm>
            <a:custGeom>
              <a:avLst/>
              <a:gdLst/>
              <a:ahLst/>
              <a:cxnLst/>
              <a:rect l="l" t="t" r="r" b="b"/>
              <a:pathLst>
                <a:path w="486" h="134" extrusionOk="0">
                  <a:moveTo>
                    <a:pt x="252" y="0"/>
                  </a:moveTo>
                  <a:cubicBezTo>
                    <a:pt x="185" y="0"/>
                    <a:pt x="118" y="17"/>
                    <a:pt x="68" y="67"/>
                  </a:cubicBezTo>
                  <a:cubicBezTo>
                    <a:pt x="18" y="84"/>
                    <a:pt x="1" y="117"/>
                    <a:pt x="18" y="134"/>
                  </a:cubicBezTo>
                  <a:cubicBezTo>
                    <a:pt x="34" y="134"/>
                    <a:pt x="118" y="67"/>
                    <a:pt x="252" y="67"/>
                  </a:cubicBezTo>
                  <a:cubicBezTo>
                    <a:pt x="356" y="67"/>
                    <a:pt x="446" y="120"/>
                    <a:pt x="477" y="120"/>
                  </a:cubicBezTo>
                  <a:cubicBezTo>
                    <a:pt x="481" y="120"/>
                    <a:pt x="484" y="119"/>
                    <a:pt x="486" y="117"/>
                  </a:cubicBezTo>
                  <a:cubicBezTo>
                    <a:pt x="486" y="117"/>
                    <a:pt x="469" y="84"/>
                    <a:pt x="435" y="67"/>
                  </a:cubicBezTo>
                  <a:cubicBezTo>
                    <a:pt x="385" y="17"/>
                    <a:pt x="31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0"/>
            <p:cNvSpPr/>
            <p:nvPr/>
          </p:nvSpPr>
          <p:spPr>
            <a:xfrm>
              <a:off x="2670403" y="3405759"/>
              <a:ext cx="12339" cy="34197"/>
            </a:xfrm>
            <a:custGeom>
              <a:avLst/>
              <a:gdLst/>
              <a:ahLst/>
              <a:cxnLst/>
              <a:rect l="l" t="t" r="r" b="b"/>
              <a:pathLst>
                <a:path w="385" h="1067" extrusionOk="0">
                  <a:moveTo>
                    <a:pt x="385" y="1"/>
                  </a:moveTo>
                  <a:cubicBezTo>
                    <a:pt x="285" y="201"/>
                    <a:pt x="201" y="402"/>
                    <a:pt x="118" y="619"/>
                  </a:cubicBezTo>
                  <a:cubicBezTo>
                    <a:pt x="84" y="719"/>
                    <a:pt x="67" y="803"/>
                    <a:pt x="34" y="870"/>
                  </a:cubicBezTo>
                  <a:cubicBezTo>
                    <a:pt x="17" y="920"/>
                    <a:pt x="1" y="953"/>
                    <a:pt x="17" y="1003"/>
                  </a:cubicBezTo>
                  <a:cubicBezTo>
                    <a:pt x="17" y="1020"/>
                    <a:pt x="51" y="1037"/>
                    <a:pt x="67" y="1054"/>
                  </a:cubicBezTo>
                  <a:lnTo>
                    <a:pt x="118" y="1054"/>
                  </a:lnTo>
                  <a:cubicBezTo>
                    <a:pt x="159" y="1062"/>
                    <a:pt x="197" y="1066"/>
                    <a:pt x="232" y="1066"/>
                  </a:cubicBezTo>
                  <a:cubicBezTo>
                    <a:pt x="268" y="1066"/>
                    <a:pt x="301" y="1062"/>
                    <a:pt x="335" y="1054"/>
                  </a:cubicBezTo>
                  <a:cubicBezTo>
                    <a:pt x="268" y="1037"/>
                    <a:pt x="201" y="1020"/>
                    <a:pt x="134" y="1020"/>
                  </a:cubicBezTo>
                  <a:cubicBezTo>
                    <a:pt x="101" y="1020"/>
                    <a:pt x="67" y="1020"/>
                    <a:pt x="51" y="987"/>
                  </a:cubicBezTo>
                  <a:cubicBezTo>
                    <a:pt x="51" y="953"/>
                    <a:pt x="67" y="920"/>
                    <a:pt x="84" y="886"/>
                  </a:cubicBezTo>
                  <a:lnTo>
                    <a:pt x="184" y="636"/>
                  </a:lnTo>
                  <a:cubicBezTo>
                    <a:pt x="268" y="435"/>
                    <a:pt x="335" y="218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0"/>
            <p:cNvSpPr/>
            <p:nvPr/>
          </p:nvSpPr>
          <p:spPr>
            <a:xfrm>
              <a:off x="2678448" y="3477519"/>
              <a:ext cx="39646" cy="17948"/>
            </a:xfrm>
            <a:custGeom>
              <a:avLst/>
              <a:gdLst/>
              <a:ahLst/>
              <a:cxnLst/>
              <a:rect l="l" t="t" r="r" b="b"/>
              <a:pathLst>
                <a:path w="1237" h="560" extrusionOk="0">
                  <a:moveTo>
                    <a:pt x="1237" y="1"/>
                  </a:moveTo>
                  <a:lnTo>
                    <a:pt x="1237" y="1"/>
                  </a:lnTo>
                  <a:cubicBezTo>
                    <a:pt x="869" y="235"/>
                    <a:pt x="435" y="335"/>
                    <a:pt x="0" y="335"/>
                  </a:cubicBezTo>
                  <a:lnTo>
                    <a:pt x="17" y="552"/>
                  </a:lnTo>
                  <a:cubicBezTo>
                    <a:pt x="74" y="557"/>
                    <a:pt x="128" y="560"/>
                    <a:pt x="180" y="560"/>
                  </a:cubicBezTo>
                  <a:cubicBezTo>
                    <a:pt x="972" y="560"/>
                    <a:pt x="1237" y="1"/>
                    <a:pt x="12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0"/>
            <p:cNvSpPr/>
            <p:nvPr/>
          </p:nvSpPr>
          <p:spPr>
            <a:xfrm>
              <a:off x="2701460" y="3358838"/>
              <a:ext cx="57337" cy="150314"/>
            </a:xfrm>
            <a:custGeom>
              <a:avLst/>
              <a:gdLst/>
              <a:ahLst/>
              <a:cxnLst/>
              <a:rect l="l" t="t" r="r" b="b"/>
              <a:pathLst>
                <a:path w="1789" h="4690" extrusionOk="0">
                  <a:moveTo>
                    <a:pt x="595" y="1"/>
                  </a:moveTo>
                  <a:cubicBezTo>
                    <a:pt x="542" y="1"/>
                    <a:pt x="489" y="4"/>
                    <a:pt x="435" y="11"/>
                  </a:cubicBezTo>
                  <a:cubicBezTo>
                    <a:pt x="285" y="11"/>
                    <a:pt x="134" y="78"/>
                    <a:pt x="51" y="212"/>
                  </a:cubicBezTo>
                  <a:cubicBezTo>
                    <a:pt x="1" y="329"/>
                    <a:pt x="17" y="462"/>
                    <a:pt x="84" y="579"/>
                  </a:cubicBezTo>
                  <a:cubicBezTo>
                    <a:pt x="168" y="746"/>
                    <a:pt x="285" y="880"/>
                    <a:pt x="418" y="1014"/>
                  </a:cubicBezTo>
                  <a:cubicBezTo>
                    <a:pt x="485" y="1064"/>
                    <a:pt x="535" y="1131"/>
                    <a:pt x="569" y="1198"/>
                  </a:cubicBezTo>
                  <a:cubicBezTo>
                    <a:pt x="602" y="1331"/>
                    <a:pt x="569" y="1448"/>
                    <a:pt x="519" y="1548"/>
                  </a:cubicBezTo>
                  <a:cubicBezTo>
                    <a:pt x="435" y="1749"/>
                    <a:pt x="385" y="1983"/>
                    <a:pt x="402" y="2200"/>
                  </a:cubicBezTo>
                  <a:cubicBezTo>
                    <a:pt x="402" y="2417"/>
                    <a:pt x="502" y="2618"/>
                    <a:pt x="669" y="2785"/>
                  </a:cubicBezTo>
                  <a:cubicBezTo>
                    <a:pt x="736" y="2835"/>
                    <a:pt x="803" y="2902"/>
                    <a:pt x="870" y="2985"/>
                  </a:cubicBezTo>
                  <a:cubicBezTo>
                    <a:pt x="903" y="3119"/>
                    <a:pt x="886" y="3253"/>
                    <a:pt x="836" y="3386"/>
                  </a:cubicBezTo>
                  <a:cubicBezTo>
                    <a:pt x="753" y="3654"/>
                    <a:pt x="753" y="3954"/>
                    <a:pt x="853" y="4239"/>
                  </a:cubicBezTo>
                  <a:cubicBezTo>
                    <a:pt x="953" y="4506"/>
                    <a:pt x="1287" y="4606"/>
                    <a:pt x="1555" y="4690"/>
                  </a:cubicBezTo>
                  <a:lnTo>
                    <a:pt x="1605" y="4406"/>
                  </a:lnTo>
                  <a:cubicBezTo>
                    <a:pt x="1789" y="3386"/>
                    <a:pt x="1738" y="2334"/>
                    <a:pt x="1705" y="1298"/>
                  </a:cubicBezTo>
                  <a:cubicBezTo>
                    <a:pt x="1688" y="964"/>
                    <a:pt x="1655" y="613"/>
                    <a:pt x="1454" y="345"/>
                  </a:cubicBezTo>
                  <a:cubicBezTo>
                    <a:pt x="1224" y="130"/>
                    <a:pt x="920" y="1"/>
                    <a:pt x="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0"/>
            <p:cNvSpPr/>
            <p:nvPr/>
          </p:nvSpPr>
          <p:spPr>
            <a:xfrm>
              <a:off x="2637199" y="3356819"/>
              <a:ext cx="75542" cy="35928"/>
            </a:xfrm>
            <a:custGeom>
              <a:avLst/>
              <a:gdLst/>
              <a:ahLst/>
              <a:cxnLst/>
              <a:rect l="l" t="t" r="r" b="b"/>
              <a:pathLst>
                <a:path w="2357" h="1121" extrusionOk="0">
                  <a:moveTo>
                    <a:pt x="520" y="1"/>
                  </a:moveTo>
                  <a:cubicBezTo>
                    <a:pt x="492" y="1"/>
                    <a:pt x="465" y="3"/>
                    <a:pt x="435" y="7"/>
                  </a:cubicBezTo>
                  <a:cubicBezTo>
                    <a:pt x="285" y="7"/>
                    <a:pt x="151" y="74"/>
                    <a:pt x="51" y="191"/>
                  </a:cubicBezTo>
                  <a:cubicBezTo>
                    <a:pt x="1" y="258"/>
                    <a:pt x="1" y="342"/>
                    <a:pt x="68" y="408"/>
                  </a:cubicBezTo>
                  <a:cubicBezTo>
                    <a:pt x="118" y="442"/>
                    <a:pt x="168" y="459"/>
                    <a:pt x="218" y="492"/>
                  </a:cubicBezTo>
                  <a:cubicBezTo>
                    <a:pt x="268" y="525"/>
                    <a:pt x="318" y="559"/>
                    <a:pt x="352" y="609"/>
                  </a:cubicBezTo>
                  <a:cubicBezTo>
                    <a:pt x="385" y="626"/>
                    <a:pt x="402" y="659"/>
                    <a:pt x="435" y="676"/>
                  </a:cubicBezTo>
                  <a:cubicBezTo>
                    <a:pt x="435" y="692"/>
                    <a:pt x="435" y="692"/>
                    <a:pt x="452" y="709"/>
                  </a:cubicBezTo>
                  <a:lnTo>
                    <a:pt x="469" y="726"/>
                  </a:lnTo>
                  <a:lnTo>
                    <a:pt x="535" y="793"/>
                  </a:lnTo>
                  <a:cubicBezTo>
                    <a:pt x="602" y="843"/>
                    <a:pt x="669" y="893"/>
                    <a:pt x="736" y="943"/>
                  </a:cubicBezTo>
                  <a:cubicBezTo>
                    <a:pt x="836" y="1027"/>
                    <a:pt x="953" y="1077"/>
                    <a:pt x="1087" y="1093"/>
                  </a:cubicBezTo>
                  <a:cubicBezTo>
                    <a:pt x="1168" y="1111"/>
                    <a:pt x="1250" y="1120"/>
                    <a:pt x="1333" y="1120"/>
                  </a:cubicBezTo>
                  <a:cubicBezTo>
                    <a:pt x="1490" y="1120"/>
                    <a:pt x="1646" y="1087"/>
                    <a:pt x="1789" y="1010"/>
                  </a:cubicBezTo>
                  <a:cubicBezTo>
                    <a:pt x="1939" y="943"/>
                    <a:pt x="2073" y="843"/>
                    <a:pt x="2173" y="709"/>
                  </a:cubicBezTo>
                  <a:cubicBezTo>
                    <a:pt x="2323" y="492"/>
                    <a:pt x="2357" y="325"/>
                    <a:pt x="2273" y="225"/>
                  </a:cubicBezTo>
                  <a:cubicBezTo>
                    <a:pt x="2240" y="183"/>
                    <a:pt x="2177" y="166"/>
                    <a:pt x="2098" y="166"/>
                  </a:cubicBezTo>
                  <a:cubicBezTo>
                    <a:pt x="2018" y="166"/>
                    <a:pt x="1922" y="183"/>
                    <a:pt x="1822" y="208"/>
                  </a:cubicBezTo>
                  <a:cubicBezTo>
                    <a:pt x="1722" y="225"/>
                    <a:pt x="1621" y="241"/>
                    <a:pt x="1521" y="258"/>
                  </a:cubicBezTo>
                  <a:cubicBezTo>
                    <a:pt x="1479" y="266"/>
                    <a:pt x="1438" y="271"/>
                    <a:pt x="1396" y="271"/>
                  </a:cubicBezTo>
                  <a:cubicBezTo>
                    <a:pt x="1354" y="271"/>
                    <a:pt x="1312" y="266"/>
                    <a:pt x="1271" y="258"/>
                  </a:cubicBezTo>
                  <a:cubicBezTo>
                    <a:pt x="1237" y="241"/>
                    <a:pt x="1204" y="225"/>
                    <a:pt x="1170" y="208"/>
                  </a:cubicBezTo>
                  <a:cubicBezTo>
                    <a:pt x="1103" y="191"/>
                    <a:pt x="1053" y="158"/>
                    <a:pt x="970" y="124"/>
                  </a:cubicBezTo>
                  <a:cubicBezTo>
                    <a:pt x="936" y="108"/>
                    <a:pt x="886" y="91"/>
                    <a:pt x="853" y="74"/>
                  </a:cubicBezTo>
                  <a:cubicBezTo>
                    <a:pt x="836" y="58"/>
                    <a:pt x="803" y="58"/>
                    <a:pt x="786" y="41"/>
                  </a:cubicBezTo>
                  <a:cubicBezTo>
                    <a:pt x="769" y="41"/>
                    <a:pt x="736" y="24"/>
                    <a:pt x="719" y="24"/>
                  </a:cubicBezTo>
                  <a:cubicBezTo>
                    <a:pt x="648" y="12"/>
                    <a:pt x="586" y="1"/>
                    <a:pt x="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0"/>
            <p:cNvSpPr/>
            <p:nvPr/>
          </p:nvSpPr>
          <p:spPr>
            <a:xfrm>
              <a:off x="2695050" y="3389991"/>
              <a:ext cx="18781" cy="5577"/>
            </a:xfrm>
            <a:custGeom>
              <a:avLst/>
              <a:gdLst/>
              <a:ahLst/>
              <a:cxnLst/>
              <a:rect l="l" t="t" r="r" b="b"/>
              <a:pathLst>
                <a:path w="586" h="174" extrusionOk="0">
                  <a:moveTo>
                    <a:pt x="264" y="1"/>
                  </a:moveTo>
                  <a:cubicBezTo>
                    <a:pt x="201" y="1"/>
                    <a:pt x="140" y="14"/>
                    <a:pt x="84" y="42"/>
                  </a:cubicBezTo>
                  <a:cubicBezTo>
                    <a:pt x="17" y="58"/>
                    <a:pt x="0" y="92"/>
                    <a:pt x="0" y="92"/>
                  </a:cubicBezTo>
                  <a:lnTo>
                    <a:pt x="0" y="109"/>
                  </a:lnTo>
                  <a:cubicBezTo>
                    <a:pt x="17" y="142"/>
                    <a:pt x="134" y="125"/>
                    <a:pt x="284" y="142"/>
                  </a:cubicBezTo>
                  <a:cubicBezTo>
                    <a:pt x="388" y="154"/>
                    <a:pt x="484" y="173"/>
                    <a:pt x="539" y="173"/>
                  </a:cubicBezTo>
                  <a:cubicBezTo>
                    <a:pt x="563" y="173"/>
                    <a:pt x="580" y="169"/>
                    <a:pt x="585" y="159"/>
                  </a:cubicBezTo>
                  <a:cubicBezTo>
                    <a:pt x="585" y="142"/>
                    <a:pt x="568" y="109"/>
                    <a:pt x="518" y="75"/>
                  </a:cubicBezTo>
                  <a:cubicBezTo>
                    <a:pt x="440" y="27"/>
                    <a:pt x="351" y="1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0"/>
            <p:cNvSpPr/>
            <p:nvPr/>
          </p:nvSpPr>
          <p:spPr>
            <a:xfrm>
              <a:off x="2657006" y="3392459"/>
              <a:ext cx="14519" cy="4711"/>
            </a:xfrm>
            <a:custGeom>
              <a:avLst/>
              <a:gdLst/>
              <a:ahLst/>
              <a:cxnLst/>
              <a:rect l="l" t="t" r="r" b="b"/>
              <a:pathLst>
                <a:path w="453" h="147" extrusionOk="0">
                  <a:moveTo>
                    <a:pt x="230" y="0"/>
                  </a:moveTo>
                  <a:cubicBezTo>
                    <a:pt x="166" y="0"/>
                    <a:pt x="104" y="21"/>
                    <a:pt x="51" y="65"/>
                  </a:cubicBezTo>
                  <a:cubicBezTo>
                    <a:pt x="18" y="82"/>
                    <a:pt x="1" y="115"/>
                    <a:pt x="1" y="132"/>
                  </a:cubicBezTo>
                  <a:cubicBezTo>
                    <a:pt x="12" y="143"/>
                    <a:pt x="29" y="147"/>
                    <a:pt x="50" y="147"/>
                  </a:cubicBezTo>
                  <a:cubicBezTo>
                    <a:pt x="92" y="147"/>
                    <a:pt x="151" y="132"/>
                    <a:pt x="218" y="132"/>
                  </a:cubicBezTo>
                  <a:cubicBezTo>
                    <a:pt x="245" y="128"/>
                    <a:pt x="269" y="127"/>
                    <a:pt x="292" y="127"/>
                  </a:cubicBezTo>
                  <a:cubicBezTo>
                    <a:pt x="333" y="127"/>
                    <a:pt x="366" y="131"/>
                    <a:pt x="391" y="131"/>
                  </a:cubicBezTo>
                  <a:cubicBezTo>
                    <a:pt x="414" y="131"/>
                    <a:pt x="429" y="127"/>
                    <a:pt x="435" y="115"/>
                  </a:cubicBezTo>
                  <a:cubicBezTo>
                    <a:pt x="452" y="98"/>
                    <a:pt x="435" y="82"/>
                    <a:pt x="402" y="48"/>
                  </a:cubicBezTo>
                  <a:cubicBezTo>
                    <a:pt x="347" y="17"/>
                    <a:pt x="288" y="0"/>
                    <a:pt x="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0"/>
            <p:cNvSpPr/>
            <p:nvPr/>
          </p:nvSpPr>
          <p:spPr>
            <a:xfrm>
              <a:off x="942331" y="4406649"/>
              <a:ext cx="61600" cy="41248"/>
            </a:xfrm>
            <a:custGeom>
              <a:avLst/>
              <a:gdLst/>
              <a:ahLst/>
              <a:cxnLst/>
              <a:rect l="l" t="t" r="r" b="b"/>
              <a:pathLst>
                <a:path w="1922" h="1287" extrusionOk="0">
                  <a:moveTo>
                    <a:pt x="267" y="0"/>
                  </a:moveTo>
                  <a:lnTo>
                    <a:pt x="0" y="1086"/>
                  </a:lnTo>
                  <a:lnTo>
                    <a:pt x="1855" y="1287"/>
                  </a:lnTo>
                  <a:lnTo>
                    <a:pt x="1922" y="2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0"/>
            <p:cNvSpPr/>
            <p:nvPr/>
          </p:nvSpPr>
          <p:spPr>
            <a:xfrm>
              <a:off x="972298" y="4408251"/>
              <a:ext cx="5384" cy="31633"/>
            </a:xfrm>
            <a:custGeom>
              <a:avLst/>
              <a:gdLst/>
              <a:ahLst/>
              <a:cxnLst/>
              <a:rect l="l" t="t" r="r" b="b"/>
              <a:pathLst>
                <a:path w="168" h="987" extrusionOk="0">
                  <a:moveTo>
                    <a:pt x="168" y="0"/>
                  </a:moveTo>
                  <a:cubicBezTo>
                    <a:pt x="118" y="151"/>
                    <a:pt x="84" y="318"/>
                    <a:pt x="51" y="485"/>
                  </a:cubicBezTo>
                  <a:cubicBezTo>
                    <a:pt x="17" y="652"/>
                    <a:pt x="1" y="819"/>
                    <a:pt x="1" y="986"/>
                  </a:cubicBezTo>
                  <a:cubicBezTo>
                    <a:pt x="84" y="669"/>
                    <a:pt x="151" y="334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0"/>
            <p:cNvSpPr/>
            <p:nvPr/>
          </p:nvSpPr>
          <p:spPr>
            <a:xfrm>
              <a:off x="943934" y="4434468"/>
              <a:ext cx="57850" cy="9679"/>
            </a:xfrm>
            <a:custGeom>
              <a:avLst/>
              <a:gdLst/>
              <a:ahLst/>
              <a:cxnLst/>
              <a:rect l="l" t="t" r="r" b="b"/>
              <a:pathLst>
                <a:path w="1805" h="302" extrusionOk="0">
                  <a:moveTo>
                    <a:pt x="0" y="1"/>
                  </a:moveTo>
                  <a:cubicBezTo>
                    <a:pt x="84" y="34"/>
                    <a:pt x="167" y="51"/>
                    <a:pt x="268" y="68"/>
                  </a:cubicBezTo>
                  <a:cubicBezTo>
                    <a:pt x="418" y="101"/>
                    <a:pt x="652" y="135"/>
                    <a:pt x="902" y="185"/>
                  </a:cubicBezTo>
                  <a:lnTo>
                    <a:pt x="1537" y="268"/>
                  </a:lnTo>
                  <a:cubicBezTo>
                    <a:pt x="1638" y="285"/>
                    <a:pt x="1721" y="302"/>
                    <a:pt x="1805" y="302"/>
                  </a:cubicBezTo>
                  <a:cubicBezTo>
                    <a:pt x="1721" y="268"/>
                    <a:pt x="1638" y="252"/>
                    <a:pt x="1554" y="235"/>
                  </a:cubicBezTo>
                  <a:cubicBezTo>
                    <a:pt x="1387" y="201"/>
                    <a:pt x="1153" y="168"/>
                    <a:pt x="902" y="135"/>
                  </a:cubicBezTo>
                  <a:lnTo>
                    <a:pt x="268" y="34"/>
                  </a:lnTo>
                  <a:cubicBezTo>
                    <a:pt x="184" y="18"/>
                    <a:pt x="8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0"/>
            <p:cNvSpPr/>
            <p:nvPr/>
          </p:nvSpPr>
          <p:spPr>
            <a:xfrm>
              <a:off x="1157579" y="4408251"/>
              <a:ext cx="119995" cy="39678"/>
            </a:xfrm>
            <a:custGeom>
              <a:avLst/>
              <a:gdLst/>
              <a:ahLst/>
              <a:cxnLst/>
              <a:rect l="l" t="t" r="r" b="b"/>
              <a:pathLst>
                <a:path w="3744" h="1238" extrusionOk="0">
                  <a:moveTo>
                    <a:pt x="1" y="0"/>
                  </a:moveTo>
                  <a:lnTo>
                    <a:pt x="18" y="1220"/>
                  </a:lnTo>
                  <a:lnTo>
                    <a:pt x="135" y="1220"/>
                  </a:lnTo>
                  <a:cubicBezTo>
                    <a:pt x="373" y="1227"/>
                    <a:pt x="931" y="1238"/>
                    <a:pt x="1519" y="1238"/>
                  </a:cubicBezTo>
                  <a:cubicBezTo>
                    <a:pt x="2293" y="1238"/>
                    <a:pt x="3117" y="1220"/>
                    <a:pt x="3326" y="1153"/>
                  </a:cubicBezTo>
                  <a:cubicBezTo>
                    <a:pt x="3744" y="1019"/>
                    <a:pt x="2023" y="669"/>
                    <a:pt x="2023" y="669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0"/>
            <p:cNvSpPr/>
            <p:nvPr/>
          </p:nvSpPr>
          <p:spPr>
            <a:xfrm>
              <a:off x="1161329" y="4443603"/>
              <a:ext cx="100733" cy="2692"/>
            </a:xfrm>
            <a:custGeom>
              <a:avLst/>
              <a:gdLst/>
              <a:ahLst/>
              <a:cxnLst/>
              <a:rect l="l" t="t" r="r" b="b"/>
              <a:pathLst>
                <a:path w="3143" h="84" extrusionOk="0">
                  <a:moveTo>
                    <a:pt x="3142" y="0"/>
                  </a:moveTo>
                  <a:lnTo>
                    <a:pt x="2775" y="17"/>
                  </a:lnTo>
                  <a:cubicBezTo>
                    <a:pt x="2474" y="33"/>
                    <a:pt x="2039" y="50"/>
                    <a:pt x="1572" y="50"/>
                  </a:cubicBezTo>
                  <a:cubicBezTo>
                    <a:pt x="1104" y="67"/>
                    <a:pt x="669" y="67"/>
                    <a:pt x="368" y="67"/>
                  </a:cubicBezTo>
                  <a:lnTo>
                    <a:pt x="1" y="67"/>
                  </a:lnTo>
                  <a:lnTo>
                    <a:pt x="368" y="84"/>
                  </a:lnTo>
                  <a:lnTo>
                    <a:pt x="1572" y="84"/>
                  </a:lnTo>
                  <a:cubicBezTo>
                    <a:pt x="2039" y="67"/>
                    <a:pt x="2474" y="50"/>
                    <a:pt x="2775" y="33"/>
                  </a:cubicBezTo>
                  <a:lnTo>
                    <a:pt x="31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0"/>
            <p:cNvSpPr/>
            <p:nvPr/>
          </p:nvSpPr>
          <p:spPr>
            <a:xfrm>
              <a:off x="1243281" y="4435558"/>
              <a:ext cx="6442" cy="10192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51"/>
                    <a:pt x="0" y="184"/>
                    <a:pt x="17" y="318"/>
                  </a:cubicBezTo>
                  <a:cubicBezTo>
                    <a:pt x="34" y="251"/>
                    <a:pt x="50" y="201"/>
                    <a:pt x="84" y="134"/>
                  </a:cubicBezTo>
                  <a:cubicBezTo>
                    <a:pt x="117" y="84"/>
                    <a:pt x="151" y="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0"/>
            <p:cNvSpPr/>
            <p:nvPr/>
          </p:nvSpPr>
          <p:spPr>
            <a:xfrm>
              <a:off x="1224531" y="4430750"/>
              <a:ext cx="3237" cy="5897"/>
            </a:xfrm>
            <a:custGeom>
              <a:avLst/>
              <a:gdLst/>
              <a:ahLst/>
              <a:cxnLst/>
              <a:rect l="l" t="t" r="r" b="b"/>
              <a:pathLst>
                <a:path w="101" h="184" extrusionOk="0">
                  <a:moveTo>
                    <a:pt x="101" y="0"/>
                  </a:moveTo>
                  <a:cubicBezTo>
                    <a:pt x="101" y="0"/>
                    <a:pt x="67" y="33"/>
                    <a:pt x="34" y="84"/>
                  </a:cubicBezTo>
                  <a:cubicBezTo>
                    <a:pt x="17" y="134"/>
                    <a:pt x="1" y="167"/>
                    <a:pt x="1" y="184"/>
                  </a:cubicBezTo>
                  <a:cubicBezTo>
                    <a:pt x="1" y="184"/>
                    <a:pt x="34" y="150"/>
                    <a:pt x="67" y="100"/>
                  </a:cubicBezTo>
                  <a:cubicBezTo>
                    <a:pt x="84" y="50"/>
                    <a:pt x="101" y="17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0"/>
            <p:cNvSpPr/>
            <p:nvPr/>
          </p:nvSpPr>
          <p:spPr>
            <a:xfrm>
              <a:off x="1219179" y="4430206"/>
              <a:ext cx="4327" cy="3782"/>
            </a:xfrm>
            <a:custGeom>
              <a:avLst/>
              <a:gdLst/>
              <a:ahLst/>
              <a:cxnLst/>
              <a:rect l="l" t="t" r="r" b="b"/>
              <a:pathLst>
                <a:path w="135" h="118" extrusionOk="0">
                  <a:moveTo>
                    <a:pt x="134" y="0"/>
                  </a:moveTo>
                  <a:cubicBezTo>
                    <a:pt x="117" y="0"/>
                    <a:pt x="84" y="17"/>
                    <a:pt x="51" y="50"/>
                  </a:cubicBezTo>
                  <a:cubicBezTo>
                    <a:pt x="17" y="84"/>
                    <a:pt x="0" y="101"/>
                    <a:pt x="0" y="117"/>
                  </a:cubicBezTo>
                  <a:cubicBezTo>
                    <a:pt x="0" y="117"/>
                    <a:pt x="34" y="101"/>
                    <a:pt x="67" y="67"/>
                  </a:cubicBezTo>
                  <a:cubicBezTo>
                    <a:pt x="101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0"/>
            <p:cNvSpPr/>
            <p:nvPr/>
          </p:nvSpPr>
          <p:spPr>
            <a:xfrm>
              <a:off x="1215974" y="4427289"/>
              <a:ext cx="6442" cy="673"/>
            </a:xfrm>
            <a:custGeom>
              <a:avLst/>
              <a:gdLst/>
              <a:ahLst/>
              <a:cxnLst/>
              <a:rect l="l" t="t" r="r" b="b"/>
              <a:pathLst>
                <a:path w="201" h="21" extrusionOk="0">
                  <a:moveTo>
                    <a:pt x="67" y="0"/>
                  </a:moveTo>
                  <a:cubicBezTo>
                    <a:pt x="45" y="0"/>
                    <a:pt x="22" y="8"/>
                    <a:pt x="0" y="8"/>
                  </a:cubicBezTo>
                  <a:cubicBezTo>
                    <a:pt x="34" y="16"/>
                    <a:pt x="67" y="20"/>
                    <a:pt x="100" y="20"/>
                  </a:cubicBezTo>
                  <a:cubicBezTo>
                    <a:pt x="134" y="20"/>
                    <a:pt x="167" y="16"/>
                    <a:pt x="201" y="8"/>
                  </a:cubicBezTo>
                  <a:cubicBezTo>
                    <a:pt x="178" y="8"/>
                    <a:pt x="156" y="0"/>
                    <a:pt x="134" y="0"/>
                  </a:cubicBezTo>
                  <a:cubicBezTo>
                    <a:pt x="123" y="0"/>
                    <a:pt x="112" y="2"/>
                    <a:pt x="100" y="8"/>
                  </a:cubicBezTo>
                  <a:cubicBezTo>
                    <a:pt x="89" y="2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0"/>
            <p:cNvSpPr/>
            <p:nvPr/>
          </p:nvSpPr>
          <p:spPr>
            <a:xfrm>
              <a:off x="1214372" y="4423251"/>
              <a:ext cx="8045" cy="1314"/>
            </a:xfrm>
            <a:custGeom>
              <a:avLst/>
              <a:gdLst/>
              <a:ahLst/>
              <a:cxnLst/>
              <a:rect l="l" t="t" r="r" b="b"/>
              <a:pathLst>
                <a:path w="251" h="41" extrusionOk="0">
                  <a:moveTo>
                    <a:pt x="0" y="0"/>
                  </a:moveTo>
                  <a:cubicBezTo>
                    <a:pt x="46" y="28"/>
                    <a:pt x="92" y="40"/>
                    <a:pt x="138" y="40"/>
                  </a:cubicBezTo>
                  <a:cubicBezTo>
                    <a:pt x="176" y="40"/>
                    <a:pt x="213" y="32"/>
                    <a:pt x="251" y="17"/>
                  </a:cubicBezTo>
                  <a:lnTo>
                    <a:pt x="134" y="17"/>
                  </a:lnTo>
                  <a:cubicBezTo>
                    <a:pt x="84" y="17"/>
                    <a:pt x="5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0"/>
            <p:cNvSpPr/>
            <p:nvPr/>
          </p:nvSpPr>
          <p:spPr>
            <a:xfrm>
              <a:off x="1226679" y="4424629"/>
              <a:ext cx="12339" cy="7211"/>
            </a:xfrm>
            <a:custGeom>
              <a:avLst/>
              <a:gdLst/>
              <a:ahLst/>
              <a:cxnLst/>
              <a:rect l="l" t="t" r="r" b="b"/>
              <a:pathLst>
                <a:path w="385" h="225" extrusionOk="0">
                  <a:moveTo>
                    <a:pt x="255" y="1"/>
                  </a:moveTo>
                  <a:cubicBezTo>
                    <a:pt x="183" y="1"/>
                    <a:pt x="113" y="38"/>
                    <a:pt x="67" y="107"/>
                  </a:cubicBezTo>
                  <a:cubicBezTo>
                    <a:pt x="101" y="74"/>
                    <a:pt x="134" y="57"/>
                    <a:pt x="184" y="41"/>
                  </a:cubicBezTo>
                  <a:cubicBezTo>
                    <a:pt x="209" y="32"/>
                    <a:pt x="234" y="28"/>
                    <a:pt x="259" y="28"/>
                  </a:cubicBezTo>
                  <a:cubicBezTo>
                    <a:pt x="284" y="28"/>
                    <a:pt x="309" y="32"/>
                    <a:pt x="335" y="41"/>
                  </a:cubicBezTo>
                  <a:cubicBezTo>
                    <a:pt x="351" y="57"/>
                    <a:pt x="351" y="91"/>
                    <a:pt x="335" y="107"/>
                  </a:cubicBezTo>
                  <a:cubicBezTo>
                    <a:pt x="301" y="107"/>
                    <a:pt x="284" y="124"/>
                    <a:pt x="251" y="124"/>
                  </a:cubicBezTo>
                  <a:cubicBezTo>
                    <a:pt x="218" y="141"/>
                    <a:pt x="167" y="158"/>
                    <a:pt x="117" y="174"/>
                  </a:cubicBezTo>
                  <a:cubicBezTo>
                    <a:pt x="83" y="183"/>
                    <a:pt x="54" y="187"/>
                    <a:pt x="33" y="189"/>
                  </a:cubicBezTo>
                  <a:lnTo>
                    <a:pt x="33" y="189"/>
                  </a:lnTo>
                  <a:cubicBezTo>
                    <a:pt x="44" y="161"/>
                    <a:pt x="56" y="130"/>
                    <a:pt x="67" y="107"/>
                  </a:cubicBezTo>
                  <a:lnTo>
                    <a:pt x="67" y="107"/>
                  </a:lnTo>
                  <a:cubicBezTo>
                    <a:pt x="34" y="124"/>
                    <a:pt x="34" y="157"/>
                    <a:pt x="17" y="190"/>
                  </a:cubicBezTo>
                  <a:lnTo>
                    <a:pt x="17" y="190"/>
                  </a:lnTo>
                  <a:cubicBezTo>
                    <a:pt x="7" y="191"/>
                    <a:pt x="0" y="191"/>
                    <a:pt x="0" y="191"/>
                  </a:cubicBezTo>
                  <a:lnTo>
                    <a:pt x="17" y="191"/>
                  </a:lnTo>
                  <a:cubicBezTo>
                    <a:pt x="17" y="208"/>
                    <a:pt x="17" y="208"/>
                    <a:pt x="17" y="224"/>
                  </a:cubicBezTo>
                  <a:cubicBezTo>
                    <a:pt x="22" y="214"/>
                    <a:pt x="27" y="203"/>
                    <a:pt x="32" y="191"/>
                  </a:cubicBezTo>
                  <a:lnTo>
                    <a:pt x="134" y="191"/>
                  </a:lnTo>
                  <a:cubicBezTo>
                    <a:pt x="167" y="174"/>
                    <a:pt x="218" y="174"/>
                    <a:pt x="268" y="158"/>
                  </a:cubicBezTo>
                  <a:cubicBezTo>
                    <a:pt x="284" y="141"/>
                    <a:pt x="318" y="141"/>
                    <a:pt x="335" y="124"/>
                  </a:cubicBezTo>
                  <a:cubicBezTo>
                    <a:pt x="351" y="107"/>
                    <a:pt x="368" y="91"/>
                    <a:pt x="368" y="74"/>
                  </a:cubicBezTo>
                  <a:cubicBezTo>
                    <a:pt x="385" y="57"/>
                    <a:pt x="368" y="41"/>
                    <a:pt x="351" y="24"/>
                  </a:cubicBezTo>
                  <a:cubicBezTo>
                    <a:pt x="320" y="8"/>
                    <a:pt x="288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0"/>
            <p:cNvSpPr/>
            <p:nvPr/>
          </p:nvSpPr>
          <p:spPr>
            <a:xfrm>
              <a:off x="1221839" y="4423251"/>
              <a:ext cx="6474" cy="7500"/>
            </a:xfrm>
            <a:custGeom>
              <a:avLst/>
              <a:gdLst/>
              <a:ahLst/>
              <a:cxnLst/>
              <a:rect l="l" t="t" r="r" b="b"/>
              <a:pathLst>
                <a:path w="202" h="234" extrusionOk="0">
                  <a:moveTo>
                    <a:pt x="101" y="184"/>
                  </a:moveTo>
                  <a:lnTo>
                    <a:pt x="101" y="184"/>
                  </a:lnTo>
                  <a:cubicBezTo>
                    <a:pt x="118" y="217"/>
                    <a:pt x="135" y="234"/>
                    <a:pt x="168" y="234"/>
                  </a:cubicBezTo>
                  <a:cubicBezTo>
                    <a:pt x="168" y="234"/>
                    <a:pt x="151" y="217"/>
                    <a:pt x="101" y="184"/>
                  </a:cubicBezTo>
                  <a:close/>
                  <a:moveTo>
                    <a:pt x="51" y="0"/>
                  </a:moveTo>
                  <a:cubicBezTo>
                    <a:pt x="18" y="0"/>
                    <a:pt x="1" y="34"/>
                    <a:pt x="18" y="50"/>
                  </a:cubicBezTo>
                  <a:cubicBezTo>
                    <a:pt x="18" y="67"/>
                    <a:pt x="18" y="100"/>
                    <a:pt x="34" y="117"/>
                  </a:cubicBezTo>
                  <a:cubicBezTo>
                    <a:pt x="51" y="134"/>
                    <a:pt x="68" y="167"/>
                    <a:pt x="101" y="184"/>
                  </a:cubicBezTo>
                  <a:cubicBezTo>
                    <a:pt x="85" y="150"/>
                    <a:pt x="68" y="134"/>
                    <a:pt x="51" y="100"/>
                  </a:cubicBezTo>
                  <a:cubicBezTo>
                    <a:pt x="34" y="67"/>
                    <a:pt x="18" y="17"/>
                    <a:pt x="51" y="17"/>
                  </a:cubicBezTo>
                  <a:cubicBezTo>
                    <a:pt x="85" y="17"/>
                    <a:pt x="118" y="50"/>
                    <a:pt x="135" y="67"/>
                  </a:cubicBezTo>
                  <a:cubicBezTo>
                    <a:pt x="151" y="100"/>
                    <a:pt x="168" y="117"/>
                    <a:pt x="185" y="150"/>
                  </a:cubicBezTo>
                  <a:cubicBezTo>
                    <a:pt x="185" y="184"/>
                    <a:pt x="185" y="217"/>
                    <a:pt x="185" y="234"/>
                  </a:cubicBezTo>
                  <a:cubicBezTo>
                    <a:pt x="201" y="217"/>
                    <a:pt x="201" y="184"/>
                    <a:pt x="201" y="150"/>
                  </a:cubicBezTo>
                  <a:cubicBezTo>
                    <a:pt x="185" y="117"/>
                    <a:pt x="185" y="84"/>
                    <a:pt x="151" y="50"/>
                  </a:cubicBezTo>
                  <a:cubicBezTo>
                    <a:pt x="135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0"/>
            <p:cNvSpPr/>
            <p:nvPr/>
          </p:nvSpPr>
          <p:spPr>
            <a:xfrm>
              <a:off x="1158124" y="4427513"/>
              <a:ext cx="23076" cy="18236"/>
            </a:xfrm>
            <a:custGeom>
              <a:avLst/>
              <a:gdLst/>
              <a:ahLst/>
              <a:cxnLst/>
              <a:rect l="l" t="t" r="r" b="b"/>
              <a:pathLst>
                <a:path w="720" h="569" extrusionOk="0">
                  <a:moveTo>
                    <a:pt x="34" y="1"/>
                  </a:moveTo>
                  <a:cubicBezTo>
                    <a:pt x="17" y="17"/>
                    <a:pt x="1" y="17"/>
                    <a:pt x="1" y="17"/>
                  </a:cubicBezTo>
                  <a:lnTo>
                    <a:pt x="134" y="17"/>
                  </a:lnTo>
                  <a:cubicBezTo>
                    <a:pt x="385" y="34"/>
                    <a:pt x="585" y="201"/>
                    <a:pt x="669" y="435"/>
                  </a:cubicBezTo>
                  <a:cubicBezTo>
                    <a:pt x="702" y="519"/>
                    <a:pt x="719" y="569"/>
                    <a:pt x="719" y="569"/>
                  </a:cubicBezTo>
                  <a:cubicBezTo>
                    <a:pt x="719" y="552"/>
                    <a:pt x="719" y="552"/>
                    <a:pt x="719" y="535"/>
                  </a:cubicBezTo>
                  <a:cubicBezTo>
                    <a:pt x="719" y="502"/>
                    <a:pt x="702" y="452"/>
                    <a:pt x="686" y="418"/>
                  </a:cubicBezTo>
                  <a:cubicBezTo>
                    <a:pt x="619" y="185"/>
                    <a:pt x="402" y="17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0"/>
            <p:cNvSpPr/>
            <p:nvPr/>
          </p:nvSpPr>
          <p:spPr>
            <a:xfrm>
              <a:off x="1189180" y="4439308"/>
              <a:ext cx="18781" cy="1314"/>
            </a:xfrm>
            <a:custGeom>
              <a:avLst/>
              <a:gdLst/>
              <a:ahLst/>
              <a:cxnLst/>
              <a:rect l="l" t="t" r="r" b="b"/>
              <a:pathLst>
                <a:path w="586" h="41" extrusionOk="0">
                  <a:moveTo>
                    <a:pt x="586" y="0"/>
                  </a:moveTo>
                  <a:lnTo>
                    <a:pt x="586" y="0"/>
                  </a:lnTo>
                  <a:cubicBezTo>
                    <a:pt x="586" y="0"/>
                    <a:pt x="452" y="17"/>
                    <a:pt x="301" y="17"/>
                  </a:cubicBezTo>
                  <a:cubicBezTo>
                    <a:pt x="190" y="17"/>
                    <a:pt x="94" y="10"/>
                    <a:pt x="42" y="10"/>
                  </a:cubicBezTo>
                  <a:cubicBezTo>
                    <a:pt x="16" y="10"/>
                    <a:pt x="1" y="11"/>
                    <a:pt x="1" y="17"/>
                  </a:cubicBezTo>
                  <a:cubicBezTo>
                    <a:pt x="91" y="32"/>
                    <a:pt x="181" y="40"/>
                    <a:pt x="270" y="40"/>
                  </a:cubicBezTo>
                  <a:cubicBezTo>
                    <a:pt x="378" y="40"/>
                    <a:pt x="484" y="28"/>
                    <a:pt x="5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0"/>
            <p:cNvSpPr/>
            <p:nvPr/>
          </p:nvSpPr>
          <p:spPr>
            <a:xfrm>
              <a:off x="1176328" y="4439853"/>
              <a:ext cx="2179" cy="3750"/>
            </a:xfrm>
            <a:custGeom>
              <a:avLst/>
              <a:gdLst/>
              <a:ahLst/>
              <a:cxnLst/>
              <a:rect l="l" t="t" r="r" b="b"/>
              <a:pathLst>
                <a:path w="68" h="117" extrusionOk="0">
                  <a:moveTo>
                    <a:pt x="1" y="0"/>
                  </a:moveTo>
                  <a:cubicBezTo>
                    <a:pt x="1" y="17"/>
                    <a:pt x="17" y="33"/>
                    <a:pt x="34" y="67"/>
                  </a:cubicBezTo>
                  <a:cubicBezTo>
                    <a:pt x="51" y="84"/>
                    <a:pt x="51" y="117"/>
                    <a:pt x="68" y="117"/>
                  </a:cubicBezTo>
                  <a:cubicBezTo>
                    <a:pt x="68" y="117"/>
                    <a:pt x="68" y="84"/>
                    <a:pt x="51" y="50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0"/>
            <p:cNvSpPr/>
            <p:nvPr/>
          </p:nvSpPr>
          <p:spPr>
            <a:xfrm>
              <a:off x="1171521" y="4433955"/>
              <a:ext cx="2692" cy="26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0" y="0"/>
                  </a:moveTo>
                  <a:cubicBezTo>
                    <a:pt x="0" y="17"/>
                    <a:pt x="17" y="34"/>
                    <a:pt x="34" y="50"/>
                  </a:cubicBezTo>
                  <a:cubicBezTo>
                    <a:pt x="50" y="67"/>
                    <a:pt x="84" y="84"/>
                    <a:pt x="84" y="84"/>
                  </a:cubicBezTo>
                  <a:cubicBezTo>
                    <a:pt x="84" y="84"/>
                    <a:pt x="67" y="50"/>
                    <a:pt x="50" y="34"/>
                  </a:cubicBezTo>
                  <a:cubicBezTo>
                    <a:pt x="34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0"/>
            <p:cNvSpPr/>
            <p:nvPr/>
          </p:nvSpPr>
          <p:spPr>
            <a:xfrm>
              <a:off x="1164566" y="4431263"/>
              <a:ext cx="4295" cy="1635"/>
            </a:xfrm>
            <a:custGeom>
              <a:avLst/>
              <a:gdLst/>
              <a:ahLst/>
              <a:cxnLst/>
              <a:rect l="l" t="t" r="r" b="b"/>
              <a:pathLst>
                <a:path w="134" h="51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cubicBezTo>
                    <a:pt x="17" y="17"/>
                    <a:pt x="34" y="17"/>
                    <a:pt x="67" y="34"/>
                  </a:cubicBezTo>
                  <a:cubicBezTo>
                    <a:pt x="100" y="34"/>
                    <a:pt x="117" y="51"/>
                    <a:pt x="117" y="51"/>
                  </a:cubicBezTo>
                  <a:cubicBezTo>
                    <a:pt x="134" y="51"/>
                    <a:pt x="117" y="17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0"/>
            <p:cNvSpPr/>
            <p:nvPr/>
          </p:nvSpPr>
          <p:spPr>
            <a:xfrm>
              <a:off x="1159726" y="4430206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1" y="0"/>
                  </a:moveTo>
                  <a:cubicBezTo>
                    <a:pt x="1" y="17"/>
                    <a:pt x="17" y="17"/>
                    <a:pt x="34" y="34"/>
                  </a:cubicBezTo>
                  <a:lnTo>
                    <a:pt x="68" y="34"/>
                  </a:lnTo>
                  <a:cubicBezTo>
                    <a:pt x="68" y="17"/>
                    <a:pt x="51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0"/>
            <p:cNvSpPr/>
            <p:nvPr/>
          </p:nvSpPr>
          <p:spPr>
            <a:xfrm>
              <a:off x="1422665" y="3521492"/>
              <a:ext cx="65895" cy="78715"/>
            </a:xfrm>
            <a:custGeom>
              <a:avLst/>
              <a:gdLst/>
              <a:ahLst/>
              <a:cxnLst/>
              <a:rect l="l" t="t" r="r" b="b"/>
              <a:pathLst>
                <a:path w="2056" h="2456" extrusionOk="0">
                  <a:moveTo>
                    <a:pt x="573" y="1"/>
                  </a:moveTo>
                  <a:cubicBezTo>
                    <a:pt x="510" y="1"/>
                    <a:pt x="442" y="70"/>
                    <a:pt x="469" y="149"/>
                  </a:cubicBezTo>
                  <a:cubicBezTo>
                    <a:pt x="485" y="266"/>
                    <a:pt x="485" y="383"/>
                    <a:pt x="469" y="517"/>
                  </a:cubicBezTo>
                  <a:cubicBezTo>
                    <a:pt x="469" y="600"/>
                    <a:pt x="435" y="701"/>
                    <a:pt x="402" y="784"/>
                  </a:cubicBezTo>
                  <a:cubicBezTo>
                    <a:pt x="368" y="868"/>
                    <a:pt x="335" y="935"/>
                    <a:pt x="318" y="985"/>
                  </a:cubicBezTo>
                  <a:lnTo>
                    <a:pt x="1" y="1636"/>
                  </a:lnTo>
                  <a:lnTo>
                    <a:pt x="535" y="2455"/>
                  </a:lnTo>
                  <a:lnTo>
                    <a:pt x="1103" y="2188"/>
                  </a:lnTo>
                  <a:cubicBezTo>
                    <a:pt x="1321" y="2071"/>
                    <a:pt x="1521" y="1937"/>
                    <a:pt x="1738" y="1787"/>
                  </a:cubicBezTo>
                  <a:cubicBezTo>
                    <a:pt x="1822" y="1720"/>
                    <a:pt x="1788" y="1469"/>
                    <a:pt x="1755" y="1302"/>
                  </a:cubicBezTo>
                  <a:cubicBezTo>
                    <a:pt x="1722" y="1118"/>
                    <a:pt x="1571" y="985"/>
                    <a:pt x="1387" y="968"/>
                  </a:cubicBezTo>
                  <a:cubicBezTo>
                    <a:pt x="1304" y="884"/>
                    <a:pt x="1738" y="467"/>
                    <a:pt x="1905" y="350"/>
                  </a:cubicBezTo>
                  <a:cubicBezTo>
                    <a:pt x="2056" y="216"/>
                    <a:pt x="2056" y="82"/>
                    <a:pt x="1939" y="66"/>
                  </a:cubicBezTo>
                  <a:cubicBezTo>
                    <a:pt x="1937" y="65"/>
                    <a:pt x="1936" y="65"/>
                    <a:pt x="1934" y="65"/>
                  </a:cubicBezTo>
                  <a:cubicBezTo>
                    <a:pt x="1852" y="65"/>
                    <a:pt x="1384" y="436"/>
                    <a:pt x="1237" y="567"/>
                  </a:cubicBezTo>
                  <a:cubicBezTo>
                    <a:pt x="1133" y="660"/>
                    <a:pt x="900" y="865"/>
                    <a:pt x="784" y="865"/>
                  </a:cubicBezTo>
                  <a:cubicBezTo>
                    <a:pt x="732" y="865"/>
                    <a:pt x="704" y="825"/>
                    <a:pt x="719" y="717"/>
                  </a:cubicBezTo>
                  <a:cubicBezTo>
                    <a:pt x="786" y="483"/>
                    <a:pt x="753" y="233"/>
                    <a:pt x="619" y="16"/>
                  </a:cubicBezTo>
                  <a:cubicBezTo>
                    <a:pt x="605" y="5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60"/>
            <p:cNvSpPr/>
            <p:nvPr/>
          </p:nvSpPr>
          <p:spPr>
            <a:xfrm>
              <a:off x="1102421" y="3325442"/>
              <a:ext cx="104996" cy="181563"/>
            </a:xfrm>
            <a:custGeom>
              <a:avLst/>
              <a:gdLst/>
              <a:ahLst/>
              <a:cxnLst/>
              <a:rect l="l" t="t" r="r" b="b"/>
              <a:pathLst>
                <a:path w="3276" h="5665" extrusionOk="0">
                  <a:moveTo>
                    <a:pt x="3242" y="1"/>
                  </a:moveTo>
                  <a:lnTo>
                    <a:pt x="18" y="619"/>
                  </a:lnTo>
                  <a:lnTo>
                    <a:pt x="1" y="5565"/>
                  </a:lnTo>
                  <a:lnTo>
                    <a:pt x="2140" y="5665"/>
                  </a:lnTo>
                  <a:lnTo>
                    <a:pt x="2190" y="4462"/>
                  </a:lnTo>
                  <a:cubicBezTo>
                    <a:pt x="2190" y="4462"/>
                    <a:pt x="2259" y="4475"/>
                    <a:pt x="2361" y="4475"/>
                  </a:cubicBezTo>
                  <a:cubicBezTo>
                    <a:pt x="2598" y="4475"/>
                    <a:pt x="3014" y="4402"/>
                    <a:pt x="3142" y="3910"/>
                  </a:cubicBezTo>
                  <a:cubicBezTo>
                    <a:pt x="3276" y="3459"/>
                    <a:pt x="3242" y="1"/>
                    <a:pt x="324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60"/>
            <p:cNvSpPr/>
            <p:nvPr/>
          </p:nvSpPr>
          <p:spPr>
            <a:xfrm>
              <a:off x="1071909" y="3300539"/>
              <a:ext cx="160442" cy="168455"/>
            </a:xfrm>
            <a:custGeom>
              <a:avLst/>
              <a:gdLst/>
              <a:ahLst/>
              <a:cxnLst/>
              <a:rect l="l" t="t" r="r" b="b"/>
              <a:pathLst>
                <a:path w="5006" h="5256" extrusionOk="0">
                  <a:moveTo>
                    <a:pt x="3552" y="0"/>
                  </a:moveTo>
                  <a:cubicBezTo>
                    <a:pt x="3240" y="0"/>
                    <a:pt x="2929" y="108"/>
                    <a:pt x="2707" y="360"/>
                  </a:cubicBezTo>
                  <a:cubicBezTo>
                    <a:pt x="2256" y="895"/>
                    <a:pt x="385" y="276"/>
                    <a:pt x="201" y="2365"/>
                  </a:cubicBezTo>
                  <a:cubicBezTo>
                    <a:pt x="1" y="4453"/>
                    <a:pt x="953" y="5256"/>
                    <a:pt x="953" y="5256"/>
                  </a:cubicBezTo>
                  <a:lnTo>
                    <a:pt x="1421" y="5256"/>
                  </a:lnTo>
                  <a:cubicBezTo>
                    <a:pt x="1839" y="5239"/>
                    <a:pt x="2056" y="5205"/>
                    <a:pt x="2440" y="4771"/>
                  </a:cubicBezTo>
                  <a:cubicBezTo>
                    <a:pt x="2741" y="4420"/>
                    <a:pt x="3008" y="4019"/>
                    <a:pt x="3225" y="3618"/>
                  </a:cubicBezTo>
                  <a:cubicBezTo>
                    <a:pt x="3225" y="3618"/>
                    <a:pt x="2791" y="3535"/>
                    <a:pt x="2841" y="3200"/>
                  </a:cubicBezTo>
                  <a:cubicBezTo>
                    <a:pt x="2882" y="2916"/>
                    <a:pt x="3033" y="2798"/>
                    <a:pt x="3206" y="2798"/>
                  </a:cubicBezTo>
                  <a:cubicBezTo>
                    <a:pt x="3317" y="2798"/>
                    <a:pt x="3438" y="2848"/>
                    <a:pt x="3543" y="2933"/>
                  </a:cubicBezTo>
                  <a:lnTo>
                    <a:pt x="3844" y="2098"/>
                  </a:lnTo>
                  <a:cubicBezTo>
                    <a:pt x="3844" y="2098"/>
                    <a:pt x="4529" y="1563"/>
                    <a:pt x="4679" y="1262"/>
                  </a:cubicBezTo>
                  <a:cubicBezTo>
                    <a:pt x="5005" y="574"/>
                    <a:pt x="4274" y="0"/>
                    <a:pt x="3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0"/>
            <p:cNvSpPr/>
            <p:nvPr/>
          </p:nvSpPr>
          <p:spPr>
            <a:xfrm>
              <a:off x="1081556" y="3325987"/>
              <a:ext cx="139802" cy="106598"/>
            </a:xfrm>
            <a:custGeom>
              <a:avLst/>
              <a:gdLst/>
              <a:ahLst/>
              <a:cxnLst/>
              <a:rect l="l" t="t" r="r" b="b"/>
              <a:pathLst>
                <a:path w="4362" h="3326" extrusionOk="0">
                  <a:moveTo>
                    <a:pt x="4345" y="0"/>
                  </a:moveTo>
                  <a:cubicBezTo>
                    <a:pt x="4345" y="84"/>
                    <a:pt x="4345" y="151"/>
                    <a:pt x="4328" y="234"/>
                  </a:cubicBezTo>
                  <a:cubicBezTo>
                    <a:pt x="4345" y="184"/>
                    <a:pt x="4361" y="117"/>
                    <a:pt x="4345" y="67"/>
                  </a:cubicBezTo>
                  <a:cubicBezTo>
                    <a:pt x="4345" y="17"/>
                    <a:pt x="4345" y="0"/>
                    <a:pt x="4345" y="0"/>
                  </a:cubicBezTo>
                  <a:close/>
                  <a:moveTo>
                    <a:pt x="4328" y="234"/>
                  </a:moveTo>
                  <a:cubicBezTo>
                    <a:pt x="4278" y="435"/>
                    <a:pt x="4144" y="602"/>
                    <a:pt x="3977" y="736"/>
                  </a:cubicBezTo>
                  <a:cubicBezTo>
                    <a:pt x="3726" y="903"/>
                    <a:pt x="3426" y="1020"/>
                    <a:pt x="3125" y="1053"/>
                  </a:cubicBezTo>
                  <a:cubicBezTo>
                    <a:pt x="2941" y="1086"/>
                    <a:pt x="2774" y="1120"/>
                    <a:pt x="2573" y="1170"/>
                  </a:cubicBezTo>
                  <a:cubicBezTo>
                    <a:pt x="2390" y="1203"/>
                    <a:pt x="2206" y="1287"/>
                    <a:pt x="2039" y="1387"/>
                  </a:cubicBezTo>
                  <a:cubicBezTo>
                    <a:pt x="1738" y="1638"/>
                    <a:pt x="1487" y="1939"/>
                    <a:pt x="1320" y="2273"/>
                  </a:cubicBezTo>
                  <a:cubicBezTo>
                    <a:pt x="1170" y="2540"/>
                    <a:pt x="986" y="2791"/>
                    <a:pt x="769" y="3008"/>
                  </a:cubicBezTo>
                  <a:cubicBezTo>
                    <a:pt x="619" y="3158"/>
                    <a:pt x="435" y="3258"/>
                    <a:pt x="234" y="3292"/>
                  </a:cubicBezTo>
                  <a:cubicBezTo>
                    <a:pt x="176" y="3306"/>
                    <a:pt x="131" y="3321"/>
                    <a:pt x="87" y="3325"/>
                  </a:cubicBezTo>
                  <a:lnTo>
                    <a:pt x="87" y="3325"/>
                  </a:lnTo>
                  <a:cubicBezTo>
                    <a:pt x="135" y="3323"/>
                    <a:pt x="181" y="3319"/>
                    <a:pt x="234" y="3309"/>
                  </a:cubicBezTo>
                  <a:cubicBezTo>
                    <a:pt x="435" y="3258"/>
                    <a:pt x="635" y="3158"/>
                    <a:pt x="786" y="3025"/>
                  </a:cubicBezTo>
                  <a:cubicBezTo>
                    <a:pt x="1003" y="2807"/>
                    <a:pt x="1203" y="2557"/>
                    <a:pt x="1337" y="2289"/>
                  </a:cubicBezTo>
                  <a:cubicBezTo>
                    <a:pt x="1521" y="1939"/>
                    <a:pt x="1755" y="1654"/>
                    <a:pt x="2055" y="1421"/>
                  </a:cubicBezTo>
                  <a:cubicBezTo>
                    <a:pt x="2390" y="1237"/>
                    <a:pt x="2741" y="1120"/>
                    <a:pt x="3125" y="1070"/>
                  </a:cubicBezTo>
                  <a:cubicBezTo>
                    <a:pt x="3426" y="1036"/>
                    <a:pt x="3726" y="919"/>
                    <a:pt x="3994" y="752"/>
                  </a:cubicBezTo>
                  <a:cubicBezTo>
                    <a:pt x="4161" y="619"/>
                    <a:pt x="4278" y="435"/>
                    <a:pt x="4328" y="234"/>
                  </a:cubicBezTo>
                  <a:close/>
                  <a:moveTo>
                    <a:pt x="87" y="3325"/>
                  </a:moveTo>
                  <a:cubicBezTo>
                    <a:pt x="59" y="3325"/>
                    <a:pt x="31" y="3325"/>
                    <a:pt x="0" y="3325"/>
                  </a:cubicBezTo>
                  <a:lnTo>
                    <a:pt x="67" y="3325"/>
                  </a:lnTo>
                  <a:cubicBezTo>
                    <a:pt x="74" y="3325"/>
                    <a:pt x="80" y="3325"/>
                    <a:pt x="87" y="33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0"/>
            <p:cNvSpPr/>
            <p:nvPr/>
          </p:nvSpPr>
          <p:spPr>
            <a:xfrm>
              <a:off x="1081012" y="3320635"/>
              <a:ext cx="138744" cy="77144"/>
            </a:xfrm>
            <a:custGeom>
              <a:avLst/>
              <a:gdLst/>
              <a:ahLst/>
              <a:cxnLst/>
              <a:rect l="l" t="t" r="r" b="b"/>
              <a:pathLst>
                <a:path w="4329" h="2407" extrusionOk="0">
                  <a:moveTo>
                    <a:pt x="2851" y="195"/>
                  </a:moveTo>
                  <a:cubicBezTo>
                    <a:pt x="2946" y="195"/>
                    <a:pt x="3036" y="229"/>
                    <a:pt x="3108" y="301"/>
                  </a:cubicBezTo>
                  <a:cubicBezTo>
                    <a:pt x="3209" y="418"/>
                    <a:pt x="3259" y="585"/>
                    <a:pt x="3209" y="735"/>
                  </a:cubicBezTo>
                  <a:cubicBezTo>
                    <a:pt x="3170" y="863"/>
                    <a:pt x="3093" y="962"/>
                    <a:pt x="2984" y="1031"/>
                  </a:cubicBezTo>
                  <a:lnTo>
                    <a:pt x="2984" y="1031"/>
                  </a:lnTo>
                  <a:cubicBezTo>
                    <a:pt x="2881" y="1018"/>
                    <a:pt x="2781" y="984"/>
                    <a:pt x="2691" y="919"/>
                  </a:cubicBezTo>
                  <a:cubicBezTo>
                    <a:pt x="2574" y="852"/>
                    <a:pt x="2507" y="735"/>
                    <a:pt x="2490" y="585"/>
                  </a:cubicBezTo>
                  <a:cubicBezTo>
                    <a:pt x="2473" y="518"/>
                    <a:pt x="2490" y="451"/>
                    <a:pt x="2524" y="385"/>
                  </a:cubicBezTo>
                  <a:cubicBezTo>
                    <a:pt x="2557" y="318"/>
                    <a:pt x="2607" y="268"/>
                    <a:pt x="2674" y="234"/>
                  </a:cubicBezTo>
                  <a:cubicBezTo>
                    <a:pt x="2732" y="208"/>
                    <a:pt x="2792" y="195"/>
                    <a:pt x="2851" y="195"/>
                  </a:cubicBezTo>
                  <a:close/>
                  <a:moveTo>
                    <a:pt x="416" y="1675"/>
                  </a:moveTo>
                  <a:cubicBezTo>
                    <a:pt x="378" y="1675"/>
                    <a:pt x="339" y="1679"/>
                    <a:pt x="301" y="1688"/>
                  </a:cubicBezTo>
                  <a:cubicBezTo>
                    <a:pt x="326" y="1685"/>
                    <a:pt x="352" y="1684"/>
                    <a:pt x="378" y="1684"/>
                  </a:cubicBezTo>
                  <a:cubicBezTo>
                    <a:pt x="507" y="1684"/>
                    <a:pt x="641" y="1718"/>
                    <a:pt x="752" y="1788"/>
                  </a:cubicBezTo>
                  <a:cubicBezTo>
                    <a:pt x="652" y="1713"/>
                    <a:pt x="533" y="1675"/>
                    <a:pt x="416" y="1675"/>
                  </a:cubicBezTo>
                  <a:close/>
                  <a:moveTo>
                    <a:pt x="4328" y="0"/>
                  </a:moveTo>
                  <a:lnTo>
                    <a:pt x="4328" y="0"/>
                  </a:lnTo>
                  <a:cubicBezTo>
                    <a:pt x="4295" y="84"/>
                    <a:pt x="4261" y="184"/>
                    <a:pt x="4228" y="268"/>
                  </a:cubicBezTo>
                  <a:cubicBezTo>
                    <a:pt x="4161" y="418"/>
                    <a:pt x="4061" y="552"/>
                    <a:pt x="3961" y="652"/>
                  </a:cubicBezTo>
                  <a:cubicBezTo>
                    <a:pt x="3810" y="802"/>
                    <a:pt x="3626" y="919"/>
                    <a:pt x="3426" y="986"/>
                  </a:cubicBezTo>
                  <a:cubicBezTo>
                    <a:pt x="3309" y="1019"/>
                    <a:pt x="3192" y="1036"/>
                    <a:pt x="3075" y="1036"/>
                  </a:cubicBezTo>
                  <a:cubicBezTo>
                    <a:pt x="3060" y="1036"/>
                    <a:pt x="3045" y="1036"/>
                    <a:pt x="3030" y="1035"/>
                  </a:cubicBezTo>
                  <a:lnTo>
                    <a:pt x="3030" y="1035"/>
                  </a:lnTo>
                  <a:cubicBezTo>
                    <a:pt x="3121" y="963"/>
                    <a:pt x="3197" y="865"/>
                    <a:pt x="3242" y="752"/>
                  </a:cubicBezTo>
                  <a:cubicBezTo>
                    <a:pt x="3275" y="585"/>
                    <a:pt x="3242" y="401"/>
                    <a:pt x="3125" y="284"/>
                  </a:cubicBezTo>
                  <a:cubicBezTo>
                    <a:pt x="3042" y="211"/>
                    <a:pt x="2939" y="171"/>
                    <a:pt x="2837" y="171"/>
                  </a:cubicBezTo>
                  <a:cubicBezTo>
                    <a:pt x="2776" y="171"/>
                    <a:pt x="2714" y="186"/>
                    <a:pt x="2657" y="217"/>
                  </a:cubicBezTo>
                  <a:cubicBezTo>
                    <a:pt x="2590" y="251"/>
                    <a:pt x="2540" y="301"/>
                    <a:pt x="2490" y="368"/>
                  </a:cubicBezTo>
                  <a:cubicBezTo>
                    <a:pt x="2457" y="435"/>
                    <a:pt x="2457" y="518"/>
                    <a:pt x="2457" y="585"/>
                  </a:cubicBezTo>
                  <a:cubicBezTo>
                    <a:pt x="2490" y="735"/>
                    <a:pt x="2557" y="869"/>
                    <a:pt x="2691" y="953"/>
                  </a:cubicBezTo>
                  <a:cubicBezTo>
                    <a:pt x="2774" y="1000"/>
                    <a:pt x="2866" y="1031"/>
                    <a:pt x="2961" y="1045"/>
                  </a:cubicBezTo>
                  <a:lnTo>
                    <a:pt x="2961" y="1045"/>
                  </a:lnTo>
                  <a:cubicBezTo>
                    <a:pt x="2934" y="1060"/>
                    <a:pt x="2905" y="1074"/>
                    <a:pt x="2874" y="1086"/>
                  </a:cubicBezTo>
                  <a:cubicBezTo>
                    <a:pt x="2724" y="1153"/>
                    <a:pt x="2557" y="1203"/>
                    <a:pt x="2373" y="1220"/>
                  </a:cubicBezTo>
                  <a:cubicBezTo>
                    <a:pt x="2290" y="1237"/>
                    <a:pt x="2202" y="1245"/>
                    <a:pt x="2114" y="1245"/>
                  </a:cubicBezTo>
                  <a:cubicBezTo>
                    <a:pt x="2027" y="1245"/>
                    <a:pt x="1939" y="1237"/>
                    <a:pt x="1855" y="1220"/>
                  </a:cubicBezTo>
                  <a:cubicBezTo>
                    <a:pt x="1688" y="1203"/>
                    <a:pt x="1521" y="1153"/>
                    <a:pt x="1371" y="1103"/>
                  </a:cubicBezTo>
                  <a:cubicBezTo>
                    <a:pt x="1245" y="1065"/>
                    <a:pt x="1120" y="1047"/>
                    <a:pt x="995" y="1047"/>
                  </a:cubicBezTo>
                  <a:cubicBezTo>
                    <a:pt x="953" y="1047"/>
                    <a:pt x="911" y="1049"/>
                    <a:pt x="869" y="1053"/>
                  </a:cubicBezTo>
                  <a:cubicBezTo>
                    <a:pt x="510" y="1090"/>
                    <a:pt x="242" y="1367"/>
                    <a:pt x="196" y="1699"/>
                  </a:cubicBezTo>
                  <a:lnTo>
                    <a:pt x="196" y="1699"/>
                  </a:lnTo>
                  <a:cubicBezTo>
                    <a:pt x="131" y="1711"/>
                    <a:pt x="66" y="1733"/>
                    <a:pt x="1" y="1755"/>
                  </a:cubicBezTo>
                  <a:cubicBezTo>
                    <a:pt x="66" y="1733"/>
                    <a:pt x="130" y="1718"/>
                    <a:pt x="195" y="1706"/>
                  </a:cubicBezTo>
                  <a:lnTo>
                    <a:pt x="195" y="1706"/>
                  </a:lnTo>
                  <a:cubicBezTo>
                    <a:pt x="181" y="1819"/>
                    <a:pt x="192" y="1938"/>
                    <a:pt x="235" y="2055"/>
                  </a:cubicBezTo>
                  <a:cubicBezTo>
                    <a:pt x="268" y="2172"/>
                    <a:pt x="351" y="2289"/>
                    <a:pt x="468" y="2356"/>
                  </a:cubicBezTo>
                  <a:cubicBezTo>
                    <a:pt x="535" y="2390"/>
                    <a:pt x="602" y="2406"/>
                    <a:pt x="652" y="2406"/>
                  </a:cubicBezTo>
                  <a:cubicBezTo>
                    <a:pt x="719" y="2406"/>
                    <a:pt x="786" y="2373"/>
                    <a:pt x="819" y="2339"/>
                  </a:cubicBezTo>
                  <a:cubicBezTo>
                    <a:pt x="903" y="2256"/>
                    <a:pt x="936" y="2139"/>
                    <a:pt x="920" y="2022"/>
                  </a:cubicBezTo>
                  <a:cubicBezTo>
                    <a:pt x="903" y="1922"/>
                    <a:pt x="836" y="1838"/>
                    <a:pt x="752" y="1788"/>
                  </a:cubicBezTo>
                  <a:lnTo>
                    <a:pt x="752" y="1788"/>
                  </a:lnTo>
                  <a:cubicBezTo>
                    <a:pt x="836" y="1855"/>
                    <a:pt x="886" y="1938"/>
                    <a:pt x="903" y="2022"/>
                  </a:cubicBezTo>
                  <a:cubicBezTo>
                    <a:pt x="920" y="2139"/>
                    <a:pt x="886" y="2239"/>
                    <a:pt x="819" y="2323"/>
                  </a:cubicBezTo>
                  <a:cubicBezTo>
                    <a:pt x="769" y="2356"/>
                    <a:pt x="719" y="2390"/>
                    <a:pt x="652" y="2390"/>
                  </a:cubicBezTo>
                  <a:cubicBezTo>
                    <a:pt x="602" y="2390"/>
                    <a:pt x="535" y="2373"/>
                    <a:pt x="485" y="2339"/>
                  </a:cubicBezTo>
                  <a:cubicBezTo>
                    <a:pt x="368" y="2273"/>
                    <a:pt x="285" y="2172"/>
                    <a:pt x="251" y="2039"/>
                  </a:cubicBezTo>
                  <a:cubicBezTo>
                    <a:pt x="213" y="1925"/>
                    <a:pt x="204" y="1811"/>
                    <a:pt x="219" y="1702"/>
                  </a:cubicBezTo>
                  <a:lnTo>
                    <a:pt x="219" y="1702"/>
                  </a:lnTo>
                  <a:cubicBezTo>
                    <a:pt x="246" y="1697"/>
                    <a:pt x="274" y="1692"/>
                    <a:pt x="301" y="1688"/>
                  </a:cubicBezTo>
                  <a:cubicBezTo>
                    <a:pt x="274" y="1688"/>
                    <a:pt x="247" y="1690"/>
                    <a:pt x="220" y="1694"/>
                  </a:cubicBezTo>
                  <a:lnTo>
                    <a:pt x="220" y="1694"/>
                  </a:lnTo>
                  <a:cubicBezTo>
                    <a:pt x="267" y="1374"/>
                    <a:pt x="522" y="1107"/>
                    <a:pt x="869" y="1070"/>
                  </a:cubicBezTo>
                  <a:cubicBezTo>
                    <a:pt x="899" y="1067"/>
                    <a:pt x="929" y="1065"/>
                    <a:pt x="958" y="1065"/>
                  </a:cubicBezTo>
                  <a:cubicBezTo>
                    <a:pt x="1095" y="1065"/>
                    <a:pt x="1230" y="1095"/>
                    <a:pt x="1354" y="1136"/>
                  </a:cubicBezTo>
                  <a:cubicBezTo>
                    <a:pt x="1521" y="1187"/>
                    <a:pt x="1688" y="1220"/>
                    <a:pt x="1855" y="1253"/>
                  </a:cubicBezTo>
                  <a:cubicBezTo>
                    <a:pt x="1939" y="1262"/>
                    <a:pt x="2027" y="1266"/>
                    <a:pt x="2114" y="1266"/>
                  </a:cubicBezTo>
                  <a:cubicBezTo>
                    <a:pt x="2202" y="1266"/>
                    <a:pt x="2290" y="1262"/>
                    <a:pt x="2373" y="1253"/>
                  </a:cubicBezTo>
                  <a:cubicBezTo>
                    <a:pt x="2557" y="1237"/>
                    <a:pt x="2724" y="1187"/>
                    <a:pt x="2891" y="1120"/>
                  </a:cubicBezTo>
                  <a:cubicBezTo>
                    <a:pt x="2932" y="1101"/>
                    <a:pt x="2972" y="1078"/>
                    <a:pt x="3010" y="1050"/>
                  </a:cubicBezTo>
                  <a:lnTo>
                    <a:pt x="3010" y="1050"/>
                  </a:lnTo>
                  <a:cubicBezTo>
                    <a:pt x="3032" y="1052"/>
                    <a:pt x="3053" y="1053"/>
                    <a:pt x="3075" y="1053"/>
                  </a:cubicBezTo>
                  <a:cubicBezTo>
                    <a:pt x="3192" y="1053"/>
                    <a:pt x="3309" y="1036"/>
                    <a:pt x="3426" y="1003"/>
                  </a:cubicBezTo>
                  <a:cubicBezTo>
                    <a:pt x="3626" y="936"/>
                    <a:pt x="3810" y="819"/>
                    <a:pt x="3961" y="669"/>
                  </a:cubicBezTo>
                  <a:cubicBezTo>
                    <a:pt x="4078" y="552"/>
                    <a:pt x="4161" y="418"/>
                    <a:pt x="4228" y="284"/>
                  </a:cubicBezTo>
                  <a:cubicBezTo>
                    <a:pt x="4278" y="184"/>
                    <a:pt x="4311" y="100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0"/>
            <p:cNvSpPr/>
            <p:nvPr/>
          </p:nvSpPr>
          <p:spPr>
            <a:xfrm>
              <a:off x="942331" y="3795071"/>
              <a:ext cx="290277" cy="624462"/>
            </a:xfrm>
            <a:custGeom>
              <a:avLst/>
              <a:gdLst/>
              <a:ahLst/>
              <a:cxnLst/>
              <a:rect l="l" t="t" r="r" b="b"/>
              <a:pathLst>
                <a:path w="9057" h="19484" extrusionOk="0">
                  <a:moveTo>
                    <a:pt x="8622" y="1"/>
                  </a:moveTo>
                  <a:lnTo>
                    <a:pt x="2841" y="486"/>
                  </a:lnTo>
                  <a:lnTo>
                    <a:pt x="0" y="19082"/>
                  </a:lnTo>
                  <a:lnTo>
                    <a:pt x="2356" y="19383"/>
                  </a:lnTo>
                  <a:lnTo>
                    <a:pt x="5664" y="3777"/>
                  </a:lnTo>
                  <a:lnTo>
                    <a:pt x="6500" y="19483"/>
                  </a:lnTo>
                  <a:lnTo>
                    <a:pt x="9056" y="19433"/>
                  </a:lnTo>
                  <a:lnTo>
                    <a:pt x="86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0"/>
            <p:cNvSpPr/>
            <p:nvPr/>
          </p:nvSpPr>
          <p:spPr>
            <a:xfrm>
              <a:off x="940184" y="3792955"/>
              <a:ext cx="294540" cy="628180"/>
            </a:xfrm>
            <a:custGeom>
              <a:avLst/>
              <a:gdLst/>
              <a:ahLst/>
              <a:cxnLst/>
              <a:rect l="l" t="t" r="r" b="b"/>
              <a:pathLst>
                <a:path w="9190" h="19600" extrusionOk="0">
                  <a:moveTo>
                    <a:pt x="8639" y="134"/>
                  </a:moveTo>
                  <a:lnTo>
                    <a:pt x="9056" y="19449"/>
                  </a:lnTo>
                  <a:lnTo>
                    <a:pt x="6634" y="19482"/>
                  </a:lnTo>
                  <a:lnTo>
                    <a:pt x="5781" y="3392"/>
                  </a:lnTo>
                  <a:lnTo>
                    <a:pt x="2373" y="19382"/>
                  </a:lnTo>
                  <a:lnTo>
                    <a:pt x="134" y="19098"/>
                  </a:lnTo>
                  <a:lnTo>
                    <a:pt x="2958" y="602"/>
                  </a:lnTo>
                  <a:lnTo>
                    <a:pt x="8639" y="134"/>
                  </a:lnTo>
                  <a:close/>
                  <a:moveTo>
                    <a:pt x="8739" y="0"/>
                  </a:moveTo>
                  <a:lnTo>
                    <a:pt x="2891" y="485"/>
                  </a:lnTo>
                  <a:lnTo>
                    <a:pt x="2841" y="485"/>
                  </a:lnTo>
                  <a:lnTo>
                    <a:pt x="0" y="19198"/>
                  </a:lnTo>
                  <a:lnTo>
                    <a:pt x="2473" y="19499"/>
                  </a:lnTo>
                  <a:lnTo>
                    <a:pt x="5698" y="4294"/>
                  </a:lnTo>
                  <a:lnTo>
                    <a:pt x="6517" y="19549"/>
                  </a:lnTo>
                  <a:lnTo>
                    <a:pt x="6517" y="19599"/>
                  </a:lnTo>
                  <a:lnTo>
                    <a:pt x="9190" y="19566"/>
                  </a:lnTo>
                  <a:lnTo>
                    <a:pt x="8756" y="67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0"/>
            <p:cNvSpPr/>
            <p:nvPr/>
          </p:nvSpPr>
          <p:spPr>
            <a:xfrm>
              <a:off x="1207385" y="3883433"/>
              <a:ext cx="1635" cy="533408"/>
            </a:xfrm>
            <a:custGeom>
              <a:avLst/>
              <a:gdLst/>
              <a:ahLst/>
              <a:cxnLst/>
              <a:rect l="l" t="t" r="r" b="b"/>
              <a:pathLst>
                <a:path w="51" h="16643" extrusionOk="0">
                  <a:moveTo>
                    <a:pt x="34" y="1"/>
                  </a:moveTo>
                  <a:cubicBezTo>
                    <a:pt x="18" y="1"/>
                    <a:pt x="1" y="3727"/>
                    <a:pt x="1" y="8322"/>
                  </a:cubicBezTo>
                  <a:cubicBezTo>
                    <a:pt x="1" y="12917"/>
                    <a:pt x="18" y="16643"/>
                    <a:pt x="34" y="16643"/>
                  </a:cubicBezTo>
                  <a:cubicBezTo>
                    <a:pt x="51" y="16643"/>
                    <a:pt x="51" y="12917"/>
                    <a:pt x="51" y="8322"/>
                  </a:cubicBezTo>
                  <a:cubicBezTo>
                    <a:pt x="51" y="3727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0"/>
            <p:cNvSpPr/>
            <p:nvPr/>
          </p:nvSpPr>
          <p:spPr>
            <a:xfrm>
              <a:off x="1001239" y="3919873"/>
              <a:ext cx="107656" cy="494820"/>
            </a:xfrm>
            <a:custGeom>
              <a:avLst/>
              <a:gdLst/>
              <a:ahLst/>
              <a:cxnLst/>
              <a:rect l="l" t="t" r="r" b="b"/>
              <a:pathLst>
                <a:path w="3359" h="15439" extrusionOk="0">
                  <a:moveTo>
                    <a:pt x="3358" y="0"/>
                  </a:moveTo>
                  <a:cubicBezTo>
                    <a:pt x="3358" y="17"/>
                    <a:pt x="3358" y="33"/>
                    <a:pt x="3342" y="50"/>
                  </a:cubicBezTo>
                  <a:cubicBezTo>
                    <a:pt x="3342" y="67"/>
                    <a:pt x="3325" y="117"/>
                    <a:pt x="3325" y="167"/>
                  </a:cubicBezTo>
                  <a:lnTo>
                    <a:pt x="3358" y="50"/>
                  </a:lnTo>
                  <a:cubicBezTo>
                    <a:pt x="3358" y="33"/>
                    <a:pt x="3358" y="17"/>
                    <a:pt x="3358" y="0"/>
                  </a:cubicBezTo>
                  <a:close/>
                  <a:moveTo>
                    <a:pt x="3325" y="167"/>
                  </a:moveTo>
                  <a:lnTo>
                    <a:pt x="3208" y="602"/>
                  </a:lnTo>
                  <a:lnTo>
                    <a:pt x="2824" y="2256"/>
                  </a:lnTo>
                  <a:cubicBezTo>
                    <a:pt x="2490" y="3643"/>
                    <a:pt x="2055" y="5581"/>
                    <a:pt x="1587" y="7703"/>
                  </a:cubicBezTo>
                  <a:cubicBezTo>
                    <a:pt x="1136" y="9841"/>
                    <a:pt x="719" y="11780"/>
                    <a:pt x="434" y="13166"/>
                  </a:cubicBezTo>
                  <a:cubicBezTo>
                    <a:pt x="301" y="13868"/>
                    <a:pt x="184" y="14436"/>
                    <a:pt x="117" y="14837"/>
                  </a:cubicBezTo>
                  <a:lnTo>
                    <a:pt x="17" y="15288"/>
                  </a:lnTo>
                  <a:cubicBezTo>
                    <a:pt x="17" y="15338"/>
                    <a:pt x="0" y="15372"/>
                    <a:pt x="0" y="15405"/>
                  </a:cubicBezTo>
                  <a:cubicBezTo>
                    <a:pt x="0" y="15422"/>
                    <a:pt x="0" y="15422"/>
                    <a:pt x="0" y="15439"/>
                  </a:cubicBezTo>
                  <a:cubicBezTo>
                    <a:pt x="0" y="15439"/>
                    <a:pt x="0" y="15422"/>
                    <a:pt x="17" y="15405"/>
                  </a:cubicBezTo>
                  <a:lnTo>
                    <a:pt x="33" y="15288"/>
                  </a:lnTo>
                  <a:cubicBezTo>
                    <a:pt x="67" y="15188"/>
                    <a:pt x="100" y="15038"/>
                    <a:pt x="134" y="14837"/>
                  </a:cubicBezTo>
                  <a:lnTo>
                    <a:pt x="485" y="13183"/>
                  </a:lnTo>
                  <a:cubicBezTo>
                    <a:pt x="785" y="11780"/>
                    <a:pt x="1186" y="9858"/>
                    <a:pt x="1654" y="7719"/>
                  </a:cubicBezTo>
                  <a:cubicBezTo>
                    <a:pt x="2122" y="5581"/>
                    <a:pt x="2556" y="3659"/>
                    <a:pt x="2857" y="2272"/>
                  </a:cubicBezTo>
                  <a:lnTo>
                    <a:pt x="3225" y="618"/>
                  </a:lnTo>
                  <a:cubicBezTo>
                    <a:pt x="3275" y="418"/>
                    <a:pt x="3308" y="267"/>
                    <a:pt x="3325" y="1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0"/>
            <p:cNvSpPr/>
            <p:nvPr/>
          </p:nvSpPr>
          <p:spPr>
            <a:xfrm>
              <a:off x="1063352" y="3915162"/>
              <a:ext cx="87304" cy="9006"/>
            </a:xfrm>
            <a:custGeom>
              <a:avLst/>
              <a:gdLst/>
              <a:ahLst/>
              <a:cxnLst/>
              <a:rect l="l" t="t" r="r" b="b"/>
              <a:pathLst>
                <a:path w="2724" h="281" extrusionOk="0">
                  <a:moveTo>
                    <a:pt x="2523" y="1"/>
                  </a:moveTo>
                  <a:cubicBezTo>
                    <a:pt x="2456" y="1"/>
                    <a:pt x="2390" y="5"/>
                    <a:pt x="2323" y="13"/>
                  </a:cubicBezTo>
                  <a:cubicBezTo>
                    <a:pt x="2072" y="13"/>
                    <a:pt x="1738" y="30"/>
                    <a:pt x="1354" y="64"/>
                  </a:cubicBezTo>
                  <a:cubicBezTo>
                    <a:pt x="969" y="97"/>
                    <a:pt x="635" y="164"/>
                    <a:pt x="385" y="197"/>
                  </a:cubicBezTo>
                  <a:cubicBezTo>
                    <a:pt x="251" y="214"/>
                    <a:pt x="134" y="247"/>
                    <a:pt x="0" y="281"/>
                  </a:cubicBezTo>
                  <a:cubicBezTo>
                    <a:pt x="134" y="281"/>
                    <a:pt x="268" y="264"/>
                    <a:pt x="401" y="247"/>
                  </a:cubicBezTo>
                  <a:cubicBezTo>
                    <a:pt x="652" y="214"/>
                    <a:pt x="986" y="164"/>
                    <a:pt x="1354" y="130"/>
                  </a:cubicBezTo>
                  <a:cubicBezTo>
                    <a:pt x="1738" y="97"/>
                    <a:pt x="2089" y="64"/>
                    <a:pt x="2323" y="47"/>
                  </a:cubicBezTo>
                  <a:cubicBezTo>
                    <a:pt x="2456" y="47"/>
                    <a:pt x="2590" y="30"/>
                    <a:pt x="2724" y="13"/>
                  </a:cubicBezTo>
                  <a:cubicBezTo>
                    <a:pt x="2657" y="5"/>
                    <a:pt x="2590" y="1"/>
                    <a:pt x="25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0"/>
            <p:cNvSpPr/>
            <p:nvPr/>
          </p:nvSpPr>
          <p:spPr>
            <a:xfrm>
              <a:off x="1175815" y="3844876"/>
              <a:ext cx="44998" cy="33236"/>
            </a:xfrm>
            <a:custGeom>
              <a:avLst/>
              <a:gdLst/>
              <a:ahLst/>
              <a:cxnLst/>
              <a:rect l="l" t="t" r="r" b="b"/>
              <a:pathLst>
                <a:path w="1404" h="1037" extrusionOk="0">
                  <a:moveTo>
                    <a:pt x="0" y="1"/>
                  </a:moveTo>
                  <a:cubicBezTo>
                    <a:pt x="0" y="101"/>
                    <a:pt x="17" y="185"/>
                    <a:pt x="67" y="268"/>
                  </a:cubicBezTo>
                  <a:cubicBezTo>
                    <a:pt x="234" y="719"/>
                    <a:pt x="652" y="1003"/>
                    <a:pt x="1120" y="1037"/>
                  </a:cubicBezTo>
                  <a:cubicBezTo>
                    <a:pt x="1220" y="1037"/>
                    <a:pt x="1303" y="1037"/>
                    <a:pt x="1404" y="1003"/>
                  </a:cubicBezTo>
                  <a:cubicBezTo>
                    <a:pt x="1404" y="995"/>
                    <a:pt x="1374" y="995"/>
                    <a:pt x="1324" y="995"/>
                  </a:cubicBezTo>
                  <a:cubicBezTo>
                    <a:pt x="1274" y="995"/>
                    <a:pt x="1203" y="995"/>
                    <a:pt x="1120" y="987"/>
                  </a:cubicBezTo>
                  <a:cubicBezTo>
                    <a:pt x="668" y="937"/>
                    <a:pt x="284" y="669"/>
                    <a:pt x="100" y="252"/>
                  </a:cubicBezTo>
                  <a:cubicBezTo>
                    <a:pt x="33" y="10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0"/>
            <p:cNvSpPr/>
            <p:nvPr/>
          </p:nvSpPr>
          <p:spPr>
            <a:xfrm>
              <a:off x="1024251" y="3489186"/>
              <a:ext cx="418797" cy="355210"/>
            </a:xfrm>
            <a:custGeom>
              <a:avLst/>
              <a:gdLst/>
              <a:ahLst/>
              <a:cxnLst/>
              <a:rect l="l" t="t" r="r" b="b"/>
              <a:pathLst>
                <a:path w="13067" h="11083" extrusionOk="0">
                  <a:moveTo>
                    <a:pt x="3867" y="0"/>
                  </a:moveTo>
                  <a:cubicBezTo>
                    <a:pt x="3285" y="0"/>
                    <a:pt x="2704" y="33"/>
                    <a:pt x="2122" y="88"/>
                  </a:cubicBezTo>
                  <a:cubicBezTo>
                    <a:pt x="1070" y="205"/>
                    <a:pt x="251" y="1040"/>
                    <a:pt x="168" y="2093"/>
                  </a:cubicBezTo>
                  <a:cubicBezTo>
                    <a:pt x="101" y="2895"/>
                    <a:pt x="151" y="3831"/>
                    <a:pt x="151" y="5418"/>
                  </a:cubicBezTo>
                  <a:lnTo>
                    <a:pt x="1" y="11082"/>
                  </a:lnTo>
                  <a:lnTo>
                    <a:pt x="6183" y="11082"/>
                  </a:lnTo>
                  <a:lnTo>
                    <a:pt x="5949" y="6070"/>
                  </a:lnTo>
                  <a:cubicBezTo>
                    <a:pt x="5915" y="5084"/>
                    <a:pt x="5915" y="4967"/>
                    <a:pt x="5899" y="4065"/>
                  </a:cubicBezTo>
                  <a:lnTo>
                    <a:pt x="5899" y="4065"/>
                  </a:lnTo>
                  <a:cubicBezTo>
                    <a:pt x="5899" y="4065"/>
                    <a:pt x="6818" y="5184"/>
                    <a:pt x="7553" y="5969"/>
                  </a:cubicBezTo>
                  <a:cubicBezTo>
                    <a:pt x="7834" y="6272"/>
                    <a:pt x="8228" y="6435"/>
                    <a:pt x="8624" y="6435"/>
                  </a:cubicBezTo>
                  <a:cubicBezTo>
                    <a:pt x="8840" y="6435"/>
                    <a:pt x="9057" y="6387"/>
                    <a:pt x="9257" y="6287"/>
                  </a:cubicBezTo>
                  <a:lnTo>
                    <a:pt x="13067" y="3630"/>
                  </a:lnTo>
                  <a:lnTo>
                    <a:pt x="12365" y="1809"/>
                  </a:lnTo>
                  <a:lnTo>
                    <a:pt x="8906" y="3931"/>
                  </a:lnTo>
                  <a:cubicBezTo>
                    <a:pt x="8739" y="3831"/>
                    <a:pt x="7402" y="1909"/>
                    <a:pt x="6467" y="974"/>
                  </a:cubicBezTo>
                  <a:cubicBezTo>
                    <a:pt x="5865" y="372"/>
                    <a:pt x="5063" y="21"/>
                    <a:pt x="4228" y="4"/>
                  </a:cubicBezTo>
                  <a:cubicBezTo>
                    <a:pt x="4107" y="2"/>
                    <a:pt x="3987" y="0"/>
                    <a:pt x="386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0"/>
            <p:cNvSpPr/>
            <p:nvPr/>
          </p:nvSpPr>
          <p:spPr>
            <a:xfrm>
              <a:off x="950055" y="3506461"/>
              <a:ext cx="105829" cy="217075"/>
            </a:xfrm>
            <a:custGeom>
              <a:avLst/>
              <a:gdLst/>
              <a:ahLst/>
              <a:cxnLst/>
              <a:rect l="l" t="t" r="r" b="b"/>
              <a:pathLst>
                <a:path w="3302" h="6773" extrusionOk="0">
                  <a:moveTo>
                    <a:pt x="3301" y="0"/>
                  </a:moveTo>
                  <a:cubicBezTo>
                    <a:pt x="2717" y="267"/>
                    <a:pt x="277" y="3392"/>
                    <a:pt x="110" y="5430"/>
                  </a:cubicBezTo>
                  <a:cubicBezTo>
                    <a:pt x="1" y="6661"/>
                    <a:pt x="1960" y="6773"/>
                    <a:pt x="2677" y="6773"/>
                  </a:cubicBezTo>
                  <a:cubicBezTo>
                    <a:pt x="2836" y="6773"/>
                    <a:pt x="2934" y="6767"/>
                    <a:pt x="2934" y="6767"/>
                  </a:cubicBezTo>
                  <a:cubicBezTo>
                    <a:pt x="2934" y="6767"/>
                    <a:pt x="3132" y="651"/>
                    <a:pt x="3036" y="651"/>
                  </a:cubicBezTo>
                  <a:cubicBezTo>
                    <a:pt x="3035" y="651"/>
                    <a:pt x="3035" y="651"/>
                    <a:pt x="3034" y="652"/>
                  </a:cubicBezTo>
                  <a:lnTo>
                    <a:pt x="330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60"/>
            <p:cNvSpPr/>
            <p:nvPr/>
          </p:nvSpPr>
          <p:spPr>
            <a:xfrm>
              <a:off x="1027456" y="3523575"/>
              <a:ext cx="9679" cy="203005"/>
            </a:xfrm>
            <a:custGeom>
              <a:avLst/>
              <a:gdLst/>
              <a:ahLst/>
              <a:cxnLst/>
              <a:rect l="l" t="t" r="r" b="b"/>
              <a:pathLst>
                <a:path w="302" h="6334" extrusionOk="0">
                  <a:moveTo>
                    <a:pt x="302" y="1"/>
                  </a:moveTo>
                  <a:cubicBezTo>
                    <a:pt x="301" y="1"/>
                    <a:pt x="285" y="34"/>
                    <a:pt x="285" y="68"/>
                  </a:cubicBezTo>
                  <a:cubicBezTo>
                    <a:pt x="301" y="18"/>
                    <a:pt x="302" y="1"/>
                    <a:pt x="302" y="1"/>
                  </a:cubicBezTo>
                  <a:close/>
                  <a:moveTo>
                    <a:pt x="285" y="68"/>
                  </a:moveTo>
                  <a:cubicBezTo>
                    <a:pt x="285" y="118"/>
                    <a:pt x="268" y="185"/>
                    <a:pt x="268" y="251"/>
                  </a:cubicBezTo>
                  <a:cubicBezTo>
                    <a:pt x="251" y="418"/>
                    <a:pt x="235" y="652"/>
                    <a:pt x="218" y="936"/>
                  </a:cubicBezTo>
                  <a:cubicBezTo>
                    <a:pt x="185" y="1521"/>
                    <a:pt x="151" y="2307"/>
                    <a:pt x="118" y="3192"/>
                  </a:cubicBezTo>
                  <a:cubicBezTo>
                    <a:pt x="101" y="4078"/>
                    <a:pt x="68" y="4880"/>
                    <a:pt x="51" y="5464"/>
                  </a:cubicBezTo>
                  <a:cubicBezTo>
                    <a:pt x="34" y="5732"/>
                    <a:pt x="17" y="5966"/>
                    <a:pt x="17" y="6133"/>
                  </a:cubicBezTo>
                  <a:cubicBezTo>
                    <a:pt x="1" y="6216"/>
                    <a:pt x="1" y="6283"/>
                    <a:pt x="1" y="6333"/>
                  </a:cubicBezTo>
                  <a:cubicBezTo>
                    <a:pt x="17" y="6283"/>
                    <a:pt x="17" y="6216"/>
                    <a:pt x="17" y="6150"/>
                  </a:cubicBezTo>
                  <a:cubicBezTo>
                    <a:pt x="34" y="5982"/>
                    <a:pt x="51" y="5749"/>
                    <a:pt x="68" y="5464"/>
                  </a:cubicBezTo>
                  <a:cubicBezTo>
                    <a:pt x="101" y="4880"/>
                    <a:pt x="118" y="4078"/>
                    <a:pt x="151" y="3192"/>
                  </a:cubicBezTo>
                  <a:cubicBezTo>
                    <a:pt x="168" y="2307"/>
                    <a:pt x="201" y="1521"/>
                    <a:pt x="235" y="936"/>
                  </a:cubicBezTo>
                  <a:cubicBezTo>
                    <a:pt x="251" y="652"/>
                    <a:pt x="268" y="418"/>
                    <a:pt x="285" y="251"/>
                  </a:cubicBezTo>
                  <a:cubicBezTo>
                    <a:pt x="285" y="185"/>
                    <a:pt x="285" y="118"/>
                    <a:pt x="285" y="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60"/>
            <p:cNvSpPr/>
            <p:nvPr/>
          </p:nvSpPr>
          <p:spPr>
            <a:xfrm>
              <a:off x="1008194" y="3651583"/>
              <a:ext cx="20897" cy="23044"/>
            </a:xfrm>
            <a:custGeom>
              <a:avLst/>
              <a:gdLst/>
              <a:ahLst/>
              <a:cxnLst/>
              <a:rect l="l" t="t" r="r" b="b"/>
              <a:pathLst>
                <a:path w="652" h="719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18" y="17"/>
                    <a:pt x="585" y="67"/>
                    <a:pt x="552" y="100"/>
                  </a:cubicBezTo>
                  <a:cubicBezTo>
                    <a:pt x="502" y="167"/>
                    <a:pt x="418" y="251"/>
                    <a:pt x="334" y="351"/>
                  </a:cubicBezTo>
                  <a:cubicBezTo>
                    <a:pt x="234" y="451"/>
                    <a:pt x="151" y="551"/>
                    <a:pt x="100" y="602"/>
                  </a:cubicBezTo>
                  <a:cubicBezTo>
                    <a:pt x="67" y="635"/>
                    <a:pt x="34" y="685"/>
                    <a:pt x="0" y="719"/>
                  </a:cubicBezTo>
                  <a:cubicBezTo>
                    <a:pt x="34" y="685"/>
                    <a:pt x="84" y="652"/>
                    <a:pt x="117" y="618"/>
                  </a:cubicBezTo>
                  <a:cubicBezTo>
                    <a:pt x="167" y="568"/>
                    <a:pt x="251" y="468"/>
                    <a:pt x="351" y="368"/>
                  </a:cubicBezTo>
                  <a:cubicBezTo>
                    <a:pt x="435" y="267"/>
                    <a:pt x="518" y="184"/>
                    <a:pt x="568" y="117"/>
                  </a:cubicBezTo>
                  <a:cubicBezTo>
                    <a:pt x="602" y="67"/>
                    <a:pt x="635" y="34"/>
                    <a:pt x="6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60"/>
            <p:cNvSpPr/>
            <p:nvPr/>
          </p:nvSpPr>
          <p:spPr>
            <a:xfrm>
              <a:off x="1304849" y="3615687"/>
              <a:ext cx="4327" cy="19326"/>
            </a:xfrm>
            <a:custGeom>
              <a:avLst/>
              <a:gdLst/>
              <a:ahLst/>
              <a:cxnLst/>
              <a:rect l="l" t="t" r="r" b="b"/>
              <a:pathLst>
                <a:path w="135" h="603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01" y="101"/>
                    <a:pt x="84" y="201"/>
                    <a:pt x="68" y="301"/>
                  </a:cubicBezTo>
                  <a:cubicBezTo>
                    <a:pt x="34" y="402"/>
                    <a:pt x="18" y="502"/>
                    <a:pt x="1" y="602"/>
                  </a:cubicBezTo>
                  <a:cubicBezTo>
                    <a:pt x="68" y="402"/>
                    <a:pt x="118" y="2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0"/>
            <p:cNvSpPr/>
            <p:nvPr/>
          </p:nvSpPr>
          <p:spPr>
            <a:xfrm>
              <a:off x="1310746" y="3614629"/>
              <a:ext cx="5384" cy="21986"/>
            </a:xfrm>
            <a:custGeom>
              <a:avLst/>
              <a:gdLst/>
              <a:ahLst/>
              <a:cxnLst/>
              <a:rect l="l" t="t" r="r" b="b"/>
              <a:pathLst>
                <a:path w="168" h="686" extrusionOk="0">
                  <a:moveTo>
                    <a:pt x="1" y="0"/>
                  </a:moveTo>
                  <a:cubicBezTo>
                    <a:pt x="51" y="234"/>
                    <a:pt x="101" y="468"/>
                    <a:pt x="168" y="685"/>
                  </a:cubicBezTo>
                  <a:cubicBezTo>
                    <a:pt x="134" y="451"/>
                    <a:pt x="84" y="2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0"/>
            <p:cNvSpPr/>
            <p:nvPr/>
          </p:nvSpPr>
          <p:spPr>
            <a:xfrm>
              <a:off x="1167771" y="3495211"/>
              <a:ext cx="50351" cy="129065"/>
            </a:xfrm>
            <a:custGeom>
              <a:avLst/>
              <a:gdLst/>
              <a:ahLst/>
              <a:cxnLst/>
              <a:rect l="l" t="t" r="r" b="b"/>
              <a:pathLst>
                <a:path w="1571" h="4027" extrusionOk="0">
                  <a:moveTo>
                    <a:pt x="652" y="0"/>
                  </a:moveTo>
                  <a:cubicBezTo>
                    <a:pt x="652" y="0"/>
                    <a:pt x="635" y="17"/>
                    <a:pt x="602" y="34"/>
                  </a:cubicBezTo>
                  <a:cubicBezTo>
                    <a:pt x="568" y="50"/>
                    <a:pt x="535" y="84"/>
                    <a:pt x="485" y="100"/>
                  </a:cubicBezTo>
                  <a:cubicBezTo>
                    <a:pt x="351" y="217"/>
                    <a:pt x="251" y="351"/>
                    <a:pt x="167" y="501"/>
                  </a:cubicBezTo>
                  <a:cubicBezTo>
                    <a:pt x="67" y="735"/>
                    <a:pt x="17" y="986"/>
                    <a:pt x="0" y="1237"/>
                  </a:cubicBezTo>
                  <a:cubicBezTo>
                    <a:pt x="0" y="1554"/>
                    <a:pt x="34" y="1855"/>
                    <a:pt x="151" y="2156"/>
                  </a:cubicBezTo>
                  <a:cubicBezTo>
                    <a:pt x="368" y="2674"/>
                    <a:pt x="685" y="3141"/>
                    <a:pt x="1086" y="3542"/>
                  </a:cubicBezTo>
                  <a:cubicBezTo>
                    <a:pt x="1237" y="3693"/>
                    <a:pt x="1354" y="3826"/>
                    <a:pt x="1437" y="3910"/>
                  </a:cubicBezTo>
                  <a:lnTo>
                    <a:pt x="1538" y="3994"/>
                  </a:lnTo>
                  <a:lnTo>
                    <a:pt x="1454" y="3893"/>
                  </a:lnTo>
                  <a:cubicBezTo>
                    <a:pt x="1354" y="3810"/>
                    <a:pt x="1237" y="3693"/>
                    <a:pt x="1086" y="3526"/>
                  </a:cubicBezTo>
                  <a:cubicBezTo>
                    <a:pt x="702" y="3125"/>
                    <a:pt x="385" y="2657"/>
                    <a:pt x="167" y="2139"/>
                  </a:cubicBezTo>
                  <a:cubicBezTo>
                    <a:pt x="67" y="1855"/>
                    <a:pt x="17" y="1554"/>
                    <a:pt x="34" y="1237"/>
                  </a:cubicBezTo>
                  <a:cubicBezTo>
                    <a:pt x="34" y="986"/>
                    <a:pt x="84" y="735"/>
                    <a:pt x="184" y="501"/>
                  </a:cubicBezTo>
                  <a:cubicBezTo>
                    <a:pt x="251" y="351"/>
                    <a:pt x="368" y="217"/>
                    <a:pt x="502" y="117"/>
                  </a:cubicBezTo>
                  <a:cubicBezTo>
                    <a:pt x="585" y="34"/>
                    <a:pt x="652" y="17"/>
                    <a:pt x="652" y="0"/>
                  </a:cubicBezTo>
                  <a:close/>
                  <a:moveTo>
                    <a:pt x="1538" y="3994"/>
                  </a:moveTo>
                  <a:cubicBezTo>
                    <a:pt x="1554" y="4027"/>
                    <a:pt x="1571" y="4027"/>
                    <a:pt x="1571" y="4027"/>
                  </a:cubicBezTo>
                  <a:cubicBezTo>
                    <a:pt x="1571" y="4027"/>
                    <a:pt x="1571" y="4027"/>
                    <a:pt x="1538" y="39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0"/>
            <p:cNvSpPr/>
            <p:nvPr/>
          </p:nvSpPr>
          <p:spPr>
            <a:xfrm>
              <a:off x="1069249" y="3551363"/>
              <a:ext cx="13397" cy="16698"/>
            </a:xfrm>
            <a:custGeom>
              <a:avLst/>
              <a:gdLst/>
              <a:ahLst/>
              <a:cxnLst/>
              <a:rect l="l" t="t" r="r" b="b"/>
              <a:pathLst>
                <a:path w="418" h="521" extrusionOk="0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50" y="103"/>
                    <a:pt x="117" y="186"/>
                    <a:pt x="184" y="270"/>
                  </a:cubicBezTo>
                  <a:cubicBezTo>
                    <a:pt x="301" y="420"/>
                    <a:pt x="401" y="521"/>
                    <a:pt x="418" y="521"/>
                  </a:cubicBezTo>
                  <a:cubicBezTo>
                    <a:pt x="368" y="404"/>
                    <a:pt x="317" y="320"/>
                    <a:pt x="234" y="237"/>
                  </a:cubicBezTo>
                  <a:cubicBezTo>
                    <a:pt x="126" y="97"/>
                    <a:pt x="31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0"/>
            <p:cNvSpPr/>
            <p:nvPr/>
          </p:nvSpPr>
          <p:spPr>
            <a:xfrm>
              <a:off x="1108863" y="3621584"/>
              <a:ext cx="20929" cy="20929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652" y="0"/>
                  </a:moveTo>
                  <a:lnTo>
                    <a:pt x="652" y="0"/>
                  </a:lnTo>
                  <a:cubicBezTo>
                    <a:pt x="418" y="184"/>
                    <a:pt x="201" y="401"/>
                    <a:pt x="0" y="652"/>
                  </a:cubicBezTo>
                  <a:cubicBezTo>
                    <a:pt x="251" y="468"/>
                    <a:pt x="468" y="251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0"/>
            <p:cNvSpPr/>
            <p:nvPr/>
          </p:nvSpPr>
          <p:spPr>
            <a:xfrm>
              <a:off x="1164566" y="3679947"/>
              <a:ext cx="11282" cy="18781"/>
            </a:xfrm>
            <a:custGeom>
              <a:avLst/>
              <a:gdLst/>
              <a:ahLst/>
              <a:cxnLst/>
              <a:rect l="l" t="t" r="r" b="b"/>
              <a:pathLst>
                <a:path w="352" h="586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251" y="385"/>
                    <a:pt x="351" y="585"/>
                  </a:cubicBezTo>
                  <a:cubicBezTo>
                    <a:pt x="318" y="352"/>
                    <a:pt x="201" y="1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0"/>
            <p:cNvSpPr/>
            <p:nvPr/>
          </p:nvSpPr>
          <p:spPr>
            <a:xfrm>
              <a:off x="1049955" y="3659083"/>
              <a:ext cx="7532" cy="31089"/>
            </a:xfrm>
            <a:custGeom>
              <a:avLst/>
              <a:gdLst/>
              <a:ahLst/>
              <a:cxnLst/>
              <a:rect l="l" t="t" r="r" b="b"/>
              <a:pathLst>
                <a:path w="235" h="970" extrusionOk="0">
                  <a:moveTo>
                    <a:pt x="51" y="0"/>
                  </a:moveTo>
                  <a:cubicBezTo>
                    <a:pt x="1" y="334"/>
                    <a:pt x="67" y="668"/>
                    <a:pt x="218" y="969"/>
                  </a:cubicBezTo>
                  <a:cubicBezTo>
                    <a:pt x="234" y="969"/>
                    <a:pt x="168" y="752"/>
                    <a:pt x="117" y="485"/>
                  </a:cubicBezTo>
                  <a:cubicBezTo>
                    <a:pt x="67" y="217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0"/>
            <p:cNvSpPr/>
            <p:nvPr/>
          </p:nvSpPr>
          <p:spPr>
            <a:xfrm>
              <a:off x="1115273" y="3698152"/>
              <a:ext cx="5416" cy="26281"/>
            </a:xfrm>
            <a:custGeom>
              <a:avLst/>
              <a:gdLst/>
              <a:ahLst/>
              <a:cxnLst/>
              <a:rect l="l" t="t" r="r" b="b"/>
              <a:pathLst>
                <a:path w="169" h="820" extrusionOk="0">
                  <a:moveTo>
                    <a:pt x="85" y="1"/>
                  </a:moveTo>
                  <a:cubicBezTo>
                    <a:pt x="1" y="268"/>
                    <a:pt x="18" y="552"/>
                    <a:pt x="151" y="819"/>
                  </a:cubicBezTo>
                  <a:cubicBezTo>
                    <a:pt x="168" y="803"/>
                    <a:pt x="118" y="636"/>
                    <a:pt x="101" y="402"/>
                  </a:cubicBezTo>
                  <a:cubicBezTo>
                    <a:pt x="85" y="185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0"/>
            <p:cNvSpPr/>
            <p:nvPr/>
          </p:nvSpPr>
          <p:spPr>
            <a:xfrm>
              <a:off x="1067102" y="3756002"/>
              <a:ext cx="27883" cy="17692"/>
            </a:xfrm>
            <a:custGeom>
              <a:avLst/>
              <a:gdLst/>
              <a:ahLst/>
              <a:cxnLst/>
              <a:rect l="l" t="t" r="r" b="b"/>
              <a:pathLst>
                <a:path w="870" h="552" extrusionOk="0">
                  <a:moveTo>
                    <a:pt x="0" y="0"/>
                  </a:moveTo>
                  <a:cubicBezTo>
                    <a:pt x="268" y="217"/>
                    <a:pt x="568" y="401"/>
                    <a:pt x="869" y="552"/>
                  </a:cubicBezTo>
                  <a:cubicBezTo>
                    <a:pt x="602" y="334"/>
                    <a:pt x="318" y="15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0"/>
            <p:cNvSpPr/>
            <p:nvPr/>
          </p:nvSpPr>
          <p:spPr>
            <a:xfrm>
              <a:off x="1163476" y="3759207"/>
              <a:ext cx="30031" cy="18813"/>
            </a:xfrm>
            <a:custGeom>
              <a:avLst/>
              <a:gdLst/>
              <a:ahLst/>
              <a:cxnLst/>
              <a:rect l="l" t="t" r="r" b="b"/>
              <a:pathLst>
                <a:path w="937" h="587" extrusionOk="0">
                  <a:moveTo>
                    <a:pt x="936" y="1"/>
                  </a:moveTo>
                  <a:lnTo>
                    <a:pt x="936" y="1"/>
                  </a:lnTo>
                  <a:cubicBezTo>
                    <a:pt x="586" y="117"/>
                    <a:pt x="268" y="318"/>
                    <a:pt x="1" y="585"/>
                  </a:cubicBezTo>
                  <a:cubicBezTo>
                    <a:pt x="2" y="586"/>
                    <a:pt x="3" y="587"/>
                    <a:pt x="5" y="587"/>
                  </a:cubicBezTo>
                  <a:cubicBezTo>
                    <a:pt x="38" y="587"/>
                    <a:pt x="231" y="443"/>
                    <a:pt x="469" y="285"/>
                  </a:cubicBezTo>
                  <a:cubicBezTo>
                    <a:pt x="719" y="117"/>
                    <a:pt x="936" y="17"/>
                    <a:pt x="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0"/>
            <p:cNvSpPr/>
            <p:nvPr/>
          </p:nvSpPr>
          <p:spPr>
            <a:xfrm>
              <a:off x="1039250" y="3809013"/>
              <a:ext cx="30544" cy="5929"/>
            </a:xfrm>
            <a:custGeom>
              <a:avLst/>
              <a:gdLst/>
              <a:ahLst/>
              <a:cxnLst/>
              <a:rect l="l" t="t" r="r" b="b"/>
              <a:pathLst>
                <a:path w="953" h="185" extrusionOk="0">
                  <a:moveTo>
                    <a:pt x="0" y="0"/>
                  </a:moveTo>
                  <a:cubicBezTo>
                    <a:pt x="301" y="101"/>
                    <a:pt x="635" y="167"/>
                    <a:pt x="953" y="184"/>
                  </a:cubicBezTo>
                  <a:cubicBezTo>
                    <a:pt x="652" y="84"/>
                    <a:pt x="318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0"/>
            <p:cNvSpPr/>
            <p:nvPr/>
          </p:nvSpPr>
          <p:spPr>
            <a:xfrm>
              <a:off x="1130817" y="3804205"/>
              <a:ext cx="11282" cy="20897"/>
            </a:xfrm>
            <a:custGeom>
              <a:avLst/>
              <a:gdLst/>
              <a:ahLst/>
              <a:cxnLst/>
              <a:rect l="l" t="t" r="r" b="b"/>
              <a:pathLst>
                <a:path w="352" h="652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51"/>
                    <a:pt x="168" y="485"/>
                    <a:pt x="351" y="652"/>
                  </a:cubicBezTo>
                  <a:cubicBezTo>
                    <a:pt x="234" y="434"/>
                    <a:pt x="117" y="2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0"/>
            <p:cNvSpPr/>
            <p:nvPr/>
          </p:nvSpPr>
          <p:spPr>
            <a:xfrm>
              <a:off x="1198827" y="3809461"/>
              <a:ext cx="11282" cy="12980"/>
            </a:xfrm>
            <a:custGeom>
              <a:avLst/>
              <a:gdLst/>
              <a:ahLst/>
              <a:cxnLst/>
              <a:rect l="l" t="t" r="r" b="b"/>
              <a:pathLst>
                <a:path w="352" h="405" extrusionOk="0">
                  <a:moveTo>
                    <a:pt x="333" y="1"/>
                  </a:moveTo>
                  <a:cubicBezTo>
                    <a:pt x="320" y="1"/>
                    <a:pt x="242" y="79"/>
                    <a:pt x="151" y="170"/>
                  </a:cubicBezTo>
                  <a:cubicBezTo>
                    <a:pt x="67" y="287"/>
                    <a:pt x="0" y="387"/>
                    <a:pt x="0" y="404"/>
                  </a:cubicBezTo>
                  <a:cubicBezTo>
                    <a:pt x="17" y="404"/>
                    <a:pt x="101" y="321"/>
                    <a:pt x="201" y="220"/>
                  </a:cubicBezTo>
                  <a:cubicBezTo>
                    <a:pt x="285" y="103"/>
                    <a:pt x="351" y="3"/>
                    <a:pt x="335" y="3"/>
                  </a:cubicBezTo>
                  <a:cubicBezTo>
                    <a:pt x="335" y="2"/>
                    <a:pt x="334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0"/>
            <p:cNvSpPr/>
            <p:nvPr/>
          </p:nvSpPr>
          <p:spPr>
            <a:xfrm>
              <a:off x="1060660" y="3599534"/>
              <a:ext cx="13974" cy="8782"/>
            </a:xfrm>
            <a:custGeom>
              <a:avLst/>
              <a:gdLst/>
              <a:ahLst/>
              <a:cxnLst/>
              <a:rect l="l" t="t" r="r" b="b"/>
              <a:pathLst>
                <a:path w="436" h="274" extrusionOk="0">
                  <a:moveTo>
                    <a:pt x="414" y="0"/>
                  </a:moveTo>
                  <a:cubicBezTo>
                    <a:pt x="392" y="0"/>
                    <a:pt x="303" y="48"/>
                    <a:pt x="201" y="120"/>
                  </a:cubicBezTo>
                  <a:cubicBezTo>
                    <a:pt x="84" y="187"/>
                    <a:pt x="1" y="271"/>
                    <a:pt x="17" y="271"/>
                  </a:cubicBezTo>
                  <a:cubicBezTo>
                    <a:pt x="17" y="273"/>
                    <a:pt x="19" y="274"/>
                    <a:pt x="22" y="274"/>
                  </a:cubicBezTo>
                  <a:cubicBezTo>
                    <a:pt x="44" y="274"/>
                    <a:pt x="133" y="229"/>
                    <a:pt x="235" y="170"/>
                  </a:cubicBezTo>
                  <a:cubicBezTo>
                    <a:pt x="352" y="87"/>
                    <a:pt x="435" y="20"/>
                    <a:pt x="418" y="3"/>
                  </a:cubicBezTo>
                  <a:cubicBezTo>
                    <a:pt x="418" y="1"/>
                    <a:pt x="417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0"/>
            <p:cNvSpPr/>
            <p:nvPr/>
          </p:nvSpPr>
          <p:spPr>
            <a:xfrm>
              <a:off x="1116908" y="3510210"/>
              <a:ext cx="8589" cy="32146"/>
            </a:xfrm>
            <a:custGeom>
              <a:avLst/>
              <a:gdLst/>
              <a:ahLst/>
              <a:cxnLst/>
              <a:rect l="l" t="t" r="r" b="b"/>
              <a:pathLst>
                <a:path w="268" h="1003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351"/>
                    <a:pt x="134" y="685"/>
                    <a:pt x="267" y="1003"/>
                  </a:cubicBezTo>
                  <a:cubicBezTo>
                    <a:pt x="201" y="668"/>
                    <a:pt x="117" y="3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0"/>
            <p:cNvSpPr/>
            <p:nvPr/>
          </p:nvSpPr>
          <p:spPr>
            <a:xfrm>
              <a:off x="1154374" y="3589919"/>
              <a:ext cx="20929" cy="4904"/>
            </a:xfrm>
            <a:custGeom>
              <a:avLst/>
              <a:gdLst/>
              <a:ahLst/>
              <a:cxnLst/>
              <a:rect l="l" t="t" r="r" b="b"/>
              <a:pathLst>
                <a:path w="653" h="153" extrusionOk="0">
                  <a:moveTo>
                    <a:pt x="170" y="0"/>
                  </a:moveTo>
                  <a:cubicBezTo>
                    <a:pt x="113" y="0"/>
                    <a:pt x="56" y="7"/>
                    <a:pt x="1" y="19"/>
                  </a:cubicBezTo>
                  <a:cubicBezTo>
                    <a:pt x="101" y="53"/>
                    <a:pt x="218" y="69"/>
                    <a:pt x="318" y="86"/>
                  </a:cubicBezTo>
                  <a:cubicBezTo>
                    <a:pt x="418" y="103"/>
                    <a:pt x="535" y="136"/>
                    <a:pt x="652" y="153"/>
                  </a:cubicBezTo>
                  <a:cubicBezTo>
                    <a:pt x="503" y="53"/>
                    <a:pt x="33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0"/>
            <p:cNvSpPr/>
            <p:nvPr/>
          </p:nvSpPr>
          <p:spPr>
            <a:xfrm>
              <a:off x="1186520" y="3546619"/>
              <a:ext cx="22499" cy="4487"/>
            </a:xfrm>
            <a:custGeom>
              <a:avLst/>
              <a:gdLst/>
              <a:ahLst/>
              <a:cxnLst/>
              <a:rect l="l" t="t" r="r" b="b"/>
              <a:pathLst>
                <a:path w="702" h="140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95"/>
                    <a:pt x="318" y="139"/>
                    <a:pt x="491" y="139"/>
                  </a:cubicBezTo>
                  <a:cubicBezTo>
                    <a:pt x="563" y="139"/>
                    <a:pt x="634" y="132"/>
                    <a:pt x="702" y="117"/>
                  </a:cubicBezTo>
                  <a:cubicBezTo>
                    <a:pt x="585" y="84"/>
                    <a:pt x="468" y="67"/>
                    <a:pt x="351" y="67"/>
                  </a:cubicBezTo>
                  <a:cubicBezTo>
                    <a:pt x="234" y="34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0"/>
            <p:cNvSpPr/>
            <p:nvPr/>
          </p:nvSpPr>
          <p:spPr>
            <a:xfrm>
              <a:off x="1242736" y="3566426"/>
              <a:ext cx="6474" cy="33236"/>
            </a:xfrm>
            <a:custGeom>
              <a:avLst/>
              <a:gdLst/>
              <a:ahLst/>
              <a:cxnLst/>
              <a:rect l="l" t="t" r="r" b="b"/>
              <a:pathLst>
                <a:path w="202" h="1037" extrusionOk="0">
                  <a:moveTo>
                    <a:pt x="201" y="0"/>
                  </a:moveTo>
                  <a:lnTo>
                    <a:pt x="201" y="0"/>
                  </a:lnTo>
                  <a:cubicBezTo>
                    <a:pt x="67" y="335"/>
                    <a:pt x="1" y="686"/>
                    <a:pt x="34" y="1036"/>
                  </a:cubicBezTo>
                  <a:cubicBezTo>
                    <a:pt x="84" y="702"/>
                    <a:pt x="134" y="351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0"/>
            <p:cNvSpPr/>
            <p:nvPr/>
          </p:nvSpPr>
          <p:spPr>
            <a:xfrm>
              <a:off x="1264145" y="3637096"/>
              <a:ext cx="20384" cy="20929"/>
            </a:xfrm>
            <a:custGeom>
              <a:avLst/>
              <a:gdLst/>
              <a:ahLst/>
              <a:cxnLst/>
              <a:rect l="l" t="t" r="r" b="b"/>
              <a:pathLst>
                <a:path w="636" h="653" extrusionOk="0">
                  <a:moveTo>
                    <a:pt x="1" y="1"/>
                  </a:moveTo>
                  <a:lnTo>
                    <a:pt x="1" y="1"/>
                  </a:lnTo>
                  <a:cubicBezTo>
                    <a:pt x="185" y="235"/>
                    <a:pt x="402" y="469"/>
                    <a:pt x="636" y="653"/>
                  </a:cubicBezTo>
                  <a:cubicBezTo>
                    <a:pt x="452" y="402"/>
                    <a:pt x="235" y="18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0"/>
            <p:cNvSpPr/>
            <p:nvPr/>
          </p:nvSpPr>
          <p:spPr>
            <a:xfrm>
              <a:off x="1306451" y="3653698"/>
              <a:ext cx="12371" cy="18781"/>
            </a:xfrm>
            <a:custGeom>
              <a:avLst/>
              <a:gdLst/>
              <a:ahLst/>
              <a:cxnLst/>
              <a:rect l="l" t="t" r="r" b="b"/>
              <a:pathLst>
                <a:path w="386" h="586" extrusionOk="0">
                  <a:moveTo>
                    <a:pt x="385" y="1"/>
                  </a:moveTo>
                  <a:cubicBezTo>
                    <a:pt x="218" y="168"/>
                    <a:pt x="84" y="369"/>
                    <a:pt x="1" y="586"/>
                  </a:cubicBezTo>
                  <a:cubicBezTo>
                    <a:pt x="151" y="419"/>
                    <a:pt x="285" y="218"/>
                    <a:pt x="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0"/>
            <p:cNvSpPr/>
            <p:nvPr/>
          </p:nvSpPr>
          <p:spPr>
            <a:xfrm>
              <a:off x="1346097" y="3610335"/>
              <a:ext cx="11794" cy="24134"/>
            </a:xfrm>
            <a:custGeom>
              <a:avLst/>
              <a:gdLst/>
              <a:ahLst/>
              <a:cxnLst/>
              <a:rect l="l" t="t" r="r" b="b"/>
              <a:pathLst>
                <a:path w="368" h="75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268"/>
                    <a:pt x="218" y="519"/>
                    <a:pt x="368" y="752"/>
                  </a:cubicBezTo>
                  <a:cubicBezTo>
                    <a:pt x="284" y="485"/>
                    <a:pt x="167" y="2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0"/>
            <p:cNvSpPr/>
            <p:nvPr/>
          </p:nvSpPr>
          <p:spPr>
            <a:xfrm>
              <a:off x="1384108" y="3607130"/>
              <a:ext cx="27339" cy="4840"/>
            </a:xfrm>
            <a:custGeom>
              <a:avLst/>
              <a:gdLst/>
              <a:ahLst/>
              <a:cxnLst/>
              <a:rect l="l" t="t" r="r" b="b"/>
              <a:pathLst>
                <a:path w="853" h="151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101"/>
                    <a:pt x="569" y="151"/>
                    <a:pt x="853" y="151"/>
                  </a:cubicBezTo>
                  <a:cubicBezTo>
                    <a:pt x="585" y="67"/>
                    <a:pt x="285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0"/>
            <p:cNvSpPr/>
            <p:nvPr/>
          </p:nvSpPr>
          <p:spPr>
            <a:xfrm>
              <a:off x="985150" y="3642481"/>
              <a:ext cx="12884" cy="26794"/>
            </a:xfrm>
            <a:custGeom>
              <a:avLst/>
              <a:gdLst/>
              <a:ahLst/>
              <a:cxnLst/>
              <a:rect l="l" t="t" r="r" b="b"/>
              <a:pathLst>
                <a:path w="402" h="836" extrusionOk="0">
                  <a:moveTo>
                    <a:pt x="402" y="0"/>
                  </a:moveTo>
                  <a:lnTo>
                    <a:pt x="402" y="0"/>
                  </a:lnTo>
                  <a:cubicBezTo>
                    <a:pt x="235" y="251"/>
                    <a:pt x="101" y="535"/>
                    <a:pt x="1" y="835"/>
                  </a:cubicBezTo>
                  <a:cubicBezTo>
                    <a:pt x="185" y="568"/>
                    <a:pt x="318" y="284"/>
                    <a:pt x="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0"/>
            <p:cNvSpPr/>
            <p:nvPr/>
          </p:nvSpPr>
          <p:spPr>
            <a:xfrm>
              <a:off x="996400" y="3599630"/>
              <a:ext cx="17724" cy="19294"/>
            </a:xfrm>
            <a:custGeom>
              <a:avLst/>
              <a:gdLst/>
              <a:ahLst/>
              <a:cxnLst/>
              <a:rect l="l" t="t" r="r" b="b"/>
              <a:pathLst>
                <a:path w="553" h="602" extrusionOk="0">
                  <a:moveTo>
                    <a:pt x="1" y="0"/>
                  </a:moveTo>
                  <a:cubicBezTo>
                    <a:pt x="151" y="234"/>
                    <a:pt x="335" y="435"/>
                    <a:pt x="552" y="602"/>
                  </a:cubicBezTo>
                  <a:cubicBezTo>
                    <a:pt x="402" y="385"/>
                    <a:pt x="218" y="18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0"/>
            <p:cNvSpPr/>
            <p:nvPr/>
          </p:nvSpPr>
          <p:spPr>
            <a:xfrm>
              <a:off x="1000694" y="3699658"/>
              <a:ext cx="11282" cy="8814"/>
            </a:xfrm>
            <a:custGeom>
              <a:avLst/>
              <a:gdLst/>
              <a:ahLst/>
              <a:cxnLst/>
              <a:rect l="l" t="t" r="r" b="b"/>
              <a:pathLst>
                <a:path w="352" h="275" extrusionOk="0">
                  <a:moveTo>
                    <a:pt x="326" y="1"/>
                  </a:moveTo>
                  <a:cubicBezTo>
                    <a:pt x="300" y="1"/>
                    <a:pt x="238" y="48"/>
                    <a:pt x="151" y="121"/>
                  </a:cubicBezTo>
                  <a:cubicBezTo>
                    <a:pt x="67" y="188"/>
                    <a:pt x="0" y="255"/>
                    <a:pt x="17" y="271"/>
                  </a:cubicBezTo>
                  <a:cubicBezTo>
                    <a:pt x="17" y="273"/>
                    <a:pt x="18" y="274"/>
                    <a:pt x="21" y="274"/>
                  </a:cubicBezTo>
                  <a:cubicBezTo>
                    <a:pt x="39" y="274"/>
                    <a:pt x="114" y="227"/>
                    <a:pt x="201" y="154"/>
                  </a:cubicBezTo>
                  <a:cubicBezTo>
                    <a:pt x="284" y="87"/>
                    <a:pt x="351" y="21"/>
                    <a:pt x="334" y="4"/>
                  </a:cubicBezTo>
                  <a:cubicBezTo>
                    <a:pt x="332" y="2"/>
                    <a:pt x="329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0"/>
            <p:cNvSpPr/>
            <p:nvPr/>
          </p:nvSpPr>
          <p:spPr>
            <a:xfrm>
              <a:off x="1013546" y="3565785"/>
              <a:ext cx="8045" cy="8814"/>
            </a:xfrm>
            <a:custGeom>
              <a:avLst/>
              <a:gdLst/>
              <a:ahLst/>
              <a:cxnLst/>
              <a:rect l="l" t="t" r="r" b="b"/>
              <a:pathLst>
                <a:path w="251" h="275" extrusionOk="0">
                  <a:moveTo>
                    <a:pt x="226" y="1"/>
                  </a:moveTo>
                  <a:cubicBezTo>
                    <a:pt x="204" y="1"/>
                    <a:pt x="159" y="48"/>
                    <a:pt x="101" y="121"/>
                  </a:cubicBezTo>
                  <a:cubicBezTo>
                    <a:pt x="50" y="188"/>
                    <a:pt x="0" y="254"/>
                    <a:pt x="17" y="271"/>
                  </a:cubicBezTo>
                  <a:cubicBezTo>
                    <a:pt x="19" y="273"/>
                    <a:pt x="22" y="274"/>
                    <a:pt x="26" y="274"/>
                  </a:cubicBezTo>
                  <a:cubicBezTo>
                    <a:pt x="51" y="274"/>
                    <a:pt x="107" y="227"/>
                    <a:pt x="151" y="154"/>
                  </a:cubicBezTo>
                  <a:cubicBezTo>
                    <a:pt x="218" y="87"/>
                    <a:pt x="251" y="4"/>
                    <a:pt x="234" y="4"/>
                  </a:cubicBezTo>
                  <a:cubicBezTo>
                    <a:pt x="232" y="2"/>
                    <a:pt x="229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0"/>
            <p:cNvSpPr/>
            <p:nvPr/>
          </p:nvSpPr>
          <p:spPr>
            <a:xfrm>
              <a:off x="2527973" y="3648891"/>
              <a:ext cx="299892" cy="155410"/>
            </a:xfrm>
            <a:custGeom>
              <a:avLst/>
              <a:gdLst/>
              <a:ahLst/>
              <a:cxnLst/>
              <a:rect l="l" t="t" r="r" b="b"/>
              <a:pathLst>
                <a:path w="9357" h="4849" extrusionOk="0">
                  <a:moveTo>
                    <a:pt x="7034" y="1"/>
                  </a:moveTo>
                  <a:cubicBezTo>
                    <a:pt x="7034" y="1"/>
                    <a:pt x="7018" y="2072"/>
                    <a:pt x="6734" y="2206"/>
                  </a:cubicBezTo>
                  <a:cubicBezTo>
                    <a:pt x="5230" y="2925"/>
                    <a:pt x="3375" y="3025"/>
                    <a:pt x="2707" y="3025"/>
                  </a:cubicBezTo>
                  <a:cubicBezTo>
                    <a:pt x="2623" y="2991"/>
                    <a:pt x="2523" y="2925"/>
                    <a:pt x="2406" y="2858"/>
                  </a:cubicBezTo>
                  <a:cubicBezTo>
                    <a:pt x="2323" y="2808"/>
                    <a:pt x="2239" y="2724"/>
                    <a:pt x="2156" y="2641"/>
                  </a:cubicBezTo>
                  <a:cubicBezTo>
                    <a:pt x="2072" y="2524"/>
                    <a:pt x="1988" y="2407"/>
                    <a:pt x="1938" y="2273"/>
                  </a:cubicBezTo>
                  <a:cubicBezTo>
                    <a:pt x="1920" y="2210"/>
                    <a:pt x="1864" y="2176"/>
                    <a:pt x="1808" y="2176"/>
                  </a:cubicBezTo>
                  <a:cubicBezTo>
                    <a:pt x="1760" y="2176"/>
                    <a:pt x="1711" y="2202"/>
                    <a:pt x="1688" y="2256"/>
                  </a:cubicBezTo>
                  <a:cubicBezTo>
                    <a:pt x="1654" y="2373"/>
                    <a:pt x="1755" y="2707"/>
                    <a:pt x="2055" y="3025"/>
                  </a:cubicBezTo>
                  <a:cubicBezTo>
                    <a:pt x="2221" y="3201"/>
                    <a:pt x="2068" y="3245"/>
                    <a:pt x="1865" y="3245"/>
                  </a:cubicBezTo>
                  <a:cubicBezTo>
                    <a:pt x="1721" y="3245"/>
                    <a:pt x="1551" y="3222"/>
                    <a:pt x="1454" y="3209"/>
                  </a:cubicBezTo>
                  <a:cubicBezTo>
                    <a:pt x="1309" y="3189"/>
                    <a:pt x="1003" y="3170"/>
                    <a:pt x="757" y="3170"/>
                  </a:cubicBezTo>
                  <a:cubicBezTo>
                    <a:pt x="577" y="3170"/>
                    <a:pt x="429" y="3180"/>
                    <a:pt x="401" y="3209"/>
                  </a:cubicBezTo>
                  <a:cubicBezTo>
                    <a:pt x="301" y="3292"/>
                    <a:pt x="384" y="3426"/>
                    <a:pt x="635" y="3443"/>
                  </a:cubicBezTo>
                  <a:cubicBezTo>
                    <a:pt x="869" y="3459"/>
                    <a:pt x="1571" y="3576"/>
                    <a:pt x="1554" y="3693"/>
                  </a:cubicBezTo>
                  <a:cubicBezTo>
                    <a:pt x="1549" y="3734"/>
                    <a:pt x="1431" y="3749"/>
                    <a:pt x="1271" y="3749"/>
                  </a:cubicBezTo>
                  <a:cubicBezTo>
                    <a:pt x="911" y="3749"/>
                    <a:pt x="334" y="3676"/>
                    <a:pt x="334" y="3676"/>
                  </a:cubicBezTo>
                  <a:cubicBezTo>
                    <a:pt x="334" y="3676"/>
                    <a:pt x="265" y="3653"/>
                    <a:pt x="194" y="3653"/>
                  </a:cubicBezTo>
                  <a:cubicBezTo>
                    <a:pt x="131" y="3653"/>
                    <a:pt x="66" y="3672"/>
                    <a:pt x="50" y="3743"/>
                  </a:cubicBezTo>
                  <a:cubicBezTo>
                    <a:pt x="0" y="3994"/>
                    <a:pt x="1303" y="4061"/>
                    <a:pt x="1420" y="4077"/>
                  </a:cubicBezTo>
                  <a:cubicBezTo>
                    <a:pt x="1504" y="4077"/>
                    <a:pt x="1487" y="4211"/>
                    <a:pt x="1404" y="4211"/>
                  </a:cubicBezTo>
                  <a:cubicBezTo>
                    <a:pt x="1347" y="4202"/>
                    <a:pt x="971" y="4144"/>
                    <a:pt x="642" y="4144"/>
                  </a:cubicBezTo>
                  <a:cubicBezTo>
                    <a:pt x="388" y="4144"/>
                    <a:pt x="163" y="4178"/>
                    <a:pt x="134" y="4295"/>
                  </a:cubicBezTo>
                  <a:lnTo>
                    <a:pt x="134" y="4278"/>
                  </a:lnTo>
                  <a:lnTo>
                    <a:pt x="134" y="4278"/>
                  </a:lnTo>
                  <a:cubicBezTo>
                    <a:pt x="100" y="4495"/>
                    <a:pt x="1203" y="4345"/>
                    <a:pt x="1420" y="4512"/>
                  </a:cubicBezTo>
                  <a:cubicBezTo>
                    <a:pt x="1621" y="4679"/>
                    <a:pt x="568" y="4529"/>
                    <a:pt x="535" y="4729"/>
                  </a:cubicBezTo>
                  <a:cubicBezTo>
                    <a:pt x="520" y="4789"/>
                    <a:pt x="518" y="4849"/>
                    <a:pt x="972" y="4849"/>
                  </a:cubicBezTo>
                  <a:cubicBezTo>
                    <a:pt x="1026" y="4849"/>
                    <a:pt x="1086" y="4848"/>
                    <a:pt x="1153" y="4846"/>
                  </a:cubicBezTo>
                  <a:cubicBezTo>
                    <a:pt x="1587" y="4829"/>
                    <a:pt x="2039" y="4779"/>
                    <a:pt x="2490" y="4712"/>
                  </a:cubicBezTo>
                  <a:cubicBezTo>
                    <a:pt x="2490" y="4712"/>
                    <a:pt x="2849" y="4737"/>
                    <a:pt x="3400" y="4737"/>
                  </a:cubicBezTo>
                  <a:cubicBezTo>
                    <a:pt x="5172" y="4737"/>
                    <a:pt x="8931" y="4484"/>
                    <a:pt x="9173" y="2356"/>
                  </a:cubicBezTo>
                  <a:cubicBezTo>
                    <a:pt x="9273" y="1638"/>
                    <a:pt x="9324" y="920"/>
                    <a:pt x="9357" y="201"/>
                  </a:cubicBezTo>
                  <a:lnTo>
                    <a:pt x="70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0"/>
            <p:cNvSpPr/>
            <p:nvPr/>
          </p:nvSpPr>
          <p:spPr>
            <a:xfrm>
              <a:off x="2680050" y="3442713"/>
              <a:ext cx="13942" cy="11826"/>
            </a:xfrm>
            <a:custGeom>
              <a:avLst/>
              <a:gdLst/>
              <a:ahLst/>
              <a:cxnLst/>
              <a:rect l="l" t="t" r="r" b="b"/>
              <a:pathLst>
                <a:path w="435" h="369" extrusionOk="0">
                  <a:moveTo>
                    <a:pt x="418" y="1"/>
                  </a:moveTo>
                  <a:cubicBezTo>
                    <a:pt x="385" y="1"/>
                    <a:pt x="385" y="134"/>
                    <a:pt x="268" y="235"/>
                  </a:cubicBezTo>
                  <a:cubicBezTo>
                    <a:pt x="151" y="335"/>
                    <a:pt x="0" y="318"/>
                    <a:pt x="0" y="335"/>
                  </a:cubicBezTo>
                  <a:cubicBezTo>
                    <a:pt x="0" y="335"/>
                    <a:pt x="34" y="368"/>
                    <a:pt x="101" y="368"/>
                  </a:cubicBezTo>
                  <a:cubicBezTo>
                    <a:pt x="184" y="368"/>
                    <a:pt x="268" y="335"/>
                    <a:pt x="318" y="285"/>
                  </a:cubicBezTo>
                  <a:cubicBezTo>
                    <a:pt x="385" y="235"/>
                    <a:pt x="418" y="168"/>
                    <a:pt x="435" y="84"/>
                  </a:cubicBezTo>
                  <a:cubicBezTo>
                    <a:pt x="435" y="34"/>
                    <a:pt x="418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3" name="Google Shape;4413;p60"/>
          <p:cNvGrpSpPr/>
          <p:nvPr/>
        </p:nvGrpSpPr>
        <p:grpSpPr>
          <a:xfrm>
            <a:off x="3498319" y="2817578"/>
            <a:ext cx="2815208" cy="1658940"/>
            <a:chOff x="3498319" y="2817578"/>
            <a:chExt cx="2815208" cy="1658940"/>
          </a:xfrm>
        </p:grpSpPr>
        <p:sp>
          <p:nvSpPr>
            <p:cNvPr id="4414" name="Google Shape;4414;p60"/>
            <p:cNvSpPr/>
            <p:nvPr/>
          </p:nvSpPr>
          <p:spPr>
            <a:xfrm>
              <a:off x="4798523" y="3321692"/>
              <a:ext cx="221722" cy="134450"/>
            </a:xfrm>
            <a:custGeom>
              <a:avLst/>
              <a:gdLst/>
              <a:ahLst/>
              <a:cxnLst/>
              <a:rect l="l" t="t" r="r" b="b"/>
              <a:pathLst>
                <a:path w="6918" h="4195" extrusionOk="0">
                  <a:moveTo>
                    <a:pt x="201" y="1"/>
                  </a:moveTo>
                  <a:lnTo>
                    <a:pt x="1" y="402"/>
                  </a:lnTo>
                  <a:lnTo>
                    <a:pt x="6667" y="4194"/>
                  </a:lnTo>
                  <a:lnTo>
                    <a:pt x="6918" y="37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0"/>
            <p:cNvSpPr/>
            <p:nvPr/>
          </p:nvSpPr>
          <p:spPr>
            <a:xfrm>
              <a:off x="4794228" y="3295443"/>
              <a:ext cx="15576" cy="18781"/>
            </a:xfrm>
            <a:custGeom>
              <a:avLst/>
              <a:gdLst/>
              <a:ahLst/>
              <a:cxnLst/>
              <a:rect l="l" t="t" r="r" b="b"/>
              <a:pathLst>
                <a:path w="486" h="586" extrusionOk="0">
                  <a:moveTo>
                    <a:pt x="318" y="1"/>
                  </a:moveTo>
                  <a:lnTo>
                    <a:pt x="1" y="469"/>
                  </a:lnTo>
                  <a:lnTo>
                    <a:pt x="218" y="586"/>
                  </a:lnTo>
                  <a:lnTo>
                    <a:pt x="485" y="1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0"/>
            <p:cNvSpPr/>
            <p:nvPr/>
          </p:nvSpPr>
          <p:spPr>
            <a:xfrm>
              <a:off x="4953837" y="3422361"/>
              <a:ext cx="53043" cy="236753"/>
            </a:xfrm>
            <a:custGeom>
              <a:avLst/>
              <a:gdLst/>
              <a:ahLst/>
              <a:cxnLst/>
              <a:rect l="l" t="t" r="r" b="b"/>
              <a:pathLst>
                <a:path w="1655" h="7387" extrusionOk="0">
                  <a:moveTo>
                    <a:pt x="1320" y="1"/>
                  </a:moveTo>
                  <a:lnTo>
                    <a:pt x="0" y="7386"/>
                  </a:lnTo>
                  <a:lnTo>
                    <a:pt x="535" y="7386"/>
                  </a:lnTo>
                  <a:lnTo>
                    <a:pt x="1654" y="201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0"/>
            <p:cNvSpPr/>
            <p:nvPr/>
          </p:nvSpPr>
          <p:spPr>
            <a:xfrm>
              <a:off x="4904032" y="3658410"/>
              <a:ext cx="115156" cy="24775"/>
            </a:xfrm>
            <a:custGeom>
              <a:avLst/>
              <a:gdLst/>
              <a:ahLst/>
              <a:cxnLst/>
              <a:rect l="l" t="t" r="r" b="b"/>
              <a:pathLst>
                <a:path w="3593" h="773" extrusionOk="0">
                  <a:moveTo>
                    <a:pt x="1796" y="1"/>
                  </a:moveTo>
                  <a:cubicBezTo>
                    <a:pt x="757" y="1"/>
                    <a:pt x="0" y="773"/>
                    <a:pt x="0" y="773"/>
                  </a:cubicBezTo>
                  <a:lnTo>
                    <a:pt x="3592" y="756"/>
                  </a:lnTo>
                  <a:cubicBezTo>
                    <a:pt x="3158" y="288"/>
                    <a:pt x="2557" y="21"/>
                    <a:pt x="1922" y="4"/>
                  </a:cubicBezTo>
                  <a:cubicBezTo>
                    <a:pt x="1879" y="2"/>
                    <a:pt x="1837" y="1"/>
                    <a:pt x="17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0"/>
            <p:cNvSpPr/>
            <p:nvPr/>
          </p:nvSpPr>
          <p:spPr>
            <a:xfrm>
              <a:off x="4709104" y="3298264"/>
              <a:ext cx="123713" cy="116630"/>
            </a:xfrm>
            <a:custGeom>
              <a:avLst/>
              <a:gdLst/>
              <a:ahLst/>
              <a:cxnLst/>
              <a:rect l="l" t="t" r="r" b="b"/>
              <a:pathLst>
                <a:path w="3860" h="3639" extrusionOk="0">
                  <a:moveTo>
                    <a:pt x="2094" y="0"/>
                  </a:moveTo>
                  <a:cubicBezTo>
                    <a:pt x="1563" y="0"/>
                    <a:pt x="1047" y="275"/>
                    <a:pt x="769" y="765"/>
                  </a:cubicBezTo>
                  <a:lnTo>
                    <a:pt x="0" y="2102"/>
                  </a:lnTo>
                  <a:lnTo>
                    <a:pt x="2657" y="3639"/>
                  </a:lnTo>
                  <a:lnTo>
                    <a:pt x="3425" y="2302"/>
                  </a:lnTo>
                  <a:cubicBezTo>
                    <a:pt x="3860" y="1567"/>
                    <a:pt x="3609" y="631"/>
                    <a:pt x="2874" y="214"/>
                  </a:cubicBezTo>
                  <a:cubicBezTo>
                    <a:pt x="2629" y="69"/>
                    <a:pt x="2360" y="0"/>
                    <a:pt x="20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0"/>
            <p:cNvSpPr/>
            <p:nvPr/>
          </p:nvSpPr>
          <p:spPr>
            <a:xfrm>
              <a:off x="4030605" y="3658538"/>
              <a:ext cx="273130" cy="12884"/>
            </a:xfrm>
            <a:custGeom>
              <a:avLst/>
              <a:gdLst/>
              <a:ahLst/>
              <a:cxnLst/>
              <a:rect l="l" t="t" r="r" b="b"/>
              <a:pathLst>
                <a:path w="8522" h="402" extrusionOk="0">
                  <a:moveTo>
                    <a:pt x="0" y="0"/>
                  </a:moveTo>
                  <a:lnTo>
                    <a:pt x="0" y="401"/>
                  </a:lnTo>
                  <a:lnTo>
                    <a:pt x="8522" y="40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0"/>
            <p:cNvSpPr/>
            <p:nvPr/>
          </p:nvSpPr>
          <p:spPr>
            <a:xfrm>
              <a:off x="4137716" y="3479667"/>
              <a:ext cx="259733" cy="191755"/>
            </a:xfrm>
            <a:custGeom>
              <a:avLst/>
              <a:gdLst/>
              <a:ahLst/>
              <a:cxnLst/>
              <a:rect l="l" t="t" r="r" b="b"/>
              <a:pathLst>
                <a:path w="8104" h="5983" extrusionOk="0">
                  <a:moveTo>
                    <a:pt x="1437" y="1"/>
                  </a:moveTo>
                  <a:lnTo>
                    <a:pt x="0" y="5982"/>
                  </a:lnTo>
                  <a:lnTo>
                    <a:pt x="6500" y="5982"/>
                  </a:lnTo>
                  <a:lnTo>
                    <a:pt x="810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0"/>
            <p:cNvSpPr/>
            <p:nvPr/>
          </p:nvSpPr>
          <p:spPr>
            <a:xfrm>
              <a:off x="4150568" y="3488256"/>
              <a:ext cx="235119" cy="168711"/>
            </a:xfrm>
            <a:custGeom>
              <a:avLst/>
              <a:gdLst/>
              <a:ahLst/>
              <a:cxnLst/>
              <a:rect l="l" t="t" r="r" b="b"/>
              <a:pathLst>
                <a:path w="7336" h="5264" extrusionOk="0">
                  <a:moveTo>
                    <a:pt x="1354" y="0"/>
                  </a:moveTo>
                  <a:lnTo>
                    <a:pt x="0" y="5263"/>
                  </a:lnTo>
                  <a:lnTo>
                    <a:pt x="5948" y="5263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0"/>
            <p:cNvSpPr/>
            <p:nvPr/>
          </p:nvSpPr>
          <p:spPr>
            <a:xfrm>
              <a:off x="3975992" y="3711004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0" y="1"/>
                  </a:moveTo>
                  <a:lnTo>
                    <a:pt x="0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0"/>
            <p:cNvSpPr/>
            <p:nvPr/>
          </p:nvSpPr>
          <p:spPr>
            <a:xfrm>
              <a:off x="3989902" y="3713151"/>
              <a:ext cx="13942" cy="657089"/>
            </a:xfrm>
            <a:custGeom>
              <a:avLst/>
              <a:gdLst/>
              <a:ahLst/>
              <a:cxnLst/>
              <a:rect l="l" t="t" r="r" b="b"/>
              <a:pathLst>
                <a:path w="435" h="20502" extrusionOk="0">
                  <a:moveTo>
                    <a:pt x="1" y="1"/>
                  </a:moveTo>
                  <a:lnTo>
                    <a:pt x="1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0"/>
            <p:cNvSpPr/>
            <p:nvPr/>
          </p:nvSpPr>
          <p:spPr>
            <a:xfrm>
              <a:off x="4826919" y="3711004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0" y="1"/>
                  </a:moveTo>
                  <a:lnTo>
                    <a:pt x="0" y="20569"/>
                  </a:lnTo>
                  <a:lnTo>
                    <a:pt x="434" y="2056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0"/>
            <p:cNvSpPr/>
            <p:nvPr/>
          </p:nvSpPr>
          <p:spPr>
            <a:xfrm>
              <a:off x="4840829" y="3713151"/>
              <a:ext cx="13942" cy="657089"/>
            </a:xfrm>
            <a:custGeom>
              <a:avLst/>
              <a:gdLst/>
              <a:ahLst/>
              <a:cxnLst/>
              <a:rect l="l" t="t" r="r" b="b"/>
              <a:pathLst>
                <a:path w="435" h="20502" extrusionOk="0">
                  <a:moveTo>
                    <a:pt x="0" y="1"/>
                  </a:moveTo>
                  <a:lnTo>
                    <a:pt x="0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0"/>
            <p:cNvSpPr/>
            <p:nvPr/>
          </p:nvSpPr>
          <p:spPr>
            <a:xfrm>
              <a:off x="3916539" y="3672447"/>
              <a:ext cx="1049093" cy="54132"/>
            </a:xfrm>
            <a:custGeom>
              <a:avLst/>
              <a:gdLst/>
              <a:ahLst/>
              <a:cxnLst/>
              <a:rect l="l" t="t" r="r" b="b"/>
              <a:pathLst>
                <a:path w="32733" h="1689" extrusionOk="0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0"/>
            <p:cNvSpPr/>
            <p:nvPr/>
          </p:nvSpPr>
          <p:spPr>
            <a:xfrm>
              <a:off x="4372258" y="3726548"/>
              <a:ext cx="461648" cy="89996"/>
            </a:xfrm>
            <a:custGeom>
              <a:avLst/>
              <a:gdLst/>
              <a:ahLst/>
              <a:cxnLst/>
              <a:rect l="l" t="t" r="r" b="b"/>
              <a:pathLst>
                <a:path w="14404" h="2808" extrusionOk="0">
                  <a:moveTo>
                    <a:pt x="0" y="0"/>
                  </a:moveTo>
                  <a:lnTo>
                    <a:pt x="0" y="2807"/>
                  </a:lnTo>
                  <a:lnTo>
                    <a:pt x="14403" y="2807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0"/>
            <p:cNvSpPr/>
            <p:nvPr/>
          </p:nvSpPr>
          <p:spPr>
            <a:xfrm>
              <a:off x="4599300" y="3754912"/>
              <a:ext cx="24134" cy="20800"/>
            </a:xfrm>
            <a:custGeom>
              <a:avLst/>
              <a:gdLst/>
              <a:ahLst/>
              <a:cxnLst/>
              <a:rect l="l" t="t" r="r" b="b"/>
              <a:pathLst>
                <a:path w="753" h="649" extrusionOk="0">
                  <a:moveTo>
                    <a:pt x="435" y="1"/>
                  </a:moveTo>
                  <a:cubicBezTo>
                    <a:pt x="151" y="1"/>
                    <a:pt x="1" y="352"/>
                    <a:pt x="218" y="552"/>
                  </a:cubicBezTo>
                  <a:cubicBezTo>
                    <a:pt x="284" y="618"/>
                    <a:pt x="365" y="648"/>
                    <a:pt x="443" y="648"/>
                  </a:cubicBezTo>
                  <a:cubicBezTo>
                    <a:pt x="603" y="648"/>
                    <a:pt x="753" y="525"/>
                    <a:pt x="753" y="335"/>
                  </a:cubicBezTo>
                  <a:cubicBezTo>
                    <a:pt x="753" y="151"/>
                    <a:pt x="619" y="1"/>
                    <a:pt x="4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0"/>
            <p:cNvSpPr/>
            <p:nvPr/>
          </p:nvSpPr>
          <p:spPr>
            <a:xfrm>
              <a:off x="3840485" y="3876478"/>
              <a:ext cx="206210" cy="117848"/>
            </a:xfrm>
            <a:custGeom>
              <a:avLst/>
              <a:gdLst/>
              <a:ahLst/>
              <a:cxnLst/>
              <a:rect l="l" t="t" r="r" b="b"/>
              <a:pathLst>
                <a:path w="6434" h="3677" extrusionOk="0">
                  <a:moveTo>
                    <a:pt x="1" y="1"/>
                  </a:moveTo>
                  <a:lnTo>
                    <a:pt x="51" y="3677"/>
                  </a:lnTo>
                  <a:lnTo>
                    <a:pt x="5715" y="3677"/>
                  </a:lnTo>
                  <a:cubicBezTo>
                    <a:pt x="6116" y="3677"/>
                    <a:pt x="6434" y="3359"/>
                    <a:pt x="6434" y="2958"/>
                  </a:cubicBezTo>
                  <a:lnTo>
                    <a:pt x="6434" y="1220"/>
                  </a:lnTo>
                  <a:cubicBezTo>
                    <a:pt x="6434" y="535"/>
                    <a:pt x="5882" y="1"/>
                    <a:pt x="52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0"/>
            <p:cNvSpPr/>
            <p:nvPr/>
          </p:nvSpPr>
          <p:spPr>
            <a:xfrm>
              <a:off x="3640204" y="3994294"/>
              <a:ext cx="403830" cy="35383"/>
            </a:xfrm>
            <a:custGeom>
              <a:avLst/>
              <a:gdLst/>
              <a:ahLst/>
              <a:cxnLst/>
              <a:rect l="l" t="t" r="r" b="b"/>
              <a:pathLst>
                <a:path w="12600" h="1104" extrusionOk="0">
                  <a:moveTo>
                    <a:pt x="736" y="1"/>
                  </a:moveTo>
                  <a:cubicBezTo>
                    <a:pt x="1" y="1"/>
                    <a:pt x="1" y="1103"/>
                    <a:pt x="736" y="1103"/>
                  </a:cubicBezTo>
                  <a:lnTo>
                    <a:pt x="11864" y="1103"/>
                  </a:lnTo>
                  <a:cubicBezTo>
                    <a:pt x="12599" y="1103"/>
                    <a:pt x="12599" y="1"/>
                    <a:pt x="118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0"/>
            <p:cNvSpPr/>
            <p:nvPr/>
          </p:nvSpPr>
          <p:spPr>
            <a:xfrm>
              <a:off x="3538990" y="3522518"/>
              <a:ext cx="372774" cy="473411"/>
            </a:xfrm>
            <a:custGeom>
              <a:avLst/>
              <a:gdLst/>
              <a:ahLst/>
              <a:cxnLst/>
              <a:rect l="l" t="t" r="r" b="b"/>
              <a:pathLst>
                <a:path w="11631" h="14771" extrusionOk="0">
                  <a:moveTo>
                    <a:pt x="7754" y="0"/>
                  </a:moveTo>
                  <a:lnTo>
                    <a:pt x="1622" y="117"/>
                  </a:lnTo>
                  <a:cubicBezTo>
                    <a:pt x="686" y="117"/>
                    <a:pt x="1" y="986"/>
                    <a:pt x="218" y="1905"/>
                  </a:cubicBezTo>
                  <a:lnTo>
                    <a:pt x="3343" y="14771"/>
                  </a:lnTo>
                  <a:lnTo>
                    <a:pt x="11630" y="14687"/>
                  </a:lnTo>
                  <a:lnTo>
                    <a:pt x="77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0"/>
            <p:cNvSpPr/>
            <p:nvPr/>
          </p:nvSpPr>
          <p:spPr>
            <a:xfrm>
              <a:off x="3630044" y="4029645"/>
              <a:ext cx="93201" cy="341140"/>
            </a:xfrm>
            <a:custGeom>
              <a:avLst/>
              <a:gdLst/>
              <a:ahLst/>
              <a:cxnLst/>
              <a:rect l="l" t="t" r="r" b="b"/>
              <a:pathLst>
                <a:path w="2908" h="10644" extrusionOk="0">
                  <a:moveTo>
                    <a:pt x="1838" y="0"/>
                  </a:moveTo>
                  <a:lnTo>
                    <a:pt x="0" y="10644"/>
                  </a:lnTo>
                  <a:lnTo>
                    <a:pt x="502" y="10644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0"/>
            <p:cNvSpPr/>
            <p:nvPr/>
          </p:nvSpPr>
          <p:spPr>
            <a:xfrm>
              <a:off x="3764975" y="4029645"/>
              <a:ext cx="96983" cy="341140"/>
            </a:xfrm>
            <a:custGeom>
              <a:avLst/>
              <a:gdLst/>
              <a:ahLst/>
              <a:cxnLst/>
              <a:rect l="l" t="t" r="r" b="b"/>
              <a:pathLst>
                <a:path w="3026" h="10644" extrusionOk="0">
                  <a:moveTo>
                    <a:pt x="1939" y="0"/>
                  </a:moveTo>
                  <a:lnTo>
                    <a:pt x="1" y="10644"/>
                  </a:lnTo>
                  <a:lnTo>
                    <a:pt x="502" y="106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0"/>
            <p:cNvSpPr/>
            <p:nvPr/>
          </p:nvSpPr>
          <p:spPr>
            <a:xfrm>
              <a:off x="3945993" y="4029645"/>
              <a:ext cx="103906" cy="341140"/>
            </a:xfrm>
            <a:custGeom>
              <a:avLst/>
              <a:gdLst/>
              <a:ahLst/>
              <a:cxnLst/>
              <a:rect l="l" t="t" r="r" b="b"/>
              <a:pathLst>
                <a:path w="3242" h="10644" extrusionOk="0">
                  <a:moveTo>
                    <a:pt x="0" y="0"/>
                  </a:moveTo>
                  <a:lnTo>
                    <a:pt x="2741" y="10644"/>
                  </a:lnTo>
                  <a:lnTo>
                    <a:pt x="3242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0"/>
            <p:cNvSpPr/>
            <p:nvPr/>
          </p:nvSpPr>
          <p:spPr>
            <a:xfrm>
              <a:off x="3764975" y="3522518"/>
              <a:ext cx="171403" cy="471263"/>
            </a:xfrm>
            <a:custGeom>
              <a:avLst/>
              <a:gdLst/>
              <a:ahLst/>
              <a:cxnLst/>
              <a:rect l="l" t="t" r="r" b="b"/>
              <a:pathLst>
                <a:path w="5348" h="14704" extrusionOk="0">
                  <a:moveTo>
                    <a:pt x="1" y="0"/>
                  </a:moveTo>
                  <a:lnTo>
                    <a:pt x="3025" y="14704"/>
                  </a:lnTo>
                  <a:lnTo>
                    <a:pt x="5348" y="14704"/>
                  </a:lnTo>
                  <a:lnTo>
                    <a:pt x="2925" y="1705"/>
                  </a:lnTo>
                  <a:cubicBezTo>
                    <a:pt x="2741" y="719"/>
                    <a:pt x="1872" y="0"/>
                    <a:pt x="87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0"/>
            <p:cNvSpPr/>
            <p:nvPr/>
          </p:nvSpPr>
          <p:spPr>
            <a:xfrm>
              <a:off x="5735665" y="3648891"/>
              <a:ext cx="273675" cy="13429"/>
            </a:xfrm>
            <a:custGeom>
              <a:avLst/>
              <a:gdLst/>
              <a:ahLst/>
              <a:cxnLst/>
              <a:rect l="l" t="t" r="r" b="b"/>
              <a:pathLst>
                <a:path w="8539" h="419" extrusionOk="0">
                  <a:moveTo>
                    <a:pt x="1" y="1"/>
                  </a:moveTo>
                  <a:lnTo>
                    <a:pt x="1" y="418"/>
                  </a:lnTo>
                  <a:lnTo>
                    <a:pt x="8539" y="418"/>
                  </a:lnTo>
                  <a:lnTo>
                    <a:pt x="85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0"/>
            <p:cNvSpPr/>
            <p:nvPr/>
          </p:nvSpPr>
          <p:spPr>
            <a:xfrm>
              <a:off x="5641951" y="3470020"/>
              <a:ext cx="260278" cy="192300"/>
            </a:xfrm>
            <a:custGeom>
              <a:avLst/>
              <a:gdLst/>
              <a:ahLst/>
              <a:cxnLst/>
              <a:rect l="l" t="t" r="r" b="b"/>
              <a:pathLst>
                <a:path w="8121" h="6000" extrusionOk="0">
                  <a:moveTo>
                    <a:pt x="1" y="1"/>
                  </a:moveTo>
                  <a:lnTo>
                    <a:pt x="1605" y="5999"/>
                  </a:lnTo>
                  <a:lnTo>
                    <a:pt x="8121" y="5999"/>
                  </a:lnTo>
                  <a:lnTo>
                    <a:pt x="66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0"/>
            <p:cNvSpPr/>
            <p:nvPr/>
          </p:nvSpPr>
          <p:spPr>
            <a:xfrm>
              <a:off x="5654258" y="3479122"/>
              <a:ext cx="235119" cy="168743"/>
            </a:xfrm>
            <a:custGeom>
              <a:avLst/>
              <a:gdLst/>
              <a:ahLst/>
              <a:cxnLst/>
              <a:rect l="l" t="t" r="r" b="b"/>
              <a:pathLst>
                <a:path w="7336" h="5265" extrusionOk="0">
                  <a:moveTo>
                    <a:pt x="1" y="1"/>
                  </a:moveTo>
                  <a:lnTo>
                    <a:pt x="1388" y="5264"/>
                  </a:lnTo>
                  <a:lnTo>
                    <a:pt x="7336" y="5264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0"/>
            <p:cNvSpPr/>
            <p:nvPr/>
          </p:nvSpPr>
          <p:spPr>
            <a:xfrm>
              <a:off x="6240100" y="3713151"/>
              <a:ext cx="13974" cy="660839"/>
            </a:xfrm>
            <a:custGeom>
              <a:avLst/>
              <a:gdLst/>
              <a:ahLst/>
              <a:cxnLst/>
              <a:rect l="l" t="t" r="r" b="b"/>
              <a:pathLst>
                <a:path w="436" h="20619" extrusionOk="0">
                  <a:moveTo>
                    <a:pt x="1" y="1"/>
                  </a:moveTo>
                  <a:lnTo>
                    <a:pt x="1" y="20619"/>
                  </a:lnTo>
                  <a:lnTo>
                    <a:pt x="435" y="206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0"/>
            <p:cNvSpPr/>
            <p:nvPr/>
          </p:nvSpPr>
          <p:spPr>
            <a:xfrm>
              <a:off x="6226190" y="3714753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1" y="1"/>
                  </a:moveTo>
                  <a:lnTo>
                    <a:pt x="1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0"/>
            <p:cNvSpPr/>
            <p:nvPr/>
          </p:nvSpPr>
          <p:spPr>
            <a:xfrm>
              <a:off x="5389205" y="3713151"/>
              <a:ext cx="13942" cy="667281"/>
            </a:xfrm>
            <a:custGeom>
              <a:avLst/>
              <a:gdLst/>
              <a:ahLst/>
              <a:cxnLst/>
              <a:rect l="l" t="t" r="r" b="b"/>
              <a:pathLst>
                <a:path w="435" h="20820" extrusionOk="0">
                  <a:moveTo>
                    <a:pt x="0" y="1"/>
                  </a:moveTo>
                  <a:lnTo>
                    <a:pt x="0" y="20819"/>
                  </a:lnTo>
                  <a:lnTo>
                    <a:pt x="435" y="208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0"/>
            <p:cNvSpPr/>
            <p:nvPr/>
          </p:nvSpPr>
          <p:spPr>
            <a:xfrm>
              <a:off x="5375263" y="3714753"/>
              <a:ext cx="13974" cy="665679"/>
            </a:xfrm>
            <a:custGeom>
              <a:avLst/>
              <a:gdLst/>
              <a:ahLst/>
              <a:cxnLst/>
              <a:rect l="l" t="t" r="r" b="b"/>
              <a:pathLst>
                <a:path w="436" h="20770" extrusionOk="0">
                  <a:moveTo>
                    <a:pt x="1" y="1"/>
                  </a:moveTo>
                  <a:lnTo>
                    <a:pt x="1" y="20769"/>
                  </a:lnTo>
                  <a:lnTo>
                    <a:pt x="435" y="207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0"/>
            <p:cNvSpPr/>
            <p:nvPr/>
          </p:nvSpPr>
          <p:spPr>
            <a:xfrm>
              <a:off x="5264402" y="3674595"/>
              <a:ext cx="1049125" cy="54132"/>
            </a:xfrm>
            <a:custGeom>
              <a:avLst/>
              <a:gdLst/>
              <a:ahLst/>
              <a:cxnLst/>
              <a:rect l="l" t="t" r="r" b="b"/>
              <a:pathLst>
                <a:path w="32734" h="1689" extrusionOk="0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0"/>
            <p:cNvSpPr/>
            <p:nvPr/>
          </p:nvSpPr>
          <p:spPr>
            <a:xfrm>
              <a:off x="5396159" y="3728695"/>
              <a:ext cx="461648" cy="89452"/>
            </a:xfrm>
            <a:custGeom>
              <a:avLst/>
              <a:gdLst/>
              <a:ahLst/>
              <a:cxnLst/>
              <a:rect l="l" t="t" r="r" b="b"/>
              <a:pathLst>
                <a:path w="14404" h="2791" extrusionOk="0">
                  <a:moveTo>
                    <a:pt x="0" y="0"/>
                  </a:moveTo>
                  <a:lnTo>
                    <a:pt x="0" y="2790"/>
                  </a:lnTo>
                  <a:lnTo>
                    <a:pt x="14403" y="2790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0"/>
            <p:cNvSpPr/>
            <p:nvPr/>
          </p:nvSpPr>
          <p:spPr>
            <a:xfrm>
              <a:off x="5606600" y="3757059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318" y="1"/>
                  </a:moveTo>
                  <a:cubicBezTo>
                    <a:pt x="134" y="1"/>
                    <a:pt x="1" y="151"/>
                    <a:pt x="1" y="318"/>
                  </a:cubicBezTo>
                  <a:cubicBezTo>
                    <a:pt x="1" y="512"/>
                    <a:pt x="157" y="644"/>
                    <a:pt x="320" y="644"/>
                  </a:cubicBezTo>
                  <a:cubicBezTo>
                    <a:pt x="395" y="644"/>
                    <a:pt x="472" y="616"/>
                    <a:pt x="535" y="552"/>
                  </a:cubicBezTo>
                  <a:cubicBezTo>
                    <a:pt x="753" y="352"/>
                    <a:pt x="602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0"/>
            <p:cNvSpPr/>
            <p:nvPr/>
          </p:nvSpPr>
          <p:spPr>
            <a:xfrm>
              <a:off x="5784413" y="3874330"/>
              <a:ext cx="205665" cy="118393"/>
            </a:xfrm>
            <a:custGeom>
              <a:avLst/>
              <a:gdLst/>
              <a:ahLst/>
              <a:cxnLst/>
              <a:rect l="l" t="t" r="r" b="b"/>
              <a:pathLst>
                <a:path w="6417" h="3694" extrusionOk="0">
                  <a:moveTo>
                    <a:pt x="1203" y="1"/>
                  </a:moveTo>
                  <a:cubicBezTo>
                    <a:pt x="535" y="1"/>
                    <a:pt x="0" y="552"/>
                    <a:pt x="0" y="1221"/>
                  </a:cubicBezTo>
                  <a:lnTo>
                    <a:pt x="0" y="2958"/>
                  </a:lnTo>
                  <a:cubicBezTo>
                    <a:pt x="0" y="3359"/>
                    <a:pt x="317" y="3693"/>
                    <a:pt x="718" y="3693"/>
                  </a:cubicBezTo>
                  <a:lnTo>
                    <a:pt x="6383" y="3693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0"/>
            <p:cNvSpPr/>
            <p:nvPr/>
          </p:nvSpPr>
          <p:spPr>
            <a:xfrm>
              <a:off x="5787618" y="3992691"/>
              <a:ext cx="402740" cy="34838"/>
            </a:xfrm>
            <a:custGeom>
              <a:avLst/>
              <a:gdLst/>
              <a:ahLst/>
              <a:cxnLst/>
              <a:rect l="l" t="t" r="r" b="b"/>
              <a:pathLst>
                <a:path w="12566" h="1087" extrusionOk="0">
                  <a:moveTo>
                    <a:pt x="702" y="0"/>
                  </a:moveTo>
                  <a:cubicBezTo>
                    <a:pt x="0" y="0"/>
                    <a:pt x="0" y="1070"/>
                    <a:pt x="702" y="1086"/>
                  </a:cubicBezTo>
                  <a:lnTo>
                    <a:pt x="11847" y="1086"/>
                  </a:lnTo>
                  <a:cubicBezTo>
                    <a:pt x="12565" y="1070"/>
                    <a:pt x="12565" y="0"/>
                    <a:pt x="1184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0"/>
            <p:cNvSpPr/>
            <p:nvPr/>
          </p:nvSpPr>
          <p:spPr>
            <a:xfrm>
              <a:off x="5918799" y="3520370"/>
              <a:ext cx="373286" cy="473955"/>
            </a:xfrm>
            <a:custGeom>
              <a:avLst/>
              <a:gdLst/>
              <a:ahLst/>
              <a:cxnLst/>
              <a:rect l="l" t="t" r="r" b="b"/>
              <a:pathLst>
                <a:path w="11647" h="14788" extrusionOk="0">
                  <a:moveTo>
                    <a:pt x="3894" y="1"/>
                  </a:moveTo>
                  <a:lnTo>
                    <a:pt x="1" y="14704"/>
                  </a:lnTo>
                  <a:lnTo>
                    <a:pt x="8288" y="14788"/>
                  </a:lnTo>
                  <a:lnTo>
                    <a:pt x="11413" y="1905"/>
                  </a:lnTo>
                  <a:cubicBezTo>
                    <a:pt x="11647" y="986"/>
                    <a:pt x="10945" y="117"/>
                    <a:pt x="10009" y="117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0"/>
            <p:cNvSpPr/>
            <p:nvPr/>
          </p:nvSpPr>
          <p:spPr>
            <a:xfrm>
              <a:off x="6107317" y="4027497"/>
              <a:ext cx="93201" cy="341140"/>
            </a:xfrm>
            <a:custGeom>
              <a:avLst/>
              <a:gdLst/>
              <a:ahLst/>
              <a:cxnLst/>
              <a:rect l="l" t="t" r="r" b="b"/>
              <a:pathLst>
                <a:path w="2908" h="10644" extrusionOk="0">
                  <a:moveTo>
                    <a:pt x="0" y="0"/>
                  </a:moveTo>
                  <a:lnTo>
                    <a:pt x="2406" y="10644"/>
                  </a:lnTo>
                  <a:lnTo>
                    <a:pt x="2908" y="1064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0"/>
            <p:cNvSpPr/>
            <p:nvPr/>
          </p:nvSpPr>
          <p:spPr>
            <a:xfrm>
              <a:off x="5969149" y="4027497"/>
              <a:ext cx="96951" cy="341140"/>
            </a:xfrm>
            <a:custGeom>
              <a:avLst/>
              <a:gdLst/>
              <a:ahLst/>
              <a:cxnLst/>
              <a:rect l="l" t="t" r="r" b="b"/>
              <a:pathLst>
                <a:path w="3025" h="10644" extrusionOk="0">
                  <a:moveTo>
                    <a:pt x="0" y="0"/>
                  </a:moveTo>
                  <a:lnTo>
                    <a:pt x="2523" y="10644"/>
                  </a:lnTo>
                  <a:lnTo>
                    <a:pt x="3025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0"/>
            <p:cNvSpPr/>
            <p:nvPr/>
          </p:nvSpPr>
          <p:spPr>
            <a:xfrm>
              <a:off x="5780663" y="4027497"/>
              <a:ext cx="104451" cy="341140"/>
            </a:xfrm>
            <a:custGeom>
              <a:avLst/>
              <a:gdLst/>
              <a:ahLst/>
              <a:cxnLst/>
              <a:rect l="l" t="t" r="r" b="b"/>
              <a:pathLst>
                <a:path w="3259" h="10644" extrusionOk="0">
                  <a:moveTo>
                    <a:pt x="2172" y="0"/>
                  </a:moveTo>
                  <a:lnTo>
                    <a:pt x="0" y="10644"/>
                  </a:lnTo>
                  <a:lnTo>
                    <a:pt x="501" y="10644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0"/>
            <p:cNvSpPr/>
            <p:nvPr/>
          </p:nvSpPr>
          <p:spPr>
            <a:xfrm>
              <a:off x="5894184" y="3520370"/>
              <a:ext cx="171916" cy="471295"/>
            </a:xfrm>
            <a:custGeom>
              <a:avLst/>
              <a:gdLst/>
              <a:ahLst/>
              <a:cxnLst/>
              <a:rect l="l" t="t" r="r" b="b"/>
              <a:pathLst>
                <a:path w="5364" h="14705" extrusionOk="0">
                  <a:moveTo>
                    <a:pt x="4495" y="1"/>
                  </a:moveTo>
                  <a:cubicBezTo>
                    <a:pt x="3492" y="1"/>
                    <a:pt x="2624" y="736"/>
                    <a:pt x="2440" y="1721"/>
                  </a:cubicBezTo>
                  <a:lnTo>
                    <a:pt x="0" y="14704"/>
                  </a:lnTo>
                  <a:lnTo>
                    <a:pt x="2323" y="14704"/>
                  </a:lnTo>
                  <a:lnTo>
                    <a:pt x="53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0"/>
            <p:cNvSpPr/>
            <p:nvPr/>
          </p:nvSpPr>
          <p:spPr>
            <a:xfrm>
              <a:off x="4190182" y="3132661"/>
              <a:ext cx="10224" cy="89996"/>
            </a:xfrm>
            <a:custGeom>
              <a:avLst/>
              <a:gdLst/>
              <a:ahLst/>
              <a:cxnLst/>
              <a:rect l="l" t="t" r="r" b="b"/>
              <a:pathLst>
                <a:path w="319" h="2808" extrusionOk="0">
                  <a:moveTo>
                    <a:pt x="1" y="1"/>
                  </a:moveTo>
                  <a:lnTo>
                    <a:pt x="1" y="2808"/>
                  </a:lnTo>
                  <a:lnTo>
                    <a:pt x="318" y="280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0"/>
            <p:cNvSpPr/>
            <p:nvPr/>
          </p:nvSpPr>
          <p:spPr>
            <a:xfrm>
              <a:off x="4520586" y="3132661"/>
              <a:ext cx="9679" cy="89996"/>
            </a:xfrm>
            <a:custGeom>
              <a:avLst/>
              <a:gdLst/>
              <a:ahLst/>
              <a:cxnLst/>
              <a:rect l="l" t="t" r="r" b="b"/>
              <a:pathLst>
                <a:path w="302" h="2808" extrusionOk="0">
                  <a:moveTo>
                    <a:pt x="1" y="1"/>
                  </a:moveTo>
                  <a:lnTo>
                    <a:pt x="1" y="2808"/>
                  </a:lnTo>
                  <a:lnTo>
                    <a:pt x="302" y="280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0"/>
            <p:cNvSpPr/>
            <p:nvPr/>
          </p:nvSpPr>
          <p:spPr>
            <a:xfrm>
              <a:off x="4153228" y="3096797"/>
              <a:ext cx="419887" cy="35896"/>
            </a:xfrm>
            <a:custGeom>
              <a:avLst/>
              <a:gdLst/>
              <a:ahLst/>
              <a:cxnLst/>
              <a:rect l="l" t="t" r="r" b="b"/>
              <a:pathLst>
                <a:path w="13101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13100" y="1120"/>
                  </a:lnTo>
                  <a:lnTo>
                    <a:pt x="131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0"/>
            <p:cNvSpPr/>
            <p:nvPr/>
          </p:nvSpPr>
          <p:spPr>
            <a:xfrm>
              <a:off x="4432224" y="2826872"/>
              <a:ext cx="57882" cy="269957"/>
            </a:xfrm>
            <a:custGeom>
              <a:avLst/>
              <a:gdLst/>
              <a:ahLst/>
              <a:cxnLst/>
              <a:rect l="l" t="t" r="r" b="b"/>
              <a:pathLst>
                <a:path w="1806" h="8423" extrusionOk="0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0"/>
            <p:cNvSpPr/>
            <p:nvPr/>
          </p:nvSpPr>
          <p:spPr>
            <a:xfrm>
              <a:off x="4447223" y="3020198"/>
              <a:ext cx="26826" cy="23140"/>
            </a:xfrm>
            <a:custGeom>
              <a:avLst/>
              <a:gdLst/>
              <a:ahLst/>
              <a:cxnLst/>
              <a:rect l="l" t="t" r="r" b="b"/>
              <a:pathLst>
                <a:path w="837" h="722" extrusionOk="0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0"/>
            <p:cNvSpPr/>
            <p:nvPr/>
          </p:nvSpPr>
          <p:spPr>
            <a:xfrm>
              <a:off x="4453120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0"/>
            <p:cNvSpPr/>
            <p:nvPr/>
          </p:nvSpPr>
          <p:spPr>
            <a:xfrm>
              <a:off x="4373316" y="2826872"/>
              <a:ext cx="57882" cy="269957"/>
            </a:xfrm>
            <a:custGeom>
              <a:avLst/>
              <a:gdLst/>
              <a:ahLst/>
              <a:cxnLst/>
              <a:rect l="l" t="t" r="r" b="b"/>
              <a:pathLst>
                <a:path w="1806" h="8423" extrusionOk="0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0"/>
            <p:cNvSpPr/>
            <p:nvPr/>
          </p:nvSpPr>
          <p:spPr>
            <a:xfrm>
              <a:off x="4388315" y="3020198"/>
              <a:ext cx="26826" cy="23140"/>
            </a:xfrm>
            <a:custGeom>
              <a:avLst/>
              <a:gdLst/>
              <a:ahLst/>
              <a:cxnLst/>
              <a:rect l="l" t="t" r="r" b="b"/>
              <a:pathLst>
                <a:path w="837" h="722" extrusionOk="0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0"/>
            <p:cNvSpPr/>
            <p:nvPr/>
          </p:nvSpPr>
          <p:spPr>
            <a:xfrm>
              <a:off x="4394212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1" y="0"/>
                  </a:moveTo>
                  <a:lnTo>
                    <a:pt x="1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0"/>
            <p:cNvSpPr/>
            <p:nvPr/>
          </p:nvSpPr>
          <p:spPr>
            <a:xfrm>
              <a:off x="4317645" y="2826872"/>
              <a:ext cx="57850" cy="269957"/>
            </a:xfrm>
            <a:custGeom>
              <a:avLst/>
              <a:gdLst/>
              <a:ahLst/>
              <a:cxnLst/>
              <a:rect l="l" t="t" r="r" b="b"/>
              <a:pathLst>
                <a:path w="1805" h="8423" extrusionOk="0">
                  <a:moveTo>
                    <a:pt x="0" y="1"/>
                  </a:moveTo>
                  <a:lnTo>
                    <a:pt x="0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0"/>
            <p:cNvSpPr/>
            <p:nvPr/>
          </p:nvSpPr>
          <p:spPr>
            <a:xfrm>
              <a:off x="4332099" y="3020198"/>
              <a:ext cx="26794" cy="23140"/>
            </a:xfrm>
            <a:custGeom>
              <a:avLst/>
              <a:gdLst/>
              <a:ahLst/>
              <a:cxnLst/>
              <a:rect l="l" t="t" r="r" b="b"/>
              <a:pathLst>
                <a:path w="836" h="722" extrusionOk="0">
                  <a:moveTo>
                    <a:pt x="485" y="1"/>
                  </a:moveTo>
                  <a:cubicBezTo>
                    <a:pt x="167" y="1"/>
                    <a:pt x="0" y="402"/>
                    <a:pt x="234" y="619"/>
                  </a:cubicBezTo>
                  <a:cubicBezTo>
                    <a:pt x="305" y="689"/>
                    <a:pt x="393" y="721"/>
                    <a:pt x="479" y="721"/>
                  </a:cubicBezTo>
                  <a:cubicBezTo>
                    <a:pt x="660" y="721"/>
                    <a:pt x="836" y="583"/>
                    <a:pt x="836" y="368"/>
                  </a:cubicBezTo>
                  <a:cubicBezTo>
                    <a:pt x="836" y="168"/>
                    <a:pt x="685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0"/>
            <p:cNvSpPr/>
            <p:nvPr/>
          </p:nvSpPr>
          <p:spPr>
            <a:xfrm>
              <a:off x="4337997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0"/>
            <p:cNvSpPr/>
            <p:nvPr/>
          </p:nvSpPr>
          <p:spPr>
            <a:xfrm>
              <a:off x="4220181" y="2844564"/>
              <a:ext cx="95349" cy="247971"/>
            </a:xfrm>
            <a:custGeom>
              <a:avLst/>
              <a:gdLst/>
              <a:ahLst/>
              <a:cxnLst/>
              <a:rect l="l" t="t" r="r" b="b"/>
              <a:pathLst>
                <a:path w="2975" h="7737" extrusionOk="0">
                  <a:moveTo>
                    <a:pt x="2223" y="0"/>
                  </a:moveTo>
                  <a:lnTo>
                    <a:pt x="0" y="7469"/>
                  </a:lnTo>
                  <a:lnTo>
                    <a:pt x="802" y="7736"/>
                  </a:lnTo>
                  <a:lnTo>
                    <a:pt x="2974" y="335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0"/>
            <p:cNvSpPr/>
            <p:nvPr/>
          </p:nvSpPr>
          <p:spPr>
            <a:xfrm>
              <a:off x="5125722" y="2948438"/>
              <a:ext cx="142462" cy="171403"/>
            </a:xfrm>
            <a:custGeom>
              <a:avLst/>
              <a:gdLst/>
              <a:ahLst/>
              <a:cxnLst/>
              <a:rect l="l" t="t" r="r" b="b"/>
              <a:pathLst>
                <a:path w="4445" h="5348" extrusionOk="0">
                  <a:moveTo>
                    <a:pt x="2273" y="1"/>
                  </a:moveTo>
                  <a:cubicBezTo>
                    <a:pt x="2279" y="1"/>
                    <a:pt x="2285" y="1"/>
                    <a:pt x="2292" y="1"/>
                  </a:cubicBezTo>
                  <a:lnTo>
                    <a:pt x="2292" y="1"/>
                  </a:lnTo>
                  <a:cubicBezTo>
                    <a:pt x="2291" y="1"/>
                    <a:pt x="2290" y="1"/>
                    <a:pt x="2290" y="1"/>
                  </a:cubicBezTo>
                  <a:close/>
                  <a:moveTo>
                    <a:pt x="2005" y="1"/>
                  </a:moveTo>
                  <a:cubicBezTo>
                    <a:pt x="1872" y="18"/>
                    <a:pt x="1755" y="34"/>
                    <a:pt x="1621" y="68"/>
                  </a:cubicBezTo>
                  <a:cubicBezTo>
                    <a:pt x="1421" y="118"/>
                    <a:pt x="1237" y="185"/>
                    <a:pt x="1053" y="285"/>
                  </a:cubicBezTo>
                  <a:cubicBezTo>
                    <a:pt x="802" y="419"/>
                    <a:pt x="602" y="619"/>
                    <a:pt x="435" y="836"/>
                  </a:cubicBezTo>
                  <a:cubicBezTo>
                    <a:pt x="251" y="1120"/>
                    <a:pt x="134" y="1438"/>
                    <a:pt x="67" y="1772"/>
                  </a:cubicBezTo>
                  <a:cubicBezTo>
                    <a:pt x="0" y="2173"/>
                    <a:pt x="51" y="2574"/>
                    <a:pt x="218" y="2925"/>
                  </a:cubicBezTo>
                  <a:cubicBezTo>
                    <a:pt x="318" y="3109"/>
                    <a:pt x="435" y="3292"/>
                    <a:pt x="552" y="3459"/>
                  </a:cubicBezTo>
                  <a:cubicBezTo>
                    <a:pt x="669" y="3643"/>
                    <a:pt x="786" y="3827"/>
                    <a:pt x="903" y="4028"/>
                  </a:cubicBezTo>
                  <a:cubicBezTo>
                    <a:pt x="1153" y="4412"/>
                    <a:pt x="1320" y="4846"/>
                    <a:pt x="1354" y="5297"/>
                  </a:cubicBezTo>
                  <a:lnTo>
                    <a:pt x="1354" y="5348"/>
                  </a:lnTo>
                  <a:lnTo>
                    <a:pt x="1387" y="5348"/>
                  </a:lnTo>
                  <a:lnTo>
                    <a:pt x="2356" y="5331"/>
                  </a:lnTo>
                  <a:lnTo>
                    <a:pt x="3292" y="5314"/>
                  </a:lnTo>
                  <a:lnTo>
                    <a:pt x="3325" y="5314"/>
                  </a:lnTo>
                  <a:lnTo>
                    <a:pt x="3325" y="5281"/>
                  </a:lnTo>
                  <a:cubicBezTo>
                    <a:pt x="3392" y="4813"/>
                    <a:pt x="3526" y="4362"/>
                    <a:pt x="3710" y="3944"/>
                  </a:cubicBezTo>
                  <a:cubicBezTo>
                    <a:pt x="3793" y="3744"/>
                    <a:pt x="3894" y="3543"/>
                    <a:pt x="4011" y="3359"/>
                  </a:cubicBezTo>
                  <a:cubicBezTo>
                    <a:pt x="4111" y="3175"/>
                    <a:pt x="4211" y="2975"/>
                    <a:pt x="4278" y="2774"/>
                  </a:cubicBezTo>
                  <a:cubicBezTo>
                    <a:pt x="4412" y="2407"/>
                    <a:pt x="4445" y="2006"/>
                    <a:pt x="4378" y="1622"/>
                  </a:cubicBezTo>
                  <a:cubicBezTo>
                    <a:pt x="4295" y="1287"/>
                    <a:pt x="4144" y="970"/>
                    <a:pt x="3927" y="703"/>
                  </a:cubicBezTo>
                  <a:cubicBezTo>
                    <a:pt x="3743" y="485"/>
                    <a:pt x="3526" y="318"/>
                    <a:pt x="3275" y="201"/>
                  </a:cubicBezTo>
                  <a:cubicBezTo>
                    <a:pt x="3075" y="101"/>
                    <a:pt x="2874" y="51"/>
                    <a:pt x="2674" y="18"/>
                  </a:cubicBezTo>
                  <a:cubicBezTo>
                    <a:pt x="2546" y="2"/>
                    <a:pt x="2419" y="1"/>
                    <a:pt x="2292" y="1"/>
                  </a:cubicBezTo>
                  <a:lnTo>
                    <a:pt x="2292" y="1"/>
                  </a:lnTo>
                  <a:cubicBezTo>
                    <a:pt x="2408" y="1"/>
                    <a:pt x="2541" y="18"/>
                    <a:pt x="2674" y="34"/>
                  </a:cubicBezTo>
                  <a:cubicBezTo>
                    <a:pt x="2874" y="68"/>
                    <a:pt x="3075" y="134"/>
                    <a:pt x="3259" y="218"/>
                  </a:cubicBezTo>
                  <a:cubicBezTo>
                    <a:pt x="3493" y="352"/>
                    <a:pt x="3710" y="519"/>
                    <a:pt x="3877" y="736"/>
                  </a:cubicBezTo>
                  <a:cubicBezTo>
                    <a:pt x="4094" y="1003"/>
                    <a:pt x="4244" y="1304"/>
                    <a:pt x="4311" y="1622"/>
                  </a:cubicBezTo>
                  <a:cubicBezTo>
                    <a:pt x="4378" y="2006"/>
                    <a:pt x="4345" y="2390"/>
                    <a:pt x="4211" y="2758"/>
                  </a:cubicBezTo>
                  <a:cubicBezTo>
                    <a:pt x="4144" y="2958"/>
                    <a:pt x="4061" y="3142"/>
                    <a:pt x="3944" y="3326"/>
                  </a:cubicBezTo>
                  <a:cubicBezTo>
                    <a:pt x="3843" y="3510"/>
                    <a:pt x="3743" y="3710"/>
                    <a:pt x="3643" y="3911"/>
                  </a:cubicBezTo>
                  <a:cubicBezTo>
                    <a:pt x="3463" y="4335"/>
                    <a:pt x="3332" y="4775"/>
                    <a:pt x="3263" y="5231"/>
                  </a:cubicBezTo>
                  <a:lnTo>
                    <a:pt x="3263" y="5231"/>
                  </a:lnTo>
                  <a:lnTo>
                    <a:pt x="2356" y="5247"/>
                  </a:lnTo>
                  <a:lnTo>
                    <a:pt x="1418" y="5263"/>
                  </a:lnTo>
                  <a:lnTo>
                    <a:pt x="1418" y="5263"/>
                  </a:lnTo>
                  <a:cubicBezTo>
                    <a:pt x="1379" y="4808"/>
                    <a:pt x="1214" y="4369"/>
                    <a:pt x="953" y="3977"/>
                  </a:cubicBezTo>
                  <a:cubicBezTo>
                    <a:pt x="853" y="3794"/>
                    <a:pt x="719" y="3610"/>
                    <a:pt x="602" y="3426"/>
                  </a:cubicBezTo>
                  <a:cubicBezTo>
                    <a:pt x="485" y="3259"/>
                    <a:pt x="368" y="3075"/>
                    <a:pt x="268" y="2891"/>
                  </a:cubicBezTo>
                  <a:cubicBezTo>
                    <a:pt x="101" y="2557"/>
                    <a:pt x="51" y="2156"/>
                    <a:pt x="134" y="1789"/>
                  </a:cubicBezTo>
                  <a:cubicBezTo>
                    <a:pt x="184" y="1454"/>
                    <a:pt x="301" y="1154"/>
                    <a:pt x="468" y="870"/>
                  </a:cubicBezTo>
                  <a:cubicBezTo>
                    <a:pt x="635" y="636"/>
                    <a:pt x="836" y="452"/>
                    <a:pt x="1070" y="318"/>
                  </a:cubicBezTo>
                  <a:cubicBezTo>
                    <a:pt x="1237" y="218"/>
                    <a:pt x="1437" y="151"/>
                    <a:pt x="1638" y="84"/>
                  </a:cubicBezTo>
                  <a:cubicBezTo>
                    <a:pt x="1755" y="51"/>
                    <a:pt x="1889" y="34"/>
                    <a:pt x="2005" y="18"/>
                  </a:cubicBezTo>
                  <a:lnTo>
                    <a:pt x="2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0"/>
            <p:cNvSpPr/>
            <p:nvPr/>
          </p:nvSpPr>
          <p:spPr>
            <a:xfrm>
              <a:off x="5157836" y="3005711"/>
              <a:ext cx="79292" cy="109323"/>
            </a:xfrm>
            <a:custGeom>
              <a:avLst/>
              <a:gdLst/>
              <a:ahLst/>
              <a:cxnLst/>
              <a:rect l="l" t="t" r="r" b="b"/>
              <a:pathLst>
                <a:path w="2474" h="3411" extrusionOk="0">
                  <a:moveTo>
                    <a:pt x="364" y="28"/>
                  </a:moveTo>
                  <a:cubicBezTo>
                    <a:pt x="410" y="28"/>
                    <a:pt x="456" y="41"/>
                    <a:pt x="502" y="68"/>
                  </a:cubicBezTo>
                  <a:cubicBezTo>
                    <a:pt x="586" y="102"/>
                    <a:pt x="653" y="152"/>
                    <a:pt x="686" y="219"/>
                  </a:cubicBezTo>
                  <a:cubicBezTo>
                    <a:pt x="736" y="286"/>
                    <a:pt x="770" y="369"/>
                    <a:pt x="786" y="453"/>
                  </a:cubicBezTo>
                  <a:cubicBezTo>
                    <a:pt x="820" y="603"/>
                    <a:pt x="836" y="770"/>
                    <a:pt x="836" y="921"/>
                  </a:cubicBezTo>
                  <a:cubicBezTo>
                    <a:pt x="838" y="942"/>
                    <a:pt x="839" y="963"/>
                    <a:pt x="840" y="984"/>
                  </a:cubicBezTo>
                  <a:lnTo>
                    <a:pt x="840" y="984"/>
                  </a:lnTo>
                  <a:cubicBezTo>
                    <a:pt x="788" y="980"/>
                    <a:pt x="736" y="975"/>
                    <a:pt x="686" y="971"/>
                  </a:cubicBezTo>
                  <a:cubicBezTo>
                    <a:pt x="486" y="954"/>
                    <a:pt x="318" y="870"/>
                    <a:pt x="168" y="720"/>
                  </a:cubicBezTo>
                  <a:cubicBezTo>
                    <a:pt x="118" y="653"/>
                    <a:pt x="68" y="586"/>
                    <a:pt x="51" y="486"/>
                  </a:cubicBezTo>
                  <a:cubicBezTo>
                    <a:pt x="18" y="403"/>
                    <a:pt x="34" y="302"/>
                    <a:pt x="68" y="236"/>
                  </a:cubicBezTo>
                  <a:cubicBezTo>
                    <a:pt x="118" y="152"/>
                    <a:pt x="185" y="85"/>
                    <a:pt x="252" y="52"/>
                  </a:cubicBezTo>
                  <a:cubicBezTo>
                    <a:pt x="289" y="37"/>
                    <a:pt x="327" y="28"/>
                    <a:pt x="364" y="28"/>
                  </a:cubicBezTo>
                  <a:close/>
                  <a:moveTo>
                    <a:pt x="2031" y="51"/>
                  </a:moveTo>
                  <a:cubicBezTo>
                    <a:pt x="2143" y="51"/>
                    <a:pt x="2252" y="92"/>
                    <a:pt x="2340" y="169"/>
                  </a:cubicBezTo>
                  <a:cubicBezTo>
                    <a:pt x="2407" y="236"/>
                    <a:pt x="2440" y="319"/>
                    <a:pt x="2440" y="419"/>
                  </a:cubicBezTo>
                  <a:cubicBezTo>
                    <a:pt x="2440" y="503"/>
                    <a:pt x="2407" y="586"/>
                    <a:pt x="2340" y="670"/>
                  </a:cubicBezTo>
                  <a:cubicBezTo>
                    <a:pt x="2290" y="737"/>
                    <a:pt x="2223" y="804"/>
                    <a:pt x="2123" y="837"/>
                  </a:cubicBezTo>
                  <a:cubicBezTo>
                    <a:pt x="2039" y="887"/>
                    <a:pt x="1956" y="904"/>
                    <a:pt x="1856" y="937"/>
                  </a:cubicBezTo>
                  <a:cubicBezTo>
                    <a:pt x="1713" y="963"/>
                    <a:pt x="1560" y="979"/>
                    <a:pt x="1404" y="993"/>
                  </a:cubicBezTo>
                  <a:lnTo>
                    <a:pt x="1404" y="993"/>
                  </a:lnTo>
                  <a:cubicBezTo>
                    <a:pt x="1404" y="958"/>
                    <a:pt x="1404" y="922"/>
                    <a:pt x="1404" y="887"/>
                  </a:cubicBezTo>
                  <a:cubicBezTo>
                    <a:pt x="1404" y="737"/>
                    <a:pt x="1438" y="570"/>
                    <a:pt x="1505" y="436"/>
                  </a:cubicBezTo>
                  <a:cubicBezTo>
                    <a:pt x="1572" y="269"/>
                    <a:pt x="1705" y="152"/>
                    <a:pt x="1856" y="85"/>
                  </a:cubicBezTo>
                  <a:cubicBezTo>
                    <a:pt x="1913" y="62"/>
                    <a:pt x="1972" y="51"/>
                    <a:pt x="2031" y="51"/>
                  </a:cubicBezTo>
                  <a:close/>
                  <a:moveTo>
                    <a:pt x="353" y="0"/>
                  </a:moveTo>
                  <a:cubicBezTo>
                    <a:pt x="318" y="0"/>
                    <a:pt x="284" y="6"/>
                    <a:pt x="252" y="18"/>
                  </a:cubicBezTo>
                  <a:cubicBezTo>
                    <a:pt x="168" y="68"/>
                    <a:pt x="85" y="135"/>
                    <a:pt x="51" y="219"/>
                  </a:cubicBezTo>
                  <a:cubicBezTo>
                    <a:pt x="1" y="302"/>
                    <a:pt x="1" y="403"/>
                    <a:pt x="18" y="503"/>
                  </a:cubicBezTo>
                  <a:cubicBezTo>
                    <a:pt x="34" y="586"/>
                    <a:pt x="85" y="670"/>
                    <a:pt x="151" y="754"/>
                  </a:cubicBezTo>
                  <a:cubicBezTo>
                    <a:pt x="218" y="820"/>
                    <a:pt x="302" y="870"/>
                    <a:pt x="385" y="921"/>
                  </a:cubicBezTo>
                  <a:cubicBezTo>
                    <a:pt x="486" y="954"/>
                    <a:pt x="569" y="987"/>
                    <a:pt x="669" y="1004"/>
                  </a:cubicBezTo>
                  <a:cubicBezTo>
                    <a:pt x="727" y="1009"/>
                    <a:pt x="784" y="1014"/>
                    <a:pt x="842" y="1018"/>
                  </a:cubicBezTo>
                  <a:lnTo>
                    <a:pt x="842" y="1018"/>
                  </a:lnTo>
                  <a:cubicBezTo>
                    <a:pt x="857" y="1296"/>
                    <a:pt x="872" y="1550"/>
                    <a:pt x="887" y="1789"/>
                  </a:cubicBezTo>
                  <a:cubicBezTo>
                    <a:pt x="920" y="2307"/>
                    <a:pt x="937" y="2742"/>
                    <a:pt x="953" y="3026"/>
                  </a:cubicBezTo>
                  <a:cubicBezTo>
                    <a:pt x="970" y="3176"/>
                    <a:pt x="970" y="3293"/>
                    <a:pt x="987" y="3377"/>
                  </a:cubicBezTo>
                  <a:cubicBezTo>
                    <a:pt x="987" y="3293"/>
                    <a:pt x="970" y="3176"/>
                    <a:pt x="970" y="3026"/>
                  </a:cubicBezTo>
                  <a:cubicBezTo>
                    <a:pt x="953" y="2742"/>
                    <a:pt x="937" y="2307"/>
                    <a:pt x="903" y="1789"/>
                  </a:cubicBezTo>
                  <a:cubicBezTo>
                    <a:pt x="888" y="1550"/>
                    <a:pt x="887" y="1298"/>
                    <a:pt x="875" y="1020"/>
                  </a:cubicBezTo>
                  <a:lnTo>
                    <a:pt x="875" y="1020"/>
                  </a:lnTo>
                  <a:cubicBezTo>
                    <a:pt x="948" y="1025"/>
                    <a:pt x="1021" y="1028"/>
                    <a:pt x="1095" y="1028"/>
                  </a:cubicBezTo>
                  <a:cubicBezTo>
                    <a:pt x="1153" y="1028"/>
                    <a:pt x="1212" y="1026"/>
                    <a:pt x="1271" y="1021"/>
                  </a:cubicBezTo>
                  <a:cubicBezTo>
                    <a:pt x="1306" y="1021"/>
                    <a:pt x="1342" y="1020"/>
                    <a:pt x="1377" y="1019"/>
                  </a:cubicBezTo>
                  <a:lnTo>
                    <a:pt x="1377" y="1019"/>
                  </a:lnTo>
                  <a:cubicBezTo>
                    <a:pt x="1373" y="1126"/>
                    <a:pt x="1376" y="1232"/>
                    <a:pt x="1388" y="1338"/>
                  </a:cubicBezTo>
                  <a:cubicBezTo>
                    <a:pt x="1388" y="1472"/>
                    <a:pt x="1404" y="1622"/>
                    <a:pt x="1404" y="1756"/>
                  </a:cubicBezTo>
                  <a:cubicBezTo>
                    <a:pt x="1455" y="2274"/>
                    <a:pt x="1505" y="2692"/>
                    <a:pt x="1555" y="2992"/>
                  </a:cubicBezTo>
                  <a:cubicBezTo>
                    <a:pt x="1572" y="3143"/>
                    <a:pt x="1588" y="3243"/>
                    <a:pt x="1605" y="3327"/>
                  </a:cubicBezTo>
                  <a:cubicBezTo>
                    <a:pt x="1605" y="3243"/>
                    <a:pt x="1588" y="3143"/>
                    <a:pt x="1572" y="2992"/>
                  </a:cubicBezTo>
                  <a:cubicBezTo>
                    <a:pt x="1521" y="2692"/>
                    <a:pt x="1471" y="2274"/>
                    <a:pt x="1421" y="1756"/>
                  </a:cubicBezTo>
                  <a:cubicBezTo>
                    <a:pt x="1421" y="1622"/>
                    <a:pt x="1404" y="1472"/>
                    <a:pt x="1404" y="1338"/>
                  </a:cubicBezTo>
                  <a:cubicBezTo>
                    <a:pt x="1404" y="1232"/>
                    <a:pt x="1404" y="1125"/>
                    <a:pt x="1404" y="1018"/>
                  </a:cubicBezTo>
                  <a:lnTo>
                    <a:pt x="1404" y="1018"/>
                  </a:lnTo>
                  <a:cubicBezTo>
                    <a:pt x="1560" y="1012"/>
                    <a:pt x="1716" y="993"/>
                    <a:pt x="1872" y="954"/>
                  </a:cubicBezTo>
                  <a:cubicBezTo>
                    <a:pt x="1956" y="937"/>
                    <a:pt x="2056" y="904"/>
                    <a:pt x="2140" y="870"/>
                  </a:cubicBezTo>
                  <a:cubicBezTo>
                    <a:pt x="2240" y="820"/>
                    <a:pt x="2307" y="754"/>
                    <a:pt x="2374" y="687"/>
                  </a:cubicBezTo>
                  <a:cubicBezTo>
                    <a:pt x="2424" y="603"/>
                    <a:pt x="2457" y="503"/>
                    <a:pt x="2474" y="419"/>
                  </a:cubicBezTo>
                  <a:cubicBezTo>
                    <a:pt x="2474" y="319"/>
                    <a:pt x="2424" y="219"/>
                    <a:pt x="2357" y="152"/>
                  </a:cubicBezTo>
                  <a:cubicBezTo>
                    <a:pt x="2268" y="63"/>
                    <a:pt x="2149" y="18"/>
                    <a:pt x="2025" y="18"/>
                  </a:cubicBezTo>
                  <a:cubicBezTo>
                    <a:pt x="1963" y="18"/>
                    <a:pt x="1900" y="29"/>
                    <a:pt x="1839" y="52"/>
                  </a:cubicBezTo>
                  <a:cubicBezTo>
                    <a:pt x="1689" y="135"/>
                    <a:pt x="1555" y="252"/>
                    <a:pt x="1488" y="419"/>
                  </a:cubicBezTo>
                  <a:cubicBezTo>
                    <a:pt x="1421" y="570"/>
                    <a:pt x="1388" y="720"/>
                    <a:pt x="1388" y="887"/>
                  </a:cubicBezTo>
                  <a:cubicBezTo>
                    <a:pt x="1384" y="923"/>
                    <a:pt x="1381" y="959"/>
                    <a:pt x="1379" y="995"/>
                  </a:cubicBezTo>
                  <a:lnTo>
                    <a:pt x="1379" y="995"/>
                  </a:lnTo>
                  <a:cubicBezTo>
                    <a:pt x="1343" y="998"/>
                    <a:pt x="1307" y="1001"/>
                    <a:pt x="1271" y="1004"/>
                  </a:cubicBezTo>
                  <a:cubicBezTo>
                    <a:pt x="1137" y="1004"/>
                    <a:pt x="1002" y="997"/>
                    <a:pt x="873" y="987"/>
                  </a:cubicBezTo>
                  <a:lnTo>
                    <a:pt x="873" y="987"/>
                  </a:lnTo>
                  <a:cubicBezTo>
                    <a:pt x="872" y="965"/>
                    <a:pt x="871" y="943"/>
                    <a:pt x="870" y="921"/>
                  </a:cubicBezTo>
                  <a:cubicBezTo>
                    <a:pt x="853" y="754"/>
                    <a:pt x="836" y="603"/>
                    <a:pt x="820" y="436"/>
                  </a:cubicBezTo>
                  <a:cubicBezTo>
                    <a:pt x="803" y="353"/>
                    <a:pt x="770" y="286"/>
                    <a:pt x="719" y="202"/>
                  </a:cubicBezTo>
                  <a:cubicBezTo>
                    <a:pt x="669" y="135"/>
                    <a:pt x="602" y="68"/>
                    <a:pt x="519" y="35"/>
                  </a:cubicBezTo>
                  <a:cubicBezTo>
                    <a:pt x="467" y="14"/>
                    <a:pt x="409" y="0"/>
                    <a:pt x="353" y="0"/>
                  </a:cubicBezTo>
                  <a:close/>
                  <a:moveTo>
                    <a:pt x="1605" y="3327"/>
                  </a:moveTo>
                  <a:cubicBezTo>
                    <a:pt x="1605" y="3360"/>
                    <a:pt x="1622" y="3393"/>
                    <a:pt x="1622" y="3410"/>
                  </a:cubicBezTo>
                  <a:cubicBezTo>
                    <a:pt x="1622" y="3393"/>
                    <a:pt x="1622" y="3360"/>
                    <a:pt x="1605" y="33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0"/>
            <p:cNvSpPr/>
            <p:nvPr/>
          </p:nvSpPr>
          <p:spPr>
            <a:xfrm>
              <a:off x="5170175" y="3116059"/>
              <a:ext cx="62145" cy="61087"/>
            </a:xfrm>
            <a:custGeom>
              <a:avLst/>
              <a:gdLst/>
              <a:ahLst/>
              <a:cxnLst/>
              <a:rect l="l" t="t" r="r" b="b"/>
              <a:pathLst>
                <a:path w="1939" h="1906" extrusionOk="0">
                  <a:moveTo>
                    <a:pt x="1905" y="1"/>
                  </a:moveTo>
                  <a:lnTo>
                    <a:pt x="0" y="51"/>
                  </a:lnTo>
                  <a:lnTo>
                    <a:pt x="34" y="1170"/>
                  </a:lnTo>
                  <a:lnTo>
                    <a:pt x="669" y="1905"/>
                  </a:lnTo>
                  <a:lnTo>
                    <a:pt x="1387" y="1872"/>
                  </a:lnTo>
                  <a:lnTo>
                    <a:pt x="1938" y="12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0"/>
            <p:cNvSpPr/>
            <p:nvPr/>
          </p:nvSpPr>
          <p:spPr>
            <a:xfrm>
              <a:off x="5191039" y="3171218"/>
              <a:ext cx="23621" cy="6474"/>
            </a:xfrm>
            <a:custGeom>
              <a:avLst/>
              <a:gdLst/>
              <a:ahLst/>
              <a:cxnLst/>
              <a:rect l="l" t="t" r="r" b="b"/>
              <a:pathLst>
                <a:path w="737" h="202" extrusionOk="0">
                  <a:moveTo>
                    <a:pt x="352" y="1"/>
                  </a:moveTo>
                  <a:cubicBezTo>
                    <a:pt x="218" y="17"/>
                    <a:pt x="84" y="84"/>
                    <a:pt x="1" y="201"/>
                  </a:cubicBezTo>
                  <a:lnTo>
                    <a:pt x="736" y="151"/>
                  </a:lnTo>
                  <a:cubicBezTo>
                    <a:pt x="636" y="51"/>
                    <a:pt x="502" y="1"/>
                    <a:pt x="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0"/>
            <p:cNvSpPr/>
            <p:nvPr/>
          </p:nvSpPr>
          <p:spPr>
            <a:xfrm>
              <a:off x="5172322" y="3143943"/>
              <a:ext cx="58395" cy="9647"/>
            </a:xfrm>
            <a:custGeom>
              <a:avLst/>
              <a:gdLst/>
              <a:ahLst/>
              <a:cxnLst/>
              <a:rect l="l" t="t" r="r" b="b"/>
              <a:pathLst>
                <a:path w="1822" h="301" extrusionOk="0">
                  <a:moveTo>
                    <a:pt x="1755" y="200"/>
                  </a:moveTo>
                  <a:cubicBezTo>
                    <a:pt x="1771" y="217"/>
                    <a:pt x="1805" y="233"/>
                    <a:pt x="1821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67" y="250"/>
                  </a:cubicBezTo>
                  <a:cubicBezTo>
                    <a:pt x="34" y="267"/>
                    <a:pt x="17" y="283"/>
                    <a:pt x="0" y="300"/>
                  </a:cubicBezTo>
                  <a:cubicBezTo>
                    <a:pt x="17" y="283"/>
                    <a:pt x="50" y="267"/>
                    <a:pt x="67" y="267"/>
                  </a:cubicBezTo>
                  <a:cubicBezTo>
                    <a:pt x="100" y="233"/>
                    <a:pt x="167" y="200"/>
                    <a:pt x="251" y="167"/>
                  </a:cubicBezTo>
                  <a:cubicBezTo>
                    <a:pt x="476" y="76"/>
                    <a:pt x="716" y="30"/>
                    <a:pt x="957" y="30"/>
                  </a:cubicBezTo>
                  <a:cubicBezTo>
                    <a:pt x="1163" y="30"/>
                    <a:pt x="1371" y="64"/>
                    <a:pt x="1571" y="133"/>
                  </a:cubicBezTo>
                  <a:cubicBezTo>
                    <a:pt x="1654" y="167"/>
                    <a:pt x="1704" y="183"/>
                    <a:pt x="1755" y="200"/>
                  </a:cubicBezTo>
                  <a:cubicBezTo>
                    <a:pt x="1704" y="167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0"/>
            <p:cNvSpPr/>
            <p:nvPr/>
          </p:nvSpPr>
          <p:spPr>
            <a:xfrm>
              <a:off x="5172322" y="3134777"/>
              <a:ext cx="58395" cy="9166"/>
            </a:xfrm>
            <a:custGeom>
              <a:avLst/>
              <a:gdLst/>
              <a:ahLst/>
              <a:cxnLst/>
              <a:rect l="l" t="t" r="r" b="b"/>
              <a:pathLst>
                <a:path w="1822" h="286" extrusionOk="0">
                  <a:moveTo>
                    <a:pt x="970" y="0"/>
                  </a:moveTo>
                  <a:cubicBezTo>
                    <a:pt x="722" y="0"/>
                    <a:pt x="473" y="51"/>
                    <a:pt x="234" y="152"/>
                  </a:cubicBezTo>
                  <a:cubicBezTo>
                    <a:pt x="184" y="168"/>
                    <a:pt x="117" y="202"/>
                    <a:pt x="67" y="235"/>
                  </a:cubicBezTo>
                  <a:cubicBezTo>
                    <a:pt x="34" y="252"/>
                    <a:pt x="17" y="269"/>
                    <a:pt x="0" y="285"/>
                  </a:cubicBezTo>
                  <a:cubicBezTo>
                    <a:pt x="17" y="285"/>
                    <a:pt x="50" y="269"/>
                    <a:pt x="67" y="252"/>
                  </a:cubicBezTo>
                  <a:cubicBezTo>
                    <a:pt x="100" y="235"/>
                    <a:pt x="167" y="202"/>
                    <a:pt x="251" y="168"/>
                  </a:cubicBezTo>
                  <a:cubicBezTo>
                    <a:pt x="470" y="72"/>
                    <a:pt x="703" y="26"/>
                    <a:pt x="938" y="26"/>
                  </a:cubicBezTo>
                  <a:cubicBezTo>
                    <a:pt x="1151" y="26"/>
                    <a:pt x="1364" y="64"/>
                    <a:pt x="1571" y="135"/>
                  </a:cubicBezTo>
                  <a:cubicBezTo>
                    <a:pt x="1654" y="152"/>
                    <a:pt x="1704" y="185"/>
                    <a:pt x="1755" y="202"/>
                  </a:cubicBezTo>
                  <a:cubicBezTo>
                    <a:pt x="1771" y="219"/>
                    <a:pt x="1805" y="219"/>
                    <a:pt x="1821" y="235"/>
                  </a:cubicBezTo>
                  <a:cubicBezTo>
                    <a:pt x="1805" y="219"/>
                    <a:pt x="1788" y="202"/>
                    <a:pt x="1755" y="185"/>
                  </a:cubicBezTo>
                  <a:cubicBezTo>
                    <a:pt x="1704" y="152"/>
                    <a:pt x="1638" y="135"/>
                    <a:pt x="1571" y="102"/>
                  </a:cubicBezTo>
                  <a:cubicBezTo>
                    <a:pt x="1375" y="34"/>
                    <a:pt x="1173" y="0"/>
                    <a:pt x="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0"/>
            <p:cNvSpPr/>
            <p:nvPr/>
          </p:nvSpPr>
          <p:spPr>
            <a:xfrm>
              <a:off x="5171777" y="3125739"/>
              <a:ext cx="58395" cy="9102"/>
            </a:xfrm>
            <a:custGeom>
              <a:avLst/>
              <a:gdLst/>
              <a:ahLst/>
              <a:cxnLst/>
              <a:rect l="l" t="t" r="r" b="b"/>
              <a:pathLst>
                <a:path w="1822" h="284" extrusionOk="0">
                  <a:moveTo>
                    <a:pt x="1755" y="200"/>
                  </a:moveTo>
                  <a:cubicBezTo>
                    <a:pt x="1772" y="217"/>
                    <a:pt x="1805" y="233"/>
                    <a:pt x="1822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51" y="250"/>
                  </a:cubicBezTo>
                  <a:cubicBezTo>
                    <a:pt x="34" y="267"/>
                    <a:pt x="17" y="267"/>
                    <a:pt x="0" y="283"/>
                  </a:cubicBezTo>
                  <a:cubicBezTo>
                    <a:pt x="17" y="283"/>
                    <a:pt x="34" y="267"/>
                    <a:pt x="67" y="250"/>
                  </a:cubicBezTo>
                  <a:cubicBezTo>
                    <a:pt x="101" y="233"/>
                    <a:pt x="167" y="200"/>
                    <a:pt x="251" y="166"/>
                  </a:cubicBezTo>
                  <a:cubicBezTo>
                    <a:pt x="476" y="76"/>
                    <a:pt x="716" y="30"/>
                    <a:pt x="958" y="30"/>
                  </a:cubicBezTo>
                  <a:cubicBezTo>
                    <a:pt x="1164" y="30"/>
                    <a:pt x="1371" y="64"/>
                    <a:pt x="1571" y="133"/>
                  </a:cubicBezTo>
                  <a:cubicBezTo>
                    <a:pt x="1638" y="166"/>
                    <a:pt x="1705" y="183"/>
                    <a:pt x="1755" y="200"/>
                  </a:cubicBezTo>
                  <a:cubicBezTo>
                    <a:pt x="1705" y="166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0"/>
            <p:cNvSpPr/>
            <p:nvPr/>
          </p:nvSpPr>
          <p:spPr>
            <a:xfrm>
              <a:off x="5131074" y="2959688"/>
              <a:ext cx="51985" cy="98906"/>
            </a:xfrm>
            <a:custGeom>
              <a:avLst/>
              <a:gdLst/>
              <a:ahLst/>
              <a:cxnLst/>
              <a:rect l="l" t="t" r="r" b="b"/>
              <a:pathLst>
                <a:path w="1622" h="3086" extrusionOk="0">
                  <a:moveTo>
                    <a:pt x="1421" y="1"/>
                  </a:moveTo>
                  <a:cubicBezTo>
                    <a:pt x="1270" y="17"/>
                    <a:pt x="1137" y="68"/>
                    <a:pt x="1003" y="134"/>
                  </a:cubicBezTo>
                  <a:cubicBezTo>
                    <a:pt x="803" y="251"/>
                    <a:pt x="619" y="385"/>
                    <a:pt x="485" y="569"/>
                  </a:cubicBezTo>
                  <a:cubicBezTo>
                    <a:pt x="118" y="1003"/>
                    <a:pt x="1" y="1605"/>
                    <a:pt x="151" y="2156"/>
                  </a:cubicBezTo>
                  <a:cubicBezTo>
                    <a:pt x="218" y="2373"/>
                    <a:pt x="318" y="2574"/>
                    <a:pt x="452" y="2758"/>
                  </a:cubicBezTo>
                  <a:cubicBezTo>
                    <a:pt x="535" y="2875"/>
                    <a:pt x="652" y="2975"/>
                    <a:pt x="786" y="3042"/>
                  </a:cubicBezTo>
                  <a:cubicBezTo>
                    <a:pt x="849" y="3073"/>
                    <a:pt x="900" y="3085"/>
                    <a:pt x="932" y="3085"/>
                  </a:cubicBezTo>
                  <a:cubicBezTo>
                    <a:pt x="951" y="3085"/>
                    <a:pt x="964" y="3081"/>
                    <a:pt x="970" y="3075"/>
                  </a:cubicBezTo>
                  <a:cubicBezTo>
                    <a:pt x="1036" y="3008"/>
                    <a:pt x="920" y="2824"/>
                    <a:pt x="803" y="2540"/>
                  </a:cubicBezTo>
                  <a:cubicBezTo>
                    <a:pt x="752" y="2390"/>
                    <a:pt x="702" y="2223"/>
                    <a:pt x="686" y="2039"/>
                  </a:cubicBezTo>
                  <a:cubicBezTo>
                    <a:pt x="619" y="1638"/>
                    <a:pt x="702" y="1220"/>
                    <a:pt x="920" y="886"/>
                  </a:cubicBezTo>
                  <a:cubicBezTo>
                    <a:pt x="1020" y="736"/>
                    <a:pt x="1120" y="602"/>
                    <a:pt x="1237" y="469"/>
                  </a:cubicBezTo>
                  <a:cubicBezTo>
                    <a:pt x="1454" y="251"/>
                    <a:pt x="1621" y="134"/>
                    <a:pt x="1605" y="51"/>
                  </a:cubicBezTo>
                  <a:cubicBezTo>
                    <a:pt x="1588" y="17"/>
                    <a:pt x="1521" y="1"/>
                    <a:pt x="14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0"/>
            <p:cNvSpPr/>
            <p:nvPr/>
          </p:nvSpPr>
          <p:spPr>
            <a:xfrm>
              <a:off x="5162130" y="3070004"/>
              <a:ext cx="20384" cy="17307"/>
            </a:xfrm>
            <a:custGeom>
              <a:avLst/>
              <a:gdLst/>
              <a:ahLst/>
              <a:cxnLst/>
              <a:rect l="l" t="t" r="r" b="b"/>
              <a:pathLst>
                <a:path w="636" h="540" extrusionOk="0">
                  <a:moveTo>
                    <a:pt x="352" y="1"/>
                  </a:moveTo>
                  <a:cubicBezTo>
                    <a:pt x="118" y="1"/>
                    <a:pt x="1" y="285"/>
                    <a:pt x="151" y="452"/>
                  </a:cubicBezTo>
                  <a:cubicBezTo>
                    <a:pt x="211" y="512"/>
                    <a:pt x="286" y="539"/>
                    <a:pt x="358" y="539"/>
                  </a:cubicBezTo>
                  <a:cubicBezTo>
                    <a:pt x="488" y="539"/>
                    <a:pt x="608" y="451"/>
                    <a:pt x="619" y="301"/>
                  </a:cubicBezTo>
                  <a:cubicBezTo>
                    <a:pt x="636" y="151"/>
                    <a:pt x="519" y="17"/>
                    <a:pt x="3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0"/>
            <p:cNvSpPr/>
            <p:nvPr/>
          </p:nvSpPr>
          <p:spPr>
            <a:xfrm>
              <a:off x="4965055" y="2817578"/>
              <a:ext cx="467545" cy="464533"/>
            </a:xfrm>
            <a:custGeom>
              <a:avLst/>
              <a:gdLst/>
              <a:ahLst/>
              <a:cxnLst/>
              <a:rect l="l" t="t" r="r" b="b"/>
              <a:pathLst>
                <a:path w="14588" h="14494" extrusionOk="0">
                  <a:moveTo>
                    <a:pt x="14587" y="7242"/>
                  </a:moveTo>
                  <a:cubicBezTo>
                    <a:pt x="14587" y="7242"/>
                    <a:pt x="14587" y="7242"/>
                    <a:pt x="14587" y="7242"/>
                  </a:cubicBezTo>
                  <a:cubicBezTo>
                    <a:pt x="14587" y="7242"/>
                    <a:pt x="14587" y="7242"/>
                    <a:pt x="14587" y="7242"/>
                  </a:cubicBezTo>
                  <a:close/>
                  <a:moveTo>
                    <a:pt x="7462" y="0"/>
                  </a:moveTo>
                  <a:cubicBezTo>
                    <a:pt x="7416" y="0"/>
                    <a:pt x="7368" y="2"/>
                    <a:pt x="7319" y="7"/>
                  </a:cubicBezTo>
                  <a:lnTo>
                    <a:pt x="6835" y="24"/>
                  </a:lnTo>
                  <a:cubicBezTo>
                    <a:pt x="6768" y="24"/>
                    <a:pt x="6684" y="24"/>
                    <a:pt x="6601" y="40"/>
                  </a:cubicBezTo>
                  <a:lnTo>
                    <a:pt x="6350" y="74"/>
                  </a:lnTo>
                  <a:cubicBezTo>
                    <a:pt x="6200" y="107"/>
                    <a:pt x="6033" y="124"/>
                    <a:pt x="5866" y="157"/>
                  </a:cubicBezTo>
                  <a:cubicBezTo>
                    <a:pt x="5548" y="224"/>
                    <a:pt x="5214" y="324"/>
                    <a:pt x="4896" y="441"/>
                  </a:cubicBezTo>
                  <a:lnTo>
                    <a:pt x="4663" y="525"/>
                  </a:lnTo>
                  <a:cubicBezTo>
                    <a:pt x="4629" y="542"/>
                    <a:pt x="4579" y="558"/>
                    <a:pt x="4546" y="575"/>
                  </a:cubicBezTo>
                  <a:lnTo>
                    <a:pt x="4429" y="625"/>
                  </a:lnTo>
                  <a:lnTo>
                    <a:pt x="3961" y="842"/>
                  </a:lnTo>
                  <a:cubicBezTo>
                    <a:pt x="3810" y="926"/>
                    <a:pt x="3660" y="1026"/>
                    <a:pt x="3510" y="1126"/>
                  </a:cubicBezTo>
                  <a:cubicBezTo>
                    <a:pt x="3426" y="1160"/>
                    <a:pt x="3343" y="1210"/>
                    <a:pt x="3276" y="1260"/>
                  </a:cubicBezTo>
                  <a:lnTo>
                    <a:pt x="3059" y="1427"/>
                  </a:lnTo>
                  <a:cubicBezTo>
                    <a:pt x="2775" y="1628"/>
                    <a:pt x="2507" y="1862"/>
                    <a:pt x="2240" y="2112"/>
                  </a:cubicBezTo>
                  <a:lnTo>
                    <a:pt x="1872" y="2530"/>
                  </a:lnTo>
                  <a:lnTo>
                    <a:pt x="1789" y="2630"/>
                  </a:lnTo>
                  <a:lnTo>
                    <a:pt x="1705" y="2730"/>
                  </a:lnTo>
                  <a:lnTo>
                    <a:pt x="1538" y="2964"/>
                  </a:lnTo>
                  <a:lnTo>
                    <a:pt x="1371" y="3182"/>
                  </a:lnTo>
                  <a:lnTo>
                    <a:pt x="1221" y="3415"/>
                  </a:lnTo>
                  <a:lnTo>
                    <a:pt x="1070" y="3666"/>
                  </a:lnTo>
                  <a:lnTo>
                    <a:pt x="1003" y="3783"/>
                  </a:lnTo>
                  <a:cubicBezTo>
                    <a:pt x="970" y="3816"/>
                    <a:pt x="953" y="3867"/>
                    <a:pt x="937" y="3900"/>
                  </a:cubicBezTo>
                  <a:cubicBezTo>
                    <a:pt x="853" y="4084"/>
                    <a:pt x="769" y="4251"/>
                    <a:pt x="686" y="4418"/>
                  </a:cubicBezTo>
                  <a:lnTo>
                    <a:pt x="485" y="4953"/>
                  </a:lnTo>
                  <a:cubicBezTo>
                    <a:pt x="1" y="6440"/>
                    <a:pt x="1" y="8044"/>
                    <a:pt x="485" y="9531"/>
                  </a:cubicBezTo>
                  <a:lnTo>
                    <a:pt x="686" y="10065"/>
                  </a:lnTo>
                  <a:lnTo>
                    <a:pt x="937" y="10583"/>
                  </a:lnTo>
                  <a:lnTo>
                    <a:pt x="1003" y="10700"/>
                  </a:lnTo>
                  <a:lnTo>
                    <a:pt x="1070" y="10834"/>
                  </a:lnTo>
                  <a:lnTo>
                    <a:pt x="1221" y="11068"/>
                  </a:lnTo>
                  <a:lnTo>
                    <a:pt x="1371" y="11302"/>
                  </a:lnTo>
                  <a:lnTo>
                    <a:pt x="1538" y="11536"/>
                  </a:lnTo>
                  <a:lnTo>
                    <a:pt x="1705" y="11753"/>
                  </a:lnTo>
                  <a:lnTo>
                    <a:pt x="1789" y="11853"/>
                  </a:lnTo>
                  <a:lnTo>
                    <a:pt x="1872" y="11970"/>
                  </a:lnTo>
                  <a:lnTo>
                    <a:pt x="2240" y="12371"/>
                  </a:lnTo>
                  <a:cubicBezTo>
                    <a:pt x="2507" y="12622"/>
                    <a:pt x="2775" y="12856"/>
                    <a:pt x="3059" y="13073"/>
                  </a:cubicBezTo>
                  <a:lnTo>
                    <a:pt x="3276" y="13223"/>
                  </a:lnTo>
                  <a:cubicBezTo>
                    <a:pt x="3359" y="13274"/>
                    <a:pt x="3426" y="13324"/>
                    <a:pt x="3510" y="13374"/>
                  </a:cubicBezTo>
                  <a:cubicBezTo>
                    <a:pt x="3660" y="13457"/>
                    <a:pt x="3810" y="13558"/>
                    <a:pt x="3961" y="13641"/>
                  </a:cubicBezTo>
                  <a:lnTo>
                    <a:pt x="4429" y="13858"/>
                  </a:lnTo>
                  <a:lnTo>
                    <a:pt x="4546" y="13925"/>
                  </a:lnTo>
                  <a:cubicBezTo>
                    <a:pt x="4579" y="13942"/>
                    <a:pt x="4612" y="13942"/>
                    <a:pt x="4663" y="13959"/>
                  </a:cubicBezTo>
                  <a:lnTo>
                    <a:pt x="4896" y="14059"/>
                  </a:lnTo>
                  <a:cubicBezTo>
                    <a:pt x="5214" y="14159"/>
                    <a:pt x="5548" y="14259"/>
                    <a:pt x="5866" y="14326"/>
                  </a:cubicBezTo>
                  <a:cubicBezTo>
                    <a:pt x="6033" y="14360"/>
                    <a:pt x="6200" y="14376"/>
                    <a:pt x="6350" y="14410"/>
                  </a:cubicBezTo>
                  <a:lnTo>
                    <a:pt x="6601" y="14443"/>
                  </a:lnTo>
                  <a:cubicBezTo>
                    <a:pt x="6684" y="14460"/>
                    <a:pt x="6768" y="14460"/>
                    <a:pt x="6835" y="14460"/>
                  </a:cubicBezTo>
                  <a:lnTo>
                    <a:pt x="7319" y="14493"/>
                  </a:lnTo>
                  <a:cubicBezTo>
                    <a:pt x="7486" y="14493"/>
                    <a:pt x="7637" y="14477"/>
                    <a:pt x="7787" y="14460"/>
                  </a:cubicBezTo>
                  <a:cubicBezTo>
                    <a:pt x="8105" y="14460"/>
                    <a:pt x="8405" y="14410"/>
                    <a:pt x="8706" y="14360"/>
                  </a:cubicBezTo>
                  <a:cubicBezTo>
                    <a:pt x="8856" y="14343"/>
                    <a:pt x="9007" y="14309"/>
                    <a:pt x="9140" y="14259"/>
                  </a:cubicBezTo>
                  <a:cubicBezTo>
                    <a:pt x="9291" y="14226"/>
                    <a:pt x="9441" y="14192"/>
                    <a:pt x="9575" y="14142"/>
                  </a:cubicBezTo>
                  <a:lnTo>
                    <a:pt x="9976" y="13992"/>
                  </a:lnTo>
                  <a:lnTo>
                    <a:pt x="10176" y="13925"/>
                  </a:lnTo>
                  <a:lnTo>
                    <a:pt x="10377" y="13825"/>
                  </a:lnTo>
                  <a:lnTo>
                    <a:pt x="10745" y="13641"/>
                  </a:lnTo>
                  <a:cubicBezTo>
                    <a:pt x="10878" y="13591"/>
                    <a:pt x="10978" y="13507"/>
                    <a:pt x="11095" y="13441"/>
                  </a:cubicBezTo>
                  <a:cubicBezTo>
                    <a:pt x="11212" y="13374"/>
                    <a:pt x="11329" y="13307"/>
                    <a:pt x="11446" y="13240"/>
                  </a:cubicBezTo>
                  <a:lnTo>
                    <a:pt x="11747" y="13006"/>
                  </a:lnTo>
                  <a:cubicBezTo>
                    <a:pt x="12499" y="12438"/>
                    <a:pt x="13117" y="11736"/>
                    <a:pt x="13585" y="10934"/>
                  </a:cubicBezTo>
                  <a:cubicBezTo>
                    <a:pt x="13953" y="10333"/>
                    <a:pt x="14220" y="9681"/>
                    <a:pt x="14370" y="9013"/>
                  </a:cubicBezTo>
                  <a:lnTo>
                    <a:pt x="14420" y="8812"/>
                  </a:lnTo>
                  <a:cubicBezTo>
                    <a:pt x="14454" y="8745"/>
                    <a:pt x="14454" y="8679"/>
                    <a:pt x="14471" y="8612"/>
                  </a:cubicBezTo>
                  <a:lnTo>
                    <a:pt x="14521" y="8261"/>
                  </a:lnTo>
                  <a:cubicBezTo>
                    <a:pt x="14537" y="8144"/>
                    <a:pt x="14554" y="8044"/>
                    <a:pt x="14554" y="7960"/>
                  </a:cubicBezTo>
                  <a:cubicBezTo>
                    <a:pt x="14571" y="7860"/>
                    <a:pt x="14571" y="7776"/>
                    <a:pt x="14571" y="7710"/>
                  </a:cubicBezTo>
                  <a:cubicBezTo>
                    <a:pt x="14571" y="7559"/>
                    <a:pt x="14587" y="7442"/>
                    <a:pt x="14587" y="7359"/>
                  </a:cubicBezTo>
                  <a:cubicBezTo>
                    <a:pt x="14587" y="7275"/>
                    <a:pt x="14587" y="7242"/>
                    <a:pt x="14587" y="7242"/>
                  </a:cubicBezTo>
                  <a:cubicBezTo>
                    <a:pt x="14587" y="7242"/>
                    <a:pt x="14587" y="7275"/>
                    <a:pt x="14571" y="7359"/>
                  </a:cubicBezTo>
                  <a:cubicBezTo>
                    <a:pt x="14571" y="7442"/>
                    <a:pt x="14571" y="7559"/>
                    <a:pt x="14554" y="7710"/>
                  </a:cubicBezTo>
                  <a:cubicBezTo>
                    <a:pt x="14554" y="7776"/>
                    <a:pt x="14554" y="7860"/>
                    <a:pt x="14537" y="7960"/>
                  </a:cubicBezTo>
                  <a:cubicBezTo>
                    <a:pt x="14537" y="8044"/>
                    <a:pt x="14521" y="8144"/>
                    <a:pt x="14504" y="8261"/>
                  </a:cubicBezTo>
                  <a:cubicBezTo>
                    <a:pt x="14487" y="8361"/>
                    <a:pt x="14471" y="8478"/>
                    <a:pt x="14437" y="8612"/>
                  </a:cubicBezTo>
                  <a:cubicBezTo>
                    <a:pt x="14437" y="8679"/>
                    <a:pt x="14420" y="8745"/>
                    <a:pt x="14404" y="8796"/>
                  </a:cubicBezTo>
                  <a:cubicBezTo>
                    <a:pt x="14387" y="8862"/>
                    <a:pt x="14370" y="8929"/>
                    <a:pt x="14354" y="8996"/>
                  </a:cubicBezTo>
                  <a:cubicBezTo>
                    <a:pt x="14186" y="9681"/>
                    <a:pt x="13919" y="10316"/>
                    <a:pt x="13552" y="10918"/>
                  </a:cubicBezTo>
                  <a:cubicBezTo>
                    <a:pt x="13084" y="11703"/>
                    <a:pt x="12465" y="12405"/>
                    <a:pt x="11730" y="12956"/>
                  </a:cubicBezTo>
                  <a:lnTo>
                    <a:pt x="11413" y="13190"/>
                  </a:lnTo>
                  <a:cubicBezTo>
                    <a:pt x="11296" y="13257"/>
                    <a:pt x="11196" y="13324"/>
                    <a:pt x="11079" y="13390"/>
                  </a:cubicBezTo>
                  <a:cubicBezTo>
                    <a:pt x="10962" y="13457"/>
                    <a:pt x="10845" y="13541"/>
                    <a:pt x="10728" y="13608"/>
                  </a:cubicBezTo>
                  <a:lnTo>
                    <a:pt x="10343" y="13775"/>
                  </a:lnTo>
                  <a:lnTo>
                    <a:pt x="10160" y="13875"/>
                  </a:lnTo>
                  <a:lnTo>
                    <a:pt x="9959" y="13942"/>
                  </a:lnTo>
                  <a:lnTo>
                    <a:pt x="9558" y="14092"/>
                  </a:lnTo>
                  <a:cubicBezTo>
                    <a:pt x="9425" y="14142"/>
                    <a:pt x="9274" y="14159"/>
                    <a:pt x="9140" y="14209"/>
                  </a:cubicBezTo>
                  <a:cubicBezTo>
                    <a:pt x="8990" y="14243"/>
                    <a:pt x="8840" y="14276"/>
                    <a:pt x="8706" y="14309"/>
                  </a:cubicBezTo>
                  <a:cubicBezTo>
                    <a:pt x="8405" y="14360"/>
                    <a:pt x="8088" y="14393"/>
                    <a:pt x="7787" y="14410"/>
                  </a:cubicBezTo>
                  <a:cubicBezTo>
                    <a:pt x="7637" y="14410"/>
                    <a:pt x="7486" y="14426"/>
                    <a:pt x="7319" y="14426"/>
                  </a:cubicBezTo>
                  <a:lnTo>
                    <a:pt x="6851" y="14393"/>
                  </a:lnTo>
                  <a:lnTo>
                    <a:pt x="6601" y="14393"/>
                  </a:lnTo>
                  <a:lnTo>
                    <a:pt x="6367" y="14343"/>
                  </a:lnTo>
                  <a:cubicBezTo>
                    <a:pt x="6200" y="14326"/>
                    <a:pt x="6049" y="14309"/>
                    <a:pt x="5882" y="14276"/>
                  </a:cubicBezTo>
                  <a:cubicBezTo>
                    <a:pt x="5565" y="14192"/>
                    <a:pt x="5231" y="14109"/>
                    <a:pt x="4930" y="13992"/>
                  </a:cubicBezTo>
                  <a:lnTo>
                    <a:pt x="4679" y="13908"/>
                  </a:lnTo>
                  <a:cubicBezTo>
                    <a:pt x="4646" y="13892"/>
                    <a:pt x="4612" y="13875"/>
                    <a:pt x="4562" y="13858"/>
                  </a:cubicBezTo>
                  <a:lnTo>
                    <a:pt x="4445" y="13808"/>
                  </a:lnTo>
                  <a:lnTo>
                    <a:pt x="3994" y="13574"/>
                  </a:lnTo>
                  <a:cubicBezTo>
                    <a:pt x="3844" y="13491"/>
                    <a:pt x="3693" y="13407"/>
                    <a:pt x="3543" y="13307"/>
                  </a:cubicBezTo>
                  <a:cubicBezTo>
                    <a:pt x="3460" y="13257"/>
                    <a:pt x="3393" y="13223"/>
                    <a:pt x="3326" y="13173"/>
                  </a:cubicBezTo>
                  <a:lnTo>
                    <a:pt x="3109" y="13006"/>
                  </a:lnTo>
                  <a:cubicBezTo>
                    <a:pt x="2825" y="12806"/>
                    <a:pt x="2541" y="12572"/>
                    <a:pt x="2290" y="12321"/>
                  </a:cubicBezTo>
                  <a:lnTo>
                    <a:pt x="1922" y="11920"/>
                  </a:lnTo>
                  <a:lnTo>
                    <a:pt x="1839" y="11820"/>
                  </a:lnTo>
                  <a:lnTo>
                    <a:pt x="1755" y="11703"/>
                  </a:lnTo>
                  <a:lnTo>
                    <a:pt x="1588" y="11486"/>
                  </a:lnTo>
                  <a:lnTo>
                    <a:pt x="1421" y="11268"/>
                  </a:lnTo>
                  <a:lnTo>
                    <a:pt x="1271" y="11035"/>
                  </a:lnTo>
                  <a:lnTo>
                    <a:pt x="1137" y="10784"/>
                  </a:lnTo>
                  <a:lnTo>
                    <a:pt x="1054" y="10667"/>
                  </a:lnTo>
                  <a:lnTo>
                    <a:pt x="1003" y="10550"/>
                  </a:lnTo>
                  <a:lnTo>
                    <a:pt x="753" y="10049"/>
                  </a:lnTo>
                  <a:cubicBezTo>
                    <a:pt x="686" y="9865"/>
                    <a:pt x="619" y="9681"/>
                    <a:pt x="569" y="9514"/>
                  </a:cubicBezTo>
                  <a:cubicBezTo>
                    <a:pt x="68" y="8044"/>
                    <a:pt x="68" y="6440"/>
                    <a:pt x="569" y="4969"/>
                  </a:cubicBezTo>
                  <a:cubicBezTo>
                    <a:pt x="619" y="4802"/>
                    <a:pt x="686" y="4618"/>
                    <a:pt x="753" y="4451"/>
                  </a:cubicBezTo>
                  <a:lnTo>
                    <a:pt x="1003" y="3933"/>
                  </a:lnTo>
                  <a:cubicBezTo>
                    <a:pt x="1020" y="3900"/>
                    <a:pt x="1037" y="3850"/>
                    <a:pt x="1054" y="3816"/>
                  </a:cubicBezTo>
                  <a:lnTo>
                    <a:pt x="1137" y="3700"/>
                  </a:lnTo>
                  <a:lnTo>
                    <a:pt x="1271" y="3449"/>
                  </a:lnTo>
                  <a:lnTo>
                    <a:pt x="1421" y="3215"/>
                  </a:lnTo>
                  <a:lnTo>
                    <a:pt x="1588" y="2998"/>
                  </a:lnTo>
                  <a:lnTo>
                    <a:pt x="1755" y="2781"/>
                  </a:lnTo>
                  <a:lnTo>
                    <a:pt x="1839" y="2664"/>
                  </a:lnTo>
                  <a:lnTo>
                    <a:pt x="1922" y="2563"/>
                  </a:lnTo>
                  <a:lnTo>
                    <a:pt x="2290" y="2162"/>
                  </a:lnTo>
                  <a:cubicBezTo>
                    <a:pt x="2541" y="1912"/>
                    <a:pt x="2825" y="1695"/>
                    <a:pt x="3109" y="1477"/>
                  </a:cubicBezTo>
                  <a:lnTo>
                    <a:pt x="3326" y="1310"/>
                  </a:lnTo>
                  <a:cubicBezTo>
                    <a:pt x="3393" y="1260"/>
                    <a:pt x="3460" y="1227"/>
                    <a:pt x="3543" y="1177"/>
                  </a:cubicBezTo>
                  <a:cubicBezTo>
                    <a:pt x="3693" y="1093"/>
                    <a:pt x="3827" y="993"/>
                    <a:pt x="3994" y="909"/>
                  </a:cubicBezTo>
                  <a:lnTo>
                    <a:pt x="4445" y="692"/>
                  </a:lnTo>
                  <a:lnTo>
                    <a:pt x="4562" y="625"/>
                  </a:lnTo>
                  <a:cubicBezTo>
                    <a:pt x="4612" y="608"/>
                    <a:pt x="4646" y="592"/>
                    <a:pt x="4679" y="592"/>
                  </a:cubicBezTo>
                  <a:lnTo>
                    <a:pt x="4930" y="491"/>
                  </a:lnTo>
                  <a:cubicBezTo>
                    <a:pt x="5231" y="375"/>
                    <a:pt x="5565" y="291"/>
                    <a:pt x="5882" y="224"/>
                  </a:cubicBezTo>
                  <a:cubicBezTo>
                    <a:pt x="6049" y="191"/>
                    <a:pt x="6200" y="157"/>
                    <a:pt x="6367" y="141"/>
                  </a:cubicBezTo>
                  <a:lnTo>
                    <a:pt x="6601" y="107"/>
                  </a:lnTo>
                  <a:cubicBezTo>
                    <a:pt x="6684" y="90"/>
                    <a:pt x="6768" y="90"/>
                    <a:pt x="6851" y="90"/>
                  </a:cubicBezTo>
                  <a:lnTo>
                    <a:pt x="7319" y="57"/>
                  </a:lnTo>
                  <a:cubicBezTo>
                    <a:pt x="7470" y="57"/>
                    <a:pt x="7637" y="74"/>
                    <a:pt x="7787" y="74"/>
                  </a:cubicBezTo>
                  <a:cubicBezTo>
                    <a:pt x="8088" y="90"/>
                    <a:pt x="8389" y="124"/>
                    <a:pt x="8689" y="191"/>
                  </a:cubicBezTo>
                  <a:cubicBezTo>
                    <a:pt x="8840" y="207"/>
                    <a:pt x="8990" y="241"/>
                    <a:pt x="9124" y="274"/>
                  </a:cubicBezTo>
                  <a:cubicBezTo>
                    <a:pt x="9274" y="324"/>
                    <a:pt x="9425" y="358"/>
                    <a:pt x="9558" y="391"/>
                  </a:cubicBezTo>
                  <a:lnTo>
                    <a:pt x="9959" y="542"/>
                  </a:lnTo>
                  <a:lnTo>
                    <a:pt x="10160" y="608"/>
                  </a:lnTo>
                  <a:cubicBezTo>
                    <a:pt x="10227" y="642"/>
                    <a:pt x="10293" y="675"/>
                    <a:pt x="10343" y="709"/>
                  </a:cubicBezTo>
                  <a:lnTo>
                    <a:pt x="10728" y="892"/>
                  </a:lnTo>
                  <a:cubicBezTo>
                    <a:pt x="10845" y="943"/>
                    <a:pt x="10962" y="1026"/>
                    <a:pt x="11079" y="1093"/>
                  </a:cubicBezTo>
                  <a:cubicBezTo>
                    <a:pt x="11179" y="1160"/>
                    <a:pt x="11296" y="1227"/>
                    <a:pt x="11413" y="1293"/>
                  </a:cubicBezTo>
                  <a:lnTo>
                    <a:pt x="11714" y="1527"/>
                  </a:lnTo>
                  <a:cubicBezTo>
                    <a:pt x="12449" y="2079"/>
                    <a:pt x="13084" y="2781"/>
                    <a:pt x="13552" y="3566"/>
                  </a:cubicBezTo>
                  <a:cubicBezTo>
                    <a:pt x="13919" y="4167"/>
                    <a:pt x="14186" y="4802"/>
                    <a:pt x="14354" y="5487"/>
                  </a:cubicBezTo>
                  <a:cubicBezTo>
                    <a:pt x="14370" y="5554"/>
                    <a:pt x="14387" y="5621"/>
                    <a:pt x="14404" y="5688"/>
                  </a:cubicBezTo>
                  <a:cubicBezTo>
                    <a:pt x="14420" y="5755"/>
                    <a:pt x="14437" y="5805"/>
                    <a:pt x="14437" y="5872"/>
                  </a:cubicBezTo>
                  <a:cubicBezTo>
                    <a:pt x="14454" y="6005"/>
                    <a:pt x="14487" y="6122"/>
                    <a:pt x="14504" y="6223"/>
                  </a:cubicBezTo>
                  <a:cubicBezTo>
                    <a:pt x="14521" y="6339"/>
                    <a:pt x="14537" y="6440"/>
                    <a:pt x="14537" y="6523"/>
                  </a:cubicBezTo>
                  <a:cubicBezTo>
                    <a:pt x="14554" y="6624"/>
                    <a:pt x="14554" y="6707"/>
                    <a:pt x="14554" y="6791"/>
                  </a:cubicBezTo>
                  <a:cubicBezTo>
                    <a:pt x="14571" y="6941"/>
                    <a:pt x="14571" y="7041"/>
                    <a:pt x="14571" y="7125"/>
                  </a:cubicBezTo>
                  <a:cubicBezTo>
                    <a:pt x="14587" y="7208"/>
                    <a:pt x="14587" y="7242"/>
                    <a:pt x="14587" y="7242"/>
                  </a:cubicBezTo>
                  <a:cubicBezTo>
                    <a:pt x="14587" y="7242"/>
                    <a:pt x="14587" y="7208"/>
                    <a:pt x="14587" y="7125"/>
                  </a:cubicBezTo>
                  <a:cubicBezTo>
                    <a:pt x="14587" y="7041"/>
                    <a:pt x="14571" y="6924"/>
                    <a:pt x="14571" y="6791"/>
                  </a:cubicBezTo>
                  <a:cubicBezTo>
                    <a:pt x="14571" y="6707"/>
                    <a:pt x="14571" y="6624"/>
                    <a:pt x="14554" y="6523"/>
                  </a:cubicBezTo>
                  <a:cubicBezTo>
                    <a:pt x="14554" y="6440"/>
                    <a:pt x="14537" y="6339"/>
                    <a:pt x="14521" y="6223"/>
                  </a:cubicBezTo>
                  <a:lnTo>
                    <a:pt x="14471" y="5872"/>
                  </a:lnTo>
                  <a:cubicBezTo>
                    <a:pt x="14454" y="5805"/>
                    <a:pt x="14454" y="5738"/>
                    <a:pt x="14420" y="5688"/>
                  </a:cubicBezTo>
                  <a:cubicBezTo>
                    <a:pt x="14404" y="5621"/>
                    <a:pt x="14387" y="5554"/>
                    <a:pt x="14370" y="5471"/>
                  </a:cubicBezTo>
                  <a:cubicBezTo>
                    <a:pt x="14220" y="4802"/>
                    <a:pt x="13953" y="4151"/>
                    <a:pt x="13585" y="3549"/>
                  </a:cubicBezTo>
                  <a:cubicBezTo>
                    <a:pt x="13117" y="2747"/>
                    <a:pt x="12499" y="2045"/>
                    <a:pt x="11747" y="1494"/>
                  </a:cubicBezTo>
                  <a:lnTo>
                    <a:pt x="11446" y="1260"/>
                  </a:lnTo>
                  <a:cubicBezTo>
                    <a:pt x="11329" y="1177"/>
                    <a:pt x="11212" y="1110"/>
                    <a:pt x="11095" y="1043"/>
                  </a:cubicBezTo>
                  <a:cubicBezTo>
                    <a:pt x="10978" y="976"/>
                    <a:pt x="10878" y="892"/>
                    <a:pt x="10745" y="842"/>
                  </a:cubicBezTo>
                  <a:lnTo>
                    <a:pt x="10377" y="659"/>
                  </a:lnTo>
                  <a:cubicBezTo>
                    <a:pt x="10310" y="625"/>
                    <a:pt x="10243" y="592"/>
                    <a:pt x="10176" y="558"/>
                  </a:cubicBezTo>
                  <a:lnTo>
                    <a:pt x="9976" y="491"/>
                  </a:lnTo>
                  <a:lnTo>
                    <a:pt x="9575" y="341"/>
                  </a:lnTo>
                  <a:cubicBezTo>
                    <a:pt x="9441" y="291"/>
                    <a:pt x="9291" y="274"/>
                    <a:pt x="9140" y="224"/>
                  </a:cubicBezTo>
                  <a:cubicBezTo>
                    <a:pt x="9007" y="191"/>
                    <a:pt x="8856" y="157"/>
                    <a:pt x="8706" y="124"/>
                  </a:cubicBezTo>
                  <a:cubicBezTo>
                    <a:pt x="8405" y="74"/>
                    <a:pt x="8105" y="40"/>
                    <a:pt x="7787" y="24"/>
                  </a:cubicBezTo>
                  <a:cubicBezTo>
                    <a:pt x="7681" y="12"/>
                    <a:pt x="7574" y="0"/>
                    <a:pt x="7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0"/>
            <p:cNvSpPr/>
            <p:nvPr/>
          </p:nvSpPr>
          <p:spPr>
            <a:xfrm>
              <a:off x="5087165" y="3282591"/>
              <a:ext cx="115156" cy="458443"/>
            </a:xfrm>
            <a:custGeom>
              <a:avLst/>
              <a:gdLst/>
              <a:ahLst/>
              <a:cxnLst/>
              <a:rect l="l" t="t" r="r" b="b"/>
              <a:pathLst>
                <a:path w="3593" h="14304" extrusionOk="0">
                  <a:moveTo>
                    <a:pt x="3559" y="1"/>
                  </a:moveTo>
                  <a:cubicBezTo>
                    <a:pt x="3559" y="34"/>
                    <a:pt x="3559" y="68"/>
                    <a:pt x="3559" y="135"/>
                  </a:cubicBezTo>
                  <a:cubicBezTo>
                    <a:pt x="3559" y="252"/>
                    <a:pt x="3559" y="435"/>
                    <a:pt x="3543" y="653"/>
                  </a:cubicBezTo>
                  <a:cubicBezTo>
                    <a:pt x="3543" y="1104"/>
                    <a:pt x="3543" y="1772"/>
                    <a:pt x="3543" y="2574"/>
                  </a:cubicBezTo>
                  <a:cubicBezTo>
                    <a:pt x="3543" y="4195"/>
                    <a:pt x="3526" y="6434"/>
                    <a:pt x="3526" y="8890"/>
                  </a:cubicBezTo>
                  <a:cubicBezTo>
                    <a:pt x="3526" y="10921"/>
                    <a:pt x="3526" y="12786"/>
                    <a:pt x="3526" y="14253"/>
                  </a:cubicBezTo>
                  <a:lnTo>
                    <a:pt x="970" y="14253"/>
                  </a:lnTo>
                  <a:lnTo>
                    <a:pt x="251" y="14270"/>
                  </a:lnTo>
                  <a:lnTo>
                    <a:pt x="0" y="14270"/>
                  </a:lnTo>
                  <a:cubicBezTo>
                    <a:pt x="17" y="14287"/>
                    <a:pt x="51" y="14287"/>
                    <a:pt x="67" y="14287"/>
                  </a:cubicBezTo>
                  <a:lnTo>
                    <a:pt x="970" y="14287"/>
                  </a:lnTo>
                  <a:lnTo>
                    <a:pt x="3559" y="14303"/>
                  </a:lnTo>
                  <a:lnTo>
                    <a:pt x="3593" y="14303"/>
                  </a:lnTo>
                  <a:lnTo>
                    <a:pt x="3593" y="14270"/>
                  </a:lnTo>
                  <a:cubicBezTo>
                    <a:pt x="3593" y="12800"/>
                    <a:pt x="3593" y="10928"/>
                    <a:pt x="3593" y="8890"/>
                  </a:cubicBezTo>
                  <a:cubicBezTo>
                    <a:pt x="3593" y="6434"/>
                    <a:pt x="3593" y="4195"/>
                    <a:pt x="3593" y="2574"/>
                  </a:cubicBezTo>
                  <a:cubicBezTo>
                    <a:pt x="3576" y="1772"/>
                    <a:pt x="3576" y="1104"/>
                    <a:pt x="3576" y="653"/>
                  </a:cubicBezTo>
                  <a:cubicBezTo>
                    <a:pt x="3576" y="435"/>
                    <a:pt x="3576" y="252"/>
                    <a:pt x="3576" y="135"/>
                  </a:cubicBezTo>
                  <a:cubicBezTo>
                    <a:pt x="3576" y="68"/>
                    <a:pt x="3559" y="34"/>
                    <a:pt x="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0"/>
            <p:cNvSpPr/>
            <p:nvPr/>
          </p:nvSpPr>
          <p:spPr>
            <a:xfrm>
              <a:off x="5800470" y="2961226"/>
              <a:ext cx="288674" cy="270470"/>
            </a:xfrm>
            <a:custGeom>
              <a:avLst/>
              <a:gdLst/>
              <a:ahLst/>
              <a:cxnLst/>
              <a:rect l="l" t="t" r="r" b="b"/>
              <a:pathLst>
                <a:path w="9007" h="8439" extrusionOk="0">
                  <a:moveTo>
                    <a:pt x="4834" y="0"/>
                  </a:moveTo>
                  <a:cubicBezTo>
                    <a:pt x="4649" y="0"/>
                    <a:pt x="4463" y="12"/>
                    <a:pt x="4278" y="36"/>
                  </a:cubicBezTo>
                  <a:cubicBezTo>
                    <a:pt x="4194" y="53"/>
                    <a:pt x="4094" y="70"/>
                    <a:pt x="3994" y="86"/>
                  </a:cubicBezTo>
                  <a:cubicBezTo>
                    <a:pt x="3893" y="103"/>
                    <a:pt x="3793" y="120"/>
                    <a:pt x="3710" y="153"/>
                  </a:cubicBezTo>
                  <a:cubicBezTo>
                    <a:pt x="3309" y="270"/>
                    <a:pt x="2924" y="437"/>
                    <a:pt x="2573" y="671"/>
                  </a:cubicBezTo>
                  <a:cubicBezTo>
                    <a:pt x="1788" y="1172"/>
                    <a:pt x="1203" y="1908"/>
                    <a:pt x="886" y="2776"/>
                  </a:cubicBezTo>
                  <a:cubicBezTo>
                    <a:pt x="719" y="3228"/>
                    <a:pt x="635" y="3729"/>
                    <a:pt x="635" y="4213"/>
                  </a:cubicBezTo>
                  <a:cubicBezTo>
                    <a:pt x="635" y="4731"/>
                    <a:pt x="719" y="5233"/>
                    <a:pt x="903" y="5717"/>
                  </a:cubicBezTo>
                  <a:lnTo>
                    <a:pt x="943" y="5840"/>
                  </a:lnTo>
                  <a:lnTo>
                    <a:pt x="943" y="5840"/>
                  </a:lnTo>
                  <a:cubicBezTo>
                    <a:pt x="646" y="6551"/>
                    <a:pt x="348" y="7261"/>
                    <a:pt x="50" y="7923"/>
                  </a:cubicBezTo>
                  <a:lnTo>
                    <a:pt x="0" y="8023"/>
                  </a:lnTo>
                  <a:lnTo>
                    <a:pt x="101" y="7989"/>
                  </a:lnTo>
                  <a:lnTo>
                    <a:pt x="1931" y="7280"/>
                  </a:lnTo>
                  <a:lnTo>
                    <a:pt x="1931" y="7280"/>
                  </a:lnTo>
                  <a:cubicBezTo>
                    <a:pt x="2431" y="7760"/>
                    <a:pt x="3045" y="8108"/>
                    <a:pt x="3710" y="8290"/>
                  </a:cubicBezTo>
                  <a:cubicBezTo>
                    <a:pt x="4075" y="8390"/>
                    <a:pt x="4448" y="8438"/>
                    <a:pt x="4817" y="8438"/>
                  </a:cubicBezTo>
                  <a:cubicBezTo>
                    <a:pt x="5630" y="8438"/>
                    <a:pt x="6429" y="8203"/>
                    <a:pt x="7118" y="7756"/>
                  </a:cubicBezTo>
                  <a:cubicBezTo>
                    <a:pt x="7536" y="7472"/>
                    <a:pt x="7887" y="7137"/>
                    <a:pt x="8187" y="6753"/>
                  </a:cubicBezTo>
                  <a:cubicBezTo>
                    <a:pt x="8421" y="6419"/>
                    <a:pt x="8605" y="6068"/>
                    <a:pt x="8756" y="5700"/>
                  </a:cubicBezTo>
                  <a:cubicBezTo>
                    <a:pt x="8856" y="5416"/>
                    <a:pt x="8923" y="5116"/>
                    <a:pt x="8973" y="4815"/>
                  </a:cubicBezTo>
                  <a:cubicBezTo>
                    <a:pt x="8973" y="4698"/>
                    <a:pt x="8989" y="4581"/>
                    <a:pt x="9006" y="4481"/>
                  </a:cubicBezTo>
                  <a:lnTo>
                    <a:pt x="9006" y="4247"/>
                  </a:lnTo>
                  <a:cubicBezTo>
                    <a:pt x="9006" y="4180"/>
                    <a:pt x="8989" y="4147"/>
                    <a:pt x="8989" y="4096"/>
                  </a:cubicBezTo>
                  <a:cubicBezTo>
                    <a:pt x="8989" y="4147"/>
                    <a:pt x="8989" y="4180"/>
                    <a:pt x="8989" y="4247"/>
                  </a:cubicBezTo>
                  <a:cubicBezTo>
                    <a:pt x="8989" y="4314"/>
                    <a:pt x="8989" y="4397"/>
                    <a:pt x="8973" y="4481"/>
                  </a:cubicBezTo>
                  <a:cubicBezTo>
                    <a:pt x="8973" y="4581"/>
                    <a:pt x="8956" y="4681"/>
                    <a:pt x="8939" y="4815"/>
                  </a:cubicBezTo>
                  <a:cubicBezTo>
                    <a:pt x="8839" y="5500"/>
                    <a:pt x="8572" y="6168"/>
                    <a:pt x="8137" y="6720"/>
                  </a:cubicBezTo>
                  <a:cubicBezTo>
                    <a:pt x="7853" y="7104"/>
                    <a:pt x="7502" y="7438"/>
                    <a:pt x="7101" y="7689"/>
                  </a:cubicBezTo>
                  <a:cubicBezTo>
                    <a:pt x="6412" y="8137"/>
                    <a:pt x="5619" y="8364"/>
                    <a:pt x="4822" y="8364"/>
                  </a:cubicBezTo>
                  <a:cubicBezTo>
                    <a:pt x="4460" y="8364"/>
                    <a:pt x="4097" y="8317"/>
                    <a:pt x="3743" y="8223"/>
                  </a:cubicBezTo>
                  <a:cubicBezTo>
                    <a:pt x="3075" y="8023"/>
                    <a:pt x="2473" y="7672"/>
                    <a:pt x="1972" y="7204"/>
                  </a:cubicBezTo>
                  <a:lnTo>
                    <a:pt x="1955" y="7187"/>
                  </a:lnTo>
                  <a:lnTo>
                    <a:pt x="1938" y="7187"/>
                  </a:lnTo>
                  <a:lnTo>
                    <a:pt x="163" y="7869"/>
                  </a:lnTo>
                  <a:lnTo>
                    <a:pt x="163" y="7869"/>
                  </a:lnTo>
                  <a:cubicBezTo>
                    <a:pt x="448" y="7217"/>
                    <a:pt x="735" y="6550"/>
                    <a:pt x="1036" y="5868"/>
                  </a:cubicBezTo>
                  <a:lnTo>
                    <a:pt x="1053" y="5851"/>
                  </a:lnTo>
                  <a:lnTo>
                    <a:pt x="1036" y="5817"/>
                  </a:lnTo>
                  <a:lnTo>
                    <a:pt x="986" y="5684"/>
                  </a:lnTo>
                  <a:cubicBezTo>
                    <a:pt x="802" y="5216"/>
                    <a:pt x="719" y="4715"/>
                    <a:pt x="719" y="4213"/>
                  </a:cubicBezTo>
                  <a:cubicBezTo>
                    <a:pt x="719" y="3729"/>
                    <a:pt x="802" y="3261"/>
                    <a:pt x="969" y="2793"/>
                  </a:cubicBezTo>
                  <a:cubicBezTo>
                    <a:pt x="1270" y="1958"/>
                    <a:pt x="1855" y="1223"/>
                    <a:pt x="2607" y="738"/>
                  </a:cubicBezTo>
                  <a:cubicBezTo>
                    <a:pt x="2958" y="504"/>
                    <a:pt x="3325" y="337"/>
                    <a:pt x="3726" y="237"/>
                  </a:cubicBezTo>
                  <a:cubicBezTo>
                    <a:pt x="3810" y="203"/>
                    <a:pt x="3910" y="170"/>
                    <a:pt x="4010" y="170"/>
                  </a:cubicBezTo>
                  <a:cubicBezTo>
                    <a:pt x="4111" y="153"/>
                    <a:pt x="4194" y="120"/>
                    <a:pt x="4294" y="103"/>
                  </a:cubicBezTo>
                  <a:cubicBezTo>
                    <a:pt x="4467" y="82"/>
                    <a:pt x="4640" y="71"/>
                    <a:pt x="4812" y="71"/>
                  </a:cubicBezTo>
                  <a:cubicBezTo>
                    <a:pt x="6116" y="71"/>
                    <a:pt x="7357" y="678"/>
                    <a:pt x="8154" y="1741"/>
                  </a:cubicBezTo>
                  <a:cubicBezTo>
                    <a:pt x="8421" y="2091"/>
                    <a:pt x="8622" y="2492"/>
                    <a:pt x="8772" y="2927"/>
                  </a:cubicBezTo>
                  <a:cubicBezTo>
                    <a:pt x="8806" y="3010"/>
                    <a:pt x="8822" y="3094"/>
                    <a:pt x="8856" y="3177"/>
                  </a:cubicBezTo>
                  <a:cubicBezTo>
                    <a:pt x="8873" y="3244"/>
                    <a:pt x="8889" y="3328"/>
                    <a:pt x="8906" y="3395"/>
                  </a:cubicBezTo>
                  <a:cubicBezTo>
                    <a:pt x="8923" y="3512"/>
                    <a:pt x="8939" y="3629"/>
                    <a:pt x="8956" y="3762"/>
                  </a:cubicBezTo>
                  <a:cubicBezTo>
                    <a:pt x="8973" y="3846"/>
                    <a:pt x="8973" y="3929"/>
                    <a:pt x="8989" y="3979"/>
                  </a:cubicBezTo>
                  <a:cubicBezTo>
                    <a:pt x="8989" y="3929"/>
                    <a:pt x="8989" y="3846"/>
                    <a:pt x="8973" y="3746"/>
                  </a:cubicBezTo>
                  <a:cubicBezTo>
                    <a:pt x="8973" y="3629"/>
                    <a:pt x="8956" y="3512"/>
                    <a:pt x="8923" y="3395"/>
                  </a:cubicBezTo>
                  <a:cubicBezTo>
                    <a:pt x="8906" y="3328"/>
                    <a:pt x="8906" y="3244"/>
                    <a:pt x="8873" y="3161"/>
                  </a:cubicBezTo>
                  <a:cubicBezTo>
                    <a:pt x="8856" y="3077"/>
                    <a:pt x="8822" y="2994"/>
                    <a:pt x="8806" y="2910"/>
                  </a:cubicBezTo>
                  <a:cubicBezTo>
                    <a:pt x="8655" y="2476"/>
                    <a:pt x="8455" y="2075"/>
                    <a:pt x="8187" y="1707"/>
                  </a:cubicBezTo>
                  <a:cubicBezTo>
                    <a:pt x="7837" y="1223"/>
                    <a:pt x="7385" y="838"/>
                    <a:pt x="6867" y="537"/>
                  </a:cubicBezTo>
                  <a:cubicBezTo>
                    <a:pt x="6244" y="179"/>
                    <a:pt x="5546" y="0"/>
                    <a:pt x="48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0"/>
            <p:cNvSpPr/>
            <p:nvPr/>
          </p:nvSpPr>
          <p:spPr>
            <a:xfrm>
              <a:off x="5896332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50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0"/>
            <p:cNvSpPr/>
            <p:nvPr/>
          </p:nvSpPr>
          <p:spPr>
            <a:xfrm>
              <a:off x="5940240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51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0"/>
            <p:cNvSpPr/>
            <p:nvPr/>
          </p:nvSpPr>
          <p:spPr>
            <a:xfrm>
              <a:off x="5984149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34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0"/>
            <p:cNvSpPr/>
            <p:nvPr/>
          </p:nvSpPr>
          <p:spPr>
            <a:xfrm>
              <a:off x="4463280" y="3323743"/>
              <a:ext cx="175698" cy="164384"/>
            </a:xfrm>
            <a:custGeom>
              <a:avLst/>
              <a:gdLst/>
              <a:ahLst/>
              <a:cxnLst/>
              <a:rect l="l" t="t" r="r" b="b"/>
              <a:pathLst>
                <a:path w="5482" h="5129" extrusionOk="0">
                  <a:moveTo>
                    <a:pt x="18" y="2410"/>
                  </a:moveTo>
                  <a:cubicBezTo>
                    <a:pt x="18" y="2426"/>
                    <a:pt x="18" y="2443"/>
                    <a:pt x="1" y="2460"/>
                  </a:cubicBezTo>
                  <a:lnTo>
                    <a:pt x="18" y="2460"/>
                  </a:lnTo>
                  <a:cubicBezTo>
                    <a:pt x="18" y="2443"/>
                    <a:pt x="18" y="2426"/>
                    <a:pt x="18" y="2410"/>
                  </a:cubicBezTo>
                  <a:close/>
                  <a:moveTo>
                    <a:pt x="2545" y="0"/>
                  </a:moveTo>
                  <a:cubicBezTo>
                    <a:pt x="2106" y="0"/>
                    <a:pt x="1678" y="107"/>
                    <a:pt x="1304" y="321"/>
                  </a:cubicBezTo>
                  <a:cubicBezTo>
                    <a:pt x="987" y="505"/>
                    <a:pt x="719" y="739"/>
                    <a:pt x="502" y="1039"/>
                  </a:cubicBezTo>
                  <a:cubicBezTo>
                    <a:pt x="335" y="1257"/>
                    <a:pt x="218" y="1507"/>
                    <a:pt x="135" y="1775"/>
                  </a:cubicBezTo>
                  <a:cubicBezTo>
                    <a:pt x="118" y="1825"/>
                    <a:pt x="101" y="1875"/>
                    <a:pt x="84" y="1925"/>
                  </a:cubicBezTo>
                  <a:cubicBezTo>
                    <a:pt x="68" y="1975"/>
                    <a:pt x="68" y="2025"/>
                    <a:pt x="51" y="2059"/>
                  </a:cubicBezTo>
                  <a:cubicBezTo>
                    <a:pt x="34" y="2125"/>
                    <a:pt x="34" y="2209"/>
                    <a:pt x="18" y="2276"/>
                  </a:cubicBezTo>
                  <a:cubicBezTo>
                    <a:pt x="18" y="2343"/>
                    <a:pt x="18" y="2376"/>
                    <a:pt x="18" y="2410"/>
                  </a:cubicBezTo>
                  <a:cubicBezTo>
                    <a:pt x="18" y="2376"/>
                    <a:pt x="18" y="2343"/>
                    <a:pt x="34" y="2276"/>
                  </a:cubicBezTo>
                  <a:cubicBezTo>
                    <a:pt x="34" y="2209"/>
                    <a:pt x="51" y="2142"/>
                    <a:pt x="68" y="2059"/>
                  </a:cubicBezTo>
                  <a:cubicBezTo>
                    <a:pt x="84" y="2025"/>
                    <a:pt x="84" y="1975"/>
                    <a:pt x="101" y="1925"/>
                  </a:cubicBezTo>
                  <a:cubicBezTo>
                    <a:pt x="118" y="1875"/>
                    <a:pt x="135" y="1825"/>
                    <a:pt x="151" y="1775"/>
                  </a:cubicBezTo>
                  <a:cubicBezTo>
                    <a:pt x="235" y="1507"/>
                    <a:pt x="352" y="1273"/>
                    <a:pt x="519" y="1056"/>
                  </a:cubicBezTo>
                  <a:cubicBezTo>
                    <a:pt x="1003" y="411"/>
                    <a:pt x="1744" y="49"/>
                    <a:pt x="2528" y="49"/>
                  </a:cubicBezTo>
                  <a:cubicBezTo>
                    <a:pt x="2637" y="49"/>
                    <a:pt x="2748" y="56"/>
                    <a:pt x="2858" y="70"/>
                  </a:cubicBezTo>
                  <a:cubicBezTo>
                    <a:pt x="2925" y="70"/>
                    <a:pt x="2975" y="87"/>
                    <a:pt x="3042" y="104"/>
                  </a:cubicBezTo>
                  <a:cubicBezTo>
                    <a:pt x="3092" y="104"/>
                    <a:pt x="3159" y="120"/>
                    <a:pt x="3209" y="137"/>
                  </a:cubicBezTo>
                  <a:cubicBezTo>
                    <a:pt x="3460" y="204"/>
                    <a:pt x="3677" y="304"/>
                    <a:pt x="3894" y="438"/>
                  </a:cubicBezTo>
                  <a:cubicBezTo>
                    <a:pt x="4345" y="739"/>
                    <a:pt x="4696" y="1190"/>
                    <a:pt x="4897" y="1708"/>
                  </a:cubicBezTo>
                  <a:cubicBezTo>
                    <a:pt x="4997" y="1975"/>
                    <a:pt x="5047" y="2276"/>
                    <a:pt x="5047" y="2560"/>
                  </a:cubicBezTo>
                  <a:cubicBezTo>
                    <a:pt x="5047" y="2861"/>
                    <a:pt x="4980" y="3161"/>
                    <a:pt x="4880" y="3445"/>
                  </a:cubicBezTo>
                  <a:lnTo>
                    <a:pt x="4846" y="3546"/>
                  </a:lnTo>
                  <a:lnTo>
                    <a:pt x="4846" y="3562"/>
                  </a:lnTo>
                  <a:lnTo>
                    <a:pt x="5366" y="4774"/>
                  </a:lnTo>
                  <a:lnTo>
                    <a:pt x="4295" y="4364"/>
                  </a:lnTo>
                  <a:lnTo>
                    <a:pt x="4278" y="4381"/>
                  </a:lnTo>
                  <a:cubicBezTo>
                    <a:pt x="3978" y="4665"/>
                    <a:pt x="3610" y="4882"/>
                    <a:pt x="3209" y="4999"/>
                  </a:cubicBezTo>
                  <a:cubicBezTo>
                    <a:pt x="2991" y="5056"/>
                    <a:pt x="2769" y="5085"/>
                    <a:pt x="2550" y="5085"/>
                  </a:cubicBezTo>
                  <a:cubicBezTo>
                    <a:pt x="2063" y="5085"/>
                    <a:pt x="1585" y="4947"/>
                    <a:pt x="1171" y="4682"/>
                  </a:cubicBezTo>
                  <a:cubicBezTo>
                    <a:pt x="920" y="4515"/>
                    <a:pt x="703" y="4314"/>
                    <a:pt x="519" y="4080"/>
                  </a:cubicBezTo>
                  <a:cubicBezTo>
                    <a:pt x="268" y="3746"/>
                    <a:pt x="101" y="3345"/>
                    <a:pt x="51" y="2927"/>
                  </a:cubicBezTo>
                  <a:cubicBezTo>
                    <a:pt x="34" y="2844"/>
                    <a:pt x="18" y="2777"/>
                    <a:pt x="18" y="2727"/>
                  </a:cubicBezTo>
                  <a:cubicBezTo>
                    <a:pt x="18" y="2677"/>
                    <a:pt x="18" y="2627"/>
                    <a:pt x="18" y="2577"/>
                  </a:cubicBezTo>
                  <a:cubicBezTo>
                    <a:pt x="18" y="2543"/>
                    <a:pt x="18" y="2510"/>
                    <a:pt x="18" y="2493"/>
                  </a:cubicBezTo>
                  <a:cubicBezTo>
                    <a:pt x="18" y="2476"/>
                    <a:pt x="18" y="2476"/>
                    <a:pt x="18" y="2460"/>
                  </a:cubicBezTo>
                  <a:cubicBezTo>
                    <a:pt x="1" y="2476"/>
                    <a:pt x="1" y="2476"/>
                    <a:pt x="1" y="2493"/>
                  </a:cubicBezTo>
                  <a:cubicBezTo>
                    <a:pt x="1" y="2510"/>
                    <a:pt x="1" y="2543"/>
                    <a:pt x="1" y="2577"/>
                  </a:cubicBezTo>
                  <a:cubicBezTo>
                    <a:pt x="1" y="2627"/>
                    <a:pt x="1" y="2677"/>
                    <a:pt x="1" y="2727"/>
                  </a:cubicBezTo>
                  <a:cubicBezTo>
                    <a:pt x="18" y="2794"/>
                    <a:pt x="18" y="2844"/>
                    <a:pt x="34" y="2927"/>
                  </a:cubicBezTo>
                  <a:cubicBezTo>
                    <a:pt x="51" y="3111"/>
                    <a:pt x="101" y="3295"/>
                    <a:pt x="151" y="3462"/>
                  </a:cubicBezTo>
                  <a:cubicBezTo>
                    <a:pt x="252" y="3696"/>
                    <a:pt x="369" y="3913"/>
                    <a:pt x="502" y="4097"/>
                  </a:cubicBezTo>
                  <a:cubicBezTo>
                    <a:pt x="686" y="4348"/>
                    <a:pt x="903" y="4548"/>
                    <a:pt x="1154" y="4715"/>
                  </a:cubicBezTo>
                  <a:cubicBezTo>
                    <a:pt x="1562" y="4987"/>
                    <a:pt x="2040" y="5129"/>
                    <a:pt x="2529" y="5129"/>
                  </a:cubicBezTo>
                  <a:cubicBezTo>
                    <a:pt x="2761" y="5129"/>
                    <a:pt x="2995" y="5097"/>
                    <a:pt x="3226" y="5033"/>
                  </a:cubicBezTo>
                  <a:cubicBezTo>
                    <a:pt x="3625" y="4933"/>
                    <a:pt x="4007" y="4718"/>
                    <a:pt x="4307" y="4419"/>
                  </a:cubicBezTo>
                  <a:lnTo>
                    <a:pt x="4307" y="4419"/>
                  </a:lnTo>
                  <a:lnTo>
                    <a:pt x="5394" y="4841"/>
                  </a:lnTo>
                  <a:lnTo>
                    <a:pt x="5394" y="4841"/>
                  </a:lnTo>
                  <a:lnTo>
                    <a:pt x="5398" y="4849"/>
                  </a:lnTo>
                  <a:lnTo>
                    <a:pt x="5401" y="4844"/>
                  </a:lnTo>
                  <a:lnTo>
                    <a:pt x="5401" y="4844"/>
                  </a:lnTo>
                  <a:lnTo>
                    <a:pt x="5415" y="4849"/>
                  </a:lnTo>
                  <a:lnTo>
                    <a:pt x="5481" y="4882"/>
                  </a:lnTo>
                  <a:lnTo>
                    <a:pt x="5448" y="4816"/>
                  </a:lnTo>
                  <a:lnTo>
                    <a:pt x="4900" y="3554"/>
                  </a:lnTo>
                  <a:lnTo>
                    <a:pt x="4930" y="3479"/>
                  </a:lnTo>
                  <a:cubicBezTo>
                    <a:pt x="5047" y="3178"/>
                    <a:pt x="5097" y="2877"/>
                    <a:pt x="5097" y="2560"/>
                  </a:cubicBezTo>
                  <a:cubicBezTo>
                    <a:pt x="5097" y="2259"/>
                    <a:pt x="5047" y="1958"/>
                    <a:pt x="4947" y="1674"/>
                  </a:cubicBezTo>
                  <a:cubicBezTo>
                    <a:pt x="4746" y="1156"/>
                    <a:pt x="4395" y="705"/>
                    <a:pt x="3911" y="404"/>
                  </a:cubicBezTo>
                  <a:cubicBezTo>
                    <a:pt x="3710" y="271"/>
                    <a:pt x="3476" y="154"/>
                    <a:pt x="3226" y="87"/>
                  </a:cubicBezTo>
                  <a:cubicBezTo>
                    <a:pt x="3176" y="70"/>
                    <a:pt x="3109" y="54"/>
                    <a:pt x="3059" y="54"/>
                  </a:cubicBezTo>
                  <a:cubicBezTo>
                    <a:pt x="2992" y="37"/>
                    <a:pt x="2942" y="20"/>
                    <a:pt x="2875" y="20"/>
                  </a:cubicBezTo>
                  <a:cubicBezTo>
                    <a:pt x="2765" y="7"/>
                    <a:pt x="2654" y="0"/>
                    <a:pt x="2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0"/>
            <p:cNvSpPr/>
            <p:nvPr/>
          </p:nvSpPr>
          <p:spPr>
            <a:xfrm>
              <a:off x="4566641" y="3399894"/>
              <a:ext cx="13974" cy="11955"/>
            </a:xfrm>
            <a:custGeom>
              <a:avLst/>
              <a:gdLst/>
              <a:ahLst/>
              <a:cxnLst/>
              <a:rect l="l" t="t" r="r" b="b"/>
              <a:pathLst>
                <a:path w="436" h="373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0"/>
            <p:cNvSpPr/>
            <p:nvPr/>
          </p:nvSpPr>
          <p:spPr>
            <a:xfrm>
              <a:off x="4539880" y="3399894"/>
              <a:ext cx="13942" cy="11955"/>
            </a:xfrm>
            <a:custGeom>
              <a:avLst/>
              <a:gdLst/>
              <a:ahLst/>
              <a:cxnLst/>
              <a:rect l="l" t="t" r="r" b="b"/>
              <a:pathLst>
                <a:path w="435" h="373" extrusionOk="0">
                  <a:moveTo>
                    <a:pt x="184" y="0"/>
                  </a:moveTo>
                  <a:cubicBezTo>
                    <a:pt x="84" y="0"/>
                    <a:pt x="0" y="84"/>
                    <a:pt x="0" y="184"/>
                  </a:cubicBezTo>
                  <a:cubicBezTo>
                    <a:pt x="0" y="297"/>
                    <a:pt x="92" y="372"/>
                    <a:pt x="188" y="372"/>
                  </a:cubicBezTo>
                  <a:cubicBezTo>
                    <a:pt x="234" y="372"/>
                    <a:pt x="280" y="355"/>
                    <a:pt x="318" y="318"/>
                  </a:cubicBezTo>
                  <a:cubicBezTo>
                    <a:pt x="435" y="201"/>
                    <a:pt x="351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0"/>
            <p:cNvSpPr/>
            <p:nvPr/>
          </p:nvSpPr>
          <p:spPr>
            <a:xfrm>
              <a:off x="4513086" y="3399894"/>
              <a:ext cx="13974" cy="11955"/>
            </a:xfrm>
            <a:custGeom>
              <a:avLst/>
              <a:gdLst/>
              <a:ahLst/>
              <a:cxnLst/>
              <a:rect l="l" t="t" r="r" b="b"/>
              <a:pathLst>
                <a:path w="436" h="373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0"/>
            <p:cNvSpPr/>
            <p:nvPr/>
          </p:nvSpPr>
          <p:spPr>
            <a:xfrm>
              <a:off x="4099673" y="3667640"/>
              <a:ext cx="273162" cy="307936"/>
            </a:xfrm>
            <a:custGeom>
              <a:avLst/>
              <a:gdLst/>
              <a:ahLst/>
              <a:cxnLst/>
              <a:rect l="l" t="t" r="r" b="b"/>
              <a:pathLst>
                <a:path w="8523" h="9608" extrusionOk="0">
                  <a:moveTo>
                    <a:pt x="4270" y="5"/>
                  </a:moveTo>
                  <a:cubicBezTo>
                    <a:pt x="4262" y="5"/>
                    <a:pt x="4253" y="9"/>
                    <a:pt x="4245" y="17"/>
                  </a:cubicBezTo>
                  <a:lnTo>
                    <a:pt x="4295" y="17"/>
                  </a:lnTo>
                  <a:cubicBezTo>
                    <a:pt x="4287" y="9"/>
                    <a:pt x="4278" y="5"/>
                    <a:pt x="4270" y="5"/>
                  </a:cubicBezTo>
                  <a:close/>
                  <a:moveTo>
                    <a:pt x="4161" y="0"/>
                  </a:moveTo>
                  <a:lnTo>
                    <a:pt x="3944" y="17"/>
                  </a:lnTo>
                  <a:cubicBezTo>
                    <a:pt x="3810" y="17"/>
                    <a:pt x="3693" y="34"/>
                    <a:pt x="3576" y="50"/>
                  </a:cubicBezTo>
                  <a:cubicBezTo>
                    <a:pt x="3510" y="67"/>
                    <a:pt x="3426" y="84"/>
                    <a:pt x="3343" y="101"/>
                  </a:cubicBezTo>
                  <a:lnTo>
                    <a:pt x="3092" y="167"/>
                  </a:lnTo>
                  <a:cubicBezTo>
                    <a:pt x="2657" y="301"/>
                    <a:pt x="2240" y="502"/>
                    <a:pt x="1855" y="769"/>
                  </a:cubicBezTo>
                  <a:cubicBezTo>
                    <a:pt x="1371" y="1120"/>
                    <a:pt x="953" y="1571"/>
                    <a:pt x="652" y="2106"/>
                  </a:cubicBezTo>
                  <a:cubicBezTo>
                    <a:pt x="469" y="2406"/>
                    <a:pt x="335" y="2724"/>
                    <a:pt x="235" y="3075"/>
                  </a:cubicBezTo>
                  <a:cubicBezTo>
                    <a:pt x="68" y="3626"/>
                    <a:pt x="1" y="4228"/>
                    <a:pt x="51" y="4796"/>
                  </a:cubicBezTo>
                  <a:cubicBezTo>
                    <a:pt x="68" y="4913"/>
                    <a:pt x="84" y="5013"/>
                    <a:pt x="101" y="5113"/>
                  </a:cubicBezTo>
                  <a:cubicBezTo>
                    <a:pt x="101" y="5213"/>
                    <a:pt x="135" y="5314"/>
                    <a:pt x="151" y="5414"/>
                  </a:cubicBezTo>
                  <a:cubicBezTo>
                    <a:pt x="251" y="5848"/>
                    <a:pt x="402" y="6249"/>
                    <a:pt x="619" y="6634"/>
                  </a:cubicBezTo>
                  <a:cubicBezTo>
                    <a:pt x="1087" y="7452"/>
                    <a:pt x="1805" y="8104"/>
                    <a:pt x="2674" y="8472"/>
                  </a:cubicBezTo>
                  <a:cubicBezTo>
                    <a:pt x="3125" y="8672"/>
                    <a:pt x="3610" y="8772"/>
                    <a:pt x="4111" y="8789"/>
                  </a:cubicBezTo>
                  <a:cubicBezTo>
                    <a:pt x="4184" y="8794"/>
                    <a:pt x="4258" y="8796"/>
                    <a:pt x="4331" y="8796"/>
                  </a:cubicBezTo>
                  <a:cubicBezTo>
                    <a:pt x="4763" y="8796"/>
                    <a:pt x="5201" y="8715"/>
                    <a:pt x="5615" y="8572"/>
                  </a:cubicBezTo>
                  <a:lnTo>
                    <a:pt x="5729" y="8529"/>
                  </a:lnTo>
                  <a:lnTo>
                    <a:pt x="5729" y="8529"/>
                  </a:lnTo>
                  <a:lnTo>
                    <a:pt x="7787" y="9558"/>
                  </a:lnTo>
                  <a:lnTo>
                    <a:pt x="7887" y="9608"/>
                  </a:lnTo>
                  <a:lnTo>
                    <a:pt x="7854" y="9508"/>
                  </a:lnTo>
                  <a:cubicBezTo>
                    <a:pt x="7639" y="8831"/>
                    <a:pt x="7425" y="8171"/>
                    <a:pt x="7211" y="7544"/>
                  </a:cubicBezTo>
                  <a:lnTo>
                    <a:pt x="7211" y="7544"/>
                  </a:lnTo>
                  <a:cubicBezTo>
                    <a:pt x="7715" y="7031"/>
                    <a:pt x="8075" y="6405"/>
                    <a:pt x="8288" y="5715"/>
                  </a:cubicBezTo>
                  <a:cubicBezTo>
                    <a:pt x="8472" y="5080"/>
                    <a:pt x="8522" y="4411"/>
                    <a:pt x="8439" y="3760"/>
                  </a:cubicBezTo>
                  <a:cubicBezTo>
                    <a:pt x="8355" y="3175"/>
                    <a:pt x="8155" y="2624"/>
                    <a:pt x="7871" y="2106"/>
                  </a:cubicBezTo>
                  <a:cubicBezTo>
                    <a:pt x="7620" y="1671"/>
                    <a:pt x="7286" y="1287"/>
                    <a:pt x="6901" y="969"/>
                  </a:cubicBezTo>
                  <a:cubicBezTo>
                    <a:pt x="6584" y="702"/>
                    <a:pt x="6233" y="485"/>
                    <a:pt x="5866" y="318"/>
                  </a:cubicBezTo>
                  <a:cubicBezTo>
                    <a:pt x="5581" y="218"/>
                    <a:pt x="5297" y="117"/>
                    <a:pt x="4997" y="67"/>
                  </a:cubicBezTo>
                  <a:lnTo>
                    <a:pt x="4679" y="17"/>
                  </a:lnTo>
                  <a:lnTo>
                    <a:pt x="4295" y="17"/>
                  </a:lnTo>
                  <a:lnTo>
                    <a:pt x="4429" y="34"/>
                  </a:lnTo>
                  <a:lnTo>
                    <a:pt x="4679" y="50"/>
                  </a:lnTo>
                  <a:lnTo>
                    <a:pt x="4997" y="101"/>
                  </a:lnTo>
                  <a:cubicBezTo>
                    <a:pt x="5281" y="151"/>
                    <a:pt x="5581" y="251"/>
                    <a:pt x="5849" y="368"/>
                  </a:cubicBezTo>
                  <a:cubicBezTo>
                    <a:pt x="6216" y="535"/>
                    <a:pt x="6567" y="752"/>
                    <a:pt x="6868" y="1003"/>
                  </a:cubicBezTo>
                  <a:cubicBezTo>
                    <a:pt x="7687" y="1721"/>
                    <a:pt x="8221" y="2690"/>
                    <a:pt x="8355" y="3776"/>
                  </a:cubicBezTo>
                  <a:cubicBezTo>
                    <a:pt x="8455" y="4411"/>
                    <a:pt x="8405" y="5063"/>
                    <a:pt x="8205" y="5698"/>
                  </a:cubicBezTo>
                  <a:cubicBezTo>
                    <a:pt x="8004" y="6383"/>
                    <a:pt x="7637" y="7001"/>
                    <a:pt x="7135" y="7502"/>
                  </a:cubicBezTo>
                  <a:lnTo>
                    <a:pt x="7119" y="7519"/>
                  </a:lnTo>
                  <a:lnTo>
                    <a:pt x="7119" y="7553"/>
                  </a:lnTo>
                  <a:cubicBezTo>
                    <a:pt x="7325" y="8157"/>
                    <a:pt x="7532" y="8776"/>
                    <a:pt x="7739" y="9425"/>
                  </a:cubicBezTo>
                  <a:lnTo>
                    <a:pt x="7739" y="9425"/>
                  </a:lnTo>
                  <a:lnTo>
                    <a:pt x="5765" y="8438"/>
                  </a:lnTo>
                  <a:lnTo>
                    <a:pt x="5749" y="8421"/>
                  </a:lnTo>
                  <a:lnTo>
                    <a:pt x="5732" y="8438"/>
                  </a:lnTo>
                  <a:lnTo>
                    <a:pt x="5581" y="8488"/>
                  </a:lnTo>
                  <a:cubicBezTo>
                    <a:pt x="5182" y="8631"/>
                    <a:pt x="4758" y="8713"/>
                    <a:pt x="4330" y="8713"/>
                  </a:cubicBezTo>
                  <a:cubicBezTo>
                    <a:pt x="4257" y="8713"/>
                    <a:pt x="4184" y="8710"/>
                    <a:pt x="4111" y="8706"/>
                  </a:cubicBezTo>
                  <a:cubicBezTo>
                    <a:pt x="3627" y="8689"/>
                    <a:pt x="3142" y="8589"/>
                    <a:pt x="2708" y="8405"/>
                  </a:cubicBezTo>
                  <a:cubicBezTo>
                    <a:pt x="1855" y="8037"/>
                    <a:pt x="1154" y="7402"/>
                    <a:pt x="703" y="6584"/>
                  </a:cubicBezTo>
                  <a:cubicBezTo>
                    <a:pt x="485" y="6216"/>
                    <a:pt x="318" y="5815"/>
                    <a:pt x="235" y="5397"/>
                  </a:cubicBezTo>
                  <a:cubicBezTo>
                    <a:pt x="201" y="5297"/>
                    <a:pt x="185" y="5197"/>
                    <a:pt x="168" y="5096"/>
                  </a:cubicBezTo>
                  <a:cubicBezTo>
                    <a:pt x="151" y="4996"/>
                    <a:pt x="135" y="4896"/>
                    <a:pt x="135" y="4796"/>
                  </a:cubicBezTo>
                  <a:cubicBezTo>
                    <a:pt x="84" y="4228"/>
                    <a:pt x="135" y="3643"/>
                    <a:pt x="302" y="3091"/>
                  </a:cubicBezTo>
                  <a:cubicBezTo>
                    <a:pt x="402" y="2757"/>
                    <a:pt x="536" y="2440"/>
                    <a:pt x="703" y="2139"/>
                  </a:cubicBezTo>
                  <a:cubicBezTo>
                    <a:pt x="1003" y="1621"/>
                    <a:pt x="1404" y="1153"/>
                    <a:pt x="1889" y="802"/>
                  </a:cubicBezTo>
                  <a:cubicBezTo>
                    <a:pt x="2256" y="535"/>
                    <a:pt x="2674" y="335"/>
                    <a:pt x="3092" y="201"/>
                  </a:cubicBezTo>
                  <a:lnTo>
                    <a:pt x="3359" y="134"/>
                  </a:lnTo>
                  <a:cubicBezTo>
                    <a:pt x="3426" y="101"/>
                    <a:pt x="3510" y="101"/>
                    <a:pt x="3576" y="84"/>
                  </a:cubicBezTo>
                  <a:cubicBezTo>
                    <a:pt x="3693" y="67"/>
                    <a:pt x="3827" y="50"/>
                    <a:pt x="3944" y="34"/>
                  </a:cubicBezTo>
                  <a:lnTo>
                    <a:pt x="4161" y="17"/>
                  </a:lnTo>
                  <a:cubicBezTo>
                    <a:pt x="4195" y="17"/>
                    <a:pt x="4211" y="17"/>
                    <a:pt x="4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0"/>
            <p:cNvSpPr/>
            <p:nvPr/>
          </p:nvSpPr>
          <p:spPr>
            <a:xfrm>
              <a:off x="4213226" y="3760809"/>
              <a:ext cx="77144" cy="77689"/>
            </a:xfrm>
            <a:custGeom>
              <a:avLst/>
              <a:gdLst/>
              <a:ahLst/>
              <a:cxnLst/>
              <a:rect l="l" t="t" r="r" b="b"/>
              <a:pathLst>
                <a:path w="2407" h="2424" extrusionOk="0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0"/>
            <p:cNvSpPr/>
            <p:nvPr/>
          </p:nvSpPr>
          <p:spPr>
            <a:xfrm>
              <a:off x="4213226" y="3760809"/>
              <a:ext cx="77144" cy="77689"/>
            </a:xfrm>
            <a:custGeom>
              <a:avLst/>
              <a:gdLst/>
              <a:ahLst/>
              <a:cxnLst/>
              <a:rect l="l" t="t" r="r" b="b"/>
              <a:pathLst>
                <a:path w="2407" h="2424" extrusionOk="0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0"/>
            <p:cNvSpPr/>
            <p:nvPr/>
          </p:nvSpPr>
          <p:spPr>
            <a:xfrm>
              <a:off x="4193932" y="3780103"/>
              <a:ext cx="77144" cy="77657"/>
            </a:xfrm>
            <a:custGeom>
              <a:avLst/>
              <a:gdLst/>
              <a:ahLst/>
              <a:cxnLst/>
              <a:rect l="l" t="t" r="r" b="b"/>
              <a:pathLst>
                <a:path w="2407" h="2423" extrusionOk="0">
                  <a:moveTo>
                    <a:pt x="1922" y="0"/>
                  </a:moveTo>
                  <a:lnTo>
                    <a:pt x="468" y="17"/>
                  </a:lnTo>
                  <a:cubicBezTo>
                    <a:pt x="201" y="17"/>
                    <a:pt x="1" y="234"/>
                    <a:pt x="1" y="501"/>
                  </a:cubicBezTo>
                  <a:lnTo>
                    <a:pt x="1" y="1938"/>
                  </a:lnTo>
                  <a:cubicBezTo>
                    <a:pt x="1" y="2206"/>
                    <a:pt x="218" y="2423"/>
                    <a:pt x="485" y="2423"/>
                  </a:cubicBezTo>
                  <a:lnTo>
                    <a:pt x="1939" y="2423"/>
                  </a:lnTo>
                  <a:cubicBezTo>
                    <a:pt x="2206" y="2406"/>
                    <a:pt x="2407" y="2189"/>
                    <a:pt x="2407" y="1938"/>
                  </a:cubicBezTo>
                  <a:lnTo>
                    <a:pt x="2407" y="485"/>
                  </a:lnTo>
                  <a:cubicBezTo>
                    <a:pt x="2407" y="217"/>
                    <a:pt x="2189" y="0"/>
                    <a:pt x="192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0"/>
            <p:cNvSpPr/>
            <p:nvPr/>
          </p:nvSpPr>
          <p:spPr>
            <a:xfrm>
              <a:off x="5233890" y="3367075"/>
              <a:ext cx="372742" cy="174833"/>
            </a:xfrm>
            <a:custGeom>
              <a:avLst/>
              <a:gdLst/>
              <a:ahLst/>
              <a:cxnLst/>
              <a:rect l="l" t="t" r="r" b="b"/>
              <a:pathLst>
                <a:path w="11630" h="5455" extrusionOk="0">
                  <a:moveTo>
                    <a:pt x="3002" y="1"/>
                  </a:moveTo>
                  <a:cubicBezTo>
                    <a:pt x="2971" y="1"/>
                    <a:pt x="2938" y="12"/>
                    <a:pt x="2908" y="38"/>
                  </a:cubicBezTo>
                  <a:cubicBezTo>
                    <a:pt x="2808" y="122"/>
                    <a:pt x="2707" y="506"/>
                    <a:pt x="2808" y="991"/>
                  </a:cubicBezTo>
                  <a:cubicBezTo>
                    <a:pt x="2833" y="1135"/>
                    <a:pt x="2797" y="1189"/>
                    <a:pt x="2728" y="1189"/>
                  </a:cubicBezTo>
                  <a:cubicBezTo>
                    <a:pt x="2573" y="1189"/>
                    <a:pt x="2256" y="922"/>
                    <a:pt x="2106" y="807"/>
                  </a:cubicBezTo>
                  <a:cubicBezTo>
                    <a:pt x="1892" y="626"/>
                    <a:pt x="1210" y="155"/>
                    <a:pt x="1092" y="155"/>
                  </a:cubicBezTo>
                  <a:cubicBezTo>
                    <a:pt x="1090" y="155"/>
                    <a:pt x="1088" y="155"/>
                    <a:pt x="1087" y="155"/>
                  </a:cubicBezTo>
                  <a:cubicBezTo>
                    <a:pt x="936" y="189"/>
                    <a:pt x="936" y="356"/>
                    <a:pt x="1170" y="540"/>
                  </a:cubicBezTo>
                  <a:cubicBezTo>
                    <a:pt x="1387" y="707"/>
                    <a:pt x="2006" y="1241"/>
                    <a:pt x="1905" y="1342"/>
                  </a:cubicBezTo>
                  <a:cubicBezTo>
                    <a:pt x="1900" y="1349"/>
                    <a:pt x="1891" y="1352"/>
                    <a:pt x="1879" y="1352"/>
                  </a:cubicBezTo>
                  <a:cubicBezTo>
                    <a:pt x="1691" y="1352"/>
                    <a:pt x="736" y="573"/>
                    <a:pt x="736" y="573"/>
                  </a:cubicBezTo>
                  <a:cubicBezTo>
                    <a:pt x="736" y="573"/>
                    <a:pt x="614" y="431"/>
                    <a:pt x="506" y="431"/>
                  </a:cubicBezTo>
                  <a:cubicBezTo>
                    <a:pt x="474" y="431"/>
                    <a:pt x="444" y="443"/>
                    <a:pt x="418" y="473"/>
                  </a:cubicBezTo>
                  <a:cubicBezTo>
                    <a:pt x="201" y="690"/>
                    <a:pt x="1421" y="1542"/>
                    <a:pt x="1554" y="1626"/>
                  </a:cubicBezTo>
                  <a:cubicBezTo>
                    <a:pt x="1608" y="1666"/>
                    <a:pt x="1564" y="1761"/>
                    <a:pt x="1493" y="1761"/>
                  </a:cubicBezTo>
                  <a:cubicBezTo>
                    <a:pt x="1476" y="1761"/>
                    <a:pt x="1457" y="1755"/>
                    <a:pt x="1438" y="1743"/>
                  </a:cubicBezTo>
                  <a:cubicBezTo>
                    <a:pt x="1364" y="1684"/>
                    <a:pt x="605" y="1017"/>
                    <a:pt x="276" y="1017"/>
                  </a:cubicBezTo>
                  <a:cubicBezTo>
                    <a:pt x="231" y="1017"/>
                    <a:pt x="194" y="1029"/>
                    <a:pt x="168" y="1058"/>
                  </a:cubicBezTo>
                  <a:cubicBezTo>
                    <a:pt x="1" y="1225"/>
                    <a:pt x="1170" y="1759"/>
                    <a:pt x="1270" y="2043"/>
                  </a:cubicBezTo>
                  <a:cubicBezTo>
                    <a:pt x="1287" y="2092"/>
                    <a:pt x="1276" y="2112"/>
                    <a:pt x="1246" y="2112"/>
                  </a:cubicBezTo>
                  <a:cubicBezTo>
                    <a:pt x="1109" y="2112"/>
                    <a:pt x="572" y="1698"/>
                    <a:pt x="356" y="1698"/>
                  </a:cubicBezTo>
                  <a:cubicBezTo>
                    <a:pt x="325" y="1698"/>
                    <a:pt x="300" y="1707"/>
                    <a:pt x="285" y="1726"/>
                  </a:cubicBezTo>
                  <a:cubicBezTo>
                    <a:pt x="235" y="1776"/>
                    <a:pt x="201" y="1843"/>
                    <a:pt x="803" y="2210"/>
                  </a:cubicBezTo>
                  <a:cubicBezTo>
                    <a:pt x="1254" y="2461"/>
                    <a:pt x="1722" y="2695"/>
                    <a:pt x="2189" y="2895"/>
                  </a:cubicBezTo>
                  <a:cubicBezTo>
                    <a:pt x="2189" y="2895"/>
                    <a:pt x="5727" y="5454"/>
                    <a:pt x="8266" y="5454"/>
                  </a:cubicBezTo>
                  <a:cubicBezTo>
                    <a:pt x="9010" y="5454"/>
                    <a:pt x="9668" y="5234"/>
                    <a:pt x="10126" y="4667"/>
                  </a:cubicBezTo>
                  <a:cubicBezTo>
                    <a:pt x="11630" y="2829"/>
                    <a:pt x="11613" y="2695"/>
                    <a:pt x="11613" y="2695"/>
                  </a:cubicBezTo>
                  <a:lnTo>
                    <a:pt x="9524" y="1007"/>
                  </a:lnTo>
                  <a:cubicBezTo>
                    <a:pt x="9524" y="1007"/>
                    <a:pt x="8226" y="3046"/>
                    <a:pt x="7862" y="3046"/>
                  </a:cubicBezTo>
                  <a:cubicBezTo>
                    <a:pt x="7859" y="3046"/>
                    <a:pt x="7856" y="3046"/>
                    <a:pt x="7854" y="3046"/>
                  </a:cubicBezTo>
                  <a:cubicBezTo>
                    <a:pt x="5949" y="2829"/>
                    <a:pt x="4077" y="1793"/>
                    <a:pt x="3426" y="1392"/>
                  </a:cubicBezTo>
                  <a:cubicBezTo>
                    <a:pt x="3376" y="1308"/>
                    <a:pt x="3309" y="1191"/>
                    <a:pt x="3259" y="1058"/>
                  </a:cubicBezTo>
                  <a:cubicBezTo>
                    <a:pt x="3192" y="941"/>
                    <a:pt x="3159" y="807"/>
                    <a:pt x="3142" y="673"/>
                  </a:cubicBezTo>
                  <a:cubicBezTo>
                    <a:pt x="3125" y="523"/>
                    <a:pt x="3125" y="356"/>
                    <a:pt x="3142" y="205"/>
                  </a:cubicBezTo>
                  <a:cubicBezTo>
                    <a:pt x="3167" y="94"/>
                    <a:pt x="3090" y="1"/>
                    <a:pt x="300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0"/>
            <p:cNvSpPr/>
            <p:nvPr/>
          </p:nvSpPr>
          <p:spPr>
            <a:xfrm>
              <a:off x="5547179" y="3125674"/>
              <a:ext cx="257073" cy="249189"/>
            </a:xfrm>
            <a:custGeom>
              <a:avLst/>
              <a:gdLst/>
              <a:ahLst/>
              <a:cxnLst/>
              <a:rect l="l" t="t" r="r" b="b"/>
              <a:pathLst>
                <a:path w="8021" h="7775" extrusionOk="0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0"/>
            <p:cNvSpPr/>
            <p:nvPr/>
          </p:nvSpPr>
          <p:spPr>
            <a:xfrm>
              <a:off x="5547179" y="3125674"/>
              <a:ext cx="257073" cy="249189"/>
            </a:xfrm>
            <a:custGeom>
              <a:avLst/>
              <a:gdLst/>
              <a:ahLst/>
              <a:cxnLst/>
              <a:rect l="l" t="t" r="r" b="b"/>
              <a:pathLst>
                <a:path w="8021" h="7775" extrusionOk="0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0"/>
            <p:cNvSpPr/>
            <p:nvPr/>
          </p:nvSpPr>
          <p:spPr>
            <a:xfrm>
              <a:off x="5536442" y="3655333"/>
              <a:ext cx="89996" cy="719202"/>
            </a:xfrm>
            <a:custGeom>
              <a:avLst/>
              <a:gdLst/>
              <a:ahLst/>
              <a:cxnLst/>
              <a:rect l="l" t="t" r="r" b="b"/>
              <a:pathLst>
                <a:path w="2808" h="22440" extrusionOk="0">
                  <a:moveTo>
                    <a:pt x="2808" y="0"/>
                  </a:moveTo>
                  <a:cubicBezTo>
                    <a:pt x="2808" y="1"/>
                    <a:pt x="1" y="9173"/>
                    <a:pt x="168" y="12130"/>
                  </a:cubicBezTo>
                  <a:cubicBezTo>
                    <a:pt x="352" y="15071"/>
                    <a:pt x="2491" y="22440"/>
                    <a:pt x="2491" y="22440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0"/>
            <p:cNvSpPr/>
            <p:nvPr/>
          </p:nvSpPr>
          <p:spPr>
            <a:xfrm>
              <a:off x="5596440" y="3602290"/>
              <a:ext cx="200825" cy="773334"/>
            </a:xfrm>
            <a:custGeom>
              <a:avLst/>
              <a:gdLst/>
              <a:ahLst/>
              <a:cxnLst/>
              <a:rect l="l" t="t" r="r" b="b"/>
              <a:pathLst>
                <a:path w="6266" h="24129" extrusionOk="0">
                  <a:moveTo>
                    <a:pt x="1036" y="1"/>
                  </a:moveTo>
                  <a:lnTo>
                    <a:pt x="0" y="12064"/>
                  </a:lnTo>
                  <a:lnTo>
                    <a:pt x="619" y="24128"/>
                  </a:lnTo>
                  <a:lnTo>
                    <a:pt x="2707" y="24078"/>
                  </a:lnTo>
                  <a:cubicBezTo>
                    <a:pt x="2707" y="24078"/>
                    <a:pt x="3659" y="14203"/>
                    <a:pt x="3726" y="12014"/>
                  </a:cubicBezTo>
                  <a:cubicBezTo>
                    <a:pt x="3743" y="11296"/>
                    <a:pt x="4812" y="8155"/>
                    <a:pt x="5865" y="5515"/>
                  </a:cubicBezTo>
                  <a:cubicBezTo>
                    <a:pt x="6066" y="5013"/>
                    <a:pt x="6199" y="4479"/>
                    <a:pt x="6249" y="3927"/>
                  </a:cubicBezTo>
                  <a:cubicBezTo>
                    <a:pt x="6266" y="3777"/>
                    <a:pt x="6266" y="3627"/>
                    <a:pt x="6266" y="3460"/>
                  </a:cubicBezTo>
                  <a:cubicBezTo>
                    <a:pt x="6233" y="1913"/>
                    <a:pt x="5007" y="101"/>
                    <a:pt x="4930" y="101"/>
                  </a:cubicBezTo>
                  <a:cubicBezTo>
                    <a:pt x="4930" y="101"/>
                    <a:pt x="4930" y="101"/>
                    <a:pt x="4929" y="101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0"/>
            <p:cNvSpPr/>
            <p:nvPr/>
          </p:nvSpPr>
          <p:spPr>
            <a:xfrm>
              <a:off x="5493079" y="3606040"/>
              <a:ext cx="338480" cy="398606"/>
            </a:xfrm>
            <a:custGeom>
              <a:avLst/>
              <a:gdLst/>
              <a:ahLst/>
              <a:cxnLst/>
              <a:rect l="l" t="t" r="r" b="b"/>
              <a:pathLst>
                <a:path w="10561" h="12437" extrusionOk="0">
                  <a:moveTo>
                    <a:pt x="8990" y="1"/>
                  </a:moveTo>
                  <a:lnTo>
                    <a:pt x="2824" y="719"/>
                  </a:lnTo>
                  <a:lnTo>
                    <a:pt x="1638" y="5281"/>
                  </a:lnTo>
                  <a:lnTo>
                    <a:pt x="1" y="12415"/>
                  </a:lnTo>
                  <a:cubicBezTo>
                    <a:pt x="301" y="11830"/>
                    <a:pt x="800" y="11609"/>
                    <a:pt x="1400" y="11609"/>
                  </a:cubicBezTo>
                  <a:cubicBezTo>
                    <a:pt x="2033" y="11609"/>
                    <a:pt x="2780" y="11855"/>
                    <a:pt x="3526" y="12181"/>
                  </a:cubicBezTo>
                  <a:cubicBezTo>
                    <a:pt x="3934" y="12363"/>
                    <a:pt x="4286" y="12437"/>
                    <a:pt x="4610" y="12437"/>
                  </a:cubicBezTo>
                  <a:cubicBezTo>
                    <a:pt x="5387" y="12437"/>
                    <a:pt x="5994" y="12012"/>
                    <a:pt x="6784" y="11647"/>
                  </a:cubicBezTo>
                  <a:cubicBezTo>
                    <a:pt x="6963" y="11562"/>
                    <a:pt x="7156" y="11527"/>
                    <a:pt x="7351" y="11527"/>
                  </a:cubicBezTo>
                  <a:cubicBezTo>
                    <a:pt x="8228" y="11527"/>
                    <a:pt x="9157" y="12232"/>
                    <a:pt x="9157" y="12232"/>
                  </a:cubicBezTo>
                  <a:cubicBezTo>
                    <a:pt x="9157" y="12232"/>
                    <a:pt x="8388" y="8372"/>
                    <a:pt x="9474" y="5214"/>
                  </a:cubicBezTo>
                  <a:cubicBezTo>
                    <a:pt x="10560" y="2023"/>
                    <a:pt x="8990" y="1"/>
                    <a:pt x="89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0"/>
            <p:cNvSpPr/>
            <p:nvPr/>
          </p:nvSpPr>
          <p:spPr>
            <a:xfrm>
              <a:off x="5560031" y="4374503"/>
              <a:ext cx="128008" cy="29262"/>
            </a:xfrm>
            <a:custGeom>
              <a:avLst/>
              <a:gdLst/>
              <a:ahLst/>
              <a:cxnLst/>
              <a:rect l="l" t="t" r="r" b="b"/>
              <a:pathLst>
                <a:path w="3994" h="913" extrusionOk="0">
                  <a:moveTo>
                    <a:pt x="3993" y="1"/>
                  </a:moveTo>
                  <a:lnTo>
                    <a:pt x="1838" y="34"/>
                  </a:lnTo>
                  <a:lnTo>
                    <a:pt x="1838" y="318"/>
                  </a:lnTo>
                  <a:cubicBezTo>
                    <a:pt x="1838" y="318"/>
                    <a:pt x="0" y="719"/>
                    <a:pt x="451" y="853"/>
                  </a:cubicBezTo>
                  <a:cubicBezTo>
                    <a:pt x="605" y="898"/>
                    <a:pt x="1054" y="913"/>
                    <a:pt x="1583" y="913"/>
                  </a:cubicBezTo>
                  <a:cubicBezTo>
                    <a:pt x="2433" y="913"/>
                    <a:pt x="3489" y="873"/>
                    <a:pt x="3860" y="853"/>
                  </a:cubicBezTo>
                  <a:lnTo>
                    <a:pt x="3993" y="836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0"/>
            <p:cNvSpPr/>
            <p:nvPr/>
          </p:nvSpPr>
          <p:spPr>
            <a:xfrm>
              <a:off x="5662848" y="4381906"/>
              <a:ext cx="25191" cy="19935"/>
            </a:xfrm>
            <a:custGeom>
              <a:avLst/>
              <a:gdLst/>
              <a:ahLst/>
              <a:cxnLst/>
              <a:rect l="l" t="t" r="r" b="b"/>
              <a:pathLst>
                <a:path w="786" h="622" extrusionOk="0">
                  <a:moveTo>
                    <a:pt x="729" y="1"/>
                  </a:moveTo>
                  <a:cubicBezTo>
                    <a:pt x="564" y="1"/>
                    <a:pt x="404" y="64"/>
                    <a:pt x="284" y="154"/>
                  </a:cubicBezTo>
                  <a:cubicBezTo>
                    <a:pt x="134" y="271"/>
                    <a:pt x="34" y="438"/>
                    <a:pt x="0" y="622"/>
                  </a:cubicBezTo>
                  <a:lnTo>
                    <a:pt x="785" y="605"/>
                  </a:lnTo>
                  <a:lnTo>
                    <a:pt x="785" y="4"/>
                  </a:lnTo>
                  <a:cubicBezTo>
                    <a:pt x="766" y="2"/>
                    <a:pt x="748" y="1"/>
                    <a:pt x="72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0"/>
            <p:cNvSpPr/>
            <p:nvPr/>
          </p:nvSpPr>
          <p:spPr>
            <a:xfrm>
              <a:off x="5569646" y="4392162"/>
              <a:ext cx="118393" cy="11570"/>
            </a:xfrm>
            <a:custGeom>
              <a:avLst/>
              <a:gdLst/>
              <a:ahLst/>
              <a:cxnLst/>
              <a:rect l="l" t="t" r="r" b="b"/>
              <a:pathLst>
                <a:path w="3694" h="361" extrusionOk="0">
                  <a:moveTo>
                    <a:pt x="636" y="1"/>
                  </a:moveTo>
                  <a:cubicBezTo>
                    <a:pt x="636" y="1"/>
                    <a:pt x="1" y="185"/>
                    <a:pt x="84" y="285"/>
                  </a:cubicBezTo>
                  <a:cubicBezTo>
                    <a:pt x="126" y="335"/>
                    <a:pt x="757" y="360"/>
                    <a:pt x="1513" y="360"/>
                  </a:cubicBezTo>
                  <a:cubicBezTo>
                    <a:pt x="2269" y="360"/>
                    <a:pt x="3150" y="335"/>
                    <a:pt x="3693" y="285"/>
                  </a:cubicBezTo>
                  <a:lnTo>
                    <a:pt x="3693" y="235"/>
                  </a:lnTo>
                  <a:lnTo>
                    <a:pt x="836" y="268"/>
                  </a:lnTo>
                  <a:cubicBezTo>
                    <a:pt x="836" y="268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0"/>
            <p:cNvSpPr/>
            <p:nvPr/>
          </p:nvSpPr>
          <p:spPr>
            <a:xfrm>
              <a:off x="5576088" y="4399149"/>
              <a:ext cx="111406" cy="1635"/>
            </a:xfrm>
            <a:custGeom>
              <a:avLst/>
              <a:gdLst/>
              <a:ahLst/>
              <a:cxnLst/>
              <a:rect l="l" t="t" r="r" b="b"/>
              <a:pathLst>
                <a:path w="3476" h="51" extrusionOk="0">
                  <a:moveTo>
                    <a:pt x="3359" y="0"/>
                  </a:moveTo>
                  <a:lnTo>
                    <a:pt x="2974" y="17"/>
                  </a:lnTo>
                  <a:cubicBezTo>
                    <a:pt x="2640" y="17"/>
                    <a:pt x="2189" y="34"/>
                    <a:pt x="1688" y="34"/>
                  </a:cubicBezTo>
                  <a:cubicBezTo>
                    <a:pt x="1187" y="34"/>
                    <a:pt x="719" y="34"/>
                    <a:pt x="401" y="17"/>
                  </a:cubicBezTo>
                  <a:lnTo>
                    <a:pt x="0" y="17"/>
                  </a:lnTo>
                  <a:lnTo>
                    <a:pt x="401" y="34"/>
                  </a:lnTo>
                  <a:cubicBezTo>
                    <a:pt x="719" y="50"/>
                    <a:pt x="1187" y="50"/>
                    <a:pt x="1688" y="50"/>
                  </a:cubicBezTo>
                  <a:cubicBezTo>
                    <a:pt x="2189" y="50"/>
                    <a:pt x="2640" y="50"/>
                    <a:pt x="2974" y="34"/>
                  </a:cubicBezTo>
                  <a:lnTo>
                    <a:pt x="3359" y="17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0"/>
            <p:cNvSpPr/>
            <p:nvPr/>
          </p:nvSpPr>
          <p:spPr>
            <a:xfrm>
              <a:off x="5589485" y="4391105"/>
              <a:ext cx="6987" cy="10737"/>
            </a:xfrm>
            <a:custGeom>
              <a:avLst/>
              <a:gdLst/>
              <a:ahLst/>
              <a:cxnLst/>
              <a:rect l="l" t="t" r="r" b="b"/>
              <a:pathLst>
                <a:path w="218" h="335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51"/>
                    <a:pt x="100" y="101"/>
                    <a:pt x="134" y="151"/>
                  </a:cubicBezTo>
                  <a:cubicBezTo>
                    <a:pt x="167" y="218"/>
                    <a:pt x="201" y="285"/>
                    <a:pt x="217" y="335"/>
                  </a:cubicBezTo>
                  <a:cubicBezTo>
                    <a:pt x="217" y="201"/>
                    <a:pt x="134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0"/>
            <p:cNvSpPr/>
            <p:nvPr/>
          </p:nvSpPr>
          <p:spPr>
            <a:xfrm>
              <a:off x="5614099" y="4384150"/>
              <a:ext cx="4327" cy="5929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1" y="0"/>
                  </a:moveTo>
                  <a:cubicBezTo>
                    <a:pt x="1" y="17"/>
                    <a:pt x="17" y="50"/>
                    <a:pt x="51" y="101"/>
                  </a:cubicBezTo>
                  <a:cubicBezTo>
                    <a:pt x="84" y="151"/>
                    <a:pt x="118" y="184"/>
                    <a:pt x="118" y="184"/>
                  </a:cubicBezTo>
                  <a:cubicBezTo>
                    <a:pt x="134" y="184"/>
                    <a:pt x="101" y="134"/>
                    <a:pt x="68" y="84"/>
                  </a:cubicBezTo>
                  <a:cubicBezTo>
                    <a:pt x="51" y="34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0"/>
            <p:cNvSpPr/>
            <p:nvPr/>
          </p:nvSpPr>
          <p:spPr>
            <a:xfrm>
              <a:off x="5618939" y="4383060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8"/>
                    <a:pt x="33" y="51"/>
                    <a:pt x="67" y="84"/>
                  </a:cubicBezTo>
                  <a:cubicBezTo>
                    <a:pt x="100" y="118"/>
                    <a:pt x="134" y="135"/>
                    <a:pt x="150" y="135"/>
                  </a:cubicBezTo>
                  <a:cubicBezTo>
                    <a:pt x="150" y="118"/>
                    <a:pt x="117" y="84"/>
                    <a:pt x="84" y="51"/>
                  </a:cubicBezTo>
                  <a:cubicBezTo>
                    <a:pt x="50" y="34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0"/>
            <p:cNvSpPr/>
            <p:nvPr/>
          </p:nvSpPr>
          <p:spPr>
            <a:xfrm>
              <a:off x="5622913" y="4378733"/>
              <a:ext cx="4070" cy="2468"/>
            </a:xfrm>
            <a:custGeom>
              <a:avLst/>
              <a:gdLst/>
              <a:ahLst/>
              <a:cxnLst/>
              <a:rect l="l" t="t" r="r" b="b"/>
              <a:pathLst>
                <a:path w="127" h="77" extrusionOk="0">
                  <a:moveTo>
                    <a:pt x="66" y="0"/>
                  </a:moveTo>
                  <a:cubicBezTo>
                    <a:pt x="33" y="0"/>
                    <a:pt x="1" y="25"/>
                    <a:pt x="10" y="69"/>
                  </a:cubicBezTo>
                  <a:cubicBezTo>
                    <a:pt x="26" y="75"/>
                    <a:pt x="41" y="77"/>
                    <a:pt x="55" y="77"/>
                  </a:cubicBezTo>
                  <a:cubicBezTo>
                    <a:pt x="82" y="77"/>
                    <a:pt x="104" y="69"/>
                    <a:pt x="127" y="69"/>
                  </a:cubicBezTo>
                  <a:cubicBezTo>
                    <a:pt x="127" y="21"/>
                    <a:pt x="96" y="0"/>
                    <a:pt x="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0"/>
            <p:cNvSpPr/>
            <p:nvPr/>
          </p:nvSpPr>
          <p:spPr>
            <a:xfrm>
              <a:off x="5619997" y="4376105"/>
              <a:ext cx="8077" cy="1154"/>
            </a:xfrm>
            <a:custGeom>
              <a:avLst/>
              <a:gdLst/>
              <a:ahLst/>
              <a:cxnLst/>
              <a:rect l="l" t="t" r="r" b="b"/>
              <a:pathLst>
                <a:path w="252" h="36" extrusionOk="0">
                  <a:moveTo>
                    <a:pt x="251" y="1"/>
                  </a:moveTo>
                  <a:cubicBezTo>
                    <a:pt x="218" y="1"/>
                    <a:pt x="168" y="1"/>
                    <a:pt x="134" y="17"/>
                  </a:cubicBezTo>
                  <a:lnTo>
                    <a:pt x="0" y="17"/>
                  </a:lnTo>
                  <a:cubicBezTo>
                    <a:pt x="32" y="30"/>
                    <a:pt x="67" y="36"/>
                    <a:pt x="101" y="36"/>
                  </a:cubicBezTo>
                  <a:cubicBezTo>
                    <a:pt x="156" y="36"/>
                    <a:pt x="210" y="2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0"/>
            <p:cNvSpPr/>
            <p:nvPr/>
          </p:nvSpPr>
          <p:spPr>
            <a:xfrm>
              <a:off x="5602337" y="4378060"/>
              <a:ext cx="13397" cy="7179"/>
            </a:xfrm>
            <a:custGeom>
              <a:avLst/>
              <a:gdLst/>
              <a:ahLst/>
              <a:cxnLst/>
              <a:rect l="l" t="t" r="r" b="b"/>
              <a:pathLst>
                <a:path w="418" h="224" extrusionOk="0">
                  <a:moveTo>
                    <a:pt x="134" y="0"/>
                  </a:moveTo>
                  <a:cubicBezTo>
                    <a:pt x="99" y="0"/>
                    <a:pt x="65" y="8"/>
                    <a:pt x="34" y="23"/>
                  </a:cubicBezTo>
                  <a:cubicBezTo>
                    <a:pt x="17" y="40"/>
                    <a:pt x="0" y="57"/>
                    <a:pt x="17" y="73"/>
                  </a:cubicBezTo>
                  <a:cubicBezTo>
                    <a:pt x="17" y="90"/>
                    <a:pt x="34" y="107"/>
                    <a:pt x="50" y="124"/>
                  </a:cubicBezTo>
                  <a:cubicBezTo>
                    <a:pt x="67" y="140"/>
                    <a:pt x="100" y="157"/>
                    <a:pt x="134" y="157"/>
                  </a:cubicBezTo>
                  <a:cubicBezTo>
                    <a:pt x="184" y="174"/>
                    <a:pt x="234" y="190"/>
                    <a:pt x="284" y="190"/>
                  </a:cubicBezTo>
                  <a:lnTo>
                    <a:pt x="384" y="190"/>
                  </a:lnTo>
                  <a:cubicBezTo>
                    <a:pt x="384" y="190"/>
                    <a:pt x="384" y="189"/>
                    <a:pt x="384" y="188"/>
                  </a:cubicBezTo>
                  <a:lnTo>
                    <a:pt x="384" y="188"/>
                  </a:lnTo>
                  <a:cubicBezTo>
                    <a:pt x="385" y="188"/>
                    <a:pt x="385" y="188"/>
                    <a:pt x="385" y="189"/>
                  </a:cubicBezTo>
                  <a:lnTo>
                    <a:pt x="385" y="189"/>
                  </a:lnTo>
                  <a:cubicBezTo>
                    <a:pt x="385" y="188"/>
                    <a:pt x="385" y="188"/>
                    <a:pt x="384" y="187"/>
                  </a:cubicBezTo>
                  <a:lnTo>
                    <a:pt x="384" y="187"/>
                  </a:lnTo>
                  <a:cubicBezTo>
                    <a:pt x="384" y="188"/>
                    <a:pt x="384" y="188"/>
                    <a:pt x="384" y="188"/>
                  </a:cubicBezTo>
                  <a:lnTo>
                    <a:pt x="384" y="188"/>
                  </a:lnTo>
                  <a:cubicBezTo>
                    <a:pt x="361" y="186"/>
                    <a:pt x="327" y="182"/>
                    <a:pt x="284" y="174"/>
                  </a:cubicBezTo>
                  <a:cubicBezTo>
                    <a:pt x="234" y="157"/>
                    <a:pt x="184" y="157"/>
                    <a:pt x="134" y="140"/>
                  </a:cubicBezTo>
                  <a:cubicBezTo>
                    <a:pt x="117" y="124"/>
                    <a:pt x="84" y="124"/>
                    <a:pt x="67" y="107"/>
                  </a:cubicBezTo>
                  <a:cubicBezTo>
                    <a:pt x="34" y="90"/>
                    <a:pt x="34" y="57"/>
                    <a:pt x="50" y="40"/>
                  </a:cubicBezTo>
                  <a:cubicBezTo>
                    <a:pt x="75" y="32"/>
                    <a:pt x="105" y="27"/>
                    <a:pt x="134" y="27"/>
                  </a:cubicBezTo>
                  <a:cubicBezTo>
                    <a:pt x="163" y="27"/>
                    <a:pt x="192" y="32"/>
                    <a:pt x="217" y="40"/>
                  </a:cubicBezTo>
                  <a:cubicBezTo>
                    <a:pt x="267" y="40"/>
                    <a:pt x="301" y="73"/>
                    <a:pt x="334" y="107"/>
                  </a:cubicBezTo>
                  <a:cubicBezTo>
                    <a:pt x="357" y="129"/>
                    <a:pt x="372" y="160"/>
                    <a:pt x="384" y="187"/>
                  </a:cubicBezTo>
                  <a:lnTo>
                    <a:pt x="384" y="187"/>
                  </a:lnTo>
                  <a:cubicBezTo>
                    <a:pt x="383" y="155"/>
                    <a:pt x="367" y="123"/>
                    <a:pt x="351" y="107"/>
                  </a:cubicBezTo>
                  <a:cubicBezTo>
                    <a:pt x="293" y="38"/>
                    <a:pt x="212" y="0"/>
                    <a:pt x="134" y="0"/>
                  </a:cubicBezTo>
                  <a:close/>
                  <a:moveTo>
                    <a:pt x="385" y="189"/>
                  </a:moveTo>
                  <a:lnTo>
                    <a:pt x="385" y="189"/>
                  </a:lnTo>
                  <a:cubicBezTo>
                    <a:pt x="385" y="189"/>
                    <a:pt x="385" y="190"/>
                    <a:pt x="386" y="190"/>
                  </a:cubicBezTo>
                  <a:lnTo>
                    <a:pt x="418" y="190"/>
                  </a:lnTo>
                  <a:cubicBezTo>
                    <a:pt x="418" y="190"/>
                    <a:pt x="406" y="190"/>
                    <a:pt x="385" y="189"/>
                  </a:cubicBezTo>
                  <a:close/>
                  <a:moveTo>
                    <a:pt x="384" y="190"/>
                  </a:moveTo>
                  <a:cubicBezTo>
                    <a:pt x="385" y="191"/>
                    <a:pt x="386" y="192"/>
                    <a:pt x="387" y="193"/>
                  </a:cubicBezTo>
                  <a:lnTo>
                    <a:pt x="387" y="193"/>
                  </a:lnTo>
                  <a:cubicBezTo>
                    <a:pt x="387" y="192"/>
                    <a:pt x="386" y="191"/>
                    <a:pt x="386" y="190"/>
                  </a:cubicBezTo>
                  <a:close/>
                  <a:moveTo>
                    <a:pt x="387" y="193"/>
                  </a:moveTo>
                  <a:cubicBezTo>
                    <a:pt x="392" y="204"/>
                    <a:pt x="396" y="215"/>
                    <a:pt x="401" y="224"/>
                  </a:cubicBezTo>
                  <a:cubicBezTo>
                    <a:pt x="401" y="224"/>
                    <a:pt x="401" y="209"/>
                    <a:pt x="387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0"/>
            <p:cNvSpPr/>
            <p:nvPr/>
          </p:nvSpPr>
          <p:spPr>
            <a:xfrm>
              <a:off x="5613555" y="4375592"/>
              <a:ext cx="7019" cy="8589"/>
            </a:xfrm>
            <a:custGeom>
              <a:avLst/>
              <a:gdLst/>
              <a:ahLst/>
              <a:cxnLst/>
              <a:rect l="l" t="t" r="r" b="b"/>
              <a:pathLst>
                <a:path w="219" h="268" extrusionOk="0">
                  <a:moveTo>
                    <a:pt x="168" y="0"/>
                  </a:moveTo>
                  <a:cubicBezTo>
                    <a:pt x="118" y="17"/>
                    <a:pt x="68" y="33"/>
                    <a:pt x="51" y="84"/>
                  </a:cubicBezTo>
                  <a:cubicBezTo>
                    <a:pt x="34" y="100"/>
                    <a:pt x="18" y="150"/>
                    <a:pt x="18" y="184"/>
                  </a:cubicBezTo>
                  <a:cubicBezTo>
                    <a:pt x="1" y="217"/>
                    <a:pt x="18" y="251"/>
                    <a:pt x="34" y="267"/>
                  </a:cubicBezTo>
                  <a:cubicBezTo>
                    <a:pt x="18" y="234"/>
                    <a:pt x="34" y="217"/>
                    <a:pt x="34" y="184"/>
                  </a:cubicBezTo>
                  <a:cubicBezTo>
                    <a:pt x="34" y="150"/>
                    <a:pt x="51" y="117"/>
                    <a:pt x="68" y="84"/>
                  </a:cubicBezTo>
                  <a:cubicBezTo>
                    <a:pt x="82" y="69"/>
                    <a:pt x="109" y="30"/>
                    <a:pt x="137" y="30"/>
                  </a:cubicBezTo>
                  <a:cubicBezTo>
                    <a:pt x="142" y="30"/>
                    <a:pt x="147" y="31"/>
                    <a:pt x="151" y="33"/>
                  </a:cubicBezTo>
                  <a:cubicBezTo>
                    <a:pt x="201" y="33"/>
                    <a:pt x="185" y="84"/>
                    <a:pt x="168" y="117"/>
                  </a:cubicBezTo>
                  <a:cubicBezTo>
                    <a:pt x="151" y="150"/>
                    <a:pt x="135" y="184"/>
                    <a:pt x="101" y="201"/>
                  </a:cubicBezTo>
                  <a:cubicBezTo>
                    <a:pt x="68" y="251"/>
                    <a:pt x="34" y="267"/>
                    <a:pt x="34" y="267"/>
                  </a:cubicBezTo>
                  <a:cubicBezTo>
                    <a:pt x="68" y="267"/>
                    <a:pt x="101" y="234"/>
                    <a:pt x="118" y="217"/>
                  </a:cubicBezTo>
                  <a:cubicBezTo>
                    <a:pt x="151" y="184"/>
                    <a:pt x="168" y="167"/>
                    <a:pt x="185" y="134"/>
                  </a:cubicBezTo>
                  <a:cubicBezTo>
                    <a:pt x="201" y="117"/>
                    <a:pt x="201" y="84"/>
                    <a:pt x="201" y="67"/>
                  </a:cubicBezTo>
                  <a:cubicBezTo>
                    <a:pt x="218" y="33"/>
                    <a:pt x="185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0"/>
            <p:cNvSpPr/>
            <p:nvPr/>
          </p:nvSpPr>
          <p:spPr>
            <a:xfrm>
              <a:off x="5664450" y="4381458"/>
              <a:ext cx="24646" cy="19871"/>
            </a:xfrm>
            <a:custGeom>
              <a:avLst/>
              <a:gdLst/>
              <a:ahLst/>
              <a:cxnLst/>
              <a:rect l="l" t="t" r="r" b="b"/>
              <a:pathLst>
                <a:path w="769" h="620" extrusionOk="0">
                  <a:moveTo>
                    <a:pt x="602" y="1"/>
                  </a:moveTo>
                  <a:cubicBezTo>
                    <a:pt x="334" y="18"/>
                    <a:pt x="101" y="201"/>
                    <a:pt x="17" y="452"/>
                  </a:cubicBezTo>
                  <a:cubicBezTo>
                    <a:pt x="17" y="502"/>
                    <a:pt x="0" y="535"/>
                    <a:pt x="0" y="569"/>
                  </a:cubicBezTo>
                  <a:cubicBezTo>
                    <a:pt x="0" y="586"/>
                    <a:pt x="0" y="602"/>
                    <a:pt x="0" y="619"/>
                  </a:cubicBezTo>
                  <a:cubicBezTo>
                    <a:pt x="0" y="619"/>
                    <a:pt x="17" y="552"/>
                    <a:pt x="50" y="469"/>
                  </a:cubicBezTo>
                  <a:cubicBezTo>
                    <a:pt x="134" y="218"/>
                    <a:pt x="351" y="51"/>
                    <a:pt x="602" y="18"/>
                  </a:cubicBezTo>
                  <a:cubicBezTo>
                    <a:pt x="635" y="12"/>
                    <a:pt x="665" y="10"/>
                    <a:pt x="690" y="10"/>
                  </a:cubicBezTo>
                  <a:cubicBezTo>
                    <a:pt x="739" y="10"/>
                    <a:pt x="769" y="18"/>
                    <a:pt x="769" y="18"/>
                  </a:cubicBezTo>
                  <a:cubicBezTo>
                    <a:pt x="752" y="1"/>
                    <a:pt x="735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0"/>
            <p:cNvSpPr/>
            <p:nvPr/>
          </p:nvSpPr>
          <p:spPr>
            <a:xfrm>
              <a:off x="5635541" y="4392707"/>
              <a:ext cx="20352" cy="1314"/>
            </a:xfrm>
            <a:custGeom>
              <a:avLst/>
              <a:gdLst/>
              <a:ahLst/>
              <a:cxnLst/>
              <a:rect l="l" t="t" r="r" b="b"/>
              <a:pathLst>
                <a:path w="635" h="41" extrusionOk="0">
                  <a:moveTo>
                    <a:pt x="317" y="1"/>
                  </a:moveTo>
                  <a:cubicBezTo>
                    <a:pt x="234" y="9"/>
                    <a:pt x="155" y="9"/>
                    <a:pt x="96" y="9"/>
                  </a:cubicBezTo>
                  <a:cubicBezTo>
                    <a:pt x="38" y="9"/>
                    <a:pt x="0" y="9"/>
                    <a:pt x="0" y="17"/>
                  </a:cubicBezTo>
                  <a:cubicBezTo>
                    <a:pt x="98" y="32"/>
                    <a:pt x="192" y="41"/>
                    <a:pt x="286" y="41"/>
                  </a:cubicBezTo>
                  <a:cubicBezTo>
                    <a:pt x="401" y="41"/>
                    <a:pt x="515" y="28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0"/>
            <p:cNvSpPr/>
            <p:nvPr/>
          </p:nvSpPr>
          <p:spPr>
            <a:xfrm>
              <a:off x="5667110" y="4392707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68" y="1"/>
                  </a:moveTo>
                  <a:cubicBezTo>
                    <a:pt x="68" y="1"/>
                    <a:pt x="34" y="17"/>
                    <a:pt x="18" y="51"/>
                  </a:cubicBezTo>
                  <a:cubicBezTo>
                    <a:pt x="1" y="84"/>
                    <a:pt x="1" y="118"/>
                    <a:pt x="18" y="118"/>
                  </a:cubicBezTo>
                  <a:cubicBezTo>
                    <a:pt x="18" y="118"/>
                    <a:pt x="34" y="101"/>
                    <a:pt x="34" y="68"/>
                  </a:cubicBezTo>
                  <a:cubicBezTo>
                    <a:pt x="51" y="34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0"/>
            <p:cNvSpPr/>
            <p:nvPr/>
          </p:nvSpPr>
          <p:spPr>
            <a:xfrm>
              <a:off x="5671405" y="4386297"/>
              <a:ext cx="3237" cy="2692"/>
            </a:xfrm>
            <a:custGeom>
              <a:avLst/>
              <a:gdLst/>
              <a:ahLst/>
              <a:cxnLst/>
              <a:rect l="l" t="t" r="r" b="b"/>
              <a:pathLst>
                <a:path w="101" h="84" extrusionOk="0">
                  <a:moveTo>
                    <a:pt x="84" y="0"/>
                  </a:moveTo>
                  <a:cubicBezTo>
                    <a:pt x="84" y="0"/>
                    <a:pt x="67" y="17"/>
                    <a:pt x="34" y="34"/>
                  </a:cubicBezTo>
                  <a:cubicBezTo>
                    <a:pt x="17" y="67"/>
                    <a:pt x="0" y="84"/>
                    <a:pt x="17" y="84"/>
                  </a:cubicBezTo>
                  <a:cubicBezTo>
                    <a:pt x="17" y="84"/>
                    <a:pt x="34" y="84"/>
                    <a:pt x="67" y="50"/>
                  </a:cubicBezTo>
                  <a:cubicBezTo>
                    <a:pt x="84" y="34"/>
                    <a:pt x="101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0"/>
            <p:cNvSpPr/>
            <p:nvPr/>
          </p:nvSpPr>
          <p:spPr>
            <a:xfrm>
              <a:off x="5677302" y="4383060"/>
              <a:ext cx="4295" cy="1859"/>
            </a:xfrm>
            <a:custGeom>
              <a:avLst/>
              <a:gdLst/>
              <a:ahLst/>
              <a:cxnLst/>
              <a:rect l="l" t="t" r="r" b="b"/>
              <a:pathLst>
                <a:path w="134" h="58" extrusionOk="0">
                  <a:moveTo>
                    <a:pt x="67" y="1"/>
                  </a:moveTo>
                  <a:cubicBezTo>
                    <a:pt x="17" y="18"/>
                    <a:pt x="0" y="51"/>
                    <a:pt x="17" y="51"/>
                  </a:cubicBezTo>
                  <a:cubicBezTo>
                    <a:pt x="17" y="56"/>
                    <a:pt x="18" y="58"/>
                    <a:pt x="21" y="58"/>
                  </a:cubicBezTo>
                  <a:cubicBezTo>
                    <a:pt x="28" y="58"/>
                    <a:pt x="43" y="46"/>
                    <a:pt x="67" y="34"/>
                  </a:cubicBezTo>
                  <a:cubicBezTo>
                    <a:pt x="101" y="18"/>
                    <a:pt x="134" y="18"/>
                    <a:pt x="134" y="18"/>
                  </a:cubicBezTo>
                  <a:cubicBezTo>
                    <a:pt x="134" y="1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0"/>
            <p:cNvSpPr/>
            <p:nvPr/>
          </p:nvSpPr>
          <p:spPr>
            <a:xfrm>
              <a:off x="5684802" y="4382002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17" y="1"/>
                  </a:moveTo>
                  <a:cubicBezTo>
                    <a:pt x="0" y="17"/>
                    <a:pt x="0" y="17"/>
                    <a:pt x="0" y="34"/>
                  </a:cubicBezTo>
                  <a:lnTo>
                    <a:pt x="34" y="34"/>
                  </a:lnTo>
                  <a:cubicBezTo>
                    <a:pt x="50" y="17"/>
                    <a:pt x="67" y="17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0"/>
            <p:cNvSpPr/>
            <p:nvPr/>
          </p:nvSpPr>
          <p:spPr>
            <a:xfrm>
              <a:off x="5497373" y="3325731"/>
              <a:ext cx="319186" cy="322647"/>
            </a:xfrm>
            <a:custGeom>
              <a:avLst/>
              <a:gdLst/>
              <a:ahLst/>
              <a:cxnLst/>
              <a:rect l="l" t="t" r="r" b="b"/>
              <a:pathLst>
                <a:path w="9959" h="10067" extrusionOk="0">
                  <a:moveTo>
                    <a:pt x="6885" y="0"/>
                  </a:moveTo>
                  <a:cubicBezTo>
                    <a:pt x="6813" y="0"/>
                    <a:pt x="6740" y="3"/>
                    <a:pt x="6667" y="8"/>
                  </a:cubicBezTo>
                  <a:lnTo>
                    <a:pt x="4294" y="159"/>
                  </a:lnTo>
                  <a:cubicBezTo>
                    <a:pt x="4294" y="159"/>
                    <a:pt x="4170" y="133"/>
                    <a:pt x="3962" y="133"/>
                  </a:cubicBezTo>
                  <a:cubicBezTo>
                    <a:pt x="3364" y="133"/>
                    <a:pt x="2076" y="345"/>
                    <a:pt x="1120" y="1997"/>
                  </a:cubicBezTo>
                  <a:lnTo>
                    <a:pt x="0" y="4085"/>
                  </a:lnTo>
                  <a:lnTo>
                    <a:pt x="2406" y="5439"/>
                  </a:lnTo>
                  <a:lnTo>
                    <a:pt x="2573" y="5255"/>
                  </a:lnTo>
                  <a:lnTo>
                    <a:pt x="2740" y="5589"/>
                  </a:lnTo>
                  <a:lnTo>
                    <a:pt x="2590" y="10067"/>
                  </a:lnTo>
                  <a:lnTo>
                    <a:pt x="9106" y="8830"/>
                  </a:lnTo>
                  <a:lnTo>
                    <a:pt x="8572" y="8079"/>
                  </a:lnTo>
                  <a:cubicBezTo>
                    <a:pt x="8054" y="7360"/>
                    <a:pt x="8171" y="6374"/>
                    <a:pt x="8371" y="5522"/>
                  </a:cubicBezTo>
                  <a:lnTo>
                    <a:pt x="8455" y="5238"/>
                  </a:lnTo>
                  <a:lnTo>
                    <a:pt x="9825" y="5255"/>
                  </a:lnTo>
                  <a:cubicBezTo>
                    <a:pt x="9825" y="5255"/>
                    <a:pt x="9959" y="4486"/>
                    <a:pt x="9825" y="2765"/>
                  </a:cubicBezTo>
                  <a:cubicBezTo>
                    <a:pt x="9825" y="2732"/>
                    <a:pt x="9825" y="2715"/>
                    <a:pt x="9825" y="2682"/>
                  </a:cubicBezTo>
                  <a:cubicBezTo>
                    <a:pt x="9681" y="1151"/>
                    <a:pt x="8396" y="0"/>
                    <a:pt x="68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0"/>
            <p:cNvSpPr/>
            <p:nvPr/>
          </p:nvSpPr>
          <p:spPr>
            <a:xfrm>
              <a:off x="5574998" y="3433098"/>
              <a:ext cx="15031" cy="71760"/>
            </a:xfrm>
            <a:custGeom>
              <a:avLst/>
              <a:gdLst/>
              <a:ahLst/>
              <a:cxnLst/>
              <a:rect l="l" t="t" r="r" b="b"/>
              <a:pathLst>
                <a:path w="469" h="2239" extrusionOk="0">
                  <a:moveTo>
                    <a:pt x="469" y="0"/>
                  </a:moveTo>
                  <a:lnTo>
                    <a:pt x="469" y="0"/>
                  </a:lnTo>
                  <a:cubicBezTo>
                    <a:pt x="419" y="100"/>
                    <a:pt x="369" y="217"/>
                    <a:pt x="335" y="317"/>
                  </a:cubicBezTo>
                  <a:cubicBezTo>
                    <a:pt x="268" y="535"/>
                    <a:pt x="168" y="802"/>
                    <a:pt x="68" y="1120"/>
                  </a:cubicBezTo>
                  <a:cubicBezTo>
                    <a:pt x="18" y="1270"/>
                    <a:pt x="1" y="1420"/>
                    <a:pt x="18" y="1587"/>
                  </a:cubicBezTo>
                  <a:cubicBezTo>
                    <a:pt x="34" y="1704"/>
                    <a:pt x="84" y="1838"/>
                    <a:pt x="135" y="1955"/>
                  </a:cubicBezTo>
                  <a:cubicBezTo>
                    <a:pt x="185" y="2055"/>
                    <a:pt x="252" y="2155"/>
                    <a:pt x="318" y="2239"/>
                  </a:cubicBezTo>
                  <a:cubicBezTo>
                    <a:pt x="285" y="2139"/>
                    <a:pt x="235" y="2038"/>
                    <a:pt x="185" y="1922"/>
                  </a:cubicBezTo>
                  <a:cubicBezTo>
                    <a:pt x="68" y="1688"/>
                    <a:pt x="51" y="1404"/>
                    <a:pt x="135" y="1136"/>
                  </a:cubicBezTo>
                  <a:cubicBezTo>
                    <a:pt x="235" y="835"/>
                    <a:pt x="318" y="568"/>
                    <a:pt x="385" y="334"/>
                  </a:cubicBezTo>
                  <a:cubicBezTo>
                    <a:pt x="435" y="234"/>
                    <a:pt x="452" y="117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0"/>
            <p:cNvSpPr/>
            <p:nvPr/>
          </p:nvSpPr>
          <p:spPr>
            <a:xfrm>
              <a:off x="5725505" y="3419701"/>
              <a:ext cx="86759" cy="73266"/>
            </a:xfrm>
            <a:custGeom>
              <a:avLst/>
              <a:gdLst/>
              <a:ahLst/>
              <a:cxnLst/>
              <a:rect l="l" t="t" r="r" b="b"/>
              <a:pathLst>
                <a:path w="2707" h="2286" extrusionOk="0">
                  <a:moveTo>
                    <a:pt x="134" y="0"/>
                  </a:moveTo>
                  <a:cubicBezTo>
                    <a:pt x="117" y="50"/>
                    <a:pt x="100" y="101"/>
                    <a:pt x="100" y="151"/>
                  </a:cubicBezTo>
                  <a:cubicBezTo>
                    <a:pt x="84" y="251"/>
                    <a:pt x="84" y="401"/>
                    <a:pt x="67" y="585"/>
                  </a:cubicBezTo>
                  <a:cubicBezTo>
                    <a:pt x="50" y="953"/>
                    <a:pt x="50" y="1471"/>
                    <a:pt x="0" y="2039"/>
                  </a:cubicBezTo>
                  <a:lnTo>
                    <a:pt x="0" y="2072"/>
                  </a:lnTo>
                  <a:lnTo>
                    <a:pt x="33" y="2089"/>
                  </a:lnTo>
                  <a:lnTo>
                    <a:pt x="351" y="2106"/>
                  </a:lnTo>
                  <a:cubicBezTo>
                    <a:pt x="1003" y="2172"/>
                    <a:pt x="1587" y="2206"/>
                    <a:pt x="2022" y="2239"/>
                  </a:cubicBezTo>
                  <a:lnTo>
                    <a:pt x="2523" y="2273"/>
                  </a:lnTo>
                  <a:cubicBezTo>
                    <a:pt x="2556" y="2281"/>
                    <a:pt x="2586" y="2285"/>
                    <a:pt x="2615" y="2285"/>
                  </a:cubicBezTo>
                  <a:cubicBezTo>
                    <a:pt x="2644" y="2285"/>
                    <a:pt x="2673" y="2281"/>
                    <a:pt x="2707" y="2273"/>
                  </a:cubicBezTo>
                  <a:cubicBezTo>
                    <a:pt x="2640" y="2256"/>
                    <a:pt x="2590" y="2256"/>
                    <a:pt x="2523" y="2239"/>
                  </a:cubicBezTo>
                  <a:lnTo>
                    <a:pt x="2022" y="2189"/>
                  </a:lnTo>
                  <a:cubicBezTo>
                    <a:pt x="1587" y="2156"/>
                    <a:pt x="1003" y="2089"/>
                    <a:pt x="351" y="2039"/>
                  </a:cubicBezTo>
                  <a:lnTo>
                    <a:pt x="86" y="2009"/>
                  </a:lnTo>
                  <a:lnTo>
                    <a:pt x="86" y="2009"/>
                  </a:lnTo>
                  <a:cubicBezTo>
                    <a:pt x="116" y="1443"/>
                    <a:pt x="101" y="943"/>
                    <a:pt x="117" y="585"/>
                  </a:cubicBezTo>
                  <a:cubicBezTo>
                    <a:pt x="117" y="418"/>
                    <a:pt x="117" y="268"/>
                    <a:pt x="134" y="151"/>
                  </a:cubicBezTo>
                  <a:cubicBezTo>
                    <a:pt x="134" y="101"/>
                    <a:pt x="134" y="5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0"/>
            <p:cNvSpPr/>
            <p:nvPr/>
          </p:nvSpPr>
          <p:spPr>
            <a:xfrm>
              <a:off x="5547179" y="341165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17" y="1"/>
                  </a:moveTo>
                  <a:cubicBezTo>
                    <a:pt x="0" y="17"/>
                    <a:pt x="34" y="84"/>
                    <a:pt x="84" y="134"/>
                  </a:cubicBezTo>
                  <a:cubicBezTo>
                    <a:pt x="125" y="190"/>
                    <a:pt x="167" y="222"/>
                    <a:pt x="189" y="222"/>
                  </a:cubicBezTo>
                  <a:cubicBezTo>
                    <a:pt x="194" y="222"/>
                    <a:pt x="198" y="221"/>
                    <a:pt x="201" y="218"/>
                  </a:cubicBezTo>
                  <a:cubicBezTo>
                    <a:pt x="217" y="201"/>
                    <a:pt x="184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0"/>
            <p:cNvSpPr/>
            <p:nvPr/>
          </p:nvSpPr>
          <p:spPr>
            <a:xfrm>
              <a:off x="5599645" y="3399349"/>
              <a:ext cx="9134" cy="10320"/>
            </a:xfrm>
            <a:custGeom>
              <a:avLst/>
              <a:gdLst/>
              <a:ahLst/>
              <a:cxnLst/>
              <a:rect l="l" t="t" r="r" b="b"/>
              <a:pathLst>
                <a:path w="285" h="322" extrusionOk="0">
                  <a:moveTo>
                    <a:pt x="268" y="0"/>
                  </a:moveTo>
                  <a:cubicBezTo>
                    <a:pt x="251" y="0"/>
                    <a:pt x="184" y="67"/>
                    <a:pt x="118" y="151"/>
                  </a:cubicBezTo>
                  <a:cubicBezTo>
                    <a:pt x="51" y="234"/>
                    <a:pt x="1" y="301"/>
                    <a:pt x="17" y="318"/>
                  </a:cubicBezTo>
                  <a:cubicBezTo>
                    <a:pt x="17" y="320"/>
                    <a:pt x="19" y="321"/>
                    <a:pt x="21" y="321"/>
                  </a:cubicBezTo>
                  <a:cubicBezTo>
                    <a:pt x="39" y="321"/>
                    <a:pt x="112" y="274"/>
                    <a:pt x="184" y="201"/>
                  </a:cubicBezTo>
                  <a:cubicBezTo>
                    <a:pt x="251" y="101"/>
                    <a:pt x="285" y="17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0"/>
            <p:cNvSpPr/>
            <p:nvPr/>
          </p:nvSpPr>
          <p:spPr>
            <a:xfrm>
              <a:off x="5589998" y="3377940"/>
              <a:ext cx="4872" cy="6570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18" y="0"/>
                  </a:moveTo>
                  <a:cubicBezTo>
                    <a:pt x="1" y="17"/>
                    <a:pt x="18" y="67"/>
                    <a:pt x="51" y="117"/>
                  </a:cubicBezTo>
                  <a:cubicBezTo>
                    <a:pt x="79" y="172"/>
                    <a:pt x="106" y="205"/>
                    <a:pt x="124" y="205"/>
                  </a:cubicBezTo>
                  <a:cubicBezTo>
                    <a:pt x="128" y="205"/>
                    <a:pt x="132" y="203"/>
                    <a:pt x="134" y="201"/>
                  </a:cubicBezTo>
                  <a:cubicBezTo>
                    <a:pt x="151" y="184"/>
                    <a:pt x="134" y="134"/>
                    <a:pt x="101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0"/>
            <p:cNvSpPr/>
            <p:nvPr/>
          </p:nvSpPr>
          <p:spPr>
            <a:xfrm>
              <a:off x="5607145" y="3460789"/>
              <a:ext cx="6987" cy="7788"/>
            </a:xfrm>
            <a:custGeom>
              <a:avLst/>
              <a:gdLst/>
              <a:ahLst/>
              <a:cxnLst/>
              <a:rect l="l" t="t" r="r" b="b"/>
              <a:pathLst>
                <a:path w="218" h="243" extrusionOk="0">
                  <a:moveTo>
                    <a:pt x="23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0" y="22"/>
                    <a:pt x="34" y="72"/>
                    <a:pt x="84" y="139"/>
                  </a:cubicBezTo>
                  <a:cubicBezTo>
                    <a:pt x="128" y="197"/>
                    <a:pt x="171" y="242"/>
                    <a:pt x="193" y="242"/>
                  </a:cubicBezTo>
                  <a:cubicBezTo>
                    <a:pt x="196" y="242"/>
                    <a:pt x="199" y="241"/>
                    <a:pt x="201" y="239"/>
                  </a:cubicBezTo>
                  <a:cubicBezTo>
                    <a:pt x="218" y="239"/>
                    <a:pt x="201" y="155"/>
                    <a:pt x="151" y="88"/>
                  </a:cubicBezTo>
                  <a:cubicBezTo>
                    <a:pt x="95" y="33"/>
                    <a:pt x="40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0"/>
            <p:cNvSpPr/>
            <p:nvPr/>
          </p:nvSpPr>
          <p:spPr>
            <a:xfrm>
              <a:off x="5684257" y="3441559"/>
              <a:ext cx="8589" cy="10929"/>
            </a:xfrm>
            <a:custGeom>
              <a:avLst/>
              <a:gdLst/>
              <a:ahLst/>
              <a:cxnLst/>
              <a:rect l="l" t="t" r="r" b="b"/>
              <a:pathLst>
                <a:path w="268" h="341" extrusionOk="0">
                  <a:moveTo>
                    <a:pt x="244" y="1"/>
                  </a:moveTo>
                  <a:cubicBezTo>
                    <a:pt x="221" y="1"/>
                    <a:pt x="161" y="64"/>
                    <a:pt x="101" y="154"/>
                  </a:cubicBezTo>
                  <a:cubicBezTo>
                    <a:pt x="34" y="237"/>
                    <a:pt x="1" y="321"/>
                    <a:pt x="17" y="338"/>
                  </a:cubicBezTo>
                  <a:cubicBezTo>
                    <a:pt x="19" y="339"/>
                    <a:pt x="21" y="340"/>
                    <a:pt x="24" y="340"/>
                  </a:cubicBezTo>
                  <a:cubicBezTo>
                    <a:pt x="48" y="340"/>
                    <a:pt x="108" y="277"/>
                    <a:pt x="168" y="187"/>
                  </a:cubicBezTo>
                  <a:cubicBezTo>
                    <a:pt x="234" y="87"/>
                    <a:pt x="268" y="3"/>
                    <a:pt x="251" y="3"/>
                  </a:cubicBezTo>
                  <a:cubicBezTo>
                    <a:pt x="249" y="2"/>
                    <a:pt x="247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0"/>
            <p:cNvSpPr/>
            <p:nvPr/>
          </p:nvSpPr>
          <p:spPr>
            <a:xfrm>
              <a:off x="5652656" y="3413259"/>
              <a:ext cx="8077" cy="10737"/>
            </a:xfrm>
            <a:custGeom>
              <a:avLst/>
              <a:gdLst/>
              <a:ahLst/>
              <a:cxnLst/>
              <a:rect l="l" t="t" r="r" b="b"/>
              <a:pathLst>
                <a:path w="252" h="335" extrusionOk="0">
                  <a:moveTo>
                    <a:pt x="17" y="1"/>
                  </a:moveTo>
                  <a:cubicBezTo>
                    <a:pt x="1" y="18"/>
                    <a:pt x="34" y="101"/>
                    <a:pt x="101" y="185"/>
                  </a:cubicBezTo>
                  <a:cubicBezTo>
                    <a:pt x="151" y="285"/>
                    <a:pt x="218" y="335"/>
                    <a:pt x="235" y="335"/>
                  </a:cubicBezTo>
                  <a:cubicBezTo>
                    <a:pt x="251" y="318"/>
                    <a:pt x="218" y="235"/>
                    <a:pt x="151" y="151"/>
                  </a:cubicBezTo>
                  <a:cubicBezTo>
                    <a:pt x="101" y="51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0"/>
            <p:cNvSpPr/>
            <p:nvPr/>
          </p:nvSpPr>
          <p:spPr>
            <a:xfrm>
              <a:off x="5644098" y="3506332"/>
              <a:ext cx="10192" cy="8301"/>
            </a:xfrm>
            <a:custGeom>
              <a:avLst/>
              <a:gdLst/>
              <a:ahLst/>
              <a:cxnLst/>
              <a:rect l="l" t="t" r="r" b="b"/>
              <a:pathLst>
                <a:path w="318" h="259" extrusionOk="0">
                  <a:moveTo>
                    <a:pt x="292" y="1"/>
                  </a:moveTo>
                  <a:cubicBezTo>
                    <a:pt x="267" y="1"/>
                    <a:pt x="207" y="46"/>
                    <a:pt x="134" y="104"/>
                  </a:cubicBezTo>
                  <a:cubicBezTo>
                    <a:pt x="50" y="171"/>
                    <a:pt x="0" y="255"/>
                    <a:pt x="0" y="255"/>
                  </a:cubicBezTo>
                  <a:cubicBezTo>
                    <a:pt x="3" y="258"/>
                    <a:pt x="8" y="259"/>
                    <a:pt x="15" y="259"/>
                  </a:cubicBezTo>
                  <a:cubicBezTo>
                    <a:pt x="46" y="259"/>
                    <a:pt x="115" y="227"/>
                    <a:pt x="184" y="171"/>
                  </a:cubicBezTo>
                  <a:cubicBezTo>
                    <a:pt x="268" y="88"/>
                    <a:pt x="318" y="21"/>
                    <a:pt x="301" y="4"/>
                  </a:cubicBezTo>
                  <a:cubicBezTo>
                    <a:pt x="299" y="2"/>
                    <a:pt x="296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0"/>
            <p:cNvSpPr/>
            <p:nvPr/>
          </p:nvSpPr>
          <p:spPr>
            <a:xfrm>
              <a:off x="5599100" y="3534761"/>
              <a:ext cx="10737" cy="12948"/>
            </a:xfrm>
            <a:custGeom>
              <a:avLst/>
              <a:gdLst/>
              <a:ahLst/>
              <a:cxnLst/>
              <a:rect l="l" t="t" r="r" b="b"/>
              <a:pathLst>
                <a:path w="335" h="404" extrusionOk="0">
                  <a:moveTo>
                    <a:pt x="25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68" y="103"/>
                    <a:pt x="151" y="203"/>
                  </a:cubicBezTo>
                  <a:cubicBezTo>
                    <a:pt x="235" y="320"/>
                    <a:pt x="285" y="404"/>
                    <a:pt x="302" y="404"/>
                  </a:cubicBezTo>
                  <a:cubicBezTo>
                    <a:pt x="335" y="387"/>
                    <a:pt x="302" y="287"/>
                    <a:pt x="218" y="170"/>
                  </a:cubicBezTo>
                  <a:cubicBezTo>
                    <a:pt x="143" y="65"/>
                    <a:pt x="55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0"/>
            <p:cNvSpPr/>
            <p:nvPr/>
          </p:nvSpPr>
          <p:spPr>
            <a:xfrm>
              <a:off x="5689609" y="3527678"/>
              <a:ext cx="8589" cy="7179"/>
            </a:xfrm>
            <a:custGeom>
              <a:avLst/>
              <a:gdLst/>
              <a:ahLst/>
              <a:cxnLst/>
              <a:rect l="l" t="t" r="r" b="b"/>
              <a:pathLst>
                <a:path w="268" h="224" extrusionOk="0">
                  <a:moveTo>
                    <a:pt x="251" y="0"/>
                  </a:moveTo>
                  <a:cubicBezTo>
                    <a:pt x="220" y="0"/>
                    <a:pt x="151" y="19"/>
                    <a:pt x="101" y="57"/>
                  </a:cubicBezTo>
                  <a:cubicBezTo>
                    <a:pt x="17" y="123"/>
                    <a:pt x="1" y="207"/>
                    <a:pt x="17" y="224"/>
                  </a:cubicBezTo>
                  <a:cubicBezTo>
                    <a:pt x="34" y="224"/>
                    <a:pt x="67" y="174"/>
                    <a:pt x="134" y="123"/>
                  </a:cubicBezTo>
                  <a:cubicBezTo>
                    <a:pt x="201" y="57"/>
                    <a:pt x="268" y="23"/>
                    <a:pt x="268" y="6"/>
                  </a:cubicBezTo>
                  <a:cubicBezTo>
                    <a:pt x="268" y="2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0"/>
            <p:cNvSpPr/>
            <p:nvPr/>
          </p:nvSpPr>
          <p:spPr>
            <a:xfrm>
              <a:off x="5688552" y="3482776"/>
              <a:ext cx="10737" cy="11442"/>
            </a:xfrm>
            <a:custGeom>
              <a:avLst/>
              <a:gdLst/>
              <a:ahLst/>
              <a:cxnLst/>
              <a:rect l="l" t="t" r="r" b="b"/>
              <a:pathLst>
                <a:path w="335" h="357" extrusionOk="0">
                  <a:moveTo>
                    <a:pt x="27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21"/>
                    <a:pt x="84" y="87"/>
                    <a:pt x="167" y="188"/>
                  </a:cubicBezTo>
                  <a:cubicBezTo>
                    <a:pt x="244" y="279"/>
                    <a:pt x="292" y="357"/>
                    <a:pt x="325" y="357"/>
                  </a:cubicBezTo>
                  <a:cubicBezTo>
                    <a:pt x="328" y="357"/>
                    <a:pt x="331" y="356"/>
                    <a:pt x="334" y="355"/>
                  </a:cubicBezTo>
                  <a:lnTo>
                    <a:pt x="318" y="355"/>
                  </a:lnTo>
                  <a:cubicBezTo>
                    <a:pt x="334" y="355"/>
                    <a:pt x="301" y="238"/>
                    <a:pt x="217" y="138"/>
                  </a:cubicBezTo>
                  <a:cubicBezTo>
                    <a:pt x="144" y="50"/>
                    <a:pt x="59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0"/>
            <p:cNvSpPr/>
            <p:nvPr/>
          </p:nvSpPr>
          <p:spPr>
            <a:xfrm>
              <a:off x="5648906" y="3551427"/>
              <a:ext cx="3782" cy="11346"/>
            </a:xfrm>
            <a:custGeom>
              <a:avLst/>
              <a:gdLst/>
              <a:ahLst/>
              <a:cxnLst/>
              <a:rect l="l" t="t" r="r" b="b"/>
              <a:pathLst>
                <a:path w="118" h="354" extrusionOk="0">
                  <a:moveTo>
                    <a:pt x="17" y="1"/>
                  </a:moveTo>
                  <a:cubicBezTo>
                    <a:pt x="1" y="1"/>
                    <a:pt x="1" y="84"/>
                    <a:pt x="17" y="184"/>
                  </a:cubicBezTo>
                  <a:cubicBezTo>
                    <a:pt x="33" y="276"/>
                    <a:pt x="62" y="354"/>
                    <a:pt x="80" y="354"/>
                  </a:cubicBezTo>
                  <a:cubicBezTo>
                    <a:pt x="81" y="354"/>
                    <a:pt x="83" y="353"/>
                    <a:pt x="84" y="351"/>
                  </a:cubicBezTo>
                  <a:cubicBezTo>
                    <a:pt x="118" y="351"/>
                    <a:pt x="101" y="268"/>
                    <a:pt x="84" y="168"/>
                  </a:cubicBezTo>
                  <a:cubicBezTo>
                    <a:pt x="68" y="6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0"/>
            <p:cNvSpPr/>
            <p:nvPr/>
          </p:nvSpPr>
          <p:spPr>
            <a:xfrm>
              <a:off x="5530577" y="3452264"/>
              <a:ext cx="8045" cy="772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87"/>
                    <a:pt x="100" y="154"/>
                  </a:cubicBezTo>
                  <a:cubicBezTo>
                    <a:pt x="158" y="197"/>
                    <a:pt x="216" y="241"/>
                    <a:pt x="241" y="241"/>
                  </a:cubicBezTo>
                  <a:cubicBezTo>
                    <a:pt x="245" y="241"/>
                    <a:pt x="249" y="240"/>
                    <a:pt x="251" y="237"/>
                  </a:cubicBezTo>
                  <a:cubicBezTo>
                    <a:pt x="251" y="221"/>
                    <a:pt x="217" y="154"/>
                    <a:pt x="151" y="87"/>
                  </a:cubicBezTo>
                  <a:cubicBezTo>
                    <a:pt x="93" y="44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0"/>
            <p:cNvSpPr/>
            <p:nvPr/>
          </p:nvSpPr>
          <p:spPr>
            <a:xfrm>
              <a:off x="5615702" y="3347332"/>
              <a:ext cx="5384" cy="10352"/>
            </a:xfrm>
            <a:custGeom>
              <a:avLst/>
              <a:gdLst/>
              <a:ahLst/>
              <a:cxnLst/>
              <a:rect l="l" t="t" r="r" b="b"/>
              <a:pathLst>
                <a:path w="168" h="323" extrusionOk="0">
                  <a:moveTo>
                    <a:pt x="145" y="0"/>
                  </a:moveTo>
                  <a:cubicBezTo>
                    <a:pt x="124" y="0"/>
                    <a:pt x="81" y="63"/>
                    <a:pt x="51" y="153"/>
                  </a:cubicBezTo>
                  <a:cubicBezTo>
                    <a:pt x="18" y="237"/>
                    <a:pt x="1" y="320"/>
                    <a:pt x="34" y="320"/>
                  </a:cubicBezTo>
                  <a:cubicBezTo>
                    <a:pt x="36" y="322"/>
                    <a:pt x="38" y="323"/>
                    <a:pt x="40" y="323"/>
                  </a:cubicBezTo>
                  <a:cubicBezTo>
                    <a:pt x="58" y="323"/>
                    <a:pt x="88" y="260"/>
                    <a:pt x="118" y="170"/>
                  </a:cubicBezTo>
                  <a:cubicBezTo>
                    <a:pt x="151" y="86"/>
                    <a:pt x="168" y="3"/>
                    <a:pt x="151" y="3"/>
                  </a:cubicBezTo>
                  <a:cubicBezTo>
                    <a:pt x="149" y="1"/>
                    <a:pt x="147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0"/>
            <p:cNvSpPr/>
            <p:nvPr/>
          </p:nvSpPr>
          <p:spPr>
            <a:xfrm>
              <a:off x="5573396" y="3442713"/>
              <a:ext cx="3269" cy="11282"/>
            </a:xfrm>
            <a:custGeom>
              <a:avLst/>
              <a:gdLst/>
              <a:ahLst/>
              <a:cxnLst/>
              <a:rect l="l" t="t" r="r" b="b"/>
              <a:pathLst>
                <a:path w="102" h="352" extrusionOk="0">
                  <a:moveTo>
                    <a:pt x="18" y="1"/>
                  </a:moveTo>
                  <a:cubicBezTo>
                    <a:pt x="1" y="17"/>
                    <a:pt x="1" y="84"/>
                    <a:pt x="18" y="185"/>
                  </a:cubicBezTo>
                  <a:cubicBezTo>
                    <a:pt x="34" y="285"/>
                    <a:pt x="68" y="352"/>
                    <a:pt x="84" y="352"/>
                  </a:cubicBezTo>
                  <a:cubicBezTo>
                    <a:pt x="101" y="352"/>
                    <a:pt x="101" y="268"/>
                    <a:pt x="84" y="168"/>
                  </a:cubicBezTo>
                  <a:cubicBezTo>
                    <a:pt x="68" y="84"/>
                    <a:pt x="51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0"/>
            <p:cNvSpPr/>
            <p:nvPr/>
          </p:nvSpPr>
          <p:spPr>
            <a:xfrm>
              <a:off x="5690154" y="3395920"/>
              <a:ext cx="13397" cy="4070"/>
            </a:xfrm>
            <a:custGeom>
              <a:avLst/>
              <a:gdLst/>
              <a:ahLst/>
              <a:cxnLst/>
              <a:rect l="l" t="t" r="r" b="b"/>
              <a:pathLst>
                <a:path w="418" h="127" extrusionOk="0">
                  <a:moveTo>
                    <a:pt x="27" y="1"/>
                  </a:moveTo>
                  <a:cubicBezTo>
                    <a:pt x="14" y="1"/>
                    <a:pt x="5" y="3"/>
                    <a:pt x="0" y="7"/>
                  </a:cubicBezTo>
                  <a:cubicBezTo>
                    <a:pt x="0" y="24"/>
                    <a:pt x="84" y="74"/>
                    <a:pt x="201" y="107"/>
                  </a:cubicBezTo>
                  <a:cubicBezTo>
                    <a:pt x="250" y="122"/>
                    <a:pt x="297" y="127"/>
                    <a:pt x="334" y="127"/>
                  </a:cubicBezTo>
                  <a:cubicBezTo>
                    <a:pt x="385" y="127"/>
                    <a:pt x="418" y="117"/>
                    <a:pt x="418" y="107"/>
                  </a:cubicBezTo>
                  <a:cubicBezTo>
                    <a:pt x="418" y="91"/>
                    <a:pt x="318" y="74"/>
                    <a:pt x="218" y="41"/>
                  </a:cubicBezTo>
                  <a:cubicBezTo>
                    <a:pt x="132" y="16"/>
                    <a:pt x="64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0"/>
            <p:cNvSpPr/>
            <p:nvPr/>
          </p:nvSpPr>
          <p:spPr>
            <a:xfrm>
              <a:off x="5745312" y="3379543"/>
              <a:ext cx="6442" cy="14487"/>
            </a:xfrm>
            <a:custGeom>
              <a:avLst/>
              <a:gdLst/>
              <a:ahLst/>
              <a:cxnLst/>
              <a:rect l="l" t="t" r="r" b="b"/>
              <a:pathLst>
                <a:path w="201" h="452" extrusionOk="0">
                  <a:moveTo>
                    <a:pt x="184" y="0"/>
                  </a:moveTo>
                  <a:cubicBezTo>
                    <a:pt x="167" y="0"/>
                    <a:pt x="134" y="100"/>
                    <a:pt x="84" y="217"/>
                  </a:cubicBezTo>
                  <a:cubicBezTo>
                    <a:pt x="50" y="334"/>
                    <a:pt x="0" y="435"/>
                    <a:pt x="17" y="451"/>
                  </a:cubicBezTo>
                  <a:cubicBezTo>
                    <a:pt x="34" y="451"/>
                    <a:pt x="117" y="368"/>
                    <a:pt x="151" y="251"/>
                  </a:cubicBezTo>
                  <a:cubicBezTo>
                    <a:pt x="201" y="117"/>
                    <a:pt x="201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0"/>
            <p:cNvSpPr/>
            <p:nvPr/>
          </p:nvSpPr>
          <p:spPr>
            <a:xfrm>
              <a:off x="5743710" y="3440918"/>
              <a:ext cx="8045" cy="7820"/>
            </a:xfrm>
            <a:custGeom>
              <a:avLst/>
              <a:gdLst/>
              <a:ahLst/>
              <a:cxnLst/>
              <a:rect l="l" t="t" r="r" b="b"/>
              <a:pathLst>
                <a:path w="251" h="244" extrusionOk="0">
                  <a:moveTo>
                    <a:pt x="22" y="1"/>
                  </a:moveTo>
                  <a:cubicBezTo>
                    <a:pt x="12" y="1"/>
                    <a:pt x="4" y="3"/>
                    <a:pt x="0" y="7"/>
                  </a:cubicBezTo>
                  <a:cubicBezTo>
                    <a:pt x="0" y="23"/>
                    <a:pt x="50" y="73"/>
                    <a:pt x="117" y="124"/>
                  </a:cubicBezTo>
                  <a:cubicBezTo>
                    <a:pt x="162" y="183"/>
                    <a:pt x="207" y="243"/>
                    <a:pt x="228" y="243"/>
                  </a:cubicBezTo>
                  <a:cubicBezTo>
                    <a:pt x="230" y="243"/>
                    <a:pt x="232" y="242"/>
                    <a:pt x="234" y="241"/>
                  </a:cubicBezTo>
                  <a:cubicBezTo>
                    <a:pt x="251" y="241"/>
                    <a:pt x="234" y="157"/>
                    <a:pt x="167" y="73"/>
                  </a:cubicBezTo>
                  <a:cubicBezTo>
                    <a:pt x="116" y="22"/>
                    <a:pt x="5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0"/>
            <p:cNvSpPr/>
            <p:nvPr/>
          </p:nvSpPr>
          <p:spPr>
            <a:xfrm>
              <a:off x="5743261" y="3476846"/>
              <a:ext cx="11185" cy="2564"/>
            </a:xfrm>
            <a:custGeom>
              <a:avLst/>
              <a:gdLst/>
              <a:ahLst/>
              <a:cxnLst/>
              <a:rect l="l" t="t" r="r" b="b"/>
              <a:pathLst>
                <a:path w="349" h="80" extrusionOk="0">
                  <a:moveTo>
                    <a:pt x="126" y="1"/>
                  </a:moveTo>
                  <a:cubicBezTo>
                    <a:pt x="53" y="1"/>
                    <a:pt x="1" y="25"/>
                    <a:pt x="14" y="39"/>
                  </a:cubicBezTo>
                  <a:cubicBezTo>
                    <a:pt x="14" y="55"/>
                    <a:pt x="81" y="55"/>
                    <a:pt x="165" y="72"/>
                  </a:cubicBezTo>
                  <a:cubicBezTo>
                    <a:pt x="220" y="72"/>
                    <a:pt x="276" y="79"/>
                    <a:pt x="307" y="79"/>
                  </a:cubicBezTo>
                  <a:cubicBezTo>
                    <a:pt x="322" y="79"/>
                    <a:pt x="332" y="78"/>
                    <a:pt x="332" y="72"/>
                  </a:cubicBezTo>
                  <a:cubicBezTo>
                    <a:pt x="348" y="55"/>
                    <a:pt x="265" y="5"/>
                    <a:pt x="181" y="5"/>
                  </a:cubicBezTo>
                  <a:cubicBezTo>
                    <a:pt x="162" y="2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0"/>
            <p:cNvSpPr/>
            <p:nvPr/>
          </p:nvSpPr>
          <p:spPr>
            <a:xfrm>
              <a:off x="5786528" y="3467904"/>
              <a:ext cx="7019" cy="10833"/>
            </a:xfrm>
            <a:custGeom>
              <a:avLst/>
              <a:gdLst/>
              <a:ahLst/>
              <a:cxnLst/>
              <a:rect l="l" t="t" r="r" b="b"/>
              <a:pathLst>
                <a:path w="219" h="338" extrusionOk="0">
                  <a:moveTo>
                    <a:pt x="185" y="0"/>
                  </a:moveTo>
                  <a:cubicBezTo>
                    <a:pt x="168" y="0"/>
                    <a:pt x="151" y="84"/>
                    <a:pt x="101" y="167"/>
                  </a:cubicBezTo>
                  <a:cubicBezTo>
                    <a:pt x="51" y="251"/>
                    <a:pt x="1" y="318"/>
                    <a:pt x="1" y="334"/>
                  </a:cubicBezTo>
                  <a:cubicBezTo>
                    <a:pt x="3" y="336"/>
                    <a:pt x="6" y="337"/>
                    <a:pt x="10" y="337"/>
                  </a:cubicBezTo>
                  <a:cubicBezTo>
                    <a:pt x="38" y="337"/>
                    <a:pt x="110" y="288"/>
                    <a:pt x="168" y="201"/>
                  </a:cubicBezTo>
                  <a:cubicBezTo>
                    <a:pt x="218" y="100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0"/>
            <p:cNvSpPr/>
            <p:nvPr/>
          </p:nvSpPr>
          <p:spPr>
            <a:xfrm>
              <a:off x="5781176" y="3413195"/>
              <a:ext cx="12371" cy="12435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361" y="0"/>
                  </a:moveTo>
                  <a:cubicBezTo>
                    <a:pt x="334" y="0"/>
                    <a:pt x="258" y="65"/>
                    <a:pt x="168" y="170"/>
                  </a:cubicBezTo>
                  <a:cubicBezTo>
                    <a:pt x="68" y="270"/>
                    <a:pt x="1" y="370"/>
                    <a:pt x="17" y="387"/>
                  </a:cubicBezTo>
                  <a:cubicBezTo>
                    <a:pt x="34" y="387"/>
                    <a:pt x="118" y="320"/>
                    <a:pt x="218" y="220"/>
                  </a:cubicBezTo>
                  <a:cubicBezTo>
                    <a:pt x="318" y="103"/>
                    <a:pt x="385" y="20"/>
                    <a:pt x="368" y="3"/>
                  </a:cubicBezTo>
                  <a:cubicBezTo>
                    <a:pt x="367" y="1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0"/>
            <p:cNvSpPr/>
            <p:nvPr/>
          </p:nvSpPr>
          <p:spPr>
            <a:xfrm>
              <a:off x="5468432" y="3486109"/>
              <a:ext cx="343832" cy="178358"/>
            </a:xfrm>
            <a:custGeom>
              <a:avLst/>
              <a:gdLst/>
              <a:ahLst/>
              <a:cxnLst/>
              <a:rect l="l" t="t" r="r" b="b"/>
              <a:pathLst>
                <a:path w="10728" h="5565" extrusionOk="0">
                  <a:moveTo>
                    <a:pt x="8071" y="0"/>
                  </a:moveTo>
                  <a:cubicBezTo>
                    <a:pt x="8071" y="0"/>
                    <a:pt x="8054" y="2373"/>
                    <a:pt x="7737" y="2523"/>
                  </a:cubicBezTo>
                  <a:cubicBezTo>
                    <a:pt x="5999" y="3342"/>
                    <a:pt x="3877" y="3459"/>
                    <a:pt x="3109" y="3476"/>
                  </a:cubicBezTo>
                  <a:cubicBezTo>
                    <a:pt x="3008" y="3425"/>
                    <a:pt x="2908" y="3359"/>
                    <a:pt x="2775" y="3275"/>
                  </a:cubicBezTo>
                  <a:cubicBezTo>
                    <a:pt x="2674" y="3208"/>
                    <a:pt x="2574" y="3125"/>
                    <a:pt x="2491" y="3008"/>
                  </a:cubicBezTo>
                  <a:cubicBezTo>
                    <a:pt x="2390" y="2891"/>
                    <a:pt x="2290" y="2757"/>
                    <a:pt x="2223" y="2607"/>
                  </a:cubicBezTo>
                  <a:cubicBezTo>
                    <a:pt x="2205" y="2536"/>
                    <a:pt x="2145" y="2498"/>
                    <a:pt x="2083" y="2498"/>
                  </a:cubicBezTo>
                  <a:cubicBezTo>
                    <a:pt x="2028" y="2498"/>
                    <a:pt x="1970" y="2527"/>
                    <a:pt x="1939" y="2590"/>
                  </a:cubicBezTo>
                  <a:cubicBezTo>
                    <a:pt x="1906" y="2724"/>
                    <a:pt x="2023" y="3108"/>
                    <a:pt x="2357" y="3459"/>
                  </a:cubicBezTo>
                  <a:cubicBezTo>
                    <a:pt x="2553" y="3664"/>
                    <a:pt x="2376" y="3715"/>
                    <a:pt x="2141" y="3715"/>
                  </a:cubicBezTo>
                  <a:cubicBezTo>
                    <a:pt x="1976" y="3715"/>
                    <a:pt x="1782" y="3690"/>
                    <a:pt x="1672" y="3676"/>
                  </a:cubicBezTo>
                  <a:cubicBezTo>
                    <a:pt x="1490" y="3655"/>
                    <a:pt x="1082" y="3626"/>
                    <a:pt x="790" y="3626"/>
                  </a:cubicBezTo>
                  <a:cubicBezTo>
                    <a:pt x="626" y="3626"/>
                    <a:pt x="499" y="3635"/>
                    <a:pt x="469" y="3659"/>
                  </a:cubicBezTo>
                  <a:cubicBezTo>
                    <a:pt x="352" y="3776"/>
                    <a:pt x="452" y="3910"/>
                    <a:pt x="736" y="3943"/>
                  </a:cubicBezTo>
                  <a:cubicBezTo>
                    <a:pt x="1003" y="3960"/>
                    <a:pt x="1822" y="4094"/>
                    <a:pt x="1789" y="4244"/>
                  </a:cubicBezTo>
                  <a:cubicBezTo>
                    <a:pt x="1784" y="4282"/>
                    <a:pt x="1667" y="4296"/>
                    <a:pt x="1503" y="4296"/>
                  </a:cubicBezTo>
                  <a:cubicBezTo>
                    <a:pt x="1093" y="4296"/>
                    <a:pt x="385" y="4211"/>
                    <a:pt x="385" y="4211"/>
                  </a:cubicBezTo>
                  <a:cubicBezTo>
                    <a:pt x="385" y="4211"/>
                    <a:pt x="307" y="4188"/>
                    <a:pt x="227" y="4188"/>
                  </a:cubicBezTo>
                  <a:cubicBezTo>
                    <a:pt x="156" y="4188"/>
                    <a:pt x="84" y="4206"/>
                    <a:pt x="68" y="4278"/>
                  </a:cubicBezTo>
                  <a:cubicBezTo>
                    <a:pt x="1" y="4578"/>
                    <a:pt x="1488" y="4662"/>
                    <a:pt x="1638" y="4662"/>
                  </a:cubicBezTo>
                  <a:cubicBezTo>
                    <a:pt x="1734" y="4662"/>
                    <a:pt x="1723" y="4813"/>
                    <a:pt x="1621" y="4813"/>
                  </a:cubicBezTo>
                  <a:cubicBezTo>
                    <a:pt x="1616" y="4813"/>
                    <a:pt x="1611" y="4813"/>
                    <a:pt x="1605" y="4812"/>
                  </a:cubicBezTo>
                  <a:cubicBezTo>
                    <a:pt x="1548" y="4812"/>
                    <a:pt x="1108" y="4747"/>
                    <a:pt x="730" y="4747"/>
                  </a:cubicBezTo>
                  <a:cubicBezTo>
                    <a:pt x="446" y="4747"/>
                    <a:pt x="197" y="4784"/>
                    <a:pt x="168" y="4912"/>
                  </a:cubicBezTo>
                  <a:cubicBezTo>
                    <a:pt x="118" y="5146"/>
                    <a:pt x="1388" y="4979"/>
                    <a:pt x="1622" y="5163"/>
                  </a:cubicBezTo>
                  <a:cubicBezTo>
                    <a:pt x="1872" y="5364"/>
                    <a:pt x="653" y="5197"/>
                    <a:pt x="619" y="5414"/>
                  </a:cubicBezTo>
                  <a:cubicBezTo>
                    <a:pt x="602" y="5497"/>
                    <a:pt x="602" y="5564"/>
                    <a:pt x="1321" y="5564"/>
                  </a:cubicBezTo>
                  <a:cubicBezTo>
                    <a:pt x="1839" y="5531"/>
                    <a:pt x="2340" y="5481"/>
                    <a:pt x="2858" y="5397"/>
                  </a:cubicBezTo>
                  <a:cubicBezTo>
                    <a:pt x="2858" y="5397"/>
                    <a:pt x="3272" y="5425"/>
                    <a:pt x="3908" y="5425"/>
                  </a:cubicBezTo>
                  <a:cubicBezTo>
                    <a:pt x="5942" y="5425"/>
                    <a:pt x="10247" y="5134"/>
                    <a:pt x="10527" y="2690"/>
                  </a:cubicBezTo>
                  <a:cubicBezTo>
                    <a:pt x="10628" y="1872"/>
                    <a:pt x="10694" y="1053"/>
                    <a:pt x="10728" y="234"/>
                  </a:cubicBezTo>
                  <a:lnTo>
                    <a:pt x="807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0"/>
            <p:cNvSpPr/>
            <p:nvPr/>
          </p:nvSpPr>
          <p:spPr>
            <a:xfrm>
              <a:off x="5607145" y="3161923"/>
              <a:ext cx="111951" cy="217171"/>
            </a:xfrm>
            <a:custGeom>
              <a:avLst/>
              <a:gdLst/>
              <a:ahLst/>
              <a:cxnLst/>
              <a:rect l="l" t="t" r="r" b="b"/>
              <a:pathLst>
                <a:path w="3493" h="6776" extrusionOk="0">
                  <a:moveTo>
                    <a:pt x="1187" y="0"/>
                  </a:moveTo>
                  <a:cubicBezTo>
                    <a:pt x="600" y="0"/>
                    <a:pt x="99" y="464"/>
                    <a:pt x="67" y="1059"/>
                  </a:cubicBezTo>
                  <a:cubicBezTo>
                    <a:pt x="0" y="1761"/>
                    <a:pt x="0" y="2463"/>
                    <a:pt x="84" y="3164"/>
                  </a:cubicBezTo>
                  <a:cubicBezTo>
                    <a:pt x="251" y="4234"/>
                    <a:pt x="1053" y="4367"/>
                    <a:pt x="1053" y="4367"/>
                  </a:cubicBezTo>
                  <a:cubicBezTo>
                    <a:pt x="1053" y="4367"/>
                    <a:pt x="1070" y="5036"/>
                    <a:pt x="1070" y="5654"/>
                  </a:cubicBezTo>
                  <a:cubicBezTo>
                    <a:pt x="1103" y="6289"/>
                    <a:pt x="1621" y="6773"/>
                    <a:pt x="2239" y="6773"/>
                  </a:cubicBezTo>
                  <a:cubicBezTo>
                    <a:pt x="2260" y="6775"/>
                    <a:pt x="2281" y="6775"/>
                    <a:pt x="2302" y="6775"/>
                  </a:cubicBezTo>
                  <a:cubicBezTo>
                    <a:pt x="2893" y="6775"/>
                    <a:pt x="3393" y="6318"/>
                    <a:pt x="3409" y="5721"/>
                  </a:cubicBezTo>
                  <a:lnTo>
                    <a:pt x="3476" y="591"/>
                  </a:lnTo>
                  <a:lnTo>
                    <a:pt x="3493" y="240"/>
                  </a:lnTo>
                  <a:lnTo>
                    <a:pt x="1304" y="7"/>
                  </a:lnTo>
                  <a:cubicBezTo>
                    <a:pt x="1264" y="2"/>
                    <a:pt x="1225" y="0"/>
                    <a:pt x="118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0"/>
            <p:cNvSpPr/>
            <p:nvPr/>
          </p:nvSpPr>
          <p:spPr>
            <a:xfrm>
              <a:off x="5616792" y="3212915"/>
              <a:ext cx="8589" cy="8237"/>
            </a:xfrm>
            <a:custGeom>
              <a:avLst/>
              <a:gdLst/>
              <a:ahLst/>
              <a:cxnLst/>
              <a:rect l="l" t="t" r="r" b="b"/>
              <a:pathLst>
                <a:path w="268" h="257" extrusionOk="0">
                  <a:moveTo>
                    <a:pt x="113" y="0"/>
                  </a:moveTo>
                  <a:cubicBezTo>
                    <a:pt x="54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8" y="196"/>
                    <a:pt x="268" y="136"/>
                  </a:cubicBezTo>
                  <a:cubicBezTo>
                    <a:pt x="268" y="53"/>
                    <a:pt x="217" y="3"/>
                    <a:pt x="134" y="3"/>
                  </a:cubicBezTo>
                  <a:cubicBezTo>
                    <a:pt x="127" y="1"/>
                    <a:pt x="12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0"/>
            <p:cNvSpPr/>
            <p:nvPr/>
          </p:nvSpPr>
          <p:spPr>
            <a:xfrm>
              <a:off x="5615189" y="3205479"/>
              <a:ext cx="17692" cy="4936"/>
            </a:xfrm>
            <a:custGeom>
              <a:avLst/>
              <a:gdLst/>
              <a:ahLst/>
              <a:cxnLst/>
              <a:rect l="l" t="t" r="r" b="b"/>
              <a:pathLst>
                <a:path w="552" h="154" extrusionOk="0">
                  <a:moveTo>
                    <a:pt x="267" y="1"/>
                  </a:moveTo>
                  <a:cubicBezTo>
                    <a:pt x="184" y="1"/>
                    <a:pt x="117" y="34"/>
                    <a:pt x="50" y="84"/>
                  </a:cubicBezTo>
                  <a:cubicBezTo>
                    <a:pt x="0" y="118"/>
                    <a:pt x="0" y="151"/>
                    <a:pt x="0" y="151"/>
                  </a:cubicBezTo>
                  <a:cubicBezTo>
                    <a:pt x="2" y="153"/>
                    <a:pt x="4" y="154"/>
                    <a:pt x="7" y="154"/>
                  </a:cubicBezTo>
                  <a:cubicBezTo>
                    <a:pt x="33" y="154"/>
                    <a:pt x="112" y="99"/>
                    <a:pt x="227" y="99"/>
                  </a:cubicBezTo>
                  <a:cubicBezTo>
                    <a:pt x="240" y="99"/>
                    <a:pt x="254" y="100"/>
                    <a:pt x="267" y="101"/>
                  </a:cubicBezTo>
                  <a:cubicBezTo>
                    <a:pt x="401" y="101"/>
                    <a:pt x="495" y="154"/>
                    <a:pt x="526" y="154"/>
                  </a:cubicBezTo>
                  <a:cubicBezTo>
                    <a:pt x="530" y="154"/>
                    <a:pt x="533" y="153"/>
                    <a:pt x="535" y="151"/>
                  </a:cubicBezTo>
                  <a:cubicBezTo>
                    <a:pt x="551" y="135"/>
                    <a:pt x="535" y="101"/>
                    <a:pt x="485" y="68"/>
                  </a:cubicBezTo>
                  <a:cubicBezTo>
                    <a:pt x="418" y="34"/>
                    <a:pt x="351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0"/>
            <p:cNvSpPr/>
            <p:nvPr/>
          </p:nvSpPr>
          <p:spPr>
            <a:xfrm>
              <a:off x="5661245" y="3212915"/>
              <a:ext cx="9134" cy="8237"/>
            </a:xfrm>
            <a:custGeom>
              <a:avLst/>
              <a:gdLst/>
              <a:ahLst/>
              <a:cxnLst/>
              <a:rect l="l" t="t" r="r" b="b"/>
              <a:pathLst>
                <a:path w="285" h="257" extrusionOk="0">
                  <a:moveTo>
                    <a:pt x="125" y="0"/>
                  </a:moveTo>
                  <a:cubicBezTo>
                    <a:pt x="53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9" y="196"/>
                    <a:pt x="284" y="136"/>
                  </a:cubicBezTo>
                  <a:cubicBezTo>
                    <a:pt x="284" y="53"/>
                    <a:pt x="217" y="3"/>
                    <a:pt x="150" y="3"/>
                  </a:cubicBezTo>
                  <a:cubicBezTo>
                    <a:pt x="142" y="1"/>
                    <a:pt x="133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0"/>
            <p:cNvSpPr/>
            <p:nvPr/>
          </p:nvSpPr>
          <p:spPr>
            <a:xfrm>
              <a:off x="5661245" y="3206569"/>
              <a:ext cx="17692" cy="4904"/>
            </a:xfrm>
            <a:custGeom>
              <a:avLst/>
              <a:gdLst/>
              <a:ahLst/>
              <a:cxnLst/>
              <a:rect l="l" t="t" r="r" b="b"/>
              <a:pathLst>
                <a:path w="552" h="153" extrusionOk="0">
                  <a:moveTo>
                    <a:pt x="267" y="0"/>
                  </a:moveTo>
                  <a:cubicBezTo>
                    <a:pt x="201" y="0"/>
                    <a:pt x="117" y="17"/>
                    <a:pt x="67" y="67"/>
                  </a:cubicBezTo>
                  <a:cubicBezTo>
                    <a:pt x="17" y="101"/>
                    <a:pt x="0" y="134"/>
                    <a:pt x="0" y="151"/>
                  </a:cubicBezTo>
                  <a:cubicBezTo>
                    <a:pt x="2" y="152"/>
                    <a:pt x="4" y="153"/>
                    <a:pt x="7" y="153"/>
                  </a:cubicBezTo>
                  <a:cubicBezTo>
                    <a:pt x="38" y="153"/>
                    <a:pt x="146" y="84"/>
                    <a:pt x="267" y="84"/>
                  </a:cubicBezTo>
                  <a:cubicBezTo>
                    <a:pt x="393" y="84"/>
                    <a:pt x="495" y="142"/>
                    <a:pt x="535" y="142"/>
                  </a:cubicBezTo>
                  <a:cubicBezTo>
                    <a:pt x="543" y="142"/>
                    <a:pt x="549" y="140"/>
                    <a:pt x="551" y="134"/>
                  </a:cubicBezTo>
                  <a:cubicBezTo>
                    <a:pt x="551" y="134"/>
                    <a:pt x="535" y="101"/>
                    <a:pt x="485" y="67"/>
                  </a:cubicBezTo>
                  <a:cubicBezTo>
                    <a:pt x="418" y="1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0"/>
            <p:cNvSpPr/>
            <p:nvPr/>
          </p:nvSpPr>
          <p:spPr>
            <a:xfrm>
              <a:off x="5632304" y="3207114"/>
              <a:ext cx="14487" cy="39101"/>
            </a:xfrm>
            <a:custGeom>
              <a:avLst/>
              <a:gdLst/>
              <a:ahLst/>
              <a:cxnLst/>
              <a:rect l="l" t="t" r="r" b="b"/>
              <a:pathLst>
                <a:path w="452" h="1220" extrusionOk="0">
                  <a:moveTo>
                    <a:pt x="452" y="0"/>
                  </a:moveTo>
                  <a:cubicBezTo>
                    <a:pt x="318" y="234"/>
                    <a:pt x="218" y="468"/>
                    <a:pt x="134" y="719"/>
                  </a:cubicBezTo>
                  <a:cubicBezTo>
                    <a:pt x="101" y="819"/>
                    <a:pt x="68" y="919"/>
                    <a:pt x="34" y="1003"/>
                  </a:cubicBezTo>
                  <a:cubicBezTo>
                    <a:pt x="1" y="1053"/>
                    <a:pt x="1" y="1103"/>
                    <a:pt x="17" y="1153"/>
                  </a:cubicBezTo>
                  <a:cubicBezTo>
                    <a:pt x="17" y="1170"/>
                    <a:pt x="51" y="1203"/>
                    <a:pt x="68" y="1203"/>
                  </a:cubicBezTo>
                  <a:cubicBezTo>
                    <a:pt x="84" y="1203"/>
                    <a:pt x="118" y="1220"/>
                    <a:pt x="134" y="1220"/>
                  </a:cubicBezTo>
                  <a:lnTo>
                    <a:pt x="385" y="1220"/>
                  </a:lnTo>
                  <a:cubicBezTo>
                    <a:pt x="302" y="1186"/>
                    <a:pt x="218" y="1170"/>
                    <a:pt x="134" y="1170"/>
                  </a:cubicBezTo>
                  <a:cubicBezTo>
                    <a:pt x="101" y="1170"/>
                    <a:pt x="68" y="1170"/>
                    <a:pt x="68" y="1136"/>
                  </a:cubicBezTo>
                  <a:cubicBezTo>
                    <a:pt x="51" y="1103"/>
                    <a:pt x="68" y="1053"/>
                    <a:pt x="84" y="1019"/>
                  </a:cubicBezTo>
                  <a:cubicBezTo>
                    <a:pt x="118" y="936"/>
                    <a:pt x="151" y="835"/>
                    <a:pt x="201" y="735"/>
                  </a:cubicBezTo>
                  <a:cubicBezTo>
                    <a:pt x="302" y="501"/>
                    <a:pt x="385" y="251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0"/>
            <p:cNvSpPr/>
            <p:nvPr/>
          </p:nvSpPr>
          <p:spPr>
            <a:xfrm>
              <a:off x="5640893" y="3289578"/>
              <a:ext cx="46088" cy="20672"/>
            </a:xfrm>
            <a:custGeom>
              <a:avLst/>
              <a:gdLst/>
              <a:ahLst/>
              <a:cxnLst/>
              <a:rect l="l" t="t" r="r" b="b"/>
              <a:pathLst>
                <a:path w="1438" h="645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003" y="251"/>
                    <a:pt x="501" y="384"/>
                    <a:pt x="0" y="384"/>
                  </a:cubicBezTo>
                  <a:lnTo>
                    <a:pt x="17" y="635"/>
                  </a:lnTo>
                  <a:cubicBezTo>
                    <a:pt x="85" y="641"/>
                    <a:pt x="150" y="644"/>
                    <a:pt x="213" y="644"/>
                  </a:cubicBezTo>
                  <a:cubicBezTo>
                    <a:pt x="1129" y="644"/>
                    <a:pt x="1437" y="0"/>
                    <a:pt x="1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0"/>
            <p:cNvSpPr/>
            <p:nvPr/>
          </p:nvSpPr>
          <p:spPr>
            <a:xfrm>
              <a:off x="5645701" y="3254131"/>
              <a:ext cx="15031" cy="10512"/>
            </a:xfrm>
            <a:custGeom>
              <a:avLst/>
              <a:gdLst/>
              <a:ahLst/>
              <a:cxnLst/>
              <a:rect l="l" t="t" r="r" b="b"/>
              <a:pathLst>
                <a:path w="469" h="328" extrusionOk="0">
                  <a:moveTo>
                    <a:pt x="218" y="0"/>
                  </a:moveTo>
                  <a:cubicBezTo>
                    <a:pt x="146" y="0"/>
                    <a:pt x="75" y="46"/>
                    <a:pt x="17" y="104"/>
                  </a:cubicBezTo>
                  <a:cubicBezTo>
                    <a:pt x="0" y="120"/>
                    <a:pt x="0" y="137"/>
                    <a:pt x="17" y="154"/>
                  </a:cubicBezTo>
                  <a:cubicBezTo>
                    <a:pt x="34" y="170"/>
                    <a:pt x="34" y="187"/>
                    <a:pt x="51" y="204"/>
                  </a:cubicBezTo>
                  <a:cubicBezTo>
                    <a:pt x="117" y="254"/>
                    <a:pt x="168" y="287"/>
                    <a:pt x="251" y="321"/>
                  </a:cubicBezTo>
                  <a:cubicBezTo>
                    <a:pt x="268" y="325"/>
                    <a:pt x="285" y="327"/>
                    <a:pt x="301" y="327"/>
                  </a:cubicBezTo>
                  <a:cubicBezTo>
                    <a:pt x="350" y="327"/>
                    <a:pt x="397" y="308"/>
                    <a:pt x="435" y="271"/>
                  </a:cubicBezTo>
                  <a:cubicBezTo>
                    <a:pt x="468" y="221"/>
                    <a:pt x="468" y="137"/>
                    <a:pt x="418" y="87"/>
                  </a:cubicBezTo>
                  <a:cubicBezTo>
                    <a:pt x="385" y="37"/>
                    <a:pt x="318" y="3"/>
                    <a:pt x="251" y="3"/>
                  </a:cubicBezTo>
                  <a:cubicBezTo>
                    <a:pt x="240" y="1"/>
                    <a:pt x="229" y="0"/>
                    <a:pt x="21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0"/>
            <p:cNvSpPr/>
            <p:nvPr/>
          </p:nvSpPr>
          <p:spPr>
            <a:xfrm>
              <a:off x="5643009" y="3249420"/>
              <a:ext cx="16121" cy="13397"/>
            </a:xfrm>
            <a:custGeom>
              <a:avLst/>
              <a:gdLst/>
              <a:ahLst/>
              <a:cxnLst/>
              <a:rect l="l" t="t" r="r" b="b"/>
              <a:pathLst>
                <a:path w="503" h="418" extrusionOk="0">
                  <a:moveTo>
                    <a:pt x="469" y="0"/>
                  </a:moveTo>
                  <a:cubicBezTo>
                    <a:pt x="452" y="0"/>
                    <a:pt x="452" y="150"/>
                    <a:pt x="318" y="267"/>
                  </a:cubicBezTo>
                  <a:cubicBezTo>
                    <a:pt x="185" y="384"/>
                    <a:pt x="1" y="368"/>
                    <a:pt x="1" y="384"/>
                  </a:cubicBezTo>
                  <a:cubicBezTo>
                    <a:pt x="1" y="401"/>
                    <a:pt x="51" y="418"/>
                    <a:pt x="118" y="418"/>
                  </a:cubicBezTo>
                  <a:cubicBezTo>
                    <a:pt x="218" y="418"/>
                    <a:pt x="302" y="384"/>
                    <a:pt x="369" y="334"/>
                  </a:cubicBezTo>
                  <a:cubicBezTo>
                    <a:pt x="435" y="267"/>
                    <a:pt x="485" y="184"/>
                    <a:pt x="502" y="100"/>
                  </a:cubicBezTo>
                  <a:cubicBezTo>
                    <a:pt x="502" y="33"/>
                    <a:pt x="485" y="0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0"/>
            <p:cNvSpPr/>
            <p:nvPr/>
          </p:nvSpPr>
          <p:spPr>
            <a:xfrm>
              <a:off x="5594293" y="3150866"/>
              <a:ext cx="139257" cy="175153"/>
            </a:xfrm>
            <a:custGeom>
              <a:avLst/>
              <a:gdLst/>
              <a:ahLst/>
              <a:cxnLst/>
              <a:rect l="l" t="t" r="r" b="b"/>
              <a:pathLst>
                <a:path w="4345" h="5465" extrusionOk="0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0"/>
            <p:cNvSpPr/>
            <p:nvPr/>
          </p:nvSpPr>
          <p:spPr>
            <a:xfrm>
              <a:off x="5594293" y="3150866"/>
              <a:ext cx="139257" cy="175153"/>
            </a:xfrm>
            <a:custGeom>
              <a:avLst/>
              <a:gdLst/>
              <a:ahLst/>
              <a:cxnLst/>
              <a:rect l="l" t="t" r="r" b="b"/>
              <a:pathLst>
                <a:path w="4345" h="5465" extrusionOk="0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0"/>
            <p:cNvSpPr/>
            <p:nvPr/>
          </p:nvSpPr>
          <p:spPr>
            <a:xfrm>
              <a:off x="5660155" y="3189198"/>
              <a:ext cx="21986" cy="6506"/>
            </a:xfrm>
            <a:custGeom>
              <a:avLst/>
              <a:gdLst/>
              <a:ahLst/>
              <a:cxnLst/>
              <a:rect l="l" t="t" r="r" b="b"/>
              <a:pathLst>
                <a:path w="686" h="203" extrusionOk="0">
                  <a:moveTo>
                    <a:pt x="303" y="1"/>
                  </a:moveTo>
                  <a:cubicBezTo>
                    <a:pt x="231" y="1"/>
                    <a:pt x="158" y="14"/>
                    <a:pt x="84" y="41"/>
                  </a:cubicBezTo>
                  <a:cubicBezTo>
                    <a:pt x="34" y="58"/>
                    <a:pt x="1" y="91"/>
                    <a:pt x="1" y="108"/>
                  </a:cubicBezTo>
                  <a:cubicBezTo>
                    <a:pt x="17" y="158"/>
                    <a:pt x="168" y="125"/>
                    <a:pt x="335" y="158"/>
                  </a:cubicBezTo>
                  <a:cubicBezTo>
                    <a:pt x="462" y="171"/>
                    <a:pt x="579" y="203"/>
                    <a:pt x="635" y="203"/>
                  </a:cubicBezTo>
                  <a:cubicBezTo>
                    <a:pt x="653" y="203"/>
                    <a:pt x="665" y="199"/>
                    <a:pt x="669" y="191"/>
                  </a:cubicBezTo>
                  <a:cubicBezTo>
                    <a:pt x="686" y="175"/>
                    <a:pt x="652" y="125"/>
                    <a:pt x="602" y="91"/>
                  </a:cubicBezTo>
                  <a:cubicBezTo>
                    <a:pt x="512" y="31"/>
                    <a:pt x="410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0"/>
            <p:cNvSpPr/>
            <p:nvPr/>
          </p:nvSpPr>
          <p:spPr>
            <a:xfrm>
              <a:off x="5616792" y="3191697"/>
              <a:ext cx="16634" cy="5705"/>
            </a:xfrm>
            <a:custGeom>
              <a:avLst/>
              <a:gdLst/>
              <a:ahLst/>
              <a:cxnLst/>
              <a:rect l="l" t="t" r="r" b="b"/>
              <a:pathLst>
                <a:path w="519" h="178" extrusionOk="0">
                  <a:moveTo>
                    <a:pt x="251" y="1"/>
                  </a:moveTo>
                  <a:cubicBezTo>
                    <a:pt x="180" y="1"/>
                    <a:pt x="109" y="22"/>
                    <a:pt x="50" y="63"/>
                  </a:cubicBezTo>
                  <a:cubicBezTo>
                    <a:pt x="0" y="113"/>
                    <a:pt x="0" y="147"/>
                    <a:pt x="0" y="164"/>
                  </a:cubicBezTo>
                  <a:cubicBezTo>
                    <a:pt x="11" y="174"/>
                    <a:pt x="27" y="178"/>
                    <a:pt x="49" y="178"/>
                  </a:cubicBezTo>
                  <a:cubicBezTo>
                    <a:pt x="97" y="178"/>
                    <a:pt x="170" y="158"/>
                    <a:pt x="251" y="147"/>
                  </a:cubicBezTo>
                  <a:cubicBezTo>
                    <a:pt x="329" y="147"/>
                    <a:pt x="407" y="162"/>
                    <a:pt x="455" y="162"/>
                  </a:cubicBezTo>
                  <a:cubicBezTo>
                    <a:pt x="479" y="162"/>
                    <a:pt x="496" y="158"/>
                    <a:pt x="501" y="147"/>
                  </a:cubicBezTo>
                  <a:cubicBezTo>
                    <a:pt x="518" y="130"/>
                    <a:pt x="501" y="97"/>
                    <a:pt x="451" y="63"/>
                  </a:cubicBezTo>
                  <a:cubicBezTo>
                    <a:pt x="393" y="22"/>
                    <a:pt x="322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0"/>
            <p:cNvSpPr/>
            <p:nvPr/>
          </p:nvSpPr>
          <p:spPr>
            <a:xfrm>
              <a:off x="4400110" y="3704145"/>
              <a:ext cx="695645" cy="718657"/>
            </a:xfrm>
            <a:custGeom>
              <a:avLst/>
              <a:gdLst/>
              <a:ahLst/>
              <a:cxnLst/>
              <a:rect l="l" t="t" r="r" b="b"/>
              <a:pathLst>
                <a:path w="21705" h="22423" extrusionOk="0">
                  <a:moveTo>
                    <a:pt x="7979" y="0"/>
                  </a:moveTo>
                  <a:cubicBezTo>
                    <a:pt x="6028" y="0"/>
                    <a:pt x="4142" y="1034"/>
                    <a:pt x="2858" y="2537"/>
                  </a:cubicBezTo>
                  <a:cubicBezTo>
                    <a:pt x="1471" y="4141"/>
                    <a:pt x="702" y="6230"/>
                    <a:pt x="351" y="8352"/>
                  </a:cubicBezTo>
                  <a:cubicBezTo>
                    <a:pt x="0" y="10457"/>
                    <a:pt x="17" y="12629"/>
                    <a:pt x="50" y="14768"/>
                  </a:cubicBezTo>
                  <a:cubicBezTo>
                    <a:pt x="67" y="16088"/>
                    <a:pt x="84" y="17408"/>
                    <a:pt x="101" y="18728"/>
                  </a:cubicBezTo>
                  <a:cubicBezTo>
                    <a:pt x="101" y="19279"/>
                    <a:pt x="117" y="19847"/>
                    <a:pt x="385" y="20315"/>
                  </a:cubicBezTo>
                  <a:cubicBezTo>
                    <a:pt x="802" y="21000"/>
                    <a:pt x="1638" y="21251"/>
                    <a:pt x="2406" y="21418"/>
                  </a:cubicBezTo>
                  <a:cubicBezTo>
                    <a:pt x="5456" y="22087"/>
                    <a:pt x="8563" y="22422"/>
                    <a:pt x="11671" y="22422"/>
                  </a:cubicBezTo>
                  <a:cubicBezTo>
                    <a:pt x="14386" y="22422"/>
                    <a:pt x="17103" y="22166"/>
                    <a:pt x="19783" y="21652"/>
                  </a:cubicBezTo>
                  <a:cubicBezTo>
                    <a:pt x="20218" y="21568"/>
                    <a:pt x="20686" y="21468"/>
                    <a:pt x="21036" y="21151"/>
                  </a:cubicBezTo>
                  <a:cubicBezTo>
                    <a:pt x="21488" y="20716"/>
                    <a:pt x="21571" y="20014"/>
                    <a:pt x="21588" y="19379"/>
                  </a:cubicBezTo>
                  <a:cubicBezTo>
                    <a:pt x="21705" y="16706"/>
                    <a:pt x="20853" y="14150"/>
                    <a:pt x="20485" y="11510"/>
                  </a:cubicBezTo>
                  <a:cubicBezTo>
                    <a:pt x="19716" y="5795"/>
                    <a:pt x="8371" y="14"/>
                    <a:pt x="8371" y="14"/>
                  </a:cubicBezTo>
                  <a:cubicBezTo>
                    <a:pt x="8240" y="5"/>
                    <a:pt x="8109" y="0"/>
                    <a:pt x="79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0"/>
            <p:cNvSpPr/>
            <p:nvPr/>
          </p:nvSpPr>
          <p:spPr>
            <a:xfrm>
              <a:off x="4912589" y="3695491"/>
              <a:ext cx="161211" cy="138296"/>
            </a:xfrm>
            <a:custGeom>
              <a:avLst/>
              <a:gdLst/>
              <a:ahLst/>
              <a:cxnLst/>
              <a:rect l="l" t="t" r="r" b="b"/>
              <a:pathLst>
                <a:path w="5030" h="4315" extrusionOk="0">
                  <a:moveTo>
                    <a:pt x="1421" y="0"/>
                  </a:moveTo>
                  <a:lnTo>
                    <a:pt x="0" y="1454"/>
                  </a:lnTo>
                  <a:cubicBezTo>
                    <a:pt x="0" y="1454"/>
                    <a:pt x="1237" y="4211"/>
                    <a:pt x="2323" y="4278"/>
                  </a:cubicBezTo>
                  <a:cubicBezTo>
                    <a:pt x="2691" y="4305"/>
                    <a:pt x="3093" y="4315"/>
                    <a:pt x="3467" y="4315"/>
                  </a:cubicBezTo>
                  <a:cubicBezTo>
                    <a:pt x="4215" y="4315"/>
                    <a:pt x="4846" y="4278"/>
                    <a:pt x="4846" y="4278"/>
                  </a:cubicBezTo>
                  <a:lnTo>
                    <a:pt x="5030" y="2473"/>
                  </a:lnTo>
                  <a:cubicBezTo>
                    <a:pt x="5030" y="2473"/>
                    <a:pt x="3058" y="2122"/>
                    <a:pt x="2858" y="1905"/>
                  </a:cubicBezTo>
                  <a:cubicBezTo>
                    <a:pt x="2674" y="1704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0"/>
            <p:cNvSpPr/>
            <p:nvPr/>
          </p:nvSpPr>
          <p:spPr>
            <a:xfrm>
              <a:off x="4922236" y="4386297"/>
              <a:ext cx="138712" cy="59998"/>
            </a:xfrm>
            <a:custGeom>
              <a:avLst/>
              <a:gdLst/>
              <a:ahLst/>
              <a:cxnLst/>
              <a:rect l="l" t="t" r="r" b="b"/>
              <a:pathLst>
                <a:path w="4328" h="1872" extrusionOk="0">
                  <a:moveTo>
                    <a:pt x="2289" y="0"/>
                  </a:moveTo>
                  <a:lnTo>
                    <a:pt x="0" y="100"/>
                  </a:lnTo>
                  <a:lnTo>
                    <a:pt x="67" y="1872"/>
                  </a:lnTo>
                  <a:lnTo>
                    <a:pt x="217" y="1872"/>
                  </a:lnTo>
                  <a:cubicBezTo>
                    <a:pt x="852" y="1872"/>
                    <a:pt x="3442" y="1855"/>
                    <a:pt x="3860" y="1704"/>
                  </a:cubicBezTo>
                  <a:cubicBezTo>
                    <a:pt x="4328" y="1554"/>
                    <a:pt x="2356" y="1203"/>
                    <a:pt x="2356" y="1203"/>
                  </a:cubicBezTo>
                  <a:lnTo>
                    <a:pt x="228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0"/>
            <p:cNvSpPr/>
            <p:nvPr/>
          </p:nvSpPr>
          <p:spPr>
            <a:xfrm>
              <a:off x="4923839" y="4424757"/>
              <a:ext cx="27339" cy="20480"/>
            </a:xfrm>
            <a:custGeom>
              <a:avLst/>
              <a:gdLst/>
              <a:ahLst/>
              <a:cxnLst/>
              <a:rect l="l" t="t" r="r" b="b"/>
              <a:pathLst>
                <a:path w="853" h="639" extrusionOk="0">
                  <a:moveTo>
                    <a:pt x="70" y="0"/>
                  </a:moveTo>
                  <a:cubicBezTo>
                    <a:pt x="47" y="0"/>
                    <a:pt x="23" y="1"/>
                    <a:pt x="0" y="3"/>
                  </a:cubicBezTo>
                  <a:lnTo>
                    <a:pt x="17" y="638"/>
                  </a:lnTo>
                  <a:lnTo>
                    <a:pt x="852" y="621"/>
                  </a:lnTo>
                  <a:cubicBezTo>
                    <a:pt x="802" y="421"/>
                    <a:pt x="702" y="254"/>
                    <a:pt x="535" y="154"/>
                  </a:cubicBezTo>
                  <a:cubicBezTo>
                    <a:pt x="403" y="51"/>
                    <a:pt x="233" y="0"/>
                    <a:pt x="7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0"/>
            <p:cNvSpPr/>
            <p:nvPr/>
          </p:nvSpPr>
          <p:spPr>
            <a:xfrm>
              <a:off x="4924383" y="4431263"/>
              <a:ext cx="126405" cy="15416"/>
            </a:xfrm>
            <a:custGeom>
              <a:avLst/>
              <a:gdLst/>
              <a:ahLst/>
              <a:cxnLst/>
              <a:rect l="l" t="t" r="r" b="b"/>
              <a:pathLst>
                <a:path w="3944" h="481" extrusionOk="0">
                  <a:moveTo>
                    <a:pt x="3241" y="1"/>
                  </a:moveTo>
                  <a:cubicBezTo>
                    <a:pt x="3108" y="17"/>
                    <a:pt x="3058" y="301"/>
                    <a:pt x="3058" y="301"/>
                  </a:cubicBezTo>
                  <a:lnTo>
                    <a:pt x="0" y="418"/>
                  </a:lnTo>
                  <a:lnTo>
                    <a:pt x="0" y="469"/>
                  </a:lnTo>
                  <a:cubicBezTo>
                    <a:pt x="191" y="477"/>
                    <a:pt x="420" y="480"/>
                    <a:pt x="671" y="480"/>
                  </a:cubicBezTo>
                  <a:cubicBezTo>
                    <a:pt x="1954" y="480"/>
                    <a:pt x="3790" y="383"/>
                    <a:pt x="3860" y="285"/>
                  </a:cubicBezTo>
                  <a:cubicBezTo>
                    <a:pt x="3943" y="168"/>
                    <a:pt x="3241" y="1"/>
                    <a:pt x="32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0"/>
            <p:cNvSpPr/>
            <p:nvPr/>
          </p:nvSpPr>
          <p:spPr>
            <a:xfrm>
              <a:off x="4928646" y="4439308"/>
              <a:ext cx="118393" cy="5384"/>
            </a:xfrm>
            <a:custGeom>
              <a:avLst/>
              <a:gdLst/>
              <a:ahLst/>
              <a:cxnLst/>
              <a:rect l="l" t="t" r="r" b="b"/>
              <a:pathLst>
                <a:path w="3694" h="168" extrusionOk="0">
                  <a:moveTo>
                    <a:pt x="3576" y="0"/>
                  </a:moveTo>
                  <a:lnTo>
                    <a:pt x="3159" y="34"/>
                  </a:lnTo>
                  <a:cubicBezTo>
                    <a:pt x="2808" y="50"/>
                    <a:pt x="2323" y="84"/>
                    <a:pt x="1789" y="101"/>
                  </a:cubicBezTo>
                  <a:cubicBezTo>
                    <a:pt x="1254" y="134"/>
                    <a:pt x="769" y="134"/>
                    <a:pt x="418" y="151"/>
                  </a:cubicBezTo>
                  <a:lnTo>
                    <a:pt x="1" y="167"/>
                  </a:lnTo>
                  <a:lnTo>
                    <a:pt x="418" y="167"/>
                  </a:lnTo>
                  <a:cubicBezTo>
                    <a:pt x="769" y="167"/>
                    <a:pt x="1254" y="151"/>
                    <a:pt x="1789" y="134"/>
                  </a:cubicBezTo>
                  <a:cubicBezTo>
                    <a:pt x="2323" y="101"/>
                    <a:pt x="2808" y="67"/>
                    <a:pt x="3159" y="50"/>
                  </a:cubicBezTo>
                  <a:lnTo>
                    <a:pt x="3576" y="17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0"/>
            <p:cNvSpPr/>
            <p:nvPr/>
          </p:nvSpPr>
          <p:spPr>
            <a:xfrm>
              <a:off x="5021815" y="4430206"/>
              <a:ext cx="7019" cy="11794"/>
            </a:xfrm>
            <a:custGeom>
              <a:avLst/>
              <a:gdLst/>
              <a:ahLst/>
              <a:cxnLst/>
              <a:rect l="l" t="t" r="r" b="b"/>
              <a:pathLst>
                <a:path w="219" h="368" extrusionOk="0">
                  <a:moveTo>
                    <a:pt x="218" y="0"/>
                  </a:moveTo>
                  <a:cubicBezTo>
                    <a:pt x="151" y="34"/>
                    <a:pt x="101" y="84"/>
                    <a:pt x="68" y="167"/>
                  </a:cubicBezTo>
                  <a:cubicBezTo>
                    <a:pt x="18" y="218"/>
                    <a:pt x="1" y="301"/>
                    <a:pt x="18" y="368"/>
                  </a:cubicBezTo>
                  <a:cubicBezTo>
                    <a:pt x="34" y="301"/>
                    <a:pt x="51" y="234"/>
                    <a:pt x="85" y="167"/>
                  </a:cubicBezTo>
                  <a:cubicBezTo>
                    <a:pt x="135" y="117"/>
                    <a:pt x="168" y="5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0"/>
            <p:cNvSpPr/>
            <p:nvPr/>
          </p:nvSpPr>
          <p:spPr>
            <a:xfrm>
              <a:off x="4999861" y="4425911"/>
              <a:ext cx="4327" cy="6474"/>
            </a:xfrm>
            <a:custGeom>
              <a:avLst/>
              <a:gdLst/>
              <a:ahLst/>
              <a:cxnLst/>
              <a:rect l="l" t="t" r="r" b="b"/>
              <a:pathLst>
                <a:path w="135" h="202" extrusionOk="0">
                  <a:moveTo>
                    <a:pt x="135" y="1"/>
                  </a:moveTo>
                  <a:cubicBezTo>
                    <a:pt x="118" y="1"/>
                    <a:pt x="84" y="34"/>
                    <a:pt x="51" y="101"/>
                  </a:cubicBezTo>
                  <a:cubicBezTo>
                    <a:pt x="34" y="151"/>
                    <a:pt x="1" y="201"/>
                    <a:pt x="18" y="201"/>
                  </a:cubicBezTo>
                  <a:cubicBezTo>
                    <a:pt x="18" y="201"/>
                    <a:pt x="51" y="168"/>
                    <a:pt x="84" y="101"/>
                  </a:cubicBezTo>
                  <a:cubicBezTo>
                    <a:pt x="118" y="51"/>
                    <a:pt x="135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0"/>
            <p:cNvSpPr/>
            <p:nvPr/>
          </p:nvSpPr>
          <p:spPr>
            <a:xfrm>
              <a:off x="4993996" y="4425238"/>
              <a:ext cx="4840" cy="4455"/>
            </a:xfrm>
            <a:custGeom>
              <a:avLst/>
              <a:gdLst/>
              <a:ahLst/>
              <a:cxnLst/>
              <a:rect l="l" t="t" r="r" b="b"/>
              <a:pathLst>
                <a:path w="151" h="139" extrusionOk="0">
                  <a:moveTo>
                    <a:pt x="140" y="0"/>
                  </a:moveTo>
                  <a:cubicBezTo>
                    <a:pt x="122" y="0"/>
                    <a:pt x="94" y="28"/>
                    <a:pt x="67" y="55"/>
                  </a:cubicBezTo>
                  <a:cubicBezTo>
                    <a:pt x="34" y="88"/>
                    <a:pt x="0" y="122"/>
                    <a:pt x="0" y="139"/>
                  </a:cubicBezTo>
                  <a:cubicBezTo>
                    <a:pt x="17" y="139"/>
                    <a:pt x="50" y="105"/>
                    <a:pt x="84" y="72"/>
                  </a:cubicBezTo>
                  <a:cubicBezTo>
                    <a:pt x="117" y="38"/>
                    <a:pt x="151" y="5"/>
                    <a:pt x="151" y="5"/>
                  </a:cubicBezTo>
                  <a:cubicBezTo>
                    <a:pt x="147" y="2"/>
                    <a:pt x="144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0"/>
            <p:cNvSpPr/>
            <p:nvPr/>
          </p:nvSpPr>
          <p:spPr>
            <a:xfrm>
              <a:off x="4990246" y="4422161"/>
              <a:ext cx="7532" cy="1122"/>
            </a:xfrm>
            <a:custGeom>
              <a:avLst/>
              <a:gdLst/>
              <a:ahLst/>
              <a:cxnLst/>
              <a:rect l="l" t="t" r="r" b="b"/>
              <a:pathLst>
                <a:path w="235" h="35" extrusionOk="0">
                  <a:moveTo>
                    <a:pt x="117" y="1"/>
                  </a:moveTo>
                  <a:cubicBezTo>
                    <a:pt x="84" y="1"/>
                    <a:pt x="34" y="1"/>
                    <a:pt x="0" y="17"/>
                  </a:cubicBezTo>
                  <a:cubicBezTo>
                    <a:pt x="34" y="34"/>
                    <a:pt x="84" y="34"/>
                    <a:pt x="117" y="34"/>
                  </a:cubicBezTo>
                  <a:cubicBezTo>
                    <a:pt x="151" y="34"/>
                    <a:pt x="201" y="17"/>
                    <a:pt x="234" y="17"/>
                  </a:cubicBezTo>
                  <a:cubicBezTo>
                    <a:pt x="201" y="1"/>
                    <a:pt x="1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0"/>
            <p:cNvSpPr/>
            <p:nvPr/>
          </p:nvSpPr>
          <p:spPr>
            <a:xfrm>
              <a:off x="4988644" y="4417898"/>
              <a:ext cx="8589" cy="1090"/>
            </a:xfrm>
            <a:custGeom>
              <a:avLst/>
              <a:gdLst/>
              <a:ahLst/>
              <a:cxnLst/>
              <a:rect l="l" t="t" r="r" b="b"/>
              <a:pathLst>
                <a:path w="268" h="34" extrusionOk="0">
                  <a:moveTo>
                    <a:pt x="0" y="0"/>
                  </a:moveTo>
                  <a:cubicBezTo>
                    <a:pt x="33" y="33"/>
                    <a:pt x="84" y="33"/>
                    <a:pt x="134" y="33"/>
                  </a:cubicBezTo>
                  <a:cubicBezTo>
                    <a:pt x="184" y="33"/>
                    <a:pt x="234" y="33"/>
                    <a:pt x="267" y="17"/>
                  </a:cubicBezTo>
                  <a:cubicBezTo>
                    <a:pt x="234" y="0"/>
                    <a:pt x="18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0"/>
            <p:cNvSpPr/>
            <p:nvPr/>
          </p:nvSpPr>
          <p:spPr>
            <a:xfrm>
              <a:off x="5002553" y="4418764"/>
              <a:ext cx="13942" cy="826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278" y="29"/>
                  </a:moveTo>
                  <a:cubicBezTo>
                    <a:pt x="312" y="29"/>
                    <a:pt x="346" y="37"/>
                    <a:pt x="385" y="57"/>
                  </a:cubicBezTo>
                  <a:cubicBezTo>
                    <a:pt x="401" y="57"/>
                    <a:pt x="401" y="90"/>
                    <a:pt x="368" y="107"/>
                  </a:cubicBezTo>
                  <a:cubicBezTo>
                    <a:pt x="351" y="123"/>
                    <a:pt x="318" y="140"/>
                    <a:pt x="285" y="140"/>
                  </a:cubicBezTo>
                  <a:cubicBezTo>
                    <a:pt x="251" y="174"/>
                    <a:pt x="201" y="190"/>
                    <a:pt x="134" y="190"/>
                  </a:cubicBezTo>
                  <a:cubicBezTo>
                    <a:pt x="91" y="199"/>
                    <a:pt x="56" y="208"/>
                    <a:pt x="33" y="214"/>
                  </a:cubicBezTo>
                  <a:lnTo>
                    <a:pt x="33" y="214"/>
                  </a:lnTo>
                  <a:cubicBezTo>
                    <a:pt x="46" y="184"/>
                    <a:pt x="61" y="158"/>
                    <a:pt x="84" y="123"/>
                  </a:cubicBezTo>
                  <a:cubicBezTo>
                    <a:pt x="117" y="90"/>
                    <a:pt x="151" y="57"/>
                    <a:pt x="201" y="40"/>
                  </a:cubicBezTo>
                  <a:cubicBezTo>
                    <a:pt x="229" y="33"/>
                    <a:pt x="253" y="29"/>
                    <a:pt x="278" y="29"/>
                  </a:cubicBezTo>
                  <a:close/>
                  <a:moveTo>
                    <a:pt x="290" y="1"/>
                  </a:moveTo>
                  <a:cubicBezTo>
                    <a:pt x="202" y="1"/>
                    <a:pt x="114" y="42"/>
                    <a:pt x="67" y="123"/>
                  </a:cubicBezTo>
                  <a:cubicBezTo>
                    <a:pt x="52" y="155"/>
                    <a:pt x="36" y="186"/>
                    <a:pt x="20" y="218"/>
                  </a:cubicBezTo>
                  <a:lnTo>
                    <a:pt x="20" y="218"/>
                  </a:lnTo>
                  <a:cubicBezTo>
                    <a:pt x="7" y="221"/>
                    <a:pt x="0" y="224"/>
                    <a:pt x="0" y="224"/>
                  </a:cubicBezTo>
                  <a:cubicBezTo>
                    <a:pt x="6" y="224"/>
                    <a:pt x="12" y="224"/>
                    <a:pt x="17" y="224"/>
                  </a:cubicBezTo>
                  <a:lnTo>
                    <a:pt x="17" y="224"/>
                  </a:lnTo>
                  <a:cubicBezTo>
                    <a:pt x="17" y="224"/>
                    <a:pt x="17" y="224"/>
                    <a:pt x="17" y="224"/>
                  </a:cubicBezTo>
                  <a:cubicBezTo>
                    <a:pt x="17" y="240"/>
                    <a:pt x="17" y="257"/>
                    <a:pt x="17" y="257"/>
                  </a:cubicBezTo>
                  <a:cubicBezTo>
                    <a:pt x="21" y="245"/>
                    <a:pt x="25" y="234"/>
                    <a:pt x="29" y="224"/>
                  </a:cubicBezTo>
                  <a:lnTo>
                    <a:pt x="29" y="224"/>
                  </a:lnTo>
                  <a:cubicBezTo>
                    <a:pt x="70" y="223"/>
                    <a:pt x="110" y="220"/>
                    <a:pt x="151" y="207"/>
                  </a:cubicBezTo>
                  <a:cubicBezTo>
                    <a:pt x="201" y="207"/>
                    <a:pt x="251" y="190"/>
                    <a:pt x="301" y="174"/>
                  </a:cubicBezTo>
                  <a:cubicBezTo>
                    <a:pt x="335" y="157"/>
                    <a:pt x="368" y="140"/>
                    <a:pt x="385" y="123"/>
                  </a:cubicBezTo>
                  <a:cubicBezTo>
                    <a:pt x="401" y="123"/>
                    <a:pt x="418" y="107"/>
                    <a:pt x="418" y="90"/>
                  </a:cubicBezTo>
                  <a:cubicBezTo>
                    <a:pt x="435" y="57"/>
                    <a:pt x="418" y="40"/>
                    <a:pt x="401" y="23"/>
                  </a:cubicBezTo>
                  <a:cubicBezTo>
                    <a:pt x="366" y="8"/>
                    <a:pt x="328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0"/>
            <p:cNvSpPr/>
            <p:nvPr/>
          </p:nvSpPr>
          <p:spPr>
            <a:xfrm>
              <a:off x="4997201" y="4417354"/>
              <a:ext cx="7532" cy="8589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51" y="0"/>
                  </a:moveTo>
                  <a:cubicBezTo>
                    <a:pt x="17" y="0"/>
                    <a:pt x="0" y="34"/>
                    <a:pt x="0" y="67"/>
                  </a:cubicBezTo>
                  <a:cubicBezTo>
                    <a:pt x="17" y="84"/>
                    <a:pt x="17" y="117"/>
                    <a:pt x="34" y="134"/>
                  </a:cubicBezTo>
                  <a:cubicBezTo>
                    <a:pt x="51" y="167"/>
                    <a:pt x="84" y="184"/>
                    <a:pt x="101" y="218"/>
                  </a:cubicBezTo>
                  <a:cubicBezTo>
                    <a:pt x="134" y="234"/>
                    <a:pt x="167" y="251"/>
                    <a:pt x="201" y="268"/>
                  </a:cubicBezTo>
                  <a:cubicBezTo>
                    <a:pt x="201" y="268"/>
                    <a:pt x="167" y="251"/>
                    <a:pt x="117" y="201"/>
                  </a:cubicBezTo>
                  <a:cubicBezTo>
                    <a:pt x="101" y="167"/>
                    <a:pt x="67" y="151"/>
                    <a:pt x="51" y="117"/>
                  </a:cubicBezTo>
                  <a:cubicBezTo>
                    <a:pt x="34" y="84"/>
                    <a:pt x="17" y="34"/>
                    <a:pt x="51" y="17"/>
                  </a:cubicBezTo>
                  <a:cubicBezTo>
                    <a:pt x="84" y="17"/>
                    <a:pt x="134" y="50"/>
                    <a:pt x="151" y="84"/>
                  </a:cubicBezTo>
                  <a:cubicBezTo>
                    <a:pt x="167" y="101"/>
                    <a:pt x="184" y="134"/>
                    <a:pt x="201" y="167"/>
                  </a:cubicBezTo>
                  <a:cubicBezTo>
                    <a:pt x="201" y="201"/>
                    <a:pt x="201" y="234"/>
                    <a:pt x="201" y="268"/>
                  </a:cubicBezTo>
                  <a:cubicBezTo>
                    <a:pt x="218" y="234"/>
                    <a:pt x="234" y="201"/>
                    <a:pt x="218" y="167"/>
                  </a:cubicBezTo>
                  <a:cubicBezTo>
                    <a:pt x="218" y="134"/>
                    <a:pt x="201" y="101"/>
                    <a:pt x="167" y="67"/>
                  </a:cubicBezTo>
                  <a:cubicBezTo>
                    <a:pt x="151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0"/>
            <p:cNvSpPr/>
            <p:nvPr/>
          </p:nvSpPr>
          <p:spPr>
            <a:xfrm>
              <a:off x="4923839" y="4424084"/>
              <a:ext cx="27339" cy="20063"/>
            </a:xfrm>
            <a:custGeom>
              <a:avLst/>
              <a:gdLst/>
              <a:ahLst/>
              <a:cxnLst/>
              <a:rect l="l" t="t" r="r" b="b"/>
              <a:pathLst>
                <a:path w="853" h="626" extrusionOk="0">
                  <a:moveTo>
                    <a:pt x="138" y="0"/>
                  </a:moveTo>
                  <a:cubicBezTo>
                    <a:pt x="110" y="0"/>
                    <a:pt x="84" y="8"/>
                    <a:pt x="50" y="8"/>
                  </a:cubicBezTo>
                  <a:cubicBezTo>
                    <a:pt x="34" y="8"/>
                    <a:pt x="17" y="8"/>
                    <a:pt x="0" y="24"/>
                  </a:cubicBezTo>
                  <a:cubicBezTo>
                    <a:pt x="0" y="24"/>
                    <a:pt x="30" y="17"/>
                    <a:pt x="84" y="17"/>
                  </a:cubicBezTo>
                  <a:cubicBezTo>
                    <a:pt x="112" y="17"/>
                    <a:pt x="145" y="19"/>
                    <a:pt x="184" y="24"/>
                  </a:cubicBezTo>
                  <a:cubicBezTo>
                    <a:pt x="318" y="24"/>
                    <a:pt x="435" y="74"/>
                    <a:pt x="552" y="158"/>
                  </a:cubicBezTo>
                  <a:cubicBezTo>
                    <a:pt x="669" y="225"/>
                    <a:pt x="752" y="342"/>
                    <a:pt x="802" y="459"/>
                  </a:cubicBezTo>
                  <a:cubicBezTo>
                    <a:pt x="836" y="559"/>
                    <a:pt x="836" y="626"/>
                    <a:pt x="852" y="626"/>
                  </a:cubicBezTo>
                  <a:cubicBezTo>
                    <a:pt x="852" y="609"/>
                    <a:pt x="852" y="592"/>
                    <a:pt x="852" y="576"/>
                  </a:cubicBezTo>
                  <a:cubicBezTo>
                    <a:pt x="836" y="542"/>
                    <a:pt x="836" y="492"/>
                    <a:pt x="819" y="459"/>
                  </a:cubicBezTo>
                  <a:cubicBezTo>
                    <a:pt x="769" y="325"/>
                    <a:pt x="685" y="208"/>
                    <a:pt x="568" y="124"/>
                  </a:cubicBezTo>
                  <a:cubicBezTo>
                    <a:pt x="451" y="58"/>
                    <a:pt x="318" y="8"/>
                    <a:pt x="184" y="8"/>
                  </a:cubicBezTo>
                  <a:cubicBezTo>
                    <a:pt x="167" y="2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0"/>
            <p:cNvSpPr/>
            <p:nvPr/>
          </p:nvSpPr>
          <p:spPr>
            <a:xfrm>
              <a:off x="4930249" y="4394310"/>
              <a:ext cx="1122" cy="29486"/>
            </a:xfrm>
            <a:custGeom>
              <a:avLst/>
              <a:gdLst/>
              <a:ahLst/>
              <a:cxnLst/>
              <a:rect l="l" t="t" r="r" b="b"/>
              <a:pathLst>
                <a:path w="35" h="920" extrusionOk="0">
                  <a:moveTo>
                    <a:pt x="1" y="1"/>
                  </a:moveTo>
                  <a:cubicBezTo>
                    <a:pt x="1" y="302"/>
                    <a:pt x="1" y="619"/>
                    <a:pt x="34" y="920"/>
                  </a:cubicBezTo>
                  <a:cubicBezTo>
                    <a:pt x="34" y="619"/>
                    <a:pt x="34" y="30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0"/>
            <p:cNvSpPr/>
            <p:nvPr/>
          </p:nvSpPr>
          <p:spPr>
            <a:xfrm>
              <a:off x="4960247" y="4436103"/>
              <a:ext cx="21441" cy="1635"/>
            </a:xfrm>
            <a:custGeom>
              <a:avLst/>
              <a:gdLst/>
              <a:ahLst/>
              <a:cxnLst/>
              <a:rect l="l" t="t" r="r" b="b"/>
              <a:pathLst>
                <a:path w="669" h="51" extrusionOk="0">
                  <a:moveTo>
                    <a:pt x="669" y="0"/>
                  </a:moveTo>
                  <a:cubicBezTo>
                    <a:pt x="669" y="0"/>
                    <a:pt x="518" y="17"/>
                    <a:pt x="335" y="17"/>
                  </a:cubicBezTo>
                  <a:cubicBezTo>
                    <a:pt x="151" y="17"/>
                    <a:pt x="1" y="17"/>
                    <a:pt x="1" y="34"/>
                  </a:cubicBezTo>
                  <a:cubicBezTo>
                    <a:pt x="77" y="45"/>
                    <a:pt x="157" y="51"/>
                    <a:pt x="236" y="51"/>
                  </a:cubicBezTo>
                  <a:cubicBezTo>
                    <a:pt x="381" y="51"/>
                    <a:pt x="529" y="32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0"/>
            <p:cNvSpPr/>
            <p:nvPr/>
          </p:nvSpPr>
          <p:spPr>
            <a:xfrm>
              <a:off x="4945793" y="4437705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" y="34"/>
                    <a:pt x="34" y="67"/>
                  </a:cubicBezTo>
                  <a:cubicBezTo>
                    <a:pt x="51" y="100"/>
                    <a:pt x="51" y="117"/>
                    <a:pt x="67" y="117"/>
                  </a:cubicBezTo>
                  <a:cubicBezTo>
                    <a:pt x="67" y="117"/>
                    <a:pt x="67" y="84"/>
                    <a:pt x="51" y="50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0"/>
            <p:cNvSpPr/>
            <p:nvPr/>
          </p:nvSpPr>
          <p:spPr>
            <a:xfrm>
              <a:off x="4939896" y="4431071"/>
              <a:ext cx="3237" cy="2917"/>
            </a:xfrm>
            <a:custGeom>
              <a:avLst/>
              <a:gdLst/>
              <a:ahLst/>
              <a:cxnLst/>
              <a:rect l="l" t="t" r="r" b="b"/>
              <a:pathLst>
                <a:path w="101" h="91" extrusionOk="0">
                  <a:moveTo>
                    <a:pt x="7" y="0"/>
                  </a:moveTo>
                  <a:cubicBezTo>
                    <a:pt x="3" y="0"/>
                    <a:pt x="1" y="2"/>
                    <a:pt x="1" y="7"/>
                  </a:cubicBezTo>
                  <a:cubicBezTo>
                    <a:pt x="1" y="7"/>
                    <a:pt x="17" y="40"/>
                    <a:pt x="34" y="57"/>
                  </a:cubicBezTo>
                  <a:cubicBezTo>
                    <a:pt x="67" y="74"/>
                    <a:pt x="84" y="90"/>
                    <a:pt x="101" y="90"/>
                  </a:cubicBezTo>
                  <a:cubicBezTo>
                    <a:pt x="101" y="74"/>
                    <a:pt x="84" y="57"/>
                    <a:pt x="51" y="40"/>
                  </a:cubicBezTo>
                  <a:cubicBezTo>
                    <a:pt x="38" y="16"/>
                    <a:pt x="17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0"/>
            <p:cNvSpPr/>
            <p:nvPr/>
          </p:nvSpPr>
          <p:spPr>
            <a:xfrm>
              <a:off x="4931851" y="4427834"/>
              <a:ext cx="4872" cy="1859"/>
            </a:xfrm>
            <a:custGeom>
              <a:avLst/>
              <a:gdLst/>
              <a:ahLst/>
              <a:cxnLst/>
              <a:rect l="l" t="t" r="r" b="b"/>
              <a:pathLst>
                <a:path w="152" h="58" extrusionOk="0">
                  <a:moveTo>
                    <a:pt x="45" y="1"/>
                  </a:moveTo>
                  <a:cubicBezTo>
                    <a:pt x="18" y="1"/>
                    <a:pt x="1" y="12"/>
                    <a:pt x="1" y="24"/>
                  </a:cubicBezTo>
                  <a:cubicBezTo>
                    <a:pt x="18" y="24"/>
                    <a:pt x="34" y="24"/>
                    <a:pt x="68" y="41"/>
                  </a:cubicBezTo>
                  <a:cubicBezTo>
                    <a:pt x="101" y="41"/>
                    <a:pt x="135" y="58"/>
                    <a:pt x="135" y="58"/>
                  </a:cubicBezTo>
                  <a:cubicBezTo>
                    <a:pt x="151" y="58"/>
                    <a:pt x="118" y="24"/>
                    <a:pt x="84" y="7"/>
                  </a:cubicBezTo>
                  <a:cubicBezTo>
                    <a:pt x="70" y="3"/>
                    <a:pt x="5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0"/>
            <p:cNvSpPr/>
            <p:nvPr/>
          </p:nvSpPr>
          <p:spPr>
            <a:xfrm>
              <a:off x="4926499" y="4427001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34" y="0"/>
                  </a:moveTo>
                  <a:cubicBezTo>
                    <a:pt x="18" y="0"/>
                    <a:pt x="1" y="0"/>
                    <a:pt x="1" y="17"/>
                  </a:cubicBezTo>
                  <a:cubicBezTo>
                    <a:pt x="1" y="17"/>
                    <a:pt x="18" y="33"/>
                    <a:pt x="34" y="33"/>
                  </a:cubicBezTo>
                  <a:lnTo>
                    <a:pt x="68" y="33"/>
                  </a:lnTo>
                  <a:cubicBezTo>
                    <a:pt x="68" y="33"/>
                    <a:pt x="68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0"/>
            <p:cNvSpPr/>
            <p:nvPr/>
          </p:nvSpPr>
          <p:spPr>
            <a:xfrm>
              <a:off x="5075916" y="4171017"/>
              <a:ext cx="136565" cy="85702"/>
            </a:xfrm>
            <a:custGeom>
              <a:avLst/>
              <a:gdLst/>
              <a:ahLst/>
              <a:cxnLst/>
              <a:rect l="l" t="t" r="r" b="b"/>
              <a:pathLst>
                <a:path w="4261" h="2674" extrusionOk="0">
                  <a:moveTo>
                    <a:pt x="2006" y="0"/>
                  </a:moveTo>
                  <a:lnTo>
                    <a:pt x="1" y="1120"/>
                  </a:lnTo>
                  <a:lnTo>
                    <a:pt x="886" y="2674"/>
                  </a:lnTo>
                  <a:lnTo>
                    <a:pt x="1003" y="2607"/>
                  </a:lnTo>
                  <a:cubicBezTo>
                    <a:pt x="1571" y="2323"/>
                    <a:pt x="3877" y="1153"/>
                    <a:pt x="4178" y="836"/>
                  </a:cubicBezTo>
                  <a:cubicBezTo>
                    <a:pt x="4260" y="753"/>
                    <a:pt x="4217" y="721"/>
                    <a:pt x="4102" y="721"/>
                  </a:cubicBezTo>
                  <a:cubicBezTo>
                    <a:pt x="3729" y="721"/>
                    <a:pt x="2607" y="1053"/>
                    <a:pt x="2607" y="1053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0"/>
            <p:cNvSpPr/>
            <p:nvPr/>
          </p:nvSpPr>
          <p:spPr>
            <a:xfrm>
              <a:off x="5093575" y="4233867"/>
              <a:ext cx="33236" cy="21794"/>
            </a:xfrm>
            <a:custGeom>
              <a:avLst/>
              <a:gdLst/>
              <a:ahLst/>
              <a:cxnLst/>
              <a:rect l="l" t="t" r="r" b="b"/>
              <a:pathLst>
                <a:path w="1037" h="680" extrusionOk="0">
                  <a:moveTo>
                    <a:pt x="429" y="1"/>
                  </a:moveTo>
                  <a:cubicBezTo>
                    <a:pt x="276" y="1"/>
                    <a:pt x="133" y="49"/>
                    <a:pt x="1" y="128"/>
                  </a:cubicBezTo>
                  <a:lnTo>
                    <a:pt x="318" y="679"/>
                  </a:lnTo>
                  <a:lnTo>
                    <a:pt x="1037" y="278"/>
                  </a:lnTo>
                  <a:cubicBezTo>
                    <a:pt x="920" y="128"/>
                    <a:pt x="736" y="44"/>
                    <a:pt x="552" y="11"/>
                  </a:cubicBezTo>
                  <a:cubicBezTo>
                    <a:pt x="510" y="4"/>
                    <a:pt x="469" y="1"/>
                    <a:pt x="42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0"/>
            <p:cNvSpPr/>
            <p:nvPr/>
          </p:nvSpPr>
          <p:spPr>
            <a:xfrm>
              <a:off x="5103222" y="4193997"/>
              <a:ext cx="108361" cy="62722"/>
            </a:xfrm>
            <a:custGeom>
              <a:avLst/>
              <a:gdLst/>
              <a:ahLst/>
              <a:cxnLst/>
              <a:rect l="l" t="t" r="r" b="b"/>
              <a:pathLst>
                <a:path w="3381" h="1957" extrusionOk="0">
                  <a:moveTo>
                    <a:pt x="3251" y="0"/>
                  </a:moveTo>
                  <a:cubicBezTo>
                    <a:pt x="3057" y="0"/>
                    <a:pt x="2707" y="85"/>
                    <a:pt x="2707" y="85"/>
                  </a:cubicBezTo>
                  <a:cubicBezTo>
                    <a:pt x="2591" y="152"/>
                    <a:pt x="2674" y="436"/>
                    <a:pt x="2674" y="436"/>
                  </a:cubicBezTo>
                  <a:lnTo>
                    <a:pt x="1" y="1907"/>
                  </a:lnTo>
                  <a:lnTo>
                    <a:pt x="34" y="1957"/>
                  </a:lnTo>
                  <a:cubicBezTo>
                    <a:pt x="1087" y="1472"/>
                    <a:pt x="3359" y="202"/>
                    <a:pt x="3376" y="52"/>
                  </a:cubicBezTo>
                  <a:cubicBezTo>
                    <a:pt x="3381" y="14"/>
                    <a:pt x="3328" y="0"/>
                    <a:pt x="325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0"/>
            <p:cNvSpPr/>
            <p:nvPr/>
          </p:nvSpPr>
          <p:spPr>
            <a:xfrm>
              <a:off x="5102165" y="4194606"/>
              <a:ext cx="108746" cy="61055"/>
            </a:xfrm>
            <a:custGeom>
              <a:avLst/>
              <a:gdLst/>
              <a:ahLst/>
              <a:cxnLst/>
              <a:rect l="l" t="t" r="r" b="b"/>
              <a:pathLst>
                <a:path w="3393" h="1905" extrusionOk="0">
                  <a:moveTo>
                    <a:pt x="3392" y="1"/>
                  </a:moveTo>
                  <a:lnTo>
                    <a:pt x="3392" y="1"/>
                  </a:lnTo>
                  <a:cubicBezTo>
                    <a:pt x="3391" y="16"/>
                    <a:pt x="3375" y="16"/>
                    <a:pt x="3359" y="16"/>
                  </a:cubicBezTo>
                  <a:lnTo>
                    <a:pt x="3258" y="83"/>
                  </a:lnTo>
                  <a:lnTo>
                    <a:pt x="2908" y="284"/>
                  </a:lnTo>
                  <a:cubicBezTo>
                    <a:pt x="2607" y="467"/>
                    <a:pt x="2189" y="718"/>
                    <a:pt x="1721" y="969"/>
                  </a:cubicBezTo>
                  <a:cubicBezTo>
                    <a:pt x="1253" y="1236"/>
                    <a:pt x="819" y="1470"/>
                    <a:pt x="502" y="1637"/>
                  </a:cubicBezTo>
                  <a:lnTo>
                    <a:pt x="134" y="1821"/>
                  </a:lnTo>
                  <a:lnTo>
                    <a:pt x="34" y="1888"/>
                  </a:lnTo>
                  <a:cubicBezTo>
                    <a:pt x="34" y="1888"/>
                    <a:pt x="17" y="1888"/>
                    <a:pt x="0" y="1904"/>
                  </a:cubicBezTo>
                  <a:cubicBezTo>
                    <a:pt x="17" y="1904"/>
                    <a:pt x="34" y="1888"/>
                    <a:pt x="50" y="1888"/>
                  </a:cubicBezTo>
                  <a:lnTo>
                    <a:pt x="151" y="1837"/>
                  </a:lnTo>
                  <a:lnTo>
                    <a:pt x="518" y="1654"/>
                  </a:lnTo>
                  <a:cubicBezTo>
                    <a:pt x="836" y="1487"/>
                    <a:pt x="1253" y="1269"/>
                    <a:pt x="1721" y="1002"/>
                  </a:cubicBezTo>
                  <a:cubicBezTo>
                    <a:pt x="2189" y="735"/>
                    <a:pt x="2607" y="484"/>
                    <a:pt x="2908" y="300"/>
                  </a:cubicBezTo>
                  <a:lnTo>
                    <a:pt x="3275" y="83"/>
                  </a:lnTo>
                  <a:lnTo>
                    <a:pt x="3359" y="33"/>
                  </a:lnTo>
                  <a:cubicBezTo>
                    <a:pt x="3375" y="17"/>
                    <a:pt x="3391" y="16"/>
                    <a:pt x="3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0"/>
            <p:cNvSpPr/>
            <p:nvPr/>
          </p:nvSpPr>
          <p:spPr>
            <a:xfrm>
              <a:off x="5186777" y="4195632"/>
              <a:ext cx="3237" cy="13429"/>
            </a:xfrm>
            <a:custGeom>
              <a:avLst/>
              <a:gdLst/>
              <a:ahLst/>
              <a:cxnLst/>
              <a:rect l="l" t="t" r="r" b="b"/>
              <a:pathLst>
                <a:path w="101" h="419" extrusionOk="0">
                  <a:moveTo>
                    <a:pt x="100" y="1"/>
                  </a:moveTo>
                  <a:lnTo>
                    <a:pt x="100" y="1"/>
                  </a:lnTo>
                  <a:cubicBezTo>
                    <a:pt x="17" y="118"/>
                    <a:pt x="0" y="285"/>
                    <a:pt x="84" y="419"/>
                  </a:cubicBezTo>
                  <a:cubicBezTo>
                    <a:pt x="34" y="285"/>
                    <a:pt x="50" y="135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0"/>
            <p:cNvSpPr/>
            <p:nvPr/>
          </p:nvSpPr>
          <p:spPr>
            <a:xfrm>
              <a:off x="5158381" y="4204638"/>
              <a:ext cx="2179" cy="5513"/>
            </a:xfrm>
            <a:custGeom>
              <a:avLst/>
              <a:gdLst/>
              <a:ahLst/>
              <a:cxnLst/>
              <a:rect l="l" t="t" r="r" b="b"/>
              <a:pathLst>
                <a:path w="68" h="172" extrusionOk="0">
                  <a:moveTo>
                    <a:pt x="61" y="1"/>
                  </a:moveTo>
                  <a:cubicBezTo>
                    <a:pt x="46" y="1"/>
                    <a:pt x="32" y="44"/>
                    <a:pt x="17" y="88"/>
                  </a:cubicBezTo>
                  <a:cubicBezTo>
                    <a:pt x="1" y="138"/>
                    <a:pt x="1" y="171"/>
                    <a:pt x="1" y="171"/>
                  </a:cubicBezTo>
                  <a:cubicBezTo>
                    <a:pt x="17" y="171"/>
                    <a:pt x="34" y="138"/>
                    <a:pt x="51" y="88"/>
                  </a:cubicBezTo>
                  <a:cubicBezTo>
                    <a:pt x="68" y="37"/>
                    <a:pt x="68" y="4"/>
                    <a:pt x="68" y="4"/>
                  </a:cubicBezTo>
                  <a:cubicBezTo>
                    <a:pt x="65" y="2"/>
                    <a:pt x="6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0"/>
            <p:cNvSpPr/>
            <p:nvPr/>
          </p:nvSpPr>
          <p:spPr>
            <a:xfrm>
              <a:off x="5151971" y="4202619"/>
              <a:ext cx="6987" cy="3782"/>
            </a:xfrm>
            <a:custGeom>
              <a:avLst/>
              <a:gdLst/>
              <a:ahLst/>
              <a:cxnLst/>
              <a:rect l="l" t="t" r="r" b="b"/>
              <a:pathLst>
                <a:path w="218" h="118" extrusionOk="0">
                  <a:moveTo>
                    <a:pt x="201" y="0"/>
                  </a:moveTo>
                  <a:cubicBezTo>
                    <a:pt x="167" y="0"/>
                    <a:pt x="134" y="17"/>
                    <a:pt x="100" y="34"/>
                  </a:cubicBezTo>
                  <a:cubicBezTo>
                    <a:pt x="34" y="67"/>
                    <a:pt x="0" y="100"/>
                    <a:pt x="0" y="117"/>
                  </a:cubicBezTo>
                  <a:cubicBezTo>
                    <a:pt x="34" y="100"/>
                    <a:pt x="67" y="84"/>
                    <a:pt x="100" y="67"/>
                  </a:cubicBezTo>
                  <a:cubicBezTo>
                    <a:pt x="167" y="34"/>
                    <a:pt x="21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0"/>
            <p:cNvSpPr/>
            <p:nvPr/>
          </p:nvSpPr>
          <p:spPr>
            <a:xfrm>
              <a:off x="5148221" y="4198869"/>
              <a:ext cx="8045" cy="3782"/>
            </a:xfrm>
            <a:custGeom>
              <a:avLst/>
              <a:gdLst/>
              <a:ahLst/>
              <a:cxnLst/>
              <a:rect l="l" t="t" r="r" b="b"/>
              <a:pathLst>
                <a:path w="251" h="118" extrusionOk="0">
                  <a:moveTo>
                    <a:pt x="251" y="0"/>
                  </a:moveTo>
                  <a:cubicBezTo>
                    <a:pt x="201" y="17"/>
                    <a:pt x="167" y="34"/>
                    <a:pt x="134" y="67"/>
                  </a:cubicBezTo>
                  <a:cubicBezTo>
                    <a:pt x="84" y="67"/>
                    <a:pt x="50" y="100"/>
                    <a:pt x="0" y="117"/>
                  </a:cubicBezTo>
                  <a:cubicBezTo>
                    <a:pt x="100" y="117"/>
                    <a:pt x="184" y="6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0"/>
            <p:cNvSpPr/>
            <p:nvPr/>
          </p:nvSpPr>
          <p:spPr>
            <a:xfrm>
              <a:off x="5164278" y="4191914"/>
              <a:ext cx="10192" cy="12339"/>
            </a:xfrm>
            <a:custGeom>
              <a:avLst/>
              <a:gdLst/>
              <a:ahLst/>
              <a:cxnLst/>
              <a:rect l="l" t="t" r="r" b="b"/>
              <a:pathLst>
                <a:path w="318" h="385" extrusionOk="0">
                  <a:moveTo>
                    <a:pt x="268" y="33"/>
                  </a:moveTo>
                  <a:cubicBezTo>
                    <a:pt x="301" y="33"/>
                    <a:pt x="301" y="67"/>
                    <a:pt x="285" y="84"/>
                  </a:cubicBezTo>
                  <a:cubicBezTo>
                    <a:pt x="268" y="117"/>
                    <a:pt x="251" y="134"/>
                    <a:pt x="234" y="167"/>
                  </a:cubicBezTo>
                  <a:cubicBezTo>
                    <a:pt x="201" y="201"/>
                    <a:pt x="151" y="234"/>
                    <a:pt x="117" y="267"/>
                  </a:cubicBezTo>
                  <a:cubicBezTo>
                    <a:pt x="84" y="301"/>
                    <a:pt x="55" y="322"/>
                    <a:pt x="34" y="334"/>
                  </a:cubicBezTo>
                  <a:lnTo>
                    <a:pt x="34" y="334"/>
                  </a:lnTo>
                  <a:cubicBezTo>
                    <a:pt x="34" y="301"/>
                    <a:pt x="34" y="267"/>
                    <a:pt x="34" y="234"/>
                  </a:cubicBezTo>
                  <a:cubicBezTo>
                    <a:pt x="51" y="184"/>
                    <a:pt x="67" y="150"/>
                    <a:pt x="101" y="100"/>
                  </a:cubicBezTo>
                  <a:cubicBezTo>
                    <a:pt x="151" y="67"/>
                    <a:pt x="201" y="33"/>
                    <a:pt x="268" y="33"/>
                  </a:cubicBezTo>
                  <a:close/>
                  <a:moveTo>
                    <a:pt x="268" y="0"/>
                  </a:moveTo>
                  <a:cubicBezTo>
                    <a:pt x="134" y="17"/>
                    <a:pt x="34" y="117"/>
                    <a:pt x="17" y="234"/>
                  </a:cubicBezTo>
                  <a:cubicBezTo>
                    <a:pt x="17" y="265"/>
                    <a:pt x="17" y="310"/>
                    <a:pt x="17" y="343"/>
                  </a:cubicBezTo>
                  <a:lnTo>
                    <a:pt x="17" y="343"/>
                  </a:lnTo>
                  <a:cubicBezTo>
                    <a:pt x="7" y="349"/>
                    <a:pt x="0" y="351"/>
                    <a:pt x="0" y="351"/>
                  </a:cubicBezTo>
                  <a:cubicBezTo>
                    <a:pt x="6" y="349"/>
                    <a:pt x="12" y="347"/>
                    <a:pt x="17" y="345"/>
                  </a:cubicBezTo>
                  <a:lnTo>
                    <a:pt x="17" y="345"/>
                  </a:lnTo>
                  <a:cubicBezTo>
                    <a:pt x="17" y="347"/>
                    <a:pt x="17" y="349"/>
                    <a:pt x="17" y="351"/>
                  </a:cubicBezTo>
                  <a:cubicBezTo>
                    <a:pt x="34" y="368"/>
                    <a:pt x="34" y="384"/>
                    <a:pt x="34" y="384"/>
                  </a:cubicBezTo>
                  <a:cubicBezTo>
                    <a:pt x="34" y="369"/>
                    <a:pt x="34" y="354"/>
                    <a:pt x="34" y="339"/>
                  </a:cubicBezTo>
                  <a:lnTo>
                    <a:pt x="34" y="339"/>
                  </a:lnTo>
                  <a:cubicBezTo>
                    <a:pt x="67" y="325"/>
                    <a:pt x="96" y="310"/>
                    <a:pt x="134" y="284"/>
                  </a:cubicBezTo>
                  <a:cubicBezTo>
                    <a:pt x="168" y="251"/>
                    <a:pt x="218" y="217"/>
                    <a:pt x="251" y="184"/>
                  </a:cubicBezTo>
                  <a:cubicBezTo>
                    <a:pt x="268" y="150"/>
                    <a:pt x="285" y="134"/>
                    <a:pt x="301" y="100"/>
                  </a:cubicBezTo>
                  <a:cubicBezTo>
                    <a:pt x="318" y="84"/>
                    <a:pt x="318" y="67"/>
                    <a:pt x="318" y="50"/>
                  </a:cubicBezTo>
                  <a:cubicBezTo>
                    <a:pt x="318" y="17"/>
                    <a:pt x="285" y="17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0"/>
            <p:cNvSpPr/>
            <p:nvPr/>
          </p:nvSpPr>
          <p:spPr>
            <a:xfrm>
              <a:off x="5156233" y="4196914"/>
              <a:ext cx="9134" cy="6250"/>
            </a:xfrm>
            <a:custGeom>
              <a:avLst/>
              <a:gdLst/>
              <a:ahLst/>
              <a:cxnLst/>
              <a:rect l="l" t="t" r="r" b="b"/>
              <a:pathLst>
                <a:path w="285" h="195" extrusionOk="0">
                  <a:moveTo>
                    <a:pt x="80" y="0"/>
                  </a:moveTo>
                  <a:cubicBezTo>
                    <a:pt x="59" y="0"/>
                    <a:pt x="38" y="4"/>
                    <a:pt x="18" y="11"/>
                  </a:cubicBezTo>
                  <a:cubicBezTo>
                    <a:pt x="1" y="28"/>
                    <a:pt x="1" y="78"/>
                    <a:pt x="18" y="95"/>
                  </a:cubicBezTo>
                  <a:cubicBezTo>
                    <a:pt x="34" y="111"/>
                    <a:pt x="51" y="128"/>
                    <a:pt x="68" y="145"/>
                  </a:cubicBezTo>
                  <a:cubicBezTo>
                    <a:pt x="101" y="161"/>
                    <a:pt x="135" y="178"/>
                    <a:pt x="168" y="178"/>
                  </a:cubicBezTo>
                  <a:cubicBezTo>
                    <a:pt x="201" y="195"/>
                    <a:pt x="235" y="195"/>
                    <a:pt x="285" y="195"/>
                  </a:cubicBezTo>
                  <a:cubicBezTo>
                    <a:pt x="285" y="195"/>
                    <a:pt x="235" y="178"/>
                    <a:pt x="185" y="161"/>
                  </a:cubicBezTo>
                  <a:cubicBezTo>
                    <a:pt x="151" y="145"/>
                    <a:pt x="118" y="128"/>
                    <a:pt x="84" y="111"/>
                  </a:cubicBezTo>
                  <a:cubicBezTo>
                    <a:pt x="51" y="95"/>
                    <a:pt x="18" y="61"/>
                    <a:pt x="34" y="28"/>
                  </a:cubicBezTo>
                  <a:cubicBezTo>
                    <a:pt x="84" y="28"/>
                    <a:pt x="118" y="28"/>
                    <a:pt x="151" y="45"/>
                  </a:cubicBezTo>
                  <a:cubicBezTo>
                    <a:pt x="185" y="61"/>
                    <a:pt x="218" y="78"/>
                    <a:pt x="235" y="111"/>
                  </a:cubicBezTo>
                  <a:cubicBezTo>
                    <a:pt x="251" y="128"/>
                    <a:pt x="268" y="161"/>
                    <a:pt x="285" y="195"/>
                  </a:cubicBezTo>
                  <a:cubicBezTo>
                    <a:pt x="285" y="161"/>
                    <a:pt x="285" y="111"/>
                    <a:pt x="251" y="95"/>
                  </a:cubicBezTo>
                  <a:cubicBezTo>
                    <a:pt x="235" y="61"/>
                    <a:pt x="201" y="45"/>
                    <a:pt x="168" y="28"/>
                  </a:cubicBezTo>
                  <a:cubicBezTo>
                    <a:pt x="139" y="8"/>
                    <a:pt x="109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0"/>
            <p:cNvSpPr/>
            <p:nvPr/>
          </p:nvSpPr>
          <p:spPr>
            <a:xfrm>
              <a:off x="5093575" y="4232361"/>
              <a:ext cx="33236" cy="10448"/>
            </a:xfrm>
            <a:custGeom>
              <a:avLst/>
              <a:gdLst/>
              <a:ahLst/>
              <a:cxnLst/>
              <a:rect l="l" t="t" r="r" b="b"/>
              <a:pathLst>
                <a:path w="1037" h="326" extrusionOk="0">
                  <a:moveTo>
                    <a:pt x="453" y="0"/>
                  </a:moveTo>
                  <a:cubicBezTo>
                    <a:pt x="350" y="0"/>
                    <a:pt x="246" y="24"/>
                    <a:pt x="151" y="75"/>
                  </a:cubicBezTo>
                  <a:cubicBezTo>
                    <a:pt x="101" y="91"/>
                    <a:pt x="68" y="108"/>
                    <a:pt x="34" y="125"/>
                  </a:cubicBezTo>
                  <a:cubicBezTo>
                    <a:pt x="18" y="142"/>
                    <a:pt x="1" y="158"/>
                    <a:pt x="1" y="158"/>
                  </a:cubicBezTo>
                  <a:cubicBezTo>
                    <a:pt x="18" y="158"/>
                    <a:pt x="68" y="125"/>
                    <a:pt x="151" y="91"/>
                  </a:cubicBezTo>
                  <a:cubicBezTo>
                    <a:pt x="248" y="49"/>
                    <a:pt x="348" y="28"/>
                    <a:pt x="445" y="28"/>
                  </a:cubicBezTo>
                  <a:cubicBezTo>
                    <a:pt x="616" y="28"/>
                    <a:pt x="782" y="91"/>
                    <a:pt x="920" y="208"/>
                  </a:cubicBezTo>
                  <a:cubicBezTo>
                    <a:pt x="987" y="275"/>
                    <a:pt x="1037" y="325"/>
                    <a:pt x="1037" y="325"/>
                  </a:cubicBezTo>
                  <a:cubicBezTo>
                    <a:pt x="1020" y="309"/>
                    <a:pt x="1020" y="292"/>
                    <a:pt x="1003" y="275"/>
                  </a:cubicBezTo>
                  <a:cubicBezTo>
                    <a:pt x="987" y="242"/>
                    <a:pt x="953" y="225"/>
                    <a:pt x="920" y="192"/>
                  </a:cubicBezTo>
                  <a:cubicBezTo>
                    <a:pt x="795" y="67"/>
                    <a:pt x="624" y="0"/>
                    <a:pt x="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0"/>
            <p:cNvSpPr/>
            <p:nvPr/>
          </p:nvSpPr>
          <p:spPr>
            <a:xfrm>
              <a:off x="5085563" y="4207426"/>
              <a:ext cx="14487" cy="26281"/>
            </a:xfrm>
            <a:custGeom>
              <a:avLst/>
              <a:gdLst/>
              <a:ahLst/>
              <a:cxnLst/>
              <a:rect l="l" t="t" r="r" b="b"/>
              <a:pathLst>
                <a:path w="452" h="820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85"/>
                    <a:pt x="284" y="552"/>
                    <a:pt x="451" y="819"/>
                  </a:cubicBezTo>
                  <a:cubicBezTo>
                    <a:pt x="385" y="669"/>
                    <a:pt x="318" y="535"/>
                    <a:pt x="234" y="402"/>
                  </a:cubicBezTo>
                  <a:cubicBezTo>
                    <a:pt x="167" y="268"/>
                    <a:pt x="84" y="1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0"/>
            <p:cNvSpPr/>
            <p:nvPr/>
          </p:nvSpPr>
          <p:spPr>
            <a:xfrm>
              <a:off x="5131619" y="4221881"/>
              <a:ext cx="18781" cy="10737"/>
            </a:xfrm>
            <a:custGeom>
              <a:avLst/>
              <a:gdLst/>
              <a:ahLst/>
              <a:cxnLst/>
              <a:rect l="l" t="t" r="r" b="b"/>
              <a:pathLst>
                <a:path w="586" h="335" extrusionOk="0">
                  <a:moveTo>
                    <a:pt x="585" y="1"/>
                  </a:moveTo>
                  <a:cubicBezTo>
                    <a:pt x="585" y="1"/>
                    <a:pt x="451" y="84"/>
                    <a:pt x="284" y="168"/>
                  </a:cubicBezTo>
                  <a:cubicBezTo>
                    <a:pt x="134" y="251"/>
                    <a:pt x="0" y="318"/>
                    <a:pt x="0" y="335"/>
                  </a:cubicBezTo>
                  <a:cubicBezTo>
                    <a:pt x="217" y="251"/>
                    <a:pt x="401" y="151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0"/>
            <p:cNvSpPr/>
            <p:nvPr/>
          </p:nvSpPr>
          <p:spPr>
            <a:xfrm>
              <a:off x="5118767" y="4239220"/>
              <a:ext cx="4295" cy="3045"/>
            </a:xfrm>
            <a:custGeom>
              <a:avLst/>
              <a:gdLst/>
              <a:ahLst/>
              <a:cxnLst/>
              <a:rect l="l" t="t" r="r" b="b"/>
              <a:pathLst>
                <a:path w="134" h="95" extrusionOk="0">
                  <a:moveTo>
                    <a:pt x="21" y="0"/>
                  </a:moveTo>
                  <a:cubicBezTo>
                    <a:pt x="9" y="0"/>
                    <a:pt x="0" y="4"/>
                    <a:pt x="0" y="11"/>
                  </a:cubicBezTo>
                  <a:cubicBezTo>
                    <a:pt x="0" y="11"/>
                    <a:pt x="34" y="28"/>
                    <a:pt x="67" y="44"/>
                  </a:cubicBezTo>
                  <a:cubicBezTo>
                    <a:pt x="100" y="78"/>
                    <a:pt x="117" y="95"/>
                    <a:pt x="117" y="95"/>
                  </a:cubicBezTo>
                  <a:cubicBezTo>
                    <a:pt x="134" y="78"/>
                    <a:pt x="117" y="44"/>
                    <a:pt x="84" y="28"/>
                  </a:cubicBezTo>
                  <a:cubicBezTo>
                    <a:pt x="64" y="8"/>
                    <a:pt x="39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0"/>
            <p:cNvSpPr/>
            <p:nvPr/>
          </p:nvSpPr>
          <p:spPr>
            <a:xfrm>
              <a:off x="5110722" y="4235951"/>
              <a:ext cx="4327" cy="1506"/>
            </a:xfrm>
            <a:custGeom>
              <a:avLst/>
              <a:gdLst/>
              <a:ahLst/>
              <a:cxnLst/>
              <a:rect l="l" t="t" r="r" b="b"/>
              <a:pathLst>
                <a:path w="135" h="47" extrusionOk="0">
                  <a:moveTo>
                    <a:pt x="22" y="0"/>
                  </a:moveTo>
                  <a:cubicBezTo>
                    <a:pt x="9" y="0"/>
                    <a:pt x="1" y="4"/>
                    <a:pt x="1" y="13"/>
                  </a:cubicBezTo>
                  <a:cubicBezTo>
                    <a:pt x="1" y="13"/>
                    <a:pt x="34" y="30"/>
                    <a:pt x="67" y="30"/>
                  </a:cubicBezTo>
                  <a:cubicBezTo>
                    <a:pt x="101" y="46"/>
                    <a:pt x="118" y="46"/>
                    <a:pt x="118" y="46"/>
                  </a:cubicBezTo>
                  <a:cubicBezTo>
                    <a:pt x="134" y="30"/>
                    <a:pt x="101" y="13"/>
                    <a:pt x="67" y="13"/>
                  </a:cubicBezTo>
                  <a:cubicBezTo>
                    <a:pt x="51" y="4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0"/>
            <p:cNvSpPr/>
            <p:nvPr/>
          </p:nvSpPr>
          <p:spPr>
            <a:xfrm>
              <a:off x="5102678" y="4235822"/>
              <a:ext cx="4327" cy="1635"/>
            </a:xfrm>
            <a:custGeom>
              <a:avLst/>
              <a:gdLst/>
              <a:ahLst/>
              <a:cxnLst/>
              <a:rect l="l" t="t" r="r" b="b"/>
              <a:pathLst>
                <a:path w="135" h="51" extrusionOk="0">
                  <a:moveTo>
                    <a:pt x="68" y="0"/>
                  </a:moveTo>
                  <a:cubicBezTo>
                    <a:pt x="18" y="17"/>
                    <a:pt x="1" y="34"/>
                    <a:pt x="1" y="50"/>
                  </a:cubicBezTo>
                  <a:cubicBezTo>
                    <a:pt x="1" y="50"/>
                    <a:pt x="34" y="34"/>
                    <a:pt x="68" y="34"/>
                  </a:cubicBezTo>
                  <a:cubicBezTo>
                    <a:pt x="85" y="25"/>
                    <a:pt x="101" y="25"/>
                    <a:pt x="114" y="25"/>
                  </a:cubicBezTo>
                  <a:cubicBezTo>
                    <a:pt x="126" y="25"/>
                    <a:pt x="135" y="25"/>
                    <a:pt x="135" y="17"/>
                  </a:cubicBezTo>
                  <a:cubicBezTo>
                    <a:pt x="135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0"/>
            <p:cNvSpPr/>
            <p:nvPr/>
          </p:nvSpPr>
          <p:spPr>
            <a:xfrm>
              <a:off x="5097325" y="4237938"/>
              <a:ext cx="2179" cy="1122"/>
            </a:xfrm>
            <a:custGeom>
              <a:avLst/>
              <a:gdLst/>
              <a:ahLst/>
              <a:cxnLst/>
              <a:rect l="l" t="t" r="r" b="b"/>
              <a:pathLst>
                <a:path w="68" h="35" extrusionOk="0">
                  <a:moveTo>
                    <a:pt x="34" y="1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34"/>
                    <a:pt x="18" y="34"/>
                    <a:pt x="34" y="34"/>
                  </a:cubicBezTo>
                  <a:cubicBezTo>
                    <a:pt x="51" y="34"/>
                    <a:pt x="68" y="18"/>
                    <a:pt x="68" y="18"/>
                  </a:cubicBezTo>
                  <a:cubicBezTo>
                    <a:pt x="68" y="1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0"/>
            <p:cNvSpPr/>
            <p:nvPr/>
          </p:nvSpPr>
          <p:spPr>
            <a:xfrm>
              <a:off x="4674810" y="3848114"/>
              <a:ext cx="203550" cy="40191"/>
            </a:xfrm>
            <a:custGeom>
              <a:avLst/>
              <a:gdLst/>
              <a:ahLst/>
              <a:cxnLst/>
              <a:rect l="l" t="t" r="r" b="b"/>
              <a:pathLst>
                <a:path w="6351" h="1254" extrusionOk="0">
                  <a:moveTo>
                    <a:pt x="6267" y="0"/>
                  </a:moveTo>
                  <a:lnTo>
                    <a:pt x="218" y="518"/>
                  </a:lnTo>
                  <a:lnTo>
                    <a:pt x="1" y="1253"/>
                  </a:lnTo>
                  <a:lnTo>
                    <a:pt x="6350" y="284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0"/>
            <p:cNvSpPr/>
            <p:nvPr/>
          </p:nvSpPr>
          <p:spPr>
            <a:xfrm>
              <a:off x="4682855" y="3377139"/>
              <a:ext cx="242074" cy="230215"/>
            </a:xfrm>
            <a:custGeom>
              <a:avLst/>
              <a:gdLst/>
              <a:ahLst/>
              <a:cxnLst/>
              <a:rect l="l" t="t" r="r" b="b"/>
              <a:pathLst>
                <a:path w="7553" h="7183" extrusionOk="0">
                  <a:moveTo>
                    <a:pt x="3260" y="1"/>
                  </a:moveTo>
                  <a:cubicBezTo>
                    <a:pt x="2639" y="1"/>
                    <a:pt x="2045" y="325"/>
                    <a:pt x="1721" y="877"/>
                  </a:cubicBezTo>
                  <a:cubicBezTo>
                    <a:pt x="1454" y="1345"/>
                    <a:pt x="1437" y="1913"/>
                    <a:pt x="1170" y="2398"/>
                  </a:cubicBezTo>
                  <a:cubicBezTo>
                    <a:pt x="936" y="2698"/>
                    <a:pt x="702" y="2999"/>
                    <a:pt x="435" y="3283"/>
                  </a:cubicBezTo>
                  <a:cubicBezTo>
                    <a:pt x="201" y="3567"/>
                    <a:pt x="0" y="3952"/>
                    <a:pt x="101" y="4336"/>
                  </a:cubicBezTo>
                  <a:cubicBezTo>
                    <a:pt x="184" y="4670"/>
                    <a:pt x="518" y="4971"/>
                    <a:pt x="485" y="5322"/>
                  </a:cubicBezTo>
                  <a:cubicBezTo>
                    <a:pt x="452" y="5656"/>
                    <a:pt x="101" y="5890"/>
                    <a:pt x="67" y="6224"/>
                  </a:cubicBezTo>
                  <a:cubicBezTo>
                    <a:pt x="0" y="6625"/>
                    <a:pt x="401" y="6959"/>
                    <a:pt x="802" y="6993"/>
                  </a:cubicBezTo>
                  <a:cubicBezTo>
                    <a:pt x="835" y="6995"/>
                    <a:pt x="867" y="6996"/>
                    <a:pt x="899" y="6996"/>
                  </a:cubicBezTo>
                  <a:cubicBezTo>
                    <a:pt x="1265" y="6996"/>
                    <a:pt x="1616" y="6829"/>
                    <a:pt x="1939" y="6675"/>
                  </a:cubicBezTo>
                  <a:cubicBezTo>
                    <a:pt x="2274" y="6507"/>
                    <a:pt x="2624" y="6353"/>
                    <a:pt x="2988" y="6353"/>
                  </a:cubicBezTo>
                  <a:cubicBezTo>
                    <a:pt x="3022" y="6353"/>
                    <a:pt x="3057" y="6355"/>
                    <a:pt x="3092" y="6358"/>
                  </a:cubicBezTo>
                  <a:cubicBezTo>
                    <a:pt x="3543" y="6408"/>
                    <a:pt x="3927" y="6742"/>
                    <a:pt x="4328" y="6942"/>
                  </a:cubicBezTo>
                  <a:cubicBezTo>
                    <a:pt x="4676" y="7103"/>
                    <a:pt x="5046" y="7183"/>
                    <a:pt x="5413" y="7183"/>
                  </a:cubicBezTo>
                  <a:cubicBezTo>
                    <a:pt x="5997" y="7183"/>
                    <a:pt x="6573" y="6982"/>
                    <a:pt x="7035" y="6592"/>
                  </a:cubicBezTo>
                  <a:cubicBezTo>
                    <a:pt x="7319" y="6341"/>
                    <a:pt x="7553" y="5973"/>
                    <a:pt x="7452" y="5606"/>
                  </a:cubicBezTo>
                  <a:cubicBezTo>
                    <a:pt x="7352" y="5272"/>
                    <a:pt x="7001" y="5054"/>
                    <a:pt x="6884" y="4720"/>
                  </a:cubicBezTo>
                  <a:cubicBezTo>
                    <a:pt x="6701" y="4236"/>
                    <a:pt x="7085" y="3701"/>
                    <a:pt x="6985" y="3200"/>
                  </a:cubicBezTo>
                  <a:cubicBezTo>
                    <a:pt x="6851" y="2515"/>
                    <a:pt x="5965" y="2247"/>
                    <a:pt x="5615" y="1646"/>
                  </a:cubicBezTo>
                  <a:cubicBezTo>
                    <a:pt x="5431" y="1362"/>
                    <a:pt x="5397" y="1011"/>
                    <a:pt x="5247" y="710"/>
                  </a:cubicBezTo>
                  <a:cubicBezTo>
                    <a:pt x="5114" y="485"/>
                    <a:pt x="4866" y="281"/>
                    <a:pt x="4620" y="281"/>
                  </a:cubicBezTo>
                  <a:cubicBezTo>
                    <a:pt x="4555" y="281"/>
                    <a:pt x="4491" y="295"/>
                    <a:pt x="4428" y="326"/>
                  </a:cubicBezTo>
                  <a:lnTo>
                    <a:pt x="3710" y="58"/>
                  </a:lnTo>
                  <a:cubicBezTo>
                    <a:pt x="3561" y="20"/>
                    <a:pt x="3410" y="1"/>
                    <a:pt x="3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0"/>
            <p:cNvSpPr/>
            <p:nvPr/>
          </p:nvSpPr>
          <p:spPr>
            <a:xfrm>
              <a:off x="4743365" y="3381690"/>
              <a:ext cx="110348" cy="202973"/>
            </a:xfrm>
            <a:custGeom>
              <a:avLst/>
              <a:gdLst/>
              <a:ahLst/>
              <a:cxnLst/>
              <a:rect l="l" t="t" r="r" b="b"/>
              <a:pathLst>
                <a:path w="3443" h="6333" extrusionOk="0">
                  <a:moveTo>
                    <a:pt x="1354" y="0"/>
                  </a:moveTo>
                  <a:lnTo>
                    <a:pt x="1" y="1788"/>
                  </a:lnTo>
                  <a:lnTo>
                    <a:pt x="301" y="6333"/>
                  </a:lnTo>
                  <a:lnTo>
                    <a:pt x="2574" y="6182"/>
                  </a:lnTo>
                  <a:cubicBezTo>
                    <a:pt x="2524" y="5764"/>
                    <a:pt x="2507" y="5330"/>
                    <a:pt x="2524" y="4896"/>
                  </a:cubicBezTo>
                  <a:cubicBezTo>
                    <a:pt x="2524" y="4896"/>
                    <a:pt x="3443" y="4712"/>
                    <a:pt x="3409" y="3776"/>
                  </a:cubicBezTo>
                  <a:cubicBezTo>
                    <a:pt x="3376" y="2840"/>
                    <a:pt x="3125" y="685"/>
                    <a:pt x="3125" y="685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0"/>
            <p:cNvSpPr/>
            <p:nvPr/>
          </p:nvSpPr>
          <p:spPr>
            <a:xfrm>
              <a:off x="4836919" y="3450758"/>
              <a:ext cx="8878" cy="5769"/>
            </a:xfrm>
            <a:custGeom>
              <a:avLst/>
              <a:gdLst/>
              <a:ahLst/>
              <a:cxnLst/>
              <a:rect l="l" t="t" r="r" b="b"/>
              <a:pathLst>
                <a:path w="277" h="180" extrusionOk="0">
                  <a:moveTo>
                    <a:pt x="139" y="0"/>
                  </a:moveTo>
                  <a:cubicBezTo>
                    <a:pt x="0" y="13"/>
                    <a:pt x="158" y="179"/>
                    <a:pt x="235" y="179"/>
                  </a:cubicBezTo>
                  <a:cubicBezTo>
                    <a:pt x="260" y="179"/>
                    <a:pt x="277" y="162"/>
                    <a:pt x="273" y="117"/>
                  </a:cubicBezTo>
                  <a:cubicBezTo>
                    <a:pt x="256" y="51"/>
                    <a:pt x="206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0"/>
            <p:cNvSpPr/>
            <p:nvPr/>
          </p:nvSpPr>
          <p:spPr>
            <a:xfrm>
              <a:off x="4830124" y="3446078"/>
              <a:ext cx="15544" cy="4711"/>
            </a:xfrm>
            <a:custGeom>
              <a:avLst/>
              <a:gdLst/>
              <a:ahLst/>
              <a:cxnLst/>
              <a:rect l="l" t="t" r="r" b="b"/>
              <a:pathLst>
                <a:path w="485" h="147" extrusionOk="0">
                  <a:moveTo>
                    <a:pt x="243" y="0"/>
                  </a:moveTo>
                  <a:cubicBezTo>
                    <a:pt x="176" y="0"/>
                    <a:pt x="109" y="21"/>
                    <a:pt x="50" y="63"/>
                  </a:cubicBezTo>
                  <a:cubicBezTo>
                    <a:pt x="17" y="96"/>
                    <a:pt x="0" y="130"/>
                    <a:pt x="17" y="146"/>
                  </a:cubicBezTo>
                  <a:cubicBezTo>
                    <a:pt x="34" y="146"/>
                    <a:pt x="117" y="80"/>
                    <a:pt x="251" y="80"/>
                  </a:cubicBezTo>
                  <a:cubicBezTo>
                    <a:pt x="355" y="80"/>
                    <a:pt x="446" y="132"/>
                    <a:pt x="476" y="132"/>
                  </a:cubicBezTo>
                  <a:cubicBezTo>
                    <a:pt x="480" y="132"/>
                    <a:pt x="483" y="132"/>
                    <a:pt x="485" y="130"/>
                  </a:cubicBezTo>
                  <a:cubicBezTo>
                    <a:pt x="485" y="113"/>
                    <a:pt x="468" y="96"/>
                    <a:pt x="435" y="63"/>
                  </a:cubicBezTo>
                  <a:cubicBezTo>
                    <a:pt x="376" y="21"/>
                    <a:pt x="30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0"/>
            <p:cNvSpPr/>
            <p:nvPr/>
          </p:nvSpPr>
          <p:spPr>
            <a:xfrm>
              <a:off x="4791921" y="3454507"/>
              <a:ext cx="8910" cy="5737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140" y="0"/>
                  </a:moveTo>
                  <a:cubicBezTo>
                    <a:pt x="1" y="13"/>
                    <a:pt x="158" y="179"/>
                    <a:pt x="236" y="179"/>
                  </a:cubicBezTo>
                  <a:cubicBezTo>
                    <a:pt x="261" y="179"/>
                    <a:pt x="277" y="162"/>
                    <a:pt x="273" y="117"/>
                  </a:cubicBezTo>
                  <a:cubicBezTo>
                    <a:pt x="257" y="50"/>
                    <a:pt x="207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0"/>
            <p:cNvSpPr/>
            <p:nvPr/>
          </p:nvSpPr>
          <p:spPr>
            <a:xfrm>
              <a:off x="4785126" y="3450277"/>
              <a:ext cx="15576" cy="4359"/>
            </a:xfrm>
            <a:custGeom>
              <a:avLst/>
              <a:gdLst/>
              <a:ahLst/>
              <a:cxnLst/>
              <a:rect l="l" t="t" r="r" b="b"/>
              <a:pathLst>
                <a:path w="486" h="136" extrusionOk="0">
                  <a:moveTo>
                    <a:pt x="254" y="1"/>
                  </a:moveTo>
                  <a:cubicBezTo>
                    <a:pt x="184" y="1"/>
                    <a:pt x="113" y="21"/>
                    <a:pt x="51" y="66"/>
                  </a:cubicBezTo>
                  <a:cubicBezTo>
                    <a:pt x="18" y="99"/>
                    <a:pt x="1" y="132"/>
                    <a:pt x="18" y="132"/>
                  </a:cubicBezTo>
                  <a:cubicBezTo>
                    <a:pt x="19" y="134"/>
                    <a:pt x="22" y="135"/>
                    <a:pt x="26" y="135"/>
                  </a:cubicBezTo>
                  <a:cubicBezTo>
                    <a:pt x="53" y="135"/>
                    <a:pt x="133" y="82"/>
                    <a:pt x="251" y="82"/>
                  </a:cubicBezTo>
                  <a:cubicBezTo>
                    <a:pt x="265" y="80"/>
                    <a:pt x="278" y="80"/>
                    <a:pt x="290" y="80"/>
                  </a:cubicBezTo>
                  <a:cubicBezTo>
                    <a:pt x="377" y="80"/>
                    <a:pt x="450" y="118"/>
                    <a:pt x="477" y="118"/>
                  </a:cubicBezTo>
                  <a:cubicBezTo>
                    <a:pt x="481" y="118"/>
                    <a:pt x="483" y="118"/>
                    <a:pt x="485" y="116"/>
                  </a:cubicBezTo>
                  <a:cubicBezTo>
                    <a:pt x="485" y="116"/>
                    <a:pt x="469" y="82"/>
                    <a:pt x="435" y="49"/>
                  </a:cubicBezTo>
                  <a:cubicBezTo>
                    <a:pt x="380" y="17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0"/>
            <p:cNvSpPr/>
            <p:nvPr/>
          </p:nvSpPr>
          <p:spPr>
            <a:xfrm>
              <a:off x="4814580" y="3451815"/>
              <a:ext cx="13974" cy="35928"/>
            </a:xfrm>
            <a:custGeom>
              <a:avLst/>
              <a:gdLst/>
              <a:ahLst/>
              <a:cxnLst/>
              <a:rect l="l" t="t" r="r" b="b"/>
              <a:pathLst>
                <a:path w="436" h="1121" extrusionOk="0">
                  <a:moveTo>
                    <a:pt x="1" y="1"/>
                  </a:moveTo>
                  <a:cubicBezTo>
                    <a:pt x="68" y="235"/>
                    <a:pt x="151" y="452"/>
                    <a:pt x="251" y="669"/>
                  </a:cubicBezTo>
                  <a:lnTo>
                    <a:pt x="352" y="937"/>
                  </a:lnTo>
                  <a:cubicBezTo>
                    <a:pt x="385" y="970"/>
                    <a:pt x="385" y="1003"/>
                    <a:pt x="385" y="1037"/>
                  </a:cubicBezTo>
                  <a:cubicBezTo>
                    <a:pt x="385" y="1053"/>
                    <a:pt x="352" y="1070"/>
                    <a:pt x="318" y="1070"/>
                  </a:cubicBezTo>
                  <a:cubicBezTo>
                    <a:pt x="251" y="1087"/>
                    <a:pt x="185" y="1104"/>
                    <a:pt x="118" y="1120"/>
                  </a:cubicBezTo>
                  <a:lnTo>
                    <a:pt x="318" y="1120"/>
                  </a:lnTo>
                  <a:cubicBezTo>
                    <a:pt x="335" y="1104"/>
                    <a:pt x="368" y="1104"/>
                    <a:pt x="385" y="1104"/>
                  </a:cubicBezTo>
                  <a:cubicBezTo>
                    <a:pt x="402" y="1087"/>
                    <a:pt x="418" y="1070"/>
                    <a:pt x="435" y="1053"/>
                  </a:cubicBezTo>
                  <a:cubicBezTo>
                    <a:pt x="435" y="1003"/>
                    <a:pt x="435" y="953"/>
                    <a:pt x="402" y="920"/>
                  </a:cubicBezTo>
                  <a:lnTo>
                    <a:pt x="302" y="652"/>
                  </a:lnTo>
                  <a:cubicBezTo>
                    <a:pt x="218" y="435"/>
                    <a:pt x="11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0"/>
            <p:cNvSpPr/>
            <p:nvPr/>
          </p:nvSpPr>
          <p:spPr>
            <a:xfrm>
              <a:off x="4781921" y="3528928"/>
              <a:ext cx="40191" cy="17628"/>
            </a:xfrm>
            <a:custGeom>
              <a:avLst/>
              <a:gdLst/>
              <a:ahLst/>
              <a:cxnLst/>
              <a:rect l="l" t="t" r="r" b="b"/>
              <a:pathLst>
                <a:path w="1254" h="550" extrusionOk="0">
                  <a:moveTo>
                    <a:pt x="1" y="1"/>
                  </a:moveTo>
                  <a:cubicBezTo>
                    <a:pt x="1" y="1"/>
                    <a:pt x="282" y="550"/>
                    <a:pt x="1038" y="550"/>
                  </a:cubicBezTo>
                  <a:cubicBezTo>
                    <a:pt x="1106" y="550"/>
                    <a:pt x="1178" y="545"/>
                    <a:pt x="1254" y="536"/>
                  </a:cubicBezTo>
                  <a:lnTo>
                    <a:pt x="1254" y="302"/>
                  </a:lnTo>
                  <a:cubicBezTo>
                    <a:pt x="1205" y="305"/>
                    <a:pt x="1155" y="307"/>
                    <a:pt x="1106" y="307"/>
                  </a:cubicBezTo>
                  <a:cubicBezTo>
                    <a:pt x="718" y="307"/>
                    <a:pt x="327" y="19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0"/>
            <p:cNvSpPr/>
            <p:nvPr/>
          </p:nvSpPr>
          <p:spPr>
            <a:xfrm>
              <a:off x="4804965" y="3492711"/>
              <a:ext cx="12884" cy="8942"/>
            </a:xfrm>
            <a:custGeom>
              <a:avLst/>
              <a:gdLst/>
              <a:ahLst/>
              <a:cxnLst/>
              <a:rect l="l" t="t" r="r" b="b"/>
              <a:pathLst>
                <a:path w="402" h="279" extrusionOk="0">
                  <a:moveTo>
                    <a:pt x="165" y="0"/>
                  </a:moveTo>
                  <a:cubicBezTo>
                    <a:pt x="131" y="0"/>
                    <a:pt x="96" y="9"/>
                    <a:pt x="67" y="28"/>
                  </a:cubicBezTo>
                  <a:cubicBezTo>
                    <a:pt x="17" y="45"/>
                    <a:pt x="0" y="112"/>
                    <a:pt x="0" y="162"/>
                  </a:cubicBezTo>
                  <a:cubicBezTo>
                    <a:pt x="17" y="229"/>
                    <a:pt x="84" y="279"/>
                    <a:pt x="150" y="279"/>
                  </a:cubicBezTo>
                  <a:cubicBezTo>
                    <a:pt x="201" y="279"/>
                    <a:pt x="267" y="279"/>
                    <a:pt x="334" y="245"/>
                  </a:cubicBezTo>
                  <a:cubicBezTo>
                    <a:pt x="351" y="245"/>
                    <a:pt x="368" y="245"/>
                    <a:pt x="384" y="229"/>
                  </a:cubicBezTo>
                  <a:cubicBezTo>
                    <a:pt x="401" y="212"/>
                    <a:pt x="401" y="195"/>
                    <a:pt x="401" y="178"/>
                  </a:cubicBezTo>
                  <a:cubicBezTo>
                    <a:pt x="368" y="95"/>
                    <a:pt x="317" y="28"/>
                    <a:pt x="234" y="11"/>
                  </a:cubicBezTo>
                  <a:cubicBezTo>
                    <a:pt x="213" y="4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0"/>
            <p:cNvSpPr/>
            <p:nvPr/>
          </p:nvSpPr>
          <p:spPr>
            <a:xfrm>
              <a:off x="4806023" y="3488256"/>
              <a:ext cx="14487" cy="12339"/>
            </a:xfrm>
            <a:custGeom>
              <a:avLst/>
              <a:gdLst/>
              <a:ahLst/>
              <a:cxnLst/>
              <a:rect l="l" t="t" r="r" b="b"/>
              <a:pathLst>
                <a:path w="452" h="385" extrusionOk="0">
                  <a:moveTo>
                    <a:pt x="17" y="0"/>
                  </a:moveTo>
                  <a:cubicBezTo>
                    <a:pt x="17" y="0"/>
                    <a:pt x="0" y="33"/>
                    <a:pt x="17" y="100"/>
                  </a:cubicBezTo>
                  <a:cubicBezTo>
                    <a:pt x="17" y="184"/>
                    <a:pt x="67" y="251"/>
                    <a:pt x="134" y="301"/>
                  </a:cubicBezTo>
                  <a:cubicBezTo>
                    <a:pt x="184" y="351"/>
                    <a:pt x="268" y="384"/>
                    <a:pt x="351" y="384"/>
                  </a:cubicBezTo>
                  <a:cubicBezTo>
                    <a:pt x="418" y="384"/>
                    <a:pt x="452" y="351"/>
                    <a:pt x="452" y="351"/>
                  </a:cubicBezTo>
                  <a:cubicBezTo>
                    <a:pt x="452" y="334"/>
                    <a:pt x="301" y="351"/>
                    <a:pt x="168" y="251"/>
                  </a:cubicBezTo>
                  <a:cubicBezTo>
                    <a:pt x="51" y="150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0"/>
            <p:cNvSpPr/>
            <p:nvPr/>
          </p:nvSpPr>
          <p:spPr>
            <a:xfrm>
              <a:off x="4723558" y="3375793"/>
              <a:ext cx="124258" cy="125860"/>
            </a:xfrm>
            <a:custGeom>
              <a:avLst/>
              <a:gdLst/>
              <a:ahLst/>
              <a:cxnLst/>
              <a:rect l="l" t="t" r="r" b="b"/>
              <a:pathLst>
                <a:path w="3877" h="3927" extrusionOk="0">
                  <a:moveTo>
                    <a:pt x="2423" y="0"/>
                  </a:moveTo>
                  <a:cubicBezTo>
                    <a:pt x="1671" y="17"/>
                    <a:pt x="953" y="368"/>
                    <a:pt x="502" y="986"/>
                  </a:cubicBezTo>
                  <a:cubicBezTo>
                    <a:pt x="117" y="1487"/>
                    <a:pt x="0" y="2139"/>
                    <a:pt x="184" y="2757"/>
                  </a:cubicBezTo>
                  <a:cubicBezTo>
                    <a:pt x="268" y="2958"/>
                    <a:pt x="485" y="3910"/>
                    <a:pt x="719" y="3927"/>
                  </a:cubicBezTo>
                  <a:cubicBezTo>
                    <a:pt x="721" y="3927"/>
                    <a:pt x="723" y="3927"/>
                    <a:pt x="725" y="3927"/>
                  </a:cubicBezTo>
                  <a:cubicBezTo>
                    <a:pt x="971" y="3927"/>
                    <a:pt x="1087" y="2972"/>
                    <a:pt x="1153" y="2740"/>
                  </a:cubicBezTo>
                  <a:cubicBezTo>
                    <a:pt x="1203" y="2506"/>
                    <a:pt x="1187" y="2256"/>
                    <a:pt x="1253" y="2022"/>
                  </a:cubicBezTo>
                  <a:cubicBezTo>
                    <a:pt x="1402" y="2108"/>
                    <a:pt x="1565" y="2150"/>
                    <a:pt x="1727" y="2150"/>
                  </a:cubicBezTo>
                  <a:cubicBezTo>
                    <a:pt x="1912" y="2150"/>
                    <a:pt x="2096" y="2095"/>
                    <a:pt x="2256" y="1989"/>
                  </a:cubicBezTo>
                  <a:cubicBezTo>
                    <a:pt x="2540" y="1805"/>
                    <a:pt x="2791" y="1537"/>
                    <a:pt x="2974" y="1253"/>
                  </a:cubicBezTo>
                  <a:lnTo>
                    <a:pt x="2974" y="1253"/>
                  </a:lnTo>
                  <a:lnTo>
                    <a:pt x="2757" y="1821"/>
                  </a:lnTo>
                  <a:cubicBezTo>
                    <a:pt x="3325" y="1788"/>
                    <a:pt x="3776" y="1337"/>
                    <a:pt x="3810" y="769"/>
                  </a:cubicBezTo>
                  <a:lnTo>
                    <a:pt x="3877" y="936"/>
                  </a:lnTo>
                  <a:cubicBezTo>
                    <a:pt x="3793" y="669"/>
                    <a:pt x="3609" y="418"/>
                    <a:pt x="3375" y="268"/>
                  </a:cubicBezTo>
                  <a:cubicBezTo>
                    <a:pt x="3091" y="84"/>
                    <a:pt x="2757" y="0"/>
                    <a:pt x="2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0"/>
            <p:cNvSpPr/>
            <p:nvPr/>
          </p:nvSpPr>
          <p:spPr>
            <a:xfrm>
              <a:off x="4831727" y="3386497"/>
              <a:ext cx="92144" cy="146212"/>
            </a:xfrm>
            <a:custGeom>
              <a:avLst/>
              <a:gdLst/>
              <a:ahLst/>
              <a:cxnLst/>
              <a:rect l="l" t="t" r="r" b="b"/>
              <a:pathLst>
                <a:path w="2875" h="4562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7"/>
                    <a:pt x="34" y="34"/>
                    <a:pt x="51" y="51"/>
                  </a:cubicBezTo>
                  <a:cubicBezTo>
                    <a:pt x="84" y="101"/>
                    <a:pt x="134" y="134"/>
                    <a:pt x="184" y="184"/>
                  </a:cubicBezTo>
                  <a:cubicBezTo>
                    <a:pt x="268" y="234"/>
                    <a:pt x="368" y="268"/>
                    <a:pt x="452" y="301"/>
                  </a:cubicBezTo>
                  <a:cubicBezTo>
                    <a:pt x="569" y="351"/>
                    <a:pt x="686" y="385"/>
                    <a:pt x="819" y="452"/>
                  </a:cubicBezTo>
                  <a:cubicBezTo>
                    <a:pt x="970" y="502"/>
                    <a:pt x="1087" y="602"/>
                    <a:pt x="1170" y="736"/>
                  </a:cubicBezTo>
                  <a:cubicBezTo>
                    <a:pt x="1270" y="886"/>
                    <a:pt x="1320" y="1053"/>
                    <a:pt x="1304" y="1237"/>
                  </a:cubicBezTo>
                  <a:cubicBezTo>
                    <a:pt x="1270" y="1437"/>
                    <a:pt x="1254" y="1638"/>
                    <a:pt x="1254" y="1838"/>
                  </a:cubicBezTo>
                  <a:cubicBezTo>
                    <a:pt x="1270" y="1955"/>
                    <a:pt x="1320" y="2056"/>
                    <a:pt x="1404" y="2139"/>
                  </a:cubicBezTo>
                  <a:cubicBezTo>
                    <a:pt x="1488" y="2223"/>
                    <a:pt x="1604" y="2256"/>
                    <a:pt x="1721" y="2273"/>
                  </a:cubicBezTo>
                  <a:cubicBezTo>
                    <a:pt x="2139" y="2323"/>
                    <a:pt x="2490" y="2574"/>
                    <a:pt x="2657" y="2958"/>
                  </a:cubicBezTo>
                  <a:cubicBezTo>
                    <a:pt x="2807" y="3259"/>
                    <a:pt x="2807" y="3609"/>
                    <a:pt x="2657" y="3910"/>
                  </a:cubicBezTo>
                  <a:cubicBezTo>
                    <a:pt x="2574" y="4127"/>
                    <a:pt x="2423" y="4294"/>
                    <a:pt x="2239" y="4428"/>
                  </a:cubicBezTo>
                  <a:cubicBezTo>
                    <a:pt x="2106" y="4512"/>
                    <a:pt x="2022" y="4545"/>
                    <a:pt x="2022" y="4562"/>
                  </a:cubicBezTo>
                  <a:cubicBezTo>
                    <a:pt x="2039" y="4545"/>
                    <a:pt x="2056" y="4545"/>
                    <a:pt x="2089" y="4545"/>
                  </a:cubicBezTo>
                  <a:cubicBezTo>
                    <a:pt x="2139" y="4512"/>
                    <a:pt x="2189" y="4478"/>
                    <a:pt x="2256" y="4445"/>
                  </a:cubicBezTo>
                  <a:cubicBezTo>
                    <a:pt x="2457" y="4328"/>
                    <a:pt x="2607" y="4144"/>
                    <a:pt x="2707" y="3944"/>
                  </a:cubicBezTo>
                  <a:cubicBezTo>
                    <a:pt x="2874" y="3626"/>
                    <a:pt x="2874" y="3242"/>
                    <a:pt x="2724" y="2924"/>
                  </a:cubicBezTo>
                  <a:cubicBezTo>
                    <a:pt x="2640" y="2741"/>
                    <a:pt x="2507" y="2574"/>
                    <a:pt x="2340" y="2457"/>
                  </a:cubicBezTo>
                  <a:cubicBezTo>
                    <a:pt x="2173" y="2323"/>
                    <a:pt x="1955" y="2223"/>
                    <a:pt x="1738" y="2206"/>
                  </a:cubicBezTo>
                  <a:cubicBezTo>
                    <a:pt x="1621" y="2189"/>
                    <a:pt x="1538" y="2156"/>
                    <a:pt x="1454" y="2089"/>
                  </a:cubicBezTo>
                  <a:cubicBezTo>
                    <a:pt x="1387" y="2022"/>
                    <a:pt x="1337" y="1922"/>
                    <a:pt x="1320" y="1822"/>
                  </a:cubicBezTo>
                  <a:cubicBezTo>
                    <a:pt x="1320" y="1638"/>
                    <a:pt x="1337" y="1437"/>
                    <a:pt x="1371" y="1237"/>
                  </a:cubicBezTo>
                  <a:cubicBezTo>
                    <a:pt x="1371" y="1053"/>
                    <a:pt x="1320" y="869"/>
                    <a:pt x="1220" y="702"/>
                  </a:cubicBezTo>
                  <a:cubicBezTo>
                    <a:pt x="1120" y="568"/>
                    <a:pt x="986" y="468"/>
                    <a:pt x="836" y="401"/>
                  </a:cubicBezTo>
                  <a:cubicBezTo>
                    <a:pt x="702" y="335"/>
                    <a:pt x="585" y="301"/>
                    <a:pt x="468" y="268"/>
                  </a:cubicBezTo>
                  <a:cubicBezTo>
                    <a:pt x="368" y="234"/>
                    <a:pt x="284" y="201"/>
                    <a:pt x="201" y="151"/>
                  </a:cubicBezTo>
                  <a:cubicBezTo>
                    <a:pt x="134" y="117"/>
                    <a:pt x="67" y="5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0"/>
            <p:cNvSpPr/>
            <p:nvPr/>
          </p:nvSpPr>
          <p:spPr>
            <a:xfrm>
              <a:off x="4673752" y="3408996"/>
              <a:ext cx="67497" cy="177269"/>
            </a:xfrm>
            <a:custGeom>
              <a:avLst/>
              <a:gdLst/>
              <a:ahLst/>
              <a:cxnLst/>
              <a:rect l="l" t="t" r="r" b="b"/>
              <a:pathLst>
                <a:path w="2106" h="5531" extrusionOk="0">
                  <a:moveTo>
                    <a:pt x="2106" y="0"/>
                  </a:moveTo>
                  <a:cubicBezTo>
                    <a:pt x="2089" y="84"/>
                    <a:pt x="2089" y="167"/>
                    <a:pt x="2056" y="251"/>
                  </a:cubicBezTo>
                  <a:cubicBezTo>
                    <a:pt x="1989" y="485"/>
                    <a:pt x="1872" y="702"/>
                    <a:pt x="1705" y="869"/>
                  </a:cubicBezTo>
                  <a:cubicBezTo>
                    <a:pt x="1487" y="1103"/>
                    <a:pt x="1187" y="1303"/>
                    <a:pt x="886" y="1587"/>
                  </a:cubicBezTo>
                  <a:cubicBezTo>
                    <a:pt x="719" y="1738"/>
                    <a:pt x="585" y="1922"/>
                    <a:pt x="502" y="2122"/>
                  </a:cubicBezTo>
                  <a:cubicBezTo>
                    <a:pt x="385" y="2339"/>
                    <a:pt x="368" y="2573"/>
                    <a:pt x="435" y="2807"/>
                  </a:cubicBezTo>
                  <a:cubicBezTo>
                    <a:pt x="518" y="3041"/>
                    <a:pt x="669" y="3225"/>
                    <a:pt x="669" y="3442"/>
                  </a:cubicBezTo>
                  <a:cubicBezTo>
                    <a:pt x="685" y="3643"/>
                    <a:pt x="585" y="3843"/>
                    <a:pt x="401" y="3960"/>
                  </a:cubicBezTo>
                  <a:cubicBezTo>
                    <a:pt x="318" y="4010"/>
                    <a:pt x="234" y="4077"/>
                    <a:pt x="168" y="4144"/>
                  </a:cubicBezTo>
                  <a:cubicBezTo>
                    <a:pt x="101" y="4211"/>
                    <a:pt x="51" y="4311"/>
                    <a:pt x="34" y="4411"/>
                  </a:cubicBezTo>
                  <a:cubicBezTo>
                    <a:pt x="0" y="4578"/>
                    <a:pt x="34" y="4762"/>
                    <a:pt x="101" y="4912"/>
                  </a:cubicBezTo>
                  <a:cubicBezTo>
                    <a:pt x="168" y="5046"/>
                    <a:pt x="268" y="5146"/>
                    <a:pt x="385" y="5247"/>
                  </a:cubicBezTo>
                  <a:cubicBezTo>
                    <a:pt x="468" y="5313"/>
                    <a:pt x="552" y="5364"/>
                    <a:pt x="635" y="5414"/>
                  </a:cubicBezTo>
                  <a:cubicBezTo>
                    <a:pt x="719" y="5464"/>
                    <a:pt x="786" y="5497"/>
                    <a:pt x="819" y="5514"/>
                  </a:cubicBezTo>
                  <a:cubicBezTo>
                    <a:pt x="836" y="5514"/>
                    <a:pt x="869" y="5531"/>
                    <a:pt x="886" y="5531"/>
                  </a:cubicBezTo>
                  <a:cubicBezTo>
                    <a:pt x="886" y="5531"/>
                    <a:pt x="802" y="5481"/>
                    <a:pt x="652" y="5397"/>
                  </a:cubicBezTo>
                  <a:cubicBezTo>
                    <a:pt x="452" y="5280"/>
                    <a:pt x="268" y="5096"/>
                    <a:pt x="151" y="4896"/>
                  </a:cubicBezTo>
                  <a:cubicBezTo>
                    <a:pt x="84" y="4745"/>
                    <a:pt x="67" y="4578"/>
                    <a:pt x="84" y="4411"/>
                  </a:cubicBezTo>
                  <a:cubicBezTo>
                    <a:pt x="117" y="4328"/>
                    <a:pt x="151" y="4244"/>
                    <a:pt x="218" y="4177"/>
                  </a:cubicBezTo>
                  <a:cubicBezTo>
                    <a:pt x="284" y="4110"/>
                    <a:pt x="351" y="4060"/>
                    <a:pt x="435" y="4010"/>
                  </a:cubicBezTo>
                  <a:cubicBezTo>
                    <a:pt x="635" y="3877"/>
                    <a:pt x="752" y="3659"/>
                    <a:pt x="752" y="3442"/>
                  </a:cubicBezTo>
                  <a:cubicBezTo>
                    <a:pt x="736" y="3191"/>
                    <a:pt x="569" y="3008"/>
                    <a:pt x="502" y="2790"/>
                  </a:cubicBezTo>
                  <a:cubicBezTo>
                    <a:pt x="435" y="2573"/>
                    <a:pt x="452" y="2339"/>
                    <a:pt x="552" y="2139"/>
                  </a:cubicBezTo>
                  <a:cubicBezTo>
                    <a:pt x="652" y="1955"/>
                    <a:pt x="769" y="1788"/>
                    <a:pt x="919" y="1638"/>
                  </a:cubicBezTo>
                  <a:cubicBezTo>
                    <a:pt x="1220" y="1354"/>
                    <a:pt x="1521" y="1136"/>
                    <a:pt x="1738" y="902"/>
                  </a:cubicBezTo>
                  <a:cubicBezTo>
                    <a:pt x="1905" y="719"/>
                    <a:pt x="2022" y="501"/>
                    <a:pt x="2089" y="267"/>
                  </a:cubicBezTo>
                  <a:cubicBezTo>
                    <a:pt x="2106" y="201"/>
                    <a:pt x="2106" y="134"/>
                    <a:pt x="2106" y="67"/>
                  </a:cubicBezTo>
                  <a:cubicBezTo>
                    <a:pt x="2106" y="34"/>
                    <a:pt x="2106" y="17"/>
                    <a:pt x="2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0"/>
            <p:cNvSpPr/>
            <p:nvPr/>
          </p:nvSpPr>
          <p:spPr>
            <a:xfrm>
              <a:off x="4836534" y="3403003"/>
              <a:ext cx="13974" cy="34390"/>
            </a:xfrm>
            <a:custGeom>
              <a:avLst/>
              <a:gdLst/>
              <a:ahLst/>
              <a:cxnLst/>
              <a:rect l="l" t="t" r="r" b="b"/>
              <a:pathLst>
                <a:path w="436" h="1073" extrusionOk="0">
                  <a:moveTo>
                    <a:pt x="71" y="0"/>
                  </a:moveTo>
                  <a:cubicBezTo>
                    <a:pt x="64" y="0"/>
                    <a:pt x="58" y="1"/>
                    <a:pt x="51" y="3"/>
                  </a:cubicBezTo>
                  <a:cubicBezTo>
                    <a:pt x="1" y="20"/>
                    <a:pt x="1" y="87"/>
                    <a:pt x="18" y="137"/>
                  </a:cubicBezTo>
                  <a:cubicBezTo>
                    <a:pt x="18" y="304"/>
                    <a:pt x="51" y="471"/>
                    <a:pt x="101" y="638"/>
                  </a:cubicBezTo>
                  <a:cubicBezTo>
                    <a:pt x="151" y="789"/>
                    <a:pt x="268" y="939"/>
                    <a:pt x="402" y="1039"/>
                  </a:cubicBezTo>
                  <a:lnTo>
                    <a:pt x="368" y="1056"/>
                  </a:lnTo>
                  <a:lnTo>
                    <a:pt x="402" y="1073"/>
                  </a:lnTo>
                  <a:cubicBezTo>
                    <a:pt x="435" y="722"/>
                    <a:pt x="352" y="371"/>
                    <a:pt x="168" y="70"/>
                  </a:cubicBezTo>
                  <a:cubicBezTo>
                    <a:pt x="139" y="41"/>
                    <a:pt x="110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0"/>
            <p:cNvSpPr/>
            <p:nvPr/>
          </p:nvSpPr>
          <p:spPr>
            <a:xfrm>
              <a:off x="4703206" y="3358454"/>
              <a:ext cx="56248" cy="51408"/>
            </a:xfrm>
            <a:custGeom>
              <a:avLst/>
              <a:gdLst/>
              <a:ahLst/>
              <a:cxnLst/>
              <a:rect l="l" t="t" r="r" b="b"/>
              <a:pathLst>
                <a:path w="1755" h="1604" extrusionOk="0">
                  <a:moveTo>
                    <a:pt x="773" y="1"/>
                  </a:moveTo>
                  <a:cubicBezTo>
                    <a:pt x="624" y="1"/>
                    <a:pt x="472" y="41"/>
                    <a:pt x="335" y="124"/>
                  </a:cubicBezTo>
                  <a:cubicBezTo>
                    <a:pt x="184" y="207"/>
                    <a:pt x="84" y="357"/>
                    <a:pt x="34" y="525"/>
                  </a:cubicBezTo>
                  <a:cubicBezTo>
                    <a:pt x="0" y="708"/>
                    <a:pt x="34" y="909"/>
                    <a:pt x="134" y="1059"/>
                  </a:cubicBezTo>
                  <a:cubicBezTo>
                    <a:pt x="234" y="1226"/>
                    <a:pt x="385" y="1343"/>
                    <a:pt x="552" y="1443"/>
                  </a:cubicBezTo>
                  <a:cubicBezTo>
                    <a:pt x="712" y="1550"/>
                    <a:pt x="905" y="1604"/>
                    <a:pt x="1104" y="1604"/>
                  </a:cubicBezTo>
                  <a:cubicBezTo>
                    <a:pt x="1153" y="1604"/>
                    <a:pt x="1203" y="1601"/>
                    <a:pt x="1254" y="1594"/>
                  </a:cubicBezTo>
                  <a:cubicBezTo>
                    <a:pt x="1504" y="1560"/>
                    <a:pt x="1705" y="1377"/>
                    <a:pt x="1755" y="1126"/>
                  </a:cubicBezTo>
                  <a:lnTo>
                    <a:pt x="1755" y="1126"/>
                  </a:lnTo>
                  <a:lnTo>
                    <a:pt x="1304" y="1226"/>
                  </a:lnTo>
                  <a:cubicBezTo>
                    <a:pt x="1571" y="959"/>
                    <a:pt x="1604" y="525"/>
                    <a:pt x="1354" y="240"/>
                  </a:cubicBezTo>
                  <a:cubicBezTo>
                    <a:pt x="1196" y="83"/>
                    <a:pt x="98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0"/>
            <p:cNvSpPr/>
            <p:nvPr/>
          </p:nvSpPr>
          <p:spPr>
            <a:xfrm>
              <a:off x="4639491" y="3570945"/>
              <a:ext cx="326686" cy="362870"/>
            </a:xfrm>
            <a:custGeom>
              <a:avLst/>
              <a:gdLst/>
              <a:ahLst/>
              <a:cxnLst/>
              <a:rect l="l" t="t" r="r" b="b"/>
              <a:pathLst>
                <a:path w="10193" h="11322" extrusionOk="0">
                  <a:moveTo>
                    <a:pt x="6153" y="0"/>
                  </a:moveTo>
                  <a:cubicBezTo>
                    <a:pt x="5764" y="0"/>
                    <a:pt x="5497" y="60"/>
                    <a:pt x="5497" y="60"/>
                  </a:cubicBezTo>
                  <a:lnTo>
                    <a:pt x="3308" y="260"/>
                  </a:lnTo>
                  <a:cubicBezTo>
                    <a:pt x="3308" y="260"/>
                    <a:pt x="518" y="595"/>
                    <a:pt x="301" y="2600"/>
                  </a:cubicBezTo>
                  <a:lnTo>
                    <a:pt x="0" y="5056"/>
                  </a:lnTo>
                  <a:lnTo>
                    <a:pt x="1370" y="4956"/>
                  </a:lnTo>
                  <a:lnTo>
                    <a:pt x="1738" y="8247"/>
                  </a:lnTo>
                  <a:cubicBezTo>
                    <a:pt x="1237" y="9200"/>
                    <a:pt x="952" y="10252"/>
                    <a:pt x="902" y="11321"/>
                  </a:cubicBezTo>
                  <a:lnTo>
                    <a:pt x="8104" y="11071"/>
                  </a:lnTo>
                  <a:lnTo>
                    <a:pt x="7168" y="7963"/>
                  </a:lnTo>
                  <a:lnTo>
                    <a:pt x="7235" y="5975"/>
                  </a:lnTo>
                  <a:cubicBezTo>
                    <a:pt x="7235" y="5975"/>
                    <a:pt x="7887" y="5641"/>
                    <a:pt x="7853" y="4989"/>
                  </a:cubicBezTo>
                  <a:cubicBezTo>
                    <a:pt x="7825" y="4770"/>
                    <a:pt x="7769" y="4557"/>
                    <a:pt x="7686" y="4355"/>
                  </a:cubicBezTo>
                  <a:lnTo>
                    <a:pt x="7686" y="4355"/>
                  </a:lnTo>
                  <a:lnTo>
                    <a:pt x="8521" y="5908"/>
                  </a:lnTo>
                  <a:lnTo>
                    <a:pt x="10192" y="3836"/>
                  </a:lnTo>
                  <a:cubicBezTo>
                    <a:pt x="10192" y="3836"/>
                    <a:pt x="8388" y="962"/>
                    <a:pt x="8204" y="778"/>
                  </a:cubicBezTo>
                  <a:cubicBezTo>
                    <a:pt x="7566" y="131"/>
                    <a:pt x="6727" y="0"/>
                    <a:pt x="615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0"/>
            <p:cNvSpPr/>
            <p:nvPr/>
          </p:nvSpPr>
          <p:spPr>
            <a:xfrm>
              <a:off x="4653946" y="3634436"/>
              <a:ext cx="274188" cy="35896"/>
            </a:xfrm>
            <a:custGeom>
              <a:avLst/>
              <a:gdLst/>
              <a:ahLst/>
              <a:cxnLst/>
              <a:rect l="l" t="t" r="r" b="b"/>
              <a:pathLst>
                <a:path w="8555" h="1120" extrusionOk="0">
                  <a:moveTo>
                    <a:pt x="0" y="0"/>
                  </a:moveTo>
                  <a:cubicBezTo>
                    <a:pt x="50" y="117"/>
                    <a:pt x="100" y="234"/>
                    <a:pt x="184" y="335"/>
                  </a:cubicBezTo>
                  <a:cubicBezTo>
                    <a:pt x="385" y="619"/>
                    <a:pt x="652" y="836"/>
                    <a:pt x="969" y="970"/>
                  </a:cubicBezTo>
                  <a:cubicBezTo>
                    <a:pt x="1187" y="1053"/>
                    <a:pt x="1420" y="1120"/>
                    <a:pt x="1654" y="1120"/>
                  </a:cubicBezTo>
                  <a:cubicBezTo>
                    <a:pt x="1922" y="1120"/>
                    <a:pt x="2189" y="1070"/>
                    <a:pt x="2440" y="970"/>
                  </a:cubicBezTo>
                  <a:cubicBezTo>
                    <a:pt x="2991" y="786"/>
                    <a:pt x="3509" y="435"/>
                    <a:pt x="4144" y="284"/>
                  </a:cubicBezTo>
                  <a:cubicBezTo>
                    <a:pt x="4388" y="229"/>
                    <a:pt x="4638" y="202"/>
                    <a:pt x="4889" y="202"/>
                  </a:cubicBezTo>
                  <a:cubicBezTo>
                    <a:pt x="5239" y="202"/>
                    <a:pt x="5591" y="254"/>
                    <a:pt x="5932" y="351"/>
                  </a:cubicBezTo>
                  <a:cubicBezTo>
                    <a:pt x="6199" y="435"/>
                    <a:pt x="6450" y="552"/>
                    <a:pt x="6684" y="635"/>
                  </a:cubicBezTo>
                  <a:cubicBezTo>
                    <a:pt x="6901" y="719"/>
                    <a:pt x="7135" y="786"/>
                    <a:pt x="7369" y="819"/>
                  </a:cubicBezTo>
                  <a:cubicBezTo>
                    <a:pt x="7426" y="828"/>
                    <a:pt x="7484" y="832"/>
                    <a:pt x="7542" y="832"/>
                  </a:cubicBezTo>
                  <a:cubicBezTo>
                    <a:pt x="7821" y="832"/>
                    <a:pt x="8102" y="735"/>
                    <a:pt x="8338" y="569"/>
                  </a:cubicBezTo>
                  <a:cubicBezTo>
                    <a:pt x="8405" y="502"/>
                    <a:pt x="8471" y="435"/>
                    <a:pt x="8522" y="368"/>
                  </a:cubicBezTo>
                  <a:cubicBezTo>
                    <a:pt x="8538" y="335"/>
                    <a:pt x="8555" y="301"/>
                    <a:pt x="8555" y="268"/>
                  </a:cubicBezTo>
                  <a:lnTo>
                    <a:pt x="8555" y="268"/>
                  </a:lnTo>
                  <a:cubicBezTo>
                    <a:pt x="8488" y="385"/>
                    <a:pt x="8421" y="468"/>
                    <a:pt x="8321" y="552"/>
                  </a:cubicBezTo>
                  <a:cubicBezTo>
                    <a:pt x="8092" y="700"/>
                    <a:pt x="7829" y="783"/>
                    <a:pt x="7561" y="783"/>
                  </a:cubicBezTo>
                  <a:cubicBezTo>
                    <a:pt x="7497" y="783"/>
                    <a:pt x="7433" y="779"/>
                    <a:pt x="7369" y="769"/>
                  </a:cubicBezTo>
                  <a:cubicBezTo>
                    <a:pt x="7135" y="736"/>
                    <a:pt x="6918" y="669"/>
                    <a:pt x="6700" y="585"/>
                  </a:cubicBezTo>
                  <a:cubicBezTo>
                    <a:pt x="6466" y="485"/>
                    <a:pt x="6233" y="385"/>
                    <a:pt x="5948" y="301"/>
                  </a:cubicBezTo>
                  <a:cubicBezTo>
                    <a:pt x="5612" y="186"/>
                    <a:pt x="5259" y="131"/>
                    <a:pt x="4905" y="131"/>
                  </a:cubicBezTo>
                  <a:cubicBezTo>
                    <a:pt x="4644" y="131"/>
                    <a:pt x="4383" y="161"/>
                    <a:pt x="4127" y="218"/>
                  </a:cubicBezTo>
                  <a:cubicBezTo>
                    <a:pt x="3476" y="368"/>
                    <a:pt x="2958" y="736"/>
                    <a:pt x="2423" y="919"/>
                  </a:cubicBezTo>
                  <a:cubicBezTo>
                    <a:pt x="2172" y="1003"/>
                    <a:pt x="1922" y="1053"/>
                    <a:pt x="1654" y="1070"/>
                  </a:cubicBezTo>
                  <a:cubicBezTo>
                    <a:pt x="1420" y="1053"/>
                    <a:pt x="1203" y="1003"/>
                    <a:pt x="986" y="919"/>
                  </a:cubicBezTo>
                  <a:cubicBezTo>
                    <a:pt x="685" y="786"/>
                    <a:pt x="401" y="585"/>
                    <a:pt x="201" y="318"/>
                  </a:cubicBezTo>
                  <a:cubicBezTo>
                    <a:pt x="67" y="1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0"/>
            <p:cNvSpPr/>
            <p:nvPr/>
          </p:nvSpPr>
          <p:spPr>
            <a:xfrm>
              <a:off x="4720353" y="3730811"/>
              <a:ext cx="167621" cy="24454"/>
            </a:xfrm>
            <a:custGeom>
              <a:avLst/>
              <a:gdLst/>
              <a:ahLst/>
              <a:cxnLst/>
              <a:rect l="l" t="t" r="r" b="b"/>
              <a:pathLst>
                <a:path w="5230" h="763" extrusionOk="0">
                  <a:moveTo>
                    <a:pt x="752" y="1"/>
                  </a:moveTo>
                  <a:cubicBezTo>
                    <a:pt x="551" y="1"/>
                    <a:pt x="351" y="51"/>
                    <a:pt x="167" y="135"/>
                  </a:cubicBezTo>
                  <a:cubicBezTo>
                    <a:pt x="117" y="151"/>
                    <a:pt x="84" y="185"/>
                    <a:pt x="33" y="218"/>
                  </a:cubicBezTo>
                  <a:cubicBezTo>
                    <a:pt x="0" y="235"/>
                    <a:pt x="0" y="252"/>
                    <a:pt x="0" y="252"/>
                  </a:cubicBezTo>
                  <a:cubicBezTo>
                    <a:pt x="0" y="252"/>
                    <a:pt x="67" y="218"/>
                    <a:pt x="184" y="151"/>
                  </a:cubicBezTo>
                  <a:cubicBezTo>
                    <a:pt x="368" y="85"/>
                    <a:pt x="551" y="51"/>
                    <a:pt x="752" y="51"/>
                  </a:cubicBezTo>
                  <a:cubicBezTo>
                    <a:pt x="1036" y="68"/>
                    <a:pt x="1320" y="135"/>
                    <a:pt x="1587" y="252"/>
                  </a:cubicBezTo>
                  <a:cubicBezTo>
                    <a:pt x="1888" y="352"/>
                    <a:pt x="2222" y="519"/>
                    <a:pt x="2590" y="636"/>
                  </a:cubicBezTo>
                  <a:cubicBezTo>
                    <a:pt x="2873" y="720"/>
                    <a:pt x="3171" y="762"/>
                    <a:pt x="3469" y="762"/>
                  </a:cubicBezTo>
                  <a:cubicBezTo>
                    <a:pt x="3822" y="762"/>
                    <a:pt x="4177" y="703"/>
                    <a:pt x="4511" y="586"/>
                  </a:cubicBezTo>
                  <a:cubicBezTo>
                    <a:pt x="4695" y="536"/>
                    <a:pt x="4879" y="452"/>
                    <a:pt x="5046" y="352"/>
                  </a:cubicBezTo>
                  <a:cubicBezTo>
                    <a:pt x="5113" y="318"/>
                    <a:pt x="5146" y="285"/>
                    <a:pt x="5180" y="252"/>
                  </a:cubicBezTo>
                  <a:cubicBezTo>
                    <a:pt x="5213" y="235"/>
                    <a:pt x="5230" y="218"/>
                    <a:pt x="5230" y="218"/>
                  </a:cubicBezTo>
                  <a:lnTo>
                    <a:pt x="5230" y="218"/>
                  </a:lnTo>
                  <a:cubicBezTo>
                    <a:pt x="4996" y="352"/>
                    <a:pt x="4745" y="452"/>
                    <a:pt x="4495" y="552"/>
                  </a:cubicBezTo>
                  <a:cubicBezTo>
                    <a:pt x="4172" y="648"/>
                    <a:pt x="3839" y="699"/>
                    <a:pt x="3507" y="699"/>
                  </a:cubicBezTo>
                  <a:cubicBezTo>
                    <a:pt x="3204" y="699"/>
                    <a:pt x="2902" y="657"/>
                    <a:pt x="2607" y="569"/>
                  </a:cubicBezTo>
                  <a:cubicBezTo>
                    <a:pt x="2239" y="452"/>
                    <a:pt x="1922" y="302"/>
                    <a:pt x="1604" y="185"/>
                  </a:cubicBezTo>
                  <a:cubicBezTo>
                    <a:pt x="1337" y="68"/>
                    <a:pt x="1053" y="18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0"/>
            <p:cNvSpPr/>
            <p:nvPr/>
          </p:nvSpPr>
          <p:spPr>
            <a:xfrm>
              <a:off x="4714969" y="3638731"/>
              <a:ext cx="16634" cy="129065"/>
            </a:xfrm>
            <a:custGeom>
              <a:avLst/>
              <a:gdLst/>
              <a:ahLst/>
              <a:cxnLst/>
              <a:rect l="l" t="t" r="r" b="b"/>
              <a:pathLst>
                <a:path w="519" h="4027" extrusionOk="0">
                  <a:moveTo>
                    <a:pt x="519" y="0"/>
                  </a:moveTo>
                  <a:cubicBezTo>
                    <a:pt x="502" y="50"/>
                    <a:pt x="502" y="117"/>
                    <a:pt x="502" y="167"/>
                  </a:cubicBezTo>
                  <a:cubicBezTo>
                    <a:pt x="486" y="284"/>
                    <a:pt x="469" y="418"/>
                    <a:pt x="435" y="585"/>
                  </a:cubicBezTo>
                  <a:cubicBezTo>
                    <a:pt x="402" y="969"/>
                    <a:pt x="335" y="1470"/>
                    <a:pt x="268" y="2005"/>
                  </a:cubicBezTo>
                  <a:cubicBezTo>
                    <a:pt x="201" y="2573"/>
                    <a:pt x="151" y="3074"/>
                    <a:pt x="118" y="3425"/>
                  </a:cubicBezTo>
                  <a:cubicBezTo>
                    <a:pt x="101" y="3609"/>
                    <a:pt x="101" y="3760"/>
                    <a:pt x="101" y="3860"/>
                  </a:cubicBezTo>
                  <a:cubicBezTo>
                    <a:pt x="1" y="3876"/>
                    <a:pt x="1" y="4010"/>
                    <a:pt x="101" y="4027"/>
                  </a:cubicBezTo>
                  <a:cubicBezTo>
                    <a:pt x="185" y="4027"/>
                    <a:pt x="218" y="3893"/>
                    <a:pt x="118" y="3860"/>
                  </a:cubicBezTo>
                  <a:cubicBezTo>
                    <a:pt x="135" y="3760"/>
                    <a:pt x="151" y="3609"/>
                    <a:pt x="168" y="3442"/>
                  </a:cubicBezTo>
                  <a:lnTo>
                    <a:pt x="335" y="2022"/>
                  </a:lnTo>
                  <a:cubicBezTo>
                    <a:pt x="402" y="1470"/>
                    <a:pt x="452" y="969"/>
                    <a:pt x="486" y="602"/>
                  </a:cubicBezTo>
                  <a:cubicBezTo>
                    <a:pt x="502" y="418"/>
                    <a:pt x="519" y="267"/>
                    <a:pt x="519" y="167"/>
                  </a:cubicBezTo>
                  <a:cubicBezTo>
                    <a:pt x="519" y="117"/>
                    <a:pt x="519" y="67"/>
                    <a:pt x="5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0"/>
            <p:cNvSpPr/>
            <p:nvPr/>
          </p:nvSpPr>
          <p:spPr>
            <a:xfrm>
              <a:off x="4637856" y="3722798"/>
              <a:ext cx="85189" cy="6442"/>
            </a:xfrm>
            <a:custGeom>
              <a:avLst/>
              <a:gdLst/>
              <a:ahLst/>
              <a:cxnLst/>
              <a:rect l="l" t="t" r="r" b="b"/>
              <a:pathLst>
                <a:path w="2658" h="201" extrusionOk="0">
                  <a:moveTo>
                    <a:pt x="2658" y="0"/>
                  </a:moveTo>
                  <a:lnTo>
                    <a:pt x="2658" y="0"/>
                  </a:lnTo>
                  <a:cubicBezTo>
                    <a:pt x="1772" y="17"/>
                    <a:pt x="887" y="84"/>
                    <a:pt x="1" y="201"/>
                  </a:cubicBezTo>
                  <a:cubicBezTo>
                    <a:pt x="887" y="184"/>
                    <a:pt x="1772" y="117"/>
                    <a:pt x="2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0"/>
            <p:cNvSpPr/>
            <p:nvPr/>
          </p:nvSpPr>
          <p:spPr>
            <a:xfrm>
              <a:off x="4872430" y="3646231"/>
              <a:ext cx="15544" cy="70702"/>
            </a:xfrm>
            <a:custGeom>
              <a:avLst/>
              <a:gdLst/>
              <a:ahLst/>
              <a:cxnLst/>
              <a:rect l="l" t="t" r="r" b="b"/>
              <a:pathLst>
                <a:path w="485" h="2206" extrusionOk="0">
                  <a:moveTo>
                    <a:pt x="167" y="0"/>
                  </a:moveTo>
                  <a:cubicBezTo>
                    <a:pt x="134" y="100"/>
                    <a:pt x="117" y="217"/>
                    <a:pt x="101" y="334"/>
                  </a:cubicBezTo>
                  <a:cubicBezTo>
                    <a:pt x="84" y="434"/>
                    <a:pt x="67" y="568"/>
                    <a:pt x="50" y="685"/>
                  </a:cubicBezTo>
                  <a:lnTo>
                    <a:pt x="17" y="902"/>
                  </a:lnTo>
                  <a:cubicBezTo>
                    <a:pt x="17" y="986"/>
                    <a:pt x="0" y="1069"/>
                    <a:pt x="0" y="1136"/>
                  </a:cubicBezTo>
                  <a:cubicBezTo>
                    <a:pt x="0" y="1186"/>
                    <a:pt x="17" y="1236"/>
                    <a:pt x="34" y="1270"/>
                  </a:cubicBezTo>
                  <a:cubicBezTo>
                    <a:pt x="50" y="1320"/>
                    <a:pt x="67" y="1337"/>
                    <a:pt x="84" y="1370"/>
                  </a:cubicBezTo>
                  <a:cubicBezTo>
                    <a:pt x="117" y="1437"/>
                    <a:pt x="151" y="1504"/>
                    <a:pt x="184" y="1571"/>
                  </a:cubicBezTo>
                  <a:lnTo>
                    <a:pt x="334" y="1905"/>
                  </a:lnTo>
                  <a:cubicBezTo>
                    <a:pt x="368" y="2005"/>
                    <a:pt x="435" y="2105"/>
                    <a:pt x="485" y="2206"/>
                  </a:cubicBezTo>
                  <a:cubicBezTo>
                    <a:pt x="468" y="2089"/>
                    <a:pt x="435" y="1988"/>
                    <a:pt x="385" y="1888"/>
                  </a:cubicBezTo>
                  <a:cubicBezTo>
                    <a:pt x="351" y="1788"/>
                    <a:pt x="301" y="1671"/>
                    <a:pt x="251" y="1537"/>
                  </a:cubicBezTo>
                  <a:cubicBezTo>
                    <a:pt x="218" y="1470"/>
                    <a:pt x="184" y="1404"/>
                    <a:pt x="151" y="1337"/>
                  </a:cubicBezTo>
                  <a:cubicBezTo>
                    <a:pt x="134" y="1303"/>
                    <a:pt x="101" y="1270"/>
                    <a:pt x="101" y="1236"/>
                  </a:cubicBezTo>
                  <a:cubicBezTo>
                    <a:pt x="84" y="1220"/>
                    <a:pt x="84" y="1170"/>
                    <a:pt x="67" y="1136"/>
                  </a:cubicBezTo>
                  <a:cubicBezTo>
                    <a:pt x="84" y="1069"/>
                    <a:pt x="84" y="986"/>
                    <a:pt x="101" y="919"/>
                  </a:cubicBezTo>
                  <a:cubicBezTo>
                    <a:pt x="101" y="835"/>
                    <a:pt x="117" y="769"/>
                    <a:pt x="117" y="702"/>
                  </a:cubicBezTo>
                  <a:cubicBezTo>
                    <a:pt x="134" y="568"/>
                    <a:pt x="151" y="451"/>
                    <a:pt x="151" y="334"/>
                  </a:cubicBezTo>
                  <a:cubicBezTo>
                    <a:pt x="167" y="217"/>
                    <a:pt x="184" y="1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0"/>
            <p:cNvSpPr/>
            <p:nvPr/>
          </p:nvSpPr>
          <p:spPr>
            <a:xfrm>
              <a:off x="4713911" y="3660140"/>
              <a:ext cx="20384" cy="126501"/>
            </a:xfrm>
            <a:custGeom>
              <a:avLst/>
              <a:gdLst/>
              <a:ahLst/>
              <a:cxnLst/>
              <a:rect l="l" t="t" r="r" b="b"/>
              <a:pathLst>
                <a:path w="636" h="3947" extrusionOk="0">
                  <a:moveTo>
                    <a:pt x="519" y="0"/>
                  </a:moveTo>
                  <a:cubicBezTo>
                    <a:pt x="318" y="1471"/>
                    <a:pt x="1" y="3259"/>
                    <a:pt x="118" y="3827"/>
                  </a:cubicBezTo>
                  <a:cubicBezTo>
                    <a:pt x="263" y="3899"/>
                    <a:pt x="409" y="3947"/>
                    <a:pt x="565" y="3947"/>
                  </a:cubicBezTo>
                  <a:cubicBezTo>
                    <a:pt x="588" y="3947"/>
                    <a:pt x="612" y="3946"/>
                    <a:pt x="635" y="3944"/>
                  </a:cubicBezTo>
                  <a:cubicBezTo>
                    <a:pt x="569" y="2590"/>
                    <a:pt x="535" y="1354"/>
                    <a:pt x="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0"/>
            <p:cNvSpPr/>
            <p:nvPr/>
          </p:nvSpPr>
          <p:spPr>
            <a:xfrm>
              <a:off x="4622344" y="3723856"/>
              <a:ext cx="390946" cy="141949"/>
            </a:xfrm>
            <a:custGeom>
              <a:avLst/>
              <a:gdLst/>
              <a:ahLst/>
              <a:cxnLst/>
              <a:rect l="l" t="t" r="r" b="b"/>
              <a:pathLst>
                <a:path w="12198" h="4429" extrusionOk="0">
                  <a:moveTo>
                    <a:pt x="3091" y="1"/>
                  </a:moveTo>
                  <a:lnTo>
                    <a:pt x="552" y="185"/>
                  </a:lnTo>
                  <a:cubicBezTo>
                    <a:pt x="552" y="185"/>
                    <a:pt x="435" y="1187"/>
                    <a:pt x="368" y="2357"/>
                  </a:cubicBezTo>
                  <a:cubicBezTo>
                    <a:pt x="351" y="2758"/>
                    <a:pt x="0" y="4429"/>
                    <a:pt x="1270" y="4429"/>
                  </a:cubicBezTo>
                  <a:cubicBezTo>
                    <a:pt x="2373" y="4429"/>
                    <a:pt x="7452" y="3944"/>
                    <a:pt x="8889" y="3760"/>
                  </a:cubicBezTo>
                  <a:cubicBezTo>
                    <a:pt x="9524" y="3727"/>
                    <a:pt x="10159" y="3660"/>
                    <a:pt x="10794" y="3560"/>
                  </a:cubicBezTo>
                  <a:cubicBezTo>
                    <a:pt x="11412" y="3426"/>
                    <a:pt x="11847" y="3359"/>
                    <a:pt x="11813" y="3292"/>
                  </a:cubicBezTo>
                  <a:cubicBezTo>
                    <a:pt x="11799" y="3253"/>
                    <a:pt x="11742" y="3239"/>
                    <a:pt x="11662" y="3239"/>
                  </a:cubicBezTo>
                  <a:cubicBezTo>
                    <a:pt x="11452" y="3239"/>
                    <a:pt x="11086" y="3337"/>
                    <a:pt x="10939" y="3337"/>
                  </a:cubicBezTo>
                  <a:cubicBezTo>
                    <a:pt x="10880" y="3337"/>
                    <a:pt x="10856" y="3321"/>
                    <a:pt x="10894" y="3276"/>
                  </a:cubicBezTo>
                  <a:cubicBezTo>
                    <a:pt x="11078" y="3058"/>
                    <a:pt x="12198" y="2958"/>
                    <a:pt x="12114" y="2758"/>
                  </a:cubicBezTo>
                  <a:cubicBezTo>
                    <a:pt x="12087" y="2700"/>
                    <a:pt x="12012" y="2678"/>
                    <a:pt x="11910" y="2678"/>
                  </a:cubicBezTo>
                  <a:cubicBezTo>
                    <a:pt x="11566" y="2678"/>
                    <a:pt x="10922" y="2932"/>
                    <a:pt x="10844" y="2958"/>
                  </a:cubicBezTo>
                  <a:cubicBezTo>
                    <a:pt x="10839" y="2959"/>
                    <a:pt x="10835" y="2960"/>
                    <a:pt x="10830" y="2960"/>
                  </a:cubicBezTo>
                  <a:cubicBezTo>
                    <a:pt x="10755" y="2960"/>
                    <a:pt x="10715" y="2840"/>
                    <a:pt x="10794" y="2824"/>
                  </a:cubicBezTo>
                  <a:cubicBezTo>
                    <a:pt x="10928" y="2791"/>
                    <a:pt x="12181" y="2440"/>
                    <a:pt x="12081" y="2190"/>
                  </a:cubicBezTo>
                  <a:cubicBezTo>
                    <a:pt x="12064" y="2145"/>
                    <a:pt x="12027" y="2130"/>
                    <a:pt x="11985" y="2130"/>
                  </a:cubicBezTo>
                  <a:cubicBezTo>
                    <a:pt x="11901" y="2130"/>
                    <a:pt x="11797" y="2190"/>
                    <a:pt x="11797" y="2190"/>
                  </a:cubicBezTo>
                  <a:cubicBezTo>
                    <a:pt x="11797" y="2190"/>
                    <a:pt x="10897" y="2511"/>
                    <a:pt x="10642" y="2511"/>
                  </a:cubicBezTo>
                  <a:cubicBezTo>
                    <a:pt x="10606" y="2511"/>
                    <a:pt x="10583" y="2505"/>
                    <a:pt x="10577" y="2490"/>
                  </a:cubicBezTo>
                  <a:cubicBezTo>
                    <a:pt x="10527" y="2357"/>
                    <a:pt x="11212" y="2089"/>
                    <a:pt x="11446" y="2022"/>
                  </a:cubicBezTo>
                  <a:cubicBezTo>
                    <a:pt x="11680" y="1939"/>
                    <a:pt x="11730" y="1805"/>
                    <a:pt x="11613" y="1722"/>
                  </a:cubicBezTo>
                  <a:cubicBezTo>
                    <a:pt x="11604" y="1717"/>
                    <a:pt x="11589" y="1714"/>
                    <a:pt x="11569" y="1714"/>
                  </a:cubicBezTo>
                  <a:cubicBezTo>
                    <a:pt x="11388" y="1714"/>
                    <a:pt x="10789" y="1896"/>
                    <a:pt x="10594" y="1956"/>
                  </a:cubicBezTo>
                  <a:cubicBezTo>
                    <a:pt x="10456" y="2005"/>
                    <a:pt x="10179" y="2106"/>
                    <a:pt x="10019" y="2106"/>
                  </a:cubicBezTo>
                  <a:cubicBezTo>
                    <a:pt x="9907" y="2106"/>
                    <a:pt x="9853" y="2057"/>
                    <a:pt x="9942" y="1906"/>
                  </a:cubicBezTo>
                  <a:cubicBezTo>
                    <a:pt x="10176" y="1538"/>
                    <a:pt x="10193" y="1170"/>
                    <a:pt x="10143" y="1070"/>
                  </a:cubicBezTo>
                  <a:cubicBezTo>
                    <a:pt x="10110" y="1025"/>
                    <a:pt x="10068" y="1005"/>
                    <a:pt x="10028" y="1005"/>
                  </a:cubicBezTo>
                  <a:cubicBezTo>
                    <a:pt x="9965" y="1005"/>
                    <a:pt x="9909" y="1055"/>
                    <a:pt x="9909" y="1137"/>
                  </a:cubicBezTo>
                  <a:cubicBezTo>
                    <a:pt x="9875" y="1271"/>
                    <a:pt x="9825" y="1421"/>
                    <a:pt x="9758" y="1538"/>
                  </a:cubicBezTo>
                  <a:cubicBezTo>
                    <a:pt x="9708" y="1655"/>
                    <a:pt x="9641" y="1738"/>
                    <a:pt x="9558" y="1822"/>
                  </a:cubicBezTo>
                  <a:cubicBezTo>
                    <a:pt x="9514" y="1866"/>
                    <a:pt x="9466" y="1875"/>
                    <a:pt x="9421" y="1875"/>
                  </a:cubicBezTo>
                  <a:cubicBezTo>
                    <a:pt x="9393" y="1875"/>
                    <a:pt x="9366" y="1871"/>
                    <a:pt x="9341" y="1871"/>
                  </a:cubicBezTo>
                  <a:cubicBezTo>
                    <a:pt x="9315" y="1871"/>
                    <a:pt x="9292" y="1875"/>
                    <a:pt x="9274" y="1889"/>
                  </a:cubicBezTo>
                  <a:cubicBezTo>
                    <a:pt x="8550" y="1936"/>
                    <a:pt x="6672" y="2004"/>
                    <a:pt x="5153" y="2004"/>
                  </a:cubicBezTo>
                  <a:cubicBezTo>
                    <a:pt x="3974" y="2004"/>
                    <a:pt x="3011" y="1963"/>
                    <a:pt x="2975" y="1839"/>
                  </a:cubicBezTo>
                  <a:cubicBezTo>
                    <a:pt x="2874" y="1505"/>
                    <a:pt x="3091" y="1"/>
                    <a:pt x="30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0"/>
            <p:cNvSpPr/>
            <p:nvPr/>
          </p:nvSpPr>
          <p:spPr>
            <a:xfrm>
              <a:off x="4702117" y="3429861"/>
              <a:ext cx="83586" cy="172012"/>
            </a:xfrm>
            <a:custGeom>
              <a:avLst/>
              <a:gdLst/>
              <a:ahLst/>
              <a:cxnLst/>
              <a:rect l="l" t="t" r="r" b="b"/>
              <a:pathLst>
                <a:path w="2608" h="5367" extrusionOk="0">
                  <a:moveTo>
                    <a:pt x="2190" y="1"/>
                  </a:moveTo>
                  <a:lnTo>
                    <a:pt x="1321" y="452"/>
                  </a:lnTo>
                  <a:cubicBezTo>
                    <a:pt x="1137" y="703"/>
                    <a:pt x="903" y="936"/>
                    <a:pt x="653" y="1137"/>
                  </a:cubicBezTo>
                  <a:cubicBezTo>
                    <a:pt x="435" y="1354"/>
                    <a:pt x="235" y="1655"/>
                    <a:pt x="285" y="1972"/>
                  </a:cubicBezTo>
                  <a:cubicBezTo>
                    <a:pt x="335" y="2206"/>
                    <a:pt x="519" y="2407"/>
                    <a:pt x="486" y="2641"/>
                  </a:cubicBezTo>
                  <a:cubicBezTo>
                    <a:pt x="435" y="2825"/>
                    <a:pt x="352" y="2992"/>
                    <a:pt x="235" y="3125"/>
                  </a:cubicBezTo>
                  <a:cubicBezTo>
                    <a:pt x="1" y="3526"/>
                    <a:pt x="85" y="4028"/>
                    <a:pt x="268" y="4462"/>
                  </a:cubicBezTo>
                  <a:cubicBezTo>
                    <a:pt x="385" y="4796"/>
                    <a:pt x="619" y="5080"/>
                    <a:pt x="937" y="5247"/>
                  </a:cubicBezTo>
                  <a:cubicBezTo>
                    <a:pt x="1090" y="5328"/>
                    <a:pt x="1257" y="5367"/>
                    <a:pt x="1422" y="5367"/>
                  </a:cubicBezTo>
                  <a:cubicBezTo>
                    <a:pt x="1634" y="5367"/>
                    <a:pt x="1844" y="5303"/>
                    <a:pt x="2023" y="5180"/>
                  </a:cubicBezTo>
                  <a:cubicBezTo>
                    <a:pt x="2357" y="4963"/>
                    <a:pt x="2557" y="4612"/>
                    <a:pt x="2591" y="4228"/>
                  </a:cubicBezTo>
                  <a:cubicBezTo>
                    <a:pt x="2608" y="3844"/>
                    <a:pt x="2474" y="3459"/>
                    <a:pt x="2207" y="3175"/>
                  </a:cubicBezTo>
                  <a:cubicBezTo>
                    <a:pt x="2039" y="2975"/>
                    <a:pt x="1789" y="2791"/>
                    <a:pt x="1789" y="2524"/>
                  </a:cubicBezTo>
                  <a:cubicBezTo>
                    <a:pt x="1772" y="2206"/>
                    <a:pt x="2140" y="1972"/>
                    <a:pt x="2156" y="1655"/>
                  </a:cubicBezTo>
                  <a:cubicBezTo>
                    <a:pt x="2173" y="1371"/>
                    <a:pt x="1939" y="1154"/>
                    <a:pt x="1872" y="870"/>
                  </a:cubicBezTo>
                  <a:cubicBezTo>
                    <a:pt x="1822" y="569"/>
                    <a:pt x="2006" y="268"/>
                    <a:pt x="2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0"/>
            <p:cNvSpPr/>
            <p:nvPr/>
          </p:nvSpPr>
          <p:spPr>
            <a:xfrm>
              <a:off x="4660356" y="3849652"/>
              <a:ext cx="520556" cy="385113"/>
            </a:xfrm>
            <a:custGeom>
              <a:avLst/>
              <a:gdLst/>
              <a:ahLst/>
              <a:cxnLst/>
              <a:rect l="l" t="t" r="r" b="b"/>
              <a:pathLst>
                <a:path w="16242" h="12016" extrusionOk="0">
                  <a:moveTo>
                    <a:pt x="10093" y="1"/>
                  </a:moveTo>
                  <a:cubicBezTo>
                    <a:pt x="8277" y="1"/>
                    <a:pt x="201" y="2308"/>
                    <a:pt x="201" y="2308"/>
                  </a:cubicBezTo>
                  <a:lnTo>
                    <a:pt x="201" y="2291"/>
                  </a:lnTo>
                  <a:lnTo>
                    <a:pt x="201" y="2291"/>
                  </a:lnTo>
                  <a:cubicBezTo>
                    <a:pt x="201" y="2293"/>
                    <a:pt x="1" y="6118"/>
                    <a:pt x="1170" y="6268"/>
                  </a:cubicBezTo>
                  <a:cubicBezTo>
                    <a:pt x="1200" y="6272"/>
                    <a:pt x="1234" y="6274"/>
                    <a:pt x="1271" y="6274"/>
                  </a:cubicBezTo>
                  <a:cubicBezTo>
                    <a:pt x="2665" y="6274"/>
                    <a:pt x="8723" y="3578"/>
                    <a:pt x="8723" y="3578"/>
                  </a:cubicBezTo>
                  <a:lnTo>
                    <a:pt x="12983" y="12016"/>
                  </a:lnTo>
                  <a:lnTo>
                    <a:pt x="16241" y="10328"/>
                  </a:lnTo>
                  <a:cubicBezTo>
                    <a:pt x="16241" y="10328"/>
                    <a:pt x="11312" y="387"/>
                    <a:pt x="10377" y="36"/>
                  </a:cubicBezTo>
                  <a:cubicBezTo>
                    <a:pt x="10316" y="12"/>
                    <a:pt x="10220" y="1"/>
                    <a:pt x="100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0"/>
            <p:cNvSpPr/>
            <p:nvPr/>
          </p:nvSpPr>
          <p:spPr>
            <a:xfrm>
              <a:off x="4697854" y="3931091"/>
              <a:ext cx="315981" cy="490045"/>
            </a:xfrm>
            <a:custGeom>
              <a:avLst/>
              <a:gdLst/>
              <a:ahLst/>
              <a:cxnLst/>
              <a:rect l="l" t="t" r="r" b="b"/>
              <a:pathLst>
                <a:path w="9859" h="15290" extrusionOk="0">
                  <a:moveTo>
                    <a:pt x="3258" y="1"/>
                  </a:moveTo>
                  <a:lnTo>
                    <a:pt x="0" y="3727"/>
                  </a:lnTo>
                  <a:lnTo>
                    <a:pt x="6132" y="4796"/>
                  </a:lnTo>
                  <a:lnTo>
                    <a:pt x="6700" y="15289"/>
                  </a:lnTo>
                  <a:lnTo>
                    <a:pt x="9775" y="15072"/>
                  </a:lnTo>
                  <a:cubicBezTo>
                    <a:pt x="9775" y="15072"/>
                    <a:pt x="9858" y="3209"/>
                    <a:pt x="9424" y="2524"/>
                  </a:cubicBezTo>
                  <a:cubicBezTo>
                    <a:pt x="8990" y="1856"/>
                    <a:pt x="3409" y="34"/>
                    <a:pt x="3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0"/>
            <p:cNvSpPr/>
            <p:nvPr/>
          </p:nvSpPr>
          <p:spPr>
            <a:xfrm>
              <a:off x="4696764" y="3950930"/>
              <a:ext cx="262970" cy="100701"/>
            </a:xfrm>
            <a:custGeom>
              <a:avLst/>
              <a:gdLst/>
              <a:ahLst/>
              <a:cxnLst/>
              <a:rect l="l" t="t" r="r" b="b"/>
              <a:pathLst>
                <a:path w="8205" h="3142" extrusionOk="0">
                  <a:moveTo>
                    <a:pt x="8205" y="0"/>
                  </a:moveTo>
                  <a:lnTo>
                    <a:pt x="8205" y="0"/>
                  </a:lnTo>
                  <a:cubicBezTo>
                    <a:pt x="8171" y="17"/>
                    <a:pt x="8155" y="17"/>
                    <a:pt x="8121" y="34"/>
                  </a:cubicBezTo>
                  <a:lnTo>
                    <a:pt x="7904" y="151"/>
                  </a:lnTo>
                  <a:cubicBezTo>
                    <a:pt x="7804" y="217"/>
                    <a:pt x="7687" y="268"/>
                    <a:pt x="7536" y="351"/>
                  </a:cubicBezTo>
                  <a:cubicBezTo>
                    <a:pt x="7403" y="418"/>
                    <a:pt x="7236" y="501"/>
                    <a:pt x="7052" y="585"/>
                  </a:cubicBezTo>
                  <a:cubicBezTo>
                    <a:pt x="6701" y="752"/>
                    <a:pt x="6267" y="953"/>
                    <a:pt x="5782" y="1153"/>
                  </a:cubicBezTo>
                  <a:cubicBezTo>
                    <a:pt x="5298" y="1354"/>
                    <a:pt x="4763" y="1571"/>
                    <a:pt x="4195" y="1788"/>
                  </a:cubicBezTo>
                  <a:cubicBezTo>
                    <a:pt x="3042" y="2189"/>
                    <a:pt x="2006" y="2523"/>
                    <a:pt x="1237" y="2757"/>
                  </a:cubicBezTo>
                  <a:lnTo>
                    <a:pt x="335" y="3024"/>
                  </a:lnTo>
                  <a:lnTo>
                    <a:pt x="84" y="3108"/>
                  </a:lnTo>
                  <a:cubicBezTo>
                    <a:pt x="51" y="3108"/>
                    <a:pt x="34" y="3125"/>
                    <a:pt x="1" y="3141"/>
                  </a:cubicBezTo>
                  <a:cubicBezTo>
                    <a:pt x="34" y="3141"/>
                    <a:pt x="68" y="3125"/>
                    <a:pt x="84" y="3125"/>
                  </a:cubicBezTo>
                  <a:lnTo>
                    <a:pt x="335" y="3058"/>
                  </a:lnTo>
                  <a:cubicBezTo>
                    <a:pt x="552" y="3008"/>
                    <a:pt x="870" y="2924"/>
                    <a:pt x="1254" y="2807"/>
                  </a:cubicBezTo>
                  <a:cubicBezTo>
                    <a:pt x="2023" y="2590"/>
                    <a:pt x="3075" y="2273"/>
                    <a:pt x="4211" y="1855"/>
                  </a:cubicBezTo>
                  <a:cubicBezTo>
                    <a:pt x="4780" y="1638"/>
                    <a:pt x="5331" y="1420"/>
                    <a:pt x="5815" y="1220"/>
                  </a:cubicBezTo>
                  <a:cubicBezTo>
                    <a:pt x="6300" y="1003"/>
                    <a:pt x="6718" y="802"/>
                    <a:pt x="7085" y="635"/>
                  </a:cubicBezTo>
                  <a:cubicBezTo>
                    <a:pt x="7252" y="535"/>
                    <a:pt x="7419" y="451"/>
                    <a:pt x="7553" y="384"/>
                  </a:cubicBezTo>
                  <a:cubicBezTo>
                    <a:pt x="7704" y="301"/>
                    <a:pt x="7821" y="234"/>
                    <a:pt x="7921" y="184"/>
                  </a:cubicBezTo>
                  <a:lnTo>
                    <a:pt x="8138" y="50"/>
                  </a:lnTo>
                  <a:cubicBezTo>
                    <a:pt x="8155" y="34"/>
                    <a:pt x="8188" y="17"/>
                    <a:pt x="82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0"/>
            <p:cNvSpPr/>
            <p:nvPr/>
          </p:nvSpPr>
          <p:spPr>
            <a:xfrm>
              <a:off x="4947395" y="3985191"/>
              <a:ext cx="60542" cy="113553"/>
            </a:xfrm>
            <a:custGeom>
              <a:avLst/>
              <a:gdLst/>
              <a:ahLst/>
              <a:cxnLst/>
              <a:rect l="l" t="t" r="r" b="b"/>
              <a:pathLst>
                <a:path w="1889" h="3543" extrusionOk="0">
                  <a:moveTo>
                    <a:pt x="17" y="1"/>
                  </a:moveTo>
                  <a:cubicBezTo>
                    <a:pt x="1" y="17"/>
                    <a:pt x="251" y="84"/>
                    <a:pt x="635" y="234"/>
                  </a:cubicBezTo>
                  <a:cubicBezTo>
                    <a:pt x="869" y="318"/>
                    <a:pt x="1070" y="435"/>
                    <a:pt x="1270" y="585"/>
                  </a:cubicBezTo>
                  <a:cubicBezTo>
                    <a:pt x="1488" y="769"/>
                    <a:pt x="1655" y="1020"/>
                    <a:pt x="1738" y="1287"/>
                  </a:cubicBezTo>
                  <a:cubicBezTo>
                    <a:pt x="1805" y="1571"/>
                    <a:pt x="1822" y="1872"/>
                    <a:pt x="1805" y="2156"/>
                  </a:cubicBezTo>
                  <a:lnTo>
                    <a:pt x="1805" y="2891"/>
                  </a:lnTo>
                  <a:cubicBezTo>
                    <a:pt x="1805" y="3075"/>
                    <a:pt x="1805" y="3242"/>
                    <a:pt x="1805" y="3376"/>
                  </a:cubicBezTo>
                  <a:cubicBezTo>
                    <a:pt x="1805" y="3426"/>
                    <a:pt x="1822" y="3493"/>
                    <a:pt x="1822" y="3543"/>
                  </a:cubicBezTo>
                  <a:cubicBezTo>
                    <a:pt x="1838" y="3493"/>
                    <a:pt x="1838" y="3426"/>
                    <a:pt x="1838" y="3376"/>
                  </a:cubicBezTo>
                  <a:cubicBezTo>
                    <a:pt x="1838" y="3242"/>
                    <a:pt x="1855" y="3075"/>
                    <a:pt x="1855" y="2891"/>
                  </a:cubicBezTo>
                  <a:cubicBezTo>
                    <a:pt x="1855" y="2674"/>
                    <a:pt x="1872" y="2423"/>
                    <a:pt x="1872" y="2156"/>
                  </a:cubicBezTo>
                  <a:cubicBezTo>
                    <a:pt x="1889" y="1872"/>
                    <a:pt x="1872" y="1571"/>
                    <a:pt x="1805" y="1270"/>
                  </a:cubicBezTo>
                  <a:cubicBezTo>
                    <a:pt x="1721" y="986"/>
                    <a:pt x="1554" y="719"/>
                    <a:pt x="1304" y="535"/>
                  </a:cubicBezTo>
                  <a:cubicBezTo>
                    <a:pt x="1103" y="385"/>
                    <a:pt x="886" y="268"/>
                    <a:pt x="652" y="184"/>
                  </a:cubicBezTo>
                  <a:cubicBezTo>
                    <a:pt x="502" y="134"/>
                    <a:pt x="351" y="84"/>
                    <a:pt x="184" y="51"/>
                  </a:cubicBezTo>
                  <a:cubicBezTo>
                    <a:pt x="134" y="34"/>
                    <a:pt x="67" y="17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0"/>
            <p:cNvSpPr/>
            <p:nvPr/>
          </p:nvSpPr>
          <p:spPr>
            <a:xfrm>
              <a:off x="4894385" y="4073008"/>
              <a:ext cx="23044" cy="11826"/>
            </a:xfrm>
            <a:custGeom>
              <a:avLst/>
              <a:gdLst/>
              <a:ahLst/>
              <a:cxnLst/>
              <a:rect l="l" t="t" r="r" b="b"/>
              <a:pathLst>
                <a:path w="719" h="369" extrusionOk="0">
                  <a:moveTo>
                    <a:pt x="719" y="1"/>
                  </a:moveTo>
                  <a:cubicBezTo>
                    <a:pt x="451" y="84"/>
                    <a:pt x="218" y="201"/>
                    <a:pt x="0" y="368"/>
                  </a:cubicBezTo>
                  <a:cubicBezTo>
                    <a:pt x="134" y="335"/>
                    <a:pt x="268" y="285"/>
                    <a:pt x="385" y="218"/>
                  </a:cubicBezTo>
                  <a:cubicBezTo>
                    <a:pt x="502" y="168"/>
                    <a:pt x="619" y="84"/>
                    <a:pt x="7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0"/>
            <p:cNvSpPr/>
            <p:nvPr/>
          </p:nvSpPr>
          <p:spPr>
            <a:xfrm>
              <a:off x="4892237" y="4063361"/>
              <a:ext cx="15576" cy="22531"/>
            </a:xfrm>
            <a:custGeom>
              <a:avLst/>
              <a:gdLst/>
              <a:ahLst/>
              <a:cxnLst/>
              <a:rect l="l" t="t" r="r" b="b"/>
              <a:pathLst>
                <a:path w="486" h="703" extrusionOk="0">
                  <a:moveTo>
                    <a:pt x="485" y="1"/>
                  </a:moveTo>
                  <a:cubicBezTo>
                    <a:pt x="402" y="118"/>
                    <a:pt x="335" y="235"/>
                    <a:pt x="268" y="352"/>
                  </a:cubicBezTo>
                  <a:cubicBezTo>
                    <a:pt x="134" y="552"/>
                    <a:pt x="1" y="686"/>
                    <a:pt x="17" y="703"/>
                  </a:cubicBezTo>
                  <a:cubicBezTo>
                    <a:pt x="151" y="636"/>
                    <a:pt x="251" y="519"/>
                    <a:pt x="318" y="402"/>
                  </a:cubicBezTo>
                  <a:cubicBezTo>
                    <a:pt x="418" y="285"/>
                    <a:pt x="468" y="135"/>
                    <a:pt x="4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0"/>
            <p:cNvSpPr/>
            <p:nvPr/>
          </p:nvSpPr>
          <p:spPr>
            <a:xfrm>
              <a:off x="4870828" y="4081053"/>
              <a:ext cx="24646" cy="34293"/>
            </a:xfrm>
            <a:custGeom>
              <a:avLst/>
              <a:gdLst/>
              <a:ahLst/>
              <a:cxnLst/>
              <a:rect l="l" t="t" r="r" b="b"/>
              <a:pathLst>
                <a:path w="769" h="1070" extrusionOk="0">
                  <a:moveTo>
                    <a:pt x="501" y="0"/>
                  </a:moveTo>
                  <a:cubicBezTo>
                    <a:pt x="418" y="17"/>
                    <a:pt x="318" y="17"/>
                    <a:pt x="234" y="34"/>
                  </a:cubicBezTo>
                  <a:cubicBezTo>
                    <a:pt x="210" y="39"/>
                    <a:pt x="187" y="41"/>
                    <a:pt x="164" y="41"/>
                  </a:cubicBezTo>
                  <a:cubicBezTo>
                    <a:pt x="110" y="41"/>
                    <a:pt x="59" y="29"/>
                    <a:pt x="0" y="17"/>
                  </a:cubicBezTo>
                  <a:lnTo>
                    <a:pt x="0" y="17"/>
                  </a:lnTo>
                  <a:cubicBezTo>
                    <a:pt x="0" y="17"/>
                    <a:pt x="17" y="34"/>
                    <a:pt x="50" y="50"/>
                  </a:cubicBezTo>
                  <a:cubicBezTo>
                    <a:pt x="117" y="84"/>
                    <a:pt x="184" y="84"/>
                    <a:pt x="234" y="84"/>
                  </a:cubicBezTo>
                  <a:cubicBezTo>
                    <a:pt x="318" y="84"/>
                    <a:pt x="418" y="67"/>
                    <a:pt x="501" y="67"/>
                  </a:cubicBezTo>
                  <a:cubicBezTo>
                    <a:pt x="585" y="84"/>
                    <a:pt x="669" y="167"/>
                    <a:pt x="669" y="251"/>
                  </a:cubicBezTo>
                  <a:cubicBezTo>
                    <a:pt x="669" y="535"/>
                    <a:pt x="702" y="802"/>
                    <a:pt x="752" y="1070"/>
                  </a:cubicBezTo>
                  <a:cubicBezTo>
                    <a:pt x="769" y="802"/>
                    <a:pt x="769" y="518"/>
                    <a:pt x="735" y="251"/>
                  </a:cubicBezTo>
                  <a:cubicBezTo>
                    <a:pt x="735" y="184"/>
                    <a:pt x="702" y="117"/>
                    <a:pt x="669" y="84"/>
                  </a:cubicBezTo>
                  <a:cubicBezTo>
                    <a:pt x="618" y="34"/>
                    <a:pt x="568" y="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0"/>
            <p:cNvSpPr/>
            <p:nvPr/>
          </p:nvSpPr>
          <p:spPr>
            <a:xfrm>
              <a:off x="4794773" y="3669787"/>
              <a:ext cx="371139" cy="196018"/>
            </a:xfrm>
            <a:custGeom>
              <a:avLst/>
              <a:gdLst/>
              <a:ahLst/>
              <a:cxnLst/>
              <a:rect l="l" t="t" r="r" b="b"/>
              <a:pathLst>
                <a:path w="11580" h="6116" extrusionOk="0">
                  <a:moveTo>
                    <a:pt x="5681" y="0"/>
                  </a:moveTo>
                  <a:lnTo>
                    <a:pt x="3910" y="5681"/>
                  </a:lnTo>
                  <a:lnTo>
                    <a:pt x="67" y="5798"/>
                  </a:lnTo>
                  <a:lnTo>
                    <a:pt x="1" y="6116"/>
                  </a:lnTo>
                  <a:lnTo>
                    <a:pt x="9491" y="6116"/>
                  </a:lnTo>
                  <a:lnTo>
                    <a:pt x="115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0"/>
            <p:cNvSpPr/>
            <p:nvPr/>
          </p:nvSpPr>
          <p:spPr>
            <a:xfrm>
              <a:off x="4491676" y="3742060"/>
              <a:ext cx="413253" cy="413445"/>
            </a:xfrm>
            <a:custGeom>
              <a:avLst/>
              <a:gdLst/>
              <a:ahLst/>
              <a:cxnLst/>
              <a:rect l="l" t="t" r="r" b="b"/>
              <a:pathLst>
                <a:path w="12894" h="12900" extrusionOk="0">
                  <a:moveTo>
                    <a:pt x="2423" y="1"/>
                  </a:moveTo>
                  <a:lnTo>
                    <a:pt x="1" y="11145"/>
                  </a:lnTo>
                  <a:lnTo>
                    <a:pt x="12164" y="12900"/>
                  </a:lnTo>
                  <a:cubicBezTo>
                    <a:pt x="12894" y="9888"/>
                    <a:pt x="10585" y="7026"/>
                    <a:pt x="7549" y="7026"/>
                  </a:cubicBezTo>
                  <a:cubicBezTo>
                    <a:pt x="7385" y="7026"/>
                    <a:pt x="7219" y="7035"/>
                    <a:pt x="7052" y="7052"/>
                  </a:cubicBezTo>
                  <a:cubicBezTo>
                    <a:pt x="7018" y="5498"/>
                    <a:pt x="6784" y="3927"/>
                    <a:pt x="6049" y="2574"/>
                  </a:cubicBezTo>
                  <a:cubicBezTo>
                    <a:pt x="5297" y="1221"/>
                    <a:pt x="3960" y="118"/>
                    <a:pt x="24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0"/>
            <p:cNvSpPr/>
            <p:nvPr/>
          </p:nvSpPr>
          <p:spPr>
            <a:xfrm>
              <a:off x="4417769" y="3738855"/>
              <a:ext cx="627667" cy="474725"/>
            </a:xfrm>
            <a:custGeom>
              <a:avLst/>
              <a:gdLst/>
              <a:ahLst/>
              <a:cxnLst/>
              <a:rect l="l" t="t" r="r" b="b"/>
              <a:pathLst>
                <a:path w="19584" h="14812" extrusionOk="0">
                  <a:moveTo>
                    <a:pt x="19583" y="12582"/>
                  </a:moveTo>
                  <a:cubicBezTo>
                    <a:pt x="19583" y="12582"/>
                    <a:pt x="19566" y="12616"/>
                    <a:pt x="19550" y="12666"/>
                  </a:cubicBezTo>
                  <a:cubicBezTo>
                    <a:pt x="19566" y="12616"/>
                    <a:pt x="19583" y="12599"/>
                    <a:pt x="19583" y="12599"/>
                  </a:cubicBezTo>
                  <a:lnTo>
                    <a:pt x="19583" y="12582"/>
                  </a:lnTo>
                  <a:close/>
                  <a:moveTo>
                    <a:pt x="3927" y="1"/>
                  </a:moveTo>
                  <a:lnTo>
                    <a:pt x="3743" y="168"/>
                  </a:lnTo>
                  <a:cubicBezTo>
                    <a:pt x="3493" y="385"/>
                    <a:pt x="3276" y="619"/>
                    <a:pt x="3058" y="869"/>
                  </a:cubicBezTo>
                  <a:cubicBezTo>
                    <a:pt x="2724" y="1270"/>
                    <a:pt x="2423" y="1688"/>
                    <a:pt x="2173" y="2123"/>
                  </a:cubicBezTo>
                  <a:cubicBezTo>
                    <a:pt x="1822" y="2724"/>
                    <a:pt x="1521" y="3326"/>
                    <a:pt x="1271" y="3961"/>
                  </a:cubicBezTo>
                  <a:cubicBezTo>
                    <a:pt x="1120" y="4311"/>
                    <a:pt x="970" y="4679"/>
                    <a:pt x="819" y="5063"/>
                  </a:cubicBezTo>
                  <a:cubicBezTo>
                    <a:pt x="736" y="5247"/>
                    <a:pt x="652" y="5448"/>
                    <a:pt x="586" y="5648"/>
                  </a:cubicBezTo>
                  <a:cubicBezTo>
                    <a:pt x="552" y="5748"/>
                    <a:pt x="502" y="5849"/>
                    <a:pt x="469" y="5949"/>
                  </a:cubicBezTo>
                  <a:cubicBezTo>
                    <a:pt x="435" y="6066"/>
                    <a:pt x="402" y="6166"/>
                    <a:pt x="368" y="6266"/>
                  </a:cubicBezTo>
                  <a:cubicBezTo>
                    <a:pt x="101" y="7185"/>
                    <a:pt x="1" y="8138"/>
                    <a:pt x="84" y="9090"/>
                  </a:cubicBezTo>
                  <a:cubicBezTo>
                    <a:pt x="168" y="10143"/>
                    <a:pt x="535" y="11162"/>
                    <a:pt x="1137" y="12031"/>
                  </a:cubicBezTo>
                  <a:cubicBezTo>
                    <a:pt x="1839" y="12933"/>
                    <a:pt x="2758" y="13618"/>
                    <a:pt x="3827" y="14019"/>
                  </a:cubicBezTo>
                  <a:cubicBezTo>
                    <a:pt x="4880" y="14403"/>
                    <a:pt x="5999" y="14637"/>
                    <a:pt x="7135" y="14687"/>
                  </a:cubicBezTo>
                  <a:cubicBezTo>
                    <a:pt x="8221" y="14771"/>
                    <a:pt x="9274" y="14754"/>
                    <a:pt x="10260" y="14771"/>
                  </a:cubicBezTo>
                  <a:lnTo>
                    <a:pt x="13100" y="14804"/>
                  </a:lnTo>
                  <a:cubicBezTo>
                    <a:pt x="13702" y="14804"/>
                    <a:pt x="14266" y="14812"/>
                    <a:pt x="14803" y="14812"/>
                  </a:cubicBezTo>
                  <a:cubicBezTo>
                    <a:pt x="15072" y="14812"/>
                    <a:pt x="15334" y="14810"/>
                    <a:pt x="15590" y="14804"/>
                  </a:cubicBezTo>
                  <a:cubicBezTo>
                    <a:pt x="15632" y="14805"/>
                    <a:pt x="15674" y="14806"/>
                    <a:pt x="15717" y="14806"/>
                  </a:cubicBezTo>
                  <a:cubicBezTo>
                    <a:pt x="16345" y="14806"/>
                    <a:pt x="16984" y="14691"/>
                    <a:pt x="17595" y="14504"/>
                  </a:cubicBezTo>
                  <a:cubicBezTo>
                    <a:pt x="18096" y="14337"/>
                    <a:pt x="18531" y="14069"/>
                    <a:pt x="18915" y="13702"/>
                  </a:cubicBezTo>
                  <a:cubicBezTo>
                    <a:pt x="19149" y="13484"/>
                    <a:pt x="19333" y="13217"/>
                    <a:pt x="19466" y="12916"/>
                  </a:cubicBezTo>
                  <a:lnTo>
                    <a:pt x="19466" y="12916"/>
                  </a:lnTo>
                  <a:cubicBezTo>
                    <a:pt x="19316" y="13200"/>
                    <a:pt x="19132" y="13468"/>
                    <a:pt x="18898" y="13685"/>
                  </a:cubicBezTo>
                  <a:cubicBezTo>
                    <a:pt x="18514" y="14036"/>
                    <a:pt x="18079" y="14303"/>
                    <a:pt x="17595" y="14470"/>
                  </a:cubicBezTo>
                  <a:cubicBezTo>
                    <a:pt x="16990" y="14656"/>
                    <a:pt x="16356" y="14756"/>
                    <a:pt x="15734" y="14756"/>
                  </a:cubicBezTo>
                  <a:cubicBezTo>
                    <a:pt x="15686" y="14756"/>
                    <a:pt x="15638" y="14755"/>
                    <a:pt x="15590" y="14754"/>
                  </a:cubicBezTo>
                  <a:cubicBezTo>
                    <a:pt x="15365" y="14759"/>
                    <a:pt x="15135" y="14761"/>
                    <a:pt x="14901" y="14761"/>
                  </a:cubicBezTo>
                  <a:cubicBezTo>
                    <a:pt x="14336" y="14761"/>
                    <a:pt x="13743" y="14749"/>
                    <a:pt x="13117" y="14738"/>
                  </a:cubicBezTo>
                  <a:lnTo>
                    <a:pt x="10276" y="14704"/>
                  </a:lnTo>
                  <a:cubicBezTo>
                    <a:pt x="9274" y="14687"/>
                    <a:pt x="8221" y="14704"/>
                    <a:pt x="7135" y="14621"/>
                  </a:cubicBezTo>
                  <a:cubicBezTo>
                    <a:pt x="6016" y="14570"/>
                    <a:pt x="4913" y="14337"/>
                    <a:pt x="3860" y="13952"/>
                  </a:cubicBezTo>
                  <a:cubicBezTo>
                    <a:pt x="2808" y="13551"/>
                    <a:pt x="1889" y="12883"/>
                    <a:pt x="1204" y="11981"/>
                  </a:cubicBezTo>
                  <a:cubicBezTo>
                    <a:pt x="602" y="11128"/>
                    <a:pt x="235" y="10126"/>
                    <a:pt x="151" y="9090"/>
                  </a:cubicBezTo>
                  <a:cubicBezTo>
                    <a:pt x="68" y="8138"/>
                    <a:pt x="168" y="7202"/>
                    <a:pt x="435" y="6283"/>
                  </a:cubicBezTo>
                  <a:lnTo>
                    <a:pt x="535" y="5966"/>
                  </a:lnTo>
                  <a:lnTo>
                    <a:pt x="636" y="5665"/>
                  </a:lnTo>
                  <a:cubicBezTo>
                    <a:pt x="719" y="5464"/>
                    <a:pt x="803" y="5280"/>
                    <a:pt x="870" y="5080"/>
                  </a:cubicBezTo>
                  <a:cubicBezTo>
                    <a:pt x="1020" y="4696"/>
                    <a:pt x="1170" y="4328"/>
                    <a:pt x="1321" y="3977"/>
                  </a:cubicBezTo>
                  <a:cubicBezTo>
                    <a:pt x="1571" y="3359"/>
                    <a:pt x="1872" y="2741"/>
                    <a:pt x="2206" y="2156"/>
                  </a:cubicBezTo>
                  <a:cubicBezTo>
                    <a:pt x="2457" y="1705"/>
                    <a:pt x="2758" y="1287"/>
                    <a:pt x="3075" y="886"/>
                  </a:cubicBezTo>
                  <a:cubicBezTo>
                    <a:pt x="3292" y="636"/>
                    <a:pt x="3510" y="402"/>
                    <a:pt x="3743" y="184"/>
                  </a:cubicBezTo>
                  <a:lnTo>
                    <a:pt x="39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0"/>
            <p:cNvSpPr/>
            <p:nvPr/>
          </p:nvSpPr>
          <p:spPr>
            <a:xfrm>
              <a:off x="4725161" y="4211721"/>
              <a:ext cx="7532" cy="40191"/>
            </a:xfrm>
            <a:custGeom>
              <a:avLst/>
              <a:gdLst/>
              <a:ahLst/>
              <a:cxnLst/>
              <a:rect l="l" t="t" r="r" b="b"/>
              <a:pathLst>
                <a:path w="235" h="1254" extrusionOk="0">
                  <a:moveTo>
                    <a:pt x="17" y="0"/>
                  </a:moveTo>
                  <a:cubicBezTo>
                    <a:pt x="0" y="0"/>
                    <a:pt x="67" y="268"/>
                    <a:pt x="117" y="618"/>
                  </a:cubicBezTo>
                  <a:cubicBezTo>
                    <a:pt x="151" y="969"/>
                    <a:pt x="151" y="1237"/>
                    <a:pt x="168" y="1253"/>
                  </a:cubicBezTo>
                  <a:cubicBezTo>
                    <a:pt x="234" y="819"/>
                    <a:pt x="184" y="385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0"/>
            <p:cNvSpPr/>
            <p:nvPr/>
          </p:nvSpPr>
          <p:spPr>
            <a:xfrm>
              <a:off x="4745512" y="4210631"/>
              <a:ext cx="5384" cy="34326"/>
            </a:xfrm>
            <a:custGeom>
              <a:avLst/>
              <a:gdLst/>
              <a:ahLst/>
              <a:cxnLst/>
              <a:rect l="l" t="t" r="r" b="b"/>
              <a:pathLst>
                <a:path w="168" h="1071" extrusionOk="0">
                  <a:moveTo>
                    <a:pt x="50" y="1"/>
                  </a:moveTo>
                  <a:lnTo>
                    <a:pt x="50" y="1"/>
                  </a:lnTo>
                  <a:cubicBezTo>
                    <a:pt x="34" y="1"/>
                    <a:pt x="67" y="235"/>
                    <a:pt x="50" y="535"/>
                  </a:cubicBezTo>
                  <a:cubicBezTo>
                    <a:pt x="50" y="836"/>
                    <a:pt x="0" y="1070"/>
                    <a:pt x="17" y="1070"/>
                  </a:cubicBezTo>
                  <a:cubicBezTo>
                    <a:pt x="151" y="719"/>
                    <a:pt x="167" y="352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0"/>
            <p:cNvSpPr/>
            <p:nvPr/>
          </p:nvSpPr>
          <p:spPr>
            <a:xfrm>
              <a:off x="4551129" y="4154960"/>
              <a:ext cx="18749" cy="36441"/>
            </a:xfrm>
            <a:custGeom>
              <a:avLst/>
              <a:gdLst/>
              <a:ahLst/>
              <a:cxnLst/>
              <a:rect l="l" t="t" r="r" b="b"/>
              <a:pathLst>
                <a:path w="585" h="1137" extrusionOk="0">
                  <a:moveTo>
                    <a:pt x="585" y="0"/>
                  </a:moveTo>
                  <a:lnTo>
                    <a:pt x="585" y="0"/>
                  </a:lnTo>
                  <a:cubicBezTo>
                    <a:pt x="201" y="234"/>
                    <a:pt x="0" y="685"/>
                    <a:pt x="50" y="1136"/>
                  </a:cubicBezTo>
                  <a:cubicBezTo>
                    <a:pt x="84" y="702"/>
                    <a:pt x="284" y="301"/>
                    <a:pt x="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0"/>
            <p:cNvSpPr/>
            <p:nvPr/>
          </p:nvSpPr>
          <p:spPr>
            <a:xfrm>
              <a:off x="4530233" y="4151210"/>
              <a:ext cx="20929" cy="30544"/>
            </a:xfrm>
            <a:custGeom>
              <a:avLst/>
              <a:gdLst/>
              <a:ahLst/>
              <a:cxnLst/>
              <a:rect l="l" t="t" r="r" b="b"/>
              <a:pathLst>
                <a:path w="653" h="953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17"/>
                    <a:pt x="485" y="67"/>
                  </a:cubicBezTo>
                  <a:cubicBezTo>
                    <a:pt x="218" y="217"/>
                    <a:pt x="51" y="468"/>
                    <a:pt x="17" y="769"/>
                  </a:cubicBezTo>
                  <a:cubicBezTo>
                    <a:pt x="1" y="819"/>
                    <a:pt x="1" y="886"/>
                    <a:pt x="17" y="953"/>
                  </a:cubicBezTo>
                  <a:cubicBezTo>
                    <a:pt x="67" y="552"/>
                    <a:pt x="301" y="201"/>
                    <a:pt x="6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0"/>
            <p:cNvSpPr/>
            <p:nvPr/>
          </p:nvSpPr>
          <p:spPr>
            <a:xfrm>
              <a:off x="4633049" y="3966763"/>
              <a:ext cx="110893" cy="36665"/>
            </a:xfrm>
            <a:custGeom>
              <a:avLst/>
              <a:gdLst/>
              <a:ahLst/>
              <a:cxnLst/>
              <a:rect l="l" t="t" r="r" b="b"/>
              <a:pathLst>
                <a:path w="3460" h="1144" extrusionOk="0">
                  <a:moveTo>
                    <a:pt x="2742" y="1"/>
                  </a:moveTo>
                  <a:cubicBezTo>
                    <a:pt x="2607" y="1"/>
                    <a:pt x="2465" y="12"/>
                    <a:pt x="2323" y="24"/>
                  </a:cubicBezTo>
                  <a:cubicBezTo>
                    <a:pt x="1822" y="74"/>
                    <a:pt x="1354" y="225"/>
                    <a:pt x="920" y="442"/>
                  </a:cubicBezTo>
                  <a:cubicBezTo>
                    <a:pt x="736" y="542"/>
                    <a:pt x="569" y="642"/>
                    <a:pt x="402" y="759"/>
                  </a:cubicBezTo>
                  <a:cubicBezTo>
                    <a:pt x="301" y="843"/>
                    <a:pt x="201" y="926"/>
                    <a:pt x="101" y="1027"/>
                  </a:cubicBezTo>
                  <a:cubicBezTo>
                    <a:pt x="67" y="1060"/>
                    <a:pt x="34" y="1093"/>
                    <a:pt x="1" y="1144"/>
                  </a:cubicBezTo>
                  <a:cubicBezTo>
                    <a:pt x="17" y="1144"/>
                    <a:pt x="168" y="993"/>
                    <a:pt x="435" y="809"/>
                  </a:cubicBezTo>
                  <a:cubicBezTo>
                    <a:pt x="602" y="692"/>
                    <a:pt x="769" y="592"/>
                    <a:pt x="953" y="509"/>
                  </a:cubicBezTo>
                  <a:cubicBezTo>
                    <a:pt x="1371" y="291"/>
                    <a:pt x="1839" y="141"/>
                    <a:pt x="2323" y="91"/>
                  </a:cubicBezTo>
                  <a:cubicBezTo>
                    <a:pt x="2524" y="58"/>
                    <a:pt x="2724" y="58"/>
                    <a:pt x="2908" y="58"/>
                  </a:cubicBezTo>
                  <a:cubicBezTo>
                    <a:pt x="3209" y="58"/>
                    <a:pt x="3399" y="94"/>
                    <a:pt x="3447" y="94"/>
                  </a:cubicBezTo>
                  <a:cubicBezTo>
                    <a:pt x="3455" y="94"/>
                    <a:pt x="3459" y="93"/>
                    <a:pt x="3459" y="91"/>
                  </a:cubicBezTo>
                  <a:cubicBezTo>
                    <a:pt x="3409" y="74"/>
                    <a:pt x="3359" y="58"/>
                    <a:pt x="3309" y="58"/>
                  </a:cubicBezTo>
                  <a:cubicBezTo>
                    <a:pt x="3192" y="24"/>
                    <a:pt x="3058" y="7"/>
                    <a:pt x="2908" y="7"/>
                  </a:cubicBezTo>
                  <a:cubicBezTo>
                    <a:pt x="2854" y="3"/>
                    <a:pt x="2799" y="1"/>
                    <a:pt x="2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0"/>
            <p:cNvSpPr/>
            <p:nvPr/>
          </p:nvSpPr>
          <p:spPr>
            <a:xfrm>
              <a:off x="3498319" y="4352548"/>
              <a:ext cx="65895" cy="123553"/>
            </a:xfrm>
            <a:custGeom>
              <a:avLst/>
              <a:gdLst/>
              <a:ahLst/>
              <a:cxnLst/>
              <a:rect l="l" t="t" r="r" b="b"/>
              <a:pathLst>
                <a:path w="2056" h="3855" extrusionOk="0">
                  <a:moveTo>
                    <a:pt x="251" y="1"/>
                  </a:moveTo>
                  <a:lnTo>
                    <a:pt x="251" y="151"/>
                  </a:lnTo>
                  <a:cubicBezTo>
                    <a:pt x="184" y="769"/>
                    <a:pt x="0" y="3359"/>
                    <a:pt x="117" y="3777"/>
                  </a:cubicBezTo>
                  <a:cubicBezTo>
                    <a:pt x="130" y="3831"/>
                    <a:pt x="148" y="3854"/>
                    <a:pt x="170" y="3854"/>
                  </a:cubicBezTo>
                  <a:cubicBezTo>
                    <a:pt x="343" y="3854"/>
                    <a:pt x="752" y="2323"/>
                    <a:pt x="752" y="2323"/>
                  </a:cubicBezTo>
                  <a:lnTo>
                    <a:pt x="1972" y="2356"/>
                  </a:lnTo>
                  <a:lnTo>
                    <a:pt x="2055" y="6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0"/>
            <p:cNvSpPr/>
            <p:nvPr/>
          </p:nvSpPr>
          <p:spPr>
            <a:xfrm>
              <a:off x="3506331" y="4352548"/>
              <a:ext cx="21986" cy="26794"/>
            </a:xfrm>
            <a:custGeom>
              <a:avLst/>
              <a:gdLst/>
              <a:ahLst/>
              <a:cxnLst/>
              <a:rect l="l" t="t" r="r" b="b"/>
              <a:pathLst>
                <a:path w="686" h="836" extrusionOk="0">
                  <a:moveTo>
                    <a:pt x="34" y="1"/>
                  </a:moveTo>
                  <a:lnTo>
                    <a:pt x="1" y="836"/>
                  </a:lnTo>
                  <a:cubicBezTo>
                    <a:pt x="185" y="803"/>
                    <a:pt x="368" y="702"/>
                    <a:pt x="502" y="552"/>
                  </a:cubicBezTo>
                  <a:cubicBezTo>
                    <a:pt x="619" y="418"/>
                    <a:pt x="686" y="218"/>
                    <a:pt x="686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0"/>
            <p:cNvSpPr/>
            <p:nvPr/>
          </p:nvSpPr>
          <p:spPr>
            <a:xfrm>
              <a:off x="3498832" y="4352548"/>
              <a:ext cx="14487" cy="123969"/>
            </a:xfrm>
            <a:custGeom>
              <a:avLst/>
              <a:gdLst/>
              <a:ahLst/>
              <a:cxnLst/>
              <a:rect l="l" t="t" r="r" b="b"/>
              <a:pathLst>
                <a:path w="452" h="3868" extrusionOk="0">
                  <a:moveTo>
                    <a:pt x="235" y="1"/>
                  </a:moveTo>
                  <a:cubicBezTo>
                    <a:pt x="101" y="1153"/>
                    <a:pt x="1" y="3777"/>
                    <a:pt x="118" y="3860"/>
                  </a:cubicBezTo>
                  <a:cubicBezTo>
                    <a:pt x="124" y="3865"/>
                    <a:pt x="130" y="3867"/>
                    <a:pt x="137" y="3867"/>
                  </a:cubicBezTo>
                  <a:cubicBezTo>
                    <a:pt x="245" y="3867"/>
                    <a:pt x="452" y="3275"/>
                    <a:pt x="452" y="3275"/>
                  </a:cubicBezTo>
                  <a:cubicBezTo>
                    <a:pt x="452" y="3142"/>
                    <a:pt x="151" y="3058"/>
                    <a:pt x="151" y="3058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0"/>
            <p:cNvSpPr/>
            <p:nvPr/>
          </p:nvSpPr>
          <p:spPr>
            <a:xfrm>
              <a:off x="3503671" y="4351491"/>
              <a:ext cx="4840" cy="123713"/>
            </a:xfrm>
            <a:custGeom>
              <a:avLst/>
              <a:gdLst/>
              <a:ahLst/>
              <a:cxnLst/>
              <a:rect l="l" t="t" r="r" b="b"/>
              <a:pathLst>
                <a:path w="151" h="3860" extrusionOk="0">
                  <a:moveTo>
                    <a:pt x="151" y="0"/>
                  </a:moveTo>
                  <a:cubicBezTo>
                    <a:pt x="134" y="17"/>
                    <a:pt x="134" y="34"/>
                    <a:pt x="134" y="50"/>
                  </a:cubicBezTo>
                  <a:cubicBezTo>
                    <a:pt x="134" y="84"/>
                    <a:pt x="134" y="117"/>
                    <a:pt x="134" y="151"/>
                  </a:cubicBezTo>
                  <a:cubicBezTo>
                    <a:pt x="134" y="117"/>
                    <a:pt x="134" y="84"/>
                    <a:pt x="151" y="50"/>
                  </a:cubicBezTo>
                  <a:cubicBezTo>
                    <a:pt x="151" y="34"/>
                    <a:pt x="151" y="17"/>
                    <a:pt x="151" y="0"/>
                  </a:cubicBezTo>
                  <a:close/>
                  <a:moveTo>
                    <a:pt x="134" y="151"/>
                  </a:moveTo>
                  <a:lnTo>
                    <a:pt x="134" y="151"/>
                  </a:lnTo>
                  <a:cubicBezTo>
                    <a:pt x="117" y="267"/>
                    <a:pt x="100" y="418"/>
                    <a:pt x="100" y="568"/>
                  </a:cubicBezTo>
                  <a:cubicBezTo>
                    <a:pt x="67" y="919"/>
                    <a:pt x="34" y="1404"/>
                    <a:pt x="17" y="1955"/>
                  </a:cubicBezTo>
                  <a:cubicBezTo>
                    <a:pt x="0" y="2490"/>
                    <a:pt x="0" y="2974"/>
                    <a:pt x="0" y="3325"/>
                  </a:cubicBezTo>
                  <a:cubicBezTo>
                    <a:pt x="0" y="3492"/>
                    <a:pt x="0" y="3626"/>
                    <a:pt x="0" y="3743"/>
                  </a:cubicBezTo>
                  <a:cubicBezTo>
                    <a:pt x="0" y="3776"/>
                    <a:pt x="0" y="3826"/>
                    <a:pt x="0" y="3860"/>
                  </a:cubicBezTo>
                  <a:cubicBezTo>
                    <a:pt x="0" y="3826"/>
                    <a:pt x="0" y="3776"/>
                    <a:pt x="17" y="3743"/>
                  </a:cubicBezTo>
                  <a:cubicBezTo>
                    <a:pt x="17" y="3626"/>
                    <a:pt x="17" y="3492"/>
                    <a:pt x="17" y="3325"/>
                  </a:cubicBezTo>
                  <a:cubicBezTo>
                    <a:pt x="17" y="2974"/>
                    <a:pt x="34" y="2490"/>
                    <a:pt x="50" y="1955"/>
                  </a:cubicBezTo>
                  <a:cubicBezTo>
                    <a:pt x="67" y="1404"/>
                    <a:pt x="100" y="919"/>
                    <a:pt x="117" y="568"/>
                  </a:cubicBezTo>
                  <a:cubicBezTo>
                    <a:pt x="117" y="418"/>
                    <a:pt x="134" y="267"/>
                    <a:pt x="134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0"/>
            <p:cNvSpPr/>
            <p:nvPr/>
          </p:nvSpPr>
          <p:spPr>
            <a:xfrm>
              <a:off x="3502581" y="4450557"/>
              <a:ext cx="11282" cy="7532"/>
            </a:xfrm>
            <a:custGeom>
              <a:avLst/>
              <a:gdLst/>
              <a:ahLst/>
              <a:cxnLst/>
              <a:rect l="l" t="t" r="r" b="b"/>
              <a:pathLst>
                <a:path w="352" h="235" extrusionOk="0">
                  <a:moveTo>
                    <a:pt x="1" y="0"/>
                  </a:moveTo>
                  <a:cubicBezTo>
                    <a:pt x="151" y="34"/>
                    <a:pt x="268" y="117"/>
                    <a:pt x="352" y="234"/>
                  </a:cubicBezTo>
                  <a:cubicBezTo>
                    <a:pt x="302" y="84"/>
                    <a:pt x="15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0"/>
            <p:cNvSpPr/>
            <p:nvPr/>
          </p:nvSpPr>
          <p:spPr>
            <a:xfrm>
              <a:off x="3514376" y="4429116"/>
              <a:ext cx="6442" cy="4327"/>
            </a:xfrm>
            <a:custGeom>
              <a:avLst/>
              <a:gdLst/>
              <a:ahLst/>
              <a:cxnLst/>
              <a:rect l="l" t="t" r="r" b="b"/>
              <a:pathLst>
                <a:path w="201" h="135" extrusionOk="0">
                  <a:moveTo>
                    <a:pt x="0" y="1"/>
                  </a:moveTo>
                  <a:cubicBezTo>
                    <a:pt x="0" y="18"/>
                    <a:pt x="34" y="51"/>
                    <a:pt x="84" y="84"/>
                  </a:cubicBezTo>
                  <a:cubicBezTo>
                    <a:pt x="134" y="118"/>
                    <a:pt x="184" y="135"/>
                    <a:pt x="184" y="135"/>
                  </a:cubicBezTo>
                  <a:cubicBezTo>
                    <a:pt x="201" y="118"/>
                    <a:pt x="151" y="84"/>
                    <a:pt x="101" y="51"/>
                  </a:cubicBezTo>
                  <a:cubicBezTo>
                    <a:pt x="50" y="18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0"/>
            <p:cNvSpPr/>
            <p:nvPr/>
          </p:nvSpPr>
          <p:spPr>
            <a:xfrm>
              <a:off x="3517581" y="4423251"/>
              <a:ext cx="4327" cy="4840"/>
            </a:xfrm>
            <a:custGeom>
              <a:avLst/>
              <a:gdLst/>
              <a:ahLst/>
              <a:cxnLst/>
              <a:rect l="l" t="t" r="r" b="b"/>
              <a:pathLst>
                <a:path w="135" h="151" extrusionOk="0">
                  <a:moveTo>
                    <a:pt x="17" y="0"/>
                  </a:moveTo>
                  <a:cubicBezTo>
                    <a:pt x="1" y="17"/>
                    <a:pt x="34" y="50"/>
                    <a:pt x="67" y="84"/>
                  </a:cubicBezTo>
                  <a:cubicBezTo>
                    <a:pt x="101" y="134"/>
                    <a:pt x="134" y="150"/>
                    <a:pt x="134" y="150"/>
                  </a:cubicBezTo>
                  <a:cubicBezTo>
                    <a:pt x="134" y="150"/>
                    <a:pt x="118" y="117"/>
                    <a:pt x="84" y="67"/>
                  </a:cubicBezTo>
                  <a:cubicBezTo>
                    <a:pt x="51" y="34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0"/>
            <p:cNvSpPr/>
            <p:nvPr/>
          </p:nvSpPr>
          <p:spPr>
            <a:xfrm>
              <a:off x="3524023" y="4420014"/>
              <a:ext cx="1635" cy="7532"/>
            </a:xfrm>
            <a:custGeom>
              <a:avLst/>
              <a:gdLst/>
              <a:ahLst/>
              <a:cxnLst/>
              <a:rect l="l" t="t" r="r" b="b"/>
              <a:pathLst>
                <a:path w="51" h="235" extrusionOk="0">
                  <a:moveTo>
                    <a:pt x="34" y="1"/>
                  </a:moveTo>
                  <a:cubicBezTo>
                    <a:pt x="0" y="68"/>
                    <a:pt x="0" y="151"/>
                    <a:pt x="17" y="235"/>
                  </a:cubicBezTo>
                  <a:cubicBezTo>
                    <a:pt x="34" y="151"/>
                    <a:pt x="50" y="8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0"/>
            <p:cNvSpPr/>
            <p:nvPr/>
          </p:nvSpPr>
          <p:spPr>
            <a:xfrm>
              <a:off x="3527773" y="4418956"/>
              <a:ext cx="2147" cy="8589"/>
            </a:xfrm>
            <a:custGeom>
              <a:avLst/>
              <a:gdLst/>
              <a:ahLst/>
              <a:cxnLst/>
              <a:rect l="l" t="t" r="r" b="b"/>
              <a:pathLst>
                <a:path w="67" h="268" extrusionOk="0">
                  <a:moveTo>
                    <a:pt x="67" y="0"/>
                  </a:moveTo>
                  <a:cubicBezTo>
                    <a:pt x="17" y="84"/>
                    <a:pt x="0" y="168"/>
                    <a:pt x="33" y="268"/>
                  </a:cubicBezTo>
                  <a:cubicBezTo>
                    <a:pt x="50" y="218"/>
                    <a:pt x="50" y="168"/>
                    <a:pt x="50" y="134"/>
                  </a:cubicBezTo>
                  <a:cubicBezTo>
                    <a:pt x="67" y="84"/>
                    <a:pt x="67" y="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0"/>
            <p:cNvSpPr/>
            <p:nvPr/>
          </p:nvSpPr>
          <p:spPr>
            <a:xfrm>
              <a:off x="3519728" y="4431808"/>
              <a:ext cx="8077" cy="14166"/>
            </a:xfrm>
            <a:custGeom>
              <a:avLst/>
              <a:gdLst/>
              <a:ahLst/>
              <a:cxnLst/>
              <a:rect l="l" t="t" r="r" b="b"/>
              <a:pathLst>
                <a:path w="252" h="442" extrusionOk="0">
                  <a:moveTo>
                    <a:pt x="35" y="37"/>
                  </a:moveTo>
                  <a:cubicBezTo>
                    <a:pt x="63" y="55"/>
                    <a:pt x="94" y="78"/>
                    <a:pt x="117" y="101"/>
                  </a:cubicBezTo>
                  <a:cubicBezTo>
                    <a:pt x="151" y="134"/>
                    <a:pt x="184" y="184"/>
                    <a:pt x="201" y="218"/>
                  </a:cubicBezTo>
                  <a:cubicBezTo>
                    <a:pt x="218" y="284"/>
                    <a:pt x="201" y="351"/>
                    <a:pt x="184" y="401"/>
                  </a:cubicBezTo>
                  <a:cubicBezTo>
                    <a:pt x="170" y="408"/>
                    <a:pt x="159" y="412"/>
                    <a:pt x="150" y="412"/>
                  </a:cubicBezTo>
                  <a:cubicBezTo>
                    <a:pt x="137" y="412"/>
                    <a:pt x="127" y="404"/>
                    <a:pt x="117" y="385"/>
                  </a:cubicBezTo>
                  <a:cubicBezTo>
                    <a:pt x="101" y="368"/>
                    <a:pt x="84" y="335"/>
                    <a:pt x="84" y="301"/>
                  </a:cubicBezTo>
                  <a:cubicBezTo>
                    <a:pt x="67" y="251"/>
                    <a:pt x="51" y="201"/>
                    <a:pt x="51" y="151"/>
                  </a:cubicBezTo>
                  <a:cubicBezTo>
                    <a:pt x="41" y="105"/>
                    <a:pt x="37" y="65"/>
                    <a:pt x="35" y="37"/>
                  </a:cubicBezTo>
                  <a:close/>
                  <a:moveTo>
                    <a:pt x="34" y="0"/>
                  </a:moveTo>
                  <a:cubicBezTo>
                    <a:pt x="31" y="9"/>
                    <a:pt x="28" y="18"/>
                    <a:pt x="26" y="27"/>
                  </a:cubicBezTo>
                  <a:lnTo>
                    <a:pt x="26" y="27"/>
                  </a:lnTo>
                  <a:cubicBezTo>
                    <a:pt x="13" y="17"/>
                    <a:pt x="0" y="17"/>
                    <a:pt x="0" y="17"/>
                  </a:cubicBezTo>
                  <a:lnTo>
                    <a:pt x="0" y="17"/>
                  </a:lnTo>
                  <a:cubicBezTo>
                    <a:pt x="8" y="21"/>
                    <a:pt x="17" y="26"/>
                    <a:pt x="26" y="31"/>
                  </a:cubicBezTo>
                  <a:lnTo>
                    <a:pt x="26" y="31"/>
                  </a:lnTo>
                  <a:cubicBezTo>
                    <a:pt x="18" y="71"/>
                    <a:pt x="21" y="111"/>
                    <a:pt x="34" y="151"/>
                  </a:cubicBezTo>
                  <a:cubicBezTo>
                    <a:pt x="34" y="201"/>
                    <a:pt x="51" y="251"/>
                    <a:pt x="67" y="318"/>
                  </a:cubicBezTo>
                  <a:cubicBezTo>
                    <a:pt x="67" y="335"/>
                    <a:pt x="84" y="368"/>
                    <a:pt x="101" y="401"/>
                  </a:cubicBezTo>
                  <a:cubicBezTo>
                    <a:pt x="101" y="418"/>
                    <a:pt x="117" y="435"/>
                    <a:pt x="134" y="435"/>
                  </a:cubicBezTo>
                  <a:cubicBezTo>
                    <a:pt x="144" y="440"/>
                    <a:pt x="152" y="442"/>
                    <a:pt x="160" y="442"/>
                  </a:cubicBezTo>
                  <a:cubicBezTo>
                    <a:pt x="177" y="442"/>
                    <a:pt x="189" y="430"/>
                    <a:pt x="201" y="418"/>
                  </a:cubicBezTo>
                  <a:cubicBezTo>
                    <a:pt x="251" y="301"/>
                    <a:pt x="234" y="168"/>
                    <a:pt x="134" y="84"/>
                  </a:cubicBezTo>
                  <a:cubicBezTo>
                    <a:pt x="101" y="51"/>
                    <a:pt x="68" y="34"/>
                    <a:pt x="35" y="34"/>
                  </a:cubicBezTo>
                  <a:lnTo>
                    <a:pt x="35" y="34"/>
                  </a:lnTo>
                  <a:cubicBezTo>
                    <a:pt x="34" y="13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0"/>
            <p:cNvSpPr/>
            <p:nvPr/>
          </p:nvSpPr>
          <p:spPr>
            <a:xfrm>
              <a:off x="3520786" y="4427385"/>
              <a:ext cx="9134" cy="6602"/>
            </a:xfrm>
            <a:custGeom>
              <a:avLst/>
              <a:gdLst/>
              <a:ahLst/>
              <a:cxnLst/>
              <a:rect l="l" t="t" r="r" b="b"/>
              <a:pathLst>
                <a:path w="285" h="206" extrusionOk="0">
                  <a:moveTo>
                    <a:pt x="237" y="0"/>
                  </a:moveTo>
                  <a:cubicBezTo>
                    <a:pt x="231" y="0"/>
                    <a:pt x="224" y="2"/>
                    <a:pt x="218" y="5"/>
                  </a:cubicBezTo>
                  <a:cubicBezTo>
                    <a:pt x="201" y="5"/>
                    <a:pt x="168" y="5"/>
                    <a:pt x="151" y="21"/>
                  </a:cubicBezTo>
                  <a:cubicBezTo>
                    <a:pt x="118" y="38"/>
                    <a:pt x="84" y="55"/>
                    <a:pt x="51" y="88"/>
                  </a:cubicBezTo>
                  <a:cubicBezTo>
                    <a:pt x="34" y="105"/>
                    <a:pt x="18" y="138"/>
                    <a:pt x="1" y="172"/>
                  </a:cubicBezTo>
                  <a:cubicBezTo>
                    <a:pt x="1" y="172"/>
                    <a:pt x="18" y="138"/>
                    <a:pt x="68" y="105"/>
                  </a:cubicBezTo>
                  <a:cubicBezTo>
                    <a:pt x="101" y="72"/>
                    <a:pt x="135" y="55"/>
                    <a:pt x="168" y="38"/>
                  </a:cubicBezTo>
                  <a:cubicBezTo>
                    <a:pt x="185" y="30"/>
                    <a:pt x="206" y="21"/>
                    <a:pt x="222" y="21"/>
                  </a:cubicBezTo>
                  <a:cubicBezTo>
                    <a:pt x="239" y="21"/>
                    <a:pt x="251" y="30"/>
                    <a:pt x="251" y="55"/>
                  </a:cubicBezTo>
                  <a:cubicBezTo>
                    <a:pt x="268" y="88"/>
                    <a:pt x="218" y="122"/>
                    <a:pt x="185" y="138"/>
                  </a:cubicBezTo>
                  <a:cubicBezTo>
                    <a:pt x="168" y="172"/>
                    <a:pt x="135" y="172"/>
                    <a:pt x="101" y="189"/>
                  </a:cubicBezTo>
                  <a:lnTo>
                    <a:pt x="1" y="189"/>
                  </a:lnTo>
                  <a:cubicBezTo>
                    <a:pt x="18" y="205"/>
                    <a:pt x="68" y="205"/>
                    <a:pt x="101" y="205"/>
                  </a:cubicBezTo>
                  <a:cubicBezTo>
                    <a:pt x="135" y="205"/>
                    <a:pt x="168" y="189"/>
                    <a:pt x="201" y="172"/>
                  </a:cubicBezTo>
                  <a:cubicBezTo>
                    <a:pt x="251" y="138"/>
                    <a:pt x="285" y="88"/>
                    <a:pt x="285" y="38"/>
                  </a:cubicBezTo>
                  <a:cubicBezTo>
                    <a:pt x="285" y="25"/>
                    <a:pt x="26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0"/>
            <p:cNvSpPr/>
            <p:nvPr/>
          </p:nvSpPr>
          <p:spPr>
            <a:xfrm>
              <a:off x="3506331" y="4353606"/>
              <a:ext cx="22531" cy="25736"/>
            </a:xfrm>
            <a:custGeom>
              <a:avLst/>
              <a:gdLst/>
              <a:ahLst/>
              <a:cxnLst/>
              <a:rect l="l" t="t" r="r" b="b"/>
              <a:pathLst>
                <a:path w="703" h="803" extrusionOk="0">
                  <a:moveTo>
                    <a:pt x="686" y="1"/>
                  </a:moveTo>
                  <a:cubicBezTo>
                    <a:pt x="686" y="1"/>
                    <a:pt x="686" y="68"/>
                    <a:pt x="669" y="185"/>
                  </a:cubicBezTo>
                  <a:cubicBezTo>
                    <a:pt x="636" y="452"/>
                    <a:pt x="435" y="686"/>
                    <a:pt x="168" y="753"/>
                  </a:cubicBezTo>
                  <a:cubicBezTo>
                    <a:pt x="68" y="786"/>
                    <a:pt x="1" y="786"/>
                    <a:pt x="17" y="803"/>
                  </a:cubicBezTo>
                  <a:lnTo>
                    <a:pt x="51" y="803"/>
                  </a:lnTo>
                  <a:cubicBezTo>
                    <a:pt x="101" y="803"/>
                    <a:pt x="134" y="786"/>
                    <a:pt x="185" y="786"/>
                  </a:cubicBezTo>
                  <a:cubicBezTo>
                    <a:pt x="452" y="703"/>
                    <a:pt x="669" y="469"/>
                    <a:pt x="702" y="185"/>
                  </a:cubicBezTo>
                  <a:cubicBezTo>
                    <a:pt x="702" y="135"/>
                    <a:pt x="702" y="101"/>
                    <a:pt x="702" y="51"/>
                  </a:cubicBezTo>
                  <a:cubicBezTo>
                    <a:pt x="702" y="34"/>
                    <a:pt x="686" y="1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0"/>
            <p:cNvSpPr/>
            <p:nvPr/>
          </p:nvSpPr>
          <p:spPr>
            <a:xfrm>
              <a:off x="3528285" y="4361106"/>
              <a:ext cx="30576" cy="1667"/>
            </a:xfrm>
            <a:custGeom>
              <a:avLst/>
              <a:gdLst/>
              <a:ahLst/>
              <a:cxnLst/>
              <a:rect l="l" t="t" r="r" b="b"/>
              <a:pathLst>
                <a:path w="954" h="52" extrusionOk="0">
                  <a:moveTo>
                    <a:pt x="1" y="1"/>
                  </a:moveTo>
                  <a:cubicBezTo>
                    <a:pt x="318" y="34"/>
                    <a:pt x="636" y="51"/>
                    <a:pt x="953" y="51"/>
                  </a:cubicBezTo>
                  <a:cubicBezTo>
                    <a:pt x="636" y="18"/>
                    <a:pt x="318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0"/>
            <p:cNvSpPr/>
            <p:nvPr/>
          </p:nvSpPr>
          <p:spPr>
            <a:xfrm>
              <a:off x="3511171" y="4388957"/>
              <a:ext cx="2147" cy="21474"/>
            </a:xfrm>
            <a:custGeom>
              <a:avLst/>
              <a:gdLst/>
              <a:ahLst/>
              <a:cxnLst/>
              <a:rect l="l" t="t" r="r" b="b"/>
              <a:pathLst>
                <a:path w="67" h="670" extrusionOk="0">
                  <a:moveTo>
                    <a:pt x="50" y="1"/>
                  </a:moveTo>
                  <a:cubicBezTo>
                    <a:pt x="0" y="218"/>
                    <a:pt x="0" y="435"/>
                    <a:pt x="34" y="669"/>
                  </a:cubicBezTo>
                  <a:cubicBezTo>
                    <a:pt x="34" y="669"/>
                    <a:pt x="34" y="519"/>
                    <a:pt x="34" y="335"/>
                  </a:cubicBezTo>
                  <a:cubicBezTo>
                    <a:pt x="50" y="151"/>
                    <a:pt x="6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0"/>
            <p:cNvSpPr/>
            <p:nvPr/>
          </p:nvSpPr>
          <p:spPr>
            <a:xfrm>
              <a:off x="3509536" y="4374278"/>
              <a:ext cx="4327" cy="2276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105" y="1"/>
                    <a:pt x="87" y="13"/>
                    <a:pt x="51" y="24"/>
                  </a:cubicBezTo>
                  <a:cubicBezTo>
                    <a:pt x="18" y="41"/>
                    <a:pt x="1" y="58"/>
                    <a:pt x="1" y="58"/>
                  </a:cubicBezTo>
                  <a:cubicBezTo>
                    <a:pt x="1" y="66"/>
                    <a:pt x="9" y="70"/>
                    <a:pt x="22" y="70"/>
                  </a:cubicBezTo>
                  <a:cubicBezTo>
                    <a:pt x="34" y="70"/>
                    <a:pt x="51" y="66"/>
                    <a:pt x="68" y="58"/>
                  </a:cubicBezTo>
                  <a:cubicBezTo>
                    <a:pt x="118" y="41"/>
                    <a:pt x="135" y="8"/>
                    <a:pt x="118" y="8"/>
                  </a:cubicBezTo>
                  <a:cubicBezTo>
                    <a:pt x="118" y="3"/>
                    <a:pt x="117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0"/>
            <p:cNvSpPr/>
            <p:nvPr/>
          </p:nvSpPr>
          <p:spPr>
            <a:xfrm>
              <a:off x="3517581" y="4369150"/>
              <a:ext cx="3237" cy="2724"/>
            </a:xfrm>
            <a:custGeom>
              <a:avLst/>
              <a:gdLst/>
              <a:ahLst/>
              <a:cxnLst/>
              <a:rect l="l" t="t" r="r" b="b"/>
              <a:pathLst>
                <a:path w="101" h="85" extrusionOk="0">
                  <a:moveTo>
                    <a:pt x="84" y="1"/>
                  </a:moveTo>
                  <a:cubicBezTo>
                    <a:pt x="84" y="1"/>
                    <a:pt x="67" y="17"/>
                    <a:pt x="34" y="34"/>
                  </a:cubicBezTo>
                  <a:cubicBezTo>
                    <a:pt x="17" y="51"/>
                    <a:pt x="1" y="84"/>
                    <a:pt x="1" y="84"/>
                  </a:cubicBezTo>
                  <a:cubicBezTo>
                    <a:pt x="1" y="84"/>
                    <a:pt x="34" y="84"/>
                    <a:pt x="51" y="51"/>
                  </a:cubicBezTo>
                  <a:cubicBezTo>
                    <a:pt x="84" y="34"/>
                    <a:pt x="101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0"/>
            <p:cNvSpPr/>
            <p:nvPr/>
          </p:nvSpPr>
          <p:spPr>
            <a:xfrm>
              <a:off x="3522388" y="4361651"/>
              <a:ext cx="2179" cy="3974"/>
            </a:xfrm>
            <a:custGeom>
              <a:avLst/>
              <a:gdLst/>
              <a:ahLst/>
              <a:cxnLst/>
              <a:rect l="l" t="t" r="r" b="b"/>
              <a:pathLst>
                <a:path w="68" h="124" extrusionOk="0">
                  <a:moveTo>
                    <a:pt x="51" y="1"/>
                  </a:moveTo>
                  <a:cubicBezTo>
                    <a:pt x="34" y="1"/>
                    <a:pt x="34" y="34"/>
                    <a:pt x="18" y="67"/>
                  </a:cubicBezTo>
                  <a:cubicBezTo>
                    <a:pt x="18" y="101"/>
                    <a:pt x="1" y="118"/>
                    <a:pt x="1" y="118"/>
                  </a:cubicBezTo>
                  <a:cubicBezTo>
                    <a:pt x="1" y="122"/>
                    <a:pt x="3" y="124"/>
                    <a:pt x="6" y="124"/>
                  </a:cubicBezTo>
                  <a:cubicBezTo>
                    <a:pt x="17" y="124"/>
                    <a:pt x="39" y="105"/>
                    <a:pt x="51" y="67"/>
                  </a:cubicBezTo>
                  <a:cubicBezTo>
                    <a:pt x="68" y="34"/>
                    <a:pt x="51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0"/>
            <p:cNvSpPr/>
            <p:nvPr/>
          </p:nvSpPr>
          <p:spPr>
            <a:xfrm>
              <a:off x="3524536" y="4356074"/>
              <a:ext cx="1122" cy="2404"/>
            </a:xfrm>
            <a:custGeom>
              <a:avLst/>
              <a:gdLst/>
              <a:ahLst/>
              <a:cxnLst/>
              <a:rect l="l" t="t" r="r" b="b"/>
              <a:pathLst>
                <a:path w="35" h="75" extrusionOk="0">
                  <a:moveTo>
                    <a:pt x="23" y="1"/>
                  </a:moveTo>
                  <a:cubicBezTo>
                    <a:pt x="16" y="1"/>
                    <a:pt x="13" y="12"/>
                    <a:pt x="1" y="24"/>
                  </a:cubicBezTo>
                  <a:cubicBezTo>
                    <a:pt x="1" y="41"/>
                    <a:pt x="1" y="58"/>
                    <a:pt x="1" y="74"/>
                  </a:cubicBezTo>
                  <a:cubicBezTo>
                    <a:pt x="1" y="74"/>
                    <a:pt x="18" y="58"/>
                    <a:pt x="34" y="41"/>
                  </a:cubicBezTo>
                  <a:cubicBezTo>
                    <a:pt x="34" y="24"/>
                    <a:pt x="34" y="8"/>
                    <a:pt x="34" y="8"/>
                  </a:cubicBezTo>
                  <a:cubicBezTo>
                    <a:pt x="29" y="3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0"/>
            <p:cNvSpPr/>
            <p:nvPr/>
          </p:nvSpPr>
          <p:spPr>
            <a:xfrm>
              <a:off x="3663248" y="4069259"/>
              <a:ext cx="136597" cy="85734"/>
            </a:xfrm>
            <a:custGeom>
              <a:avLst/>
              <a:gdLst/>
              <a:ahLst/>
              <a:cxnLst/>
              <a:rect l="l" t="t" r="r" b="b"/>
              <a:pathLst>
                <a:path w="4262" h="2675" extrusionOk="0">
                  <a:moveTo>
                    <a:pt x="3426" y="1"/>
                  </a:moveTo>
                  <a:lnTo>
                    <a:pt x="3292" y="68"/>
                  </a:lnTo>
                  <a:cubicBezTo>
                    <a:pt x="2724" y="335"/>
                    <a:pt x="385" y="1471"/>
                    <a:pt x="84" y="1789"/>
                  </a:cubicBezTo>
                  <a:cubicBezTo>
                    <a:pt x="0" y="1868"/>
                    <a:pt x="46" y="1898"/>
                    <a:pt x="163" y="1898"/>
                  </a:cubicBezTo>
                  <a:cubicBezTo>
                    <a:pt x="539" y="1898"/>
                    <a:pt x="1654" y="1588"/>
                    <a:pt x="1654" y="1588"/>
                  </a:cubicBezTo>
                  <a:lnTo>
                    <a:pt x="2239" y="2674"/>
                  </a:lnTo>
                  <a:lnTo>
                    <a:pt x="4261" y="1588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0"/>
            <p:cNvSpPr/>
            <p:nvPr/>
          </p:nvSpPr>
          <p:spPr>
            <a:xfrm>
              <a:off x="3749463" y="4070348"/>
              <a:ext cx="33781" cy="21858"/>
            </a:xfrm>
            <a:custGeom>
              <a:avLst/>
              <a:gdLst/>
              <a:ahLst/>
              <a:cxnLst/>
              <a:rect l="l" t="t" r="r" b="b"/>
              <a:pathLst>
                <a:path w="1054" h="682" extrusionOk="0">
                  <a:moveTo>
                    <a:pt x="752" y="0"/>
                  </a:moveTo>
                  <a:lnTo>
                    <a:pt x="0" y="384"/>
                  </a:lnTo>
                  <a:cubicBezTo>
                    <a:pt x="134" y="535"/>
                    <a:pt x="301" y="635"/>
                    <a:pt x="502" y="669"/>
                  </a:cubicBezTo>
                  <a:cubicBezTo>
                    <a:pt x="548" y="677"/>
                    <a:pt x="595" y="681"/>
                    <a:pt x="642" y="681"/>
                  </a:cubicBezTo>
                  <a:cubicBezTo>
                    <a:pt x="784" y="681"/>
                    <a:pt x="928" y="643"/>
                    <a:pt x="1053" y="568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0"/>
            <p:cNvSpPr/>
            <p:nvPr/>
          </p:nvSpPr>
          <p:spPr>
            <a:xfrm>
              <a:off x="3663985" y="4069259"/>
              <a:ext cx="109611" cy="60735"/>
            </a:xfrm>
            <a:custGeom>
              <a:avLst/>
              <a:gdLst/>
              <a:ahLst/>
              <a:cxnLst/>
              <a:rect l="l" t="t" r="r" b="b"/>
              <a:pathLst>
                <a:path w="3420" h="1895" extrusionOk="0">
                  <a:moveTo>
                    <a:pt x="3403" y="1"/>
                  </a:moveTo>
                  <a:cubicBezTo>
                    <a:pt x="2333" y="452"/>
                    <a:pt x="27" y="1705"/>
                    <a:pt x="11" y="1839"/>
                  </a:cubicBezTo>
                  <a:cubicBezTo>
                    <a:pt x="0" y="1880"/>
                    <a:pt x="60" y="1894"/>
                    <a:pt x="147" y="1894"/>
                  </a:cubicBezTo>
                  <a:cubicBezTo>
                    <a:pt x="343" y="1894"/>
                    <a:pt x="679" y="1822"/>
                    <a:pt x="679" y="1822"/>
                  </a:cubicBezTo>
                  <a:cubicBezTo>
                    <a:pt x="796" y="1755"/>
                    <a:pt x="713" y="1471"/>
                    <a:pt x="713" y="1471"/>
                  </a:cubicBezTo>
                  <a:lnTo>
                    <a:pt x="3419" y="51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0"/>
            <p:cNvSpPr/>
            <p:nvPr/>
          </p:nvSpPr>
          <p:spPr>
            <a:xfrm>
              <a:off x="3664851" y="4070348"/>
              <a:ext cx="109803" cy="58940"/>
            </a:xfrm>
            <a:custGeom>
              <a:avLst/>
              <a:gdLst/>
              <a:ahLst/>
              <a:cxnLst/>
              <a:rect l="l" t="t" r="r" b="b"/>
              <a:pathLst>
                <a:path w="3426" h="1839" extrusionOk="0">
                  <a:moveTo>
                    <a:pt x="3426" y="0"/>
                  </a:moveTo>
                  <a:cubicBezTo>
                    <a:pt x="3409" y="0"/>
                    <a:pt x="3392" y="0"/>
                    <a:pt x="3392" y="17"/>
                  </a:cubicBezTo>
                  <a:cubicBezTo>
                    <a:pt x="3409" y="17"/>
                    <a:pt x="3409" y="0"/>
                    <a:pt x="3426" y="0"/>
                  </a:cubicBezTo>
                  <a:close/>
                  <a:moveTo>
                    <a:pt x="3292" y="67"/>
                  </a:moveTo>
                  <a:lnTo>
                    <a:pt x="2908" y="251"/>
                  </a:lnTo>
                  <a:cubicBezTo>
                    <a:pt x="2590" y="401"/>
                    <a:pt x="2156" y="618"/>
                    <a:pt x="1688" y="869"/>
                  </a:cubicBezTo>
                  <a:cubicBezTo>
                    <a:pt x="1203" y="1120"/>
                    <a:pt x="786" y="1370"/>
                    <a:pt x="485" y="1537"/>
                  </a:cubicBezTo>
                  <a:lnTo>
                    <a:pt x="117" y="1755"/>
                  </a:lnTo>
                  <a:lnTo>
                    <a:pt x="34" y="1821"/>
                  </a:lnTo>
                  <a:lnTo>
                    <a:pt x="134" y="1771"/>
                  </a:lnTo>
                  <a:lnTo>
                    <a:pt x="485" y="1554"/>
                  </a:lnTo>
                  <a:cubicBezTo>
                    <a:pt x="802" y="1387"/>
                    <a:pt x="1220" y="1153"/>
                    <a:pt x="1705" y="902"/>
                  </a:cubicBezTo>
                  <a:cubicBezTo>
                    <a:pt x="2173" y="635"/>
                    <a:pt x="2607" y="418"/>
                    <a:pt x="2924" y="268"/>
                  </a:cubicBezTo>
                  <a:lnTo>
                    <a:pt x="3292" y="67"/>
                  </a:lnTo>
                  <a:close/>
                  <a:moveTo>
                    <a:pt x="34" y="1821"/>
                  </a:moveTo>
                  <a:cubicBezTo>
                    <a:pt x="17" y="1821"/>
                    <a:pt x="0" y="1821"/>
                    <a:pt x="0" y="1838"/>
                  </a:cubicBezTo>
                  <a:cubicBezTo>
                    <a:pt x="0" y="1838"/>
                    <a:pt x="17" y="1821"/>
                    <a:pt x="34" y="18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0"/>
            <p:cNvSpPr/>
            <p:nvPr/>
          </p:nvSpPr>
          <p:spPr>
            <a:xfrm>
              <a:off x="3685747" y="4115314"/>
              <a:ext cx="3237" cy="13429"/>
            </a:xfrm>
            <a:custGeom>
              <a:avLst/>
              <a:gdLst/>
              <a:ahLst/>
              <a:cxnLst/>
              <a:rect l="l" t="t" r="r" b="b"/>
              <a:pathLst>
                <a:path w="101" h="419" extrusionOk="0">
                  <a:moveTo>
                    <a:pt x="17" y="1"/>
                  </a:moveTo>
                  <a:cubicBezTo>
                    <a:pt x="67" y="134"/>
                    <a:pt x="50" y="285"/>
                    <a:pt x="0" y="418"/>
                  </a:cubicBezTo>
                  <a:cubicBezTo>
                    <a:pt x="84" y="301"/>
                    <a:pt x="100" y="13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0"/>
            <p:cNvSpPr/>
            <p:nvPr/>
          </p:nvSpPr>
          <p:spPr>
            <a:xfrm>
              <a:off x="3715201" y="4114770"/>
              <a:ext cx="2692" cy="5929"/>
            </a:xfrm>
            <a:custGeom>
              <a:avLst/>
              <a:gdLst/>
              <a:ahLst/>
              <a:cxnLst/>
              <a:rect l="l" t="t" r="r" b="b"/>
              <a:pathLst>
                <a:path w="84" h="185" extrusionOk="0">
                  <a:moveTo>
                    <a:pt x="67" y="1"/>
                  </a:moveTo>
                  <a:cubicBezTo>
                    <a:pt x="67" y="1"/>
                    <a:pt x="50" y="34"/>
                    <a:pt x="33" y="85"/>
                  </a:cubicBezTo>
                  <a:cubicBezTo>
                    <a:pt x="0" y="135"/>
                    <a:pt x="0" y="185"/>
                    <a:pt x="0" y="185"/>
                  </a:cubicBezTo>
                  <a:cubicBezTo>
                    <a:pt x="17" y="185"/>
                    <a:pt x="33" y="151"/>
                    <a:pt x="50" y="101"/>
                  </a:cubicBezTo>
                  <a:cubicBezTo>
                    <a:pt x="67" y="51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0"/>
            <p:cNvSpPr/>
            <p:nvPr/>
          </p:nvSpPr>
          <p:spPr>
            <a:xfrm>
              <a:off x="3717316" y="4119064"/>
              <a:ext cx="7019" cy="3782"/>
            </a:xfrm>
            <a:custGeom>
              <a:avLst/>
              <a:gdLst/>
              <a:ahLst/>
              <a:cxnLst/>
              <a:rect l="l" t="t" r="r" b="b"/>
              <a:pathLst>
                <a:path w="219" h="118" extrusionOk="0">
                  <a:moveTo>
                    <a:pt x="218" y="1"/>
                  </a:moveTo>
                  <a:cubicBezTo>
                    <a:pt x="168" y="1"/>
                    <a:pt x="135" y="17"/>
                    <a:pt x="101" y="51"/>
                  </a:cubicBezTo>
                  <a:cubicBezTo>
                    <a:pt x="34" y="67"/>
                    <a:pt x="1" y="101"/>
                    <a:pt x="1" y="118"/>
                  </a:cubicBezTo>
                  <a:cubicBezTo>
                    <a:pt x="34" y="101"/>
                    <a:pt x="84" y="84"/>
                    <a:pt x="118" y="67"/>
                  </a:cubicBezTo>
                  <a:cubicBezTo>
                    <a:pt x="168" y="34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0"/>
            <p:cNvSpPr/>
            <p:nvPr/>
          </p:nvSpPr>
          <p:spPr>
            <a:xfrm>
              <a:off x="3719464" y="4122814"/>
              <a:ext cx="8077" cy="3782"/>
            </a:xfrm>
            <a:custGeom>
              <a:avLst/>
              <a:gdLst/>
              <a:ahLst/>
              <a:cxnLst/>
              <a:rect l="l" t="t" r="r" b="b"/>
              <a:pathLst>
                <a:path w="252" h="118" extrusionOk="0">
                  <a:moveTo>
                    <a:pt x="251" y="1"/>
                  </a:moveTo>
                  <a:cubicBezTo>
                    <a:pt x="151" y="1"/>
                    <a:pt x="68" y="34"/>
                    <a:pt x="1" y="118"/>
                  </a:cubicBezTo>
                  <a:cubicBezTo>
                    <a:pt x="51" y="101"/>
                    <a:pt x="84" y="84"/>
                    <a:pt x="134" y="51"/>
                  </a:cubicBezTo>
                  <a:cubicBezTo>
                    <a:pt x="168" y="34"/>
                    <a:pt x="218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0"/>
            <p:cNvSpPr/>
            <p:nvPr/>
          </p:nvSpPr>
          <p:spPr>
            <a:xfrm>
              <a:off x="3701259" y="4120667"/>
              <a:ext cx="10224" cy="12371"/>
            </a:xfrm>
            <a:custGeom>
              <a:avLst/>
              <a:gdLst/>
              <a:ahLst/>
              <a:cxnLst/>
              <a:rect l="l" t="t" r="r" b="b"/>
              <a:pathLst>
                <a:path w="319" h="386" extrusionOk="0">
                  <a:moveTo>
                    <a:pt x="285" y="57"/>
                  </a:moveTo>
                  <a:cubicBezTo>
                    <a:pt x="285" y="88"/>
                    <a:pt x="285" y="120"/>
                    <a:pt x="285" y="151"/>
                  </a:cubicBezTo>
                  <a:cubicBezTo>
                    <a:pt x="268" y="201"/>
                    <a:pt x="251" y="251"/>
                    <a:pt x="218" y="285"/>
                  </a:cubicBezTo>
                  <a:cubicBezTo>
                    <a:pt x="168" y="318"/>
                    <a:pt x="118" y="352"/>
                    <a:pt x="51" y="352"/>
                  </a:cubicBezTo>
                  <a:cubicBezTo>
                    <a:pt x="17" y="352"/>
                    <a:pt x="17" y="318"/>
                    <a:pt x="34" y="302"/>
                  </a:cubicBezTo>
                  <a:cubicBezTo>
                    <a:pt x="51" y="268"/>
                    <a:pt x="67" y="251"/>
                    <a:pt x="84" y="218"/>
                  </a:cubicBezTo>
                  <a:cubicBezTo>
                    <a:pt x="118" y="185"/>
                    <a:pt x="168" y="151"/>
                    <a:pt x="201" y="118"/>
                  </a:cubicBezTo>
                  <a:cubicBezTo>
                    <a:pt x="235" y="93"/>
                    <a:pt x="264" y="72"/>
                    <a:pt x="285" y="57"/>
                  </a:cubicBezTo>
                  <a:close/>
                  <a:moveTo>
                    <a:pt x="285" y="1"/>
                  </a:moveTo>
                  <a:cubicBezTo>
                    <a:pt x="285" y="16"/>
                    <a:pt x="285" y="31"/>
                    <a:pt x="285" y="46"/>
                  </a:cubicBezTo>
                  <a:lnTo>
                    <a:pt x="285" y="46"/>
                  </a:lnTo>
                  <a:cubicBezTo>
                    <a:pt x="252" y="60"/>
                    <a:pt x="227" y="76"/>
                    <a:pt x="201" y="101"/>
                  </a:cubicBezTo>
                  <a:cubicBezTo>
                    <a:pt x="151" y="134"/>
                    <a:pt x="101" y="168"/>
                    <a:pt x="67" y="201"/>
                  </a:cubicBezTo>
                  <a:cubicBezTo>
                    <a:pt x="51" y="235"/>
                    <a:pt x="34" y="251"/>
                    <a:pt x="17" y="285"/>
                  </a:cubicBezTo>
                  <a:cubicBezTo>
                    <a:pt x="1" y="302"/>
                    <a:pt x="1" y="318"/>
                    <a:pt x="1" y="335"/>
                  </a:cubicBezTo>
                  <a:cubicBezTo>
                    <a:pt x="1" y="368"/>
                    <a:pt x="17" y="368"/>
                    <a:pt x="51" y="385"/>
                  </a:cubicBezTo>
                  <a:cubicBezTo>
                    <a:pt x="168" y="368"/>
                    <a:pt x="285" y="285"/>
                    <a:pt x="301" y="151"/>
                  </a:cubicBezTo>
                  <a:cubicBezTo>
                    <a:pt x="301" y="118"/>
                    <a:pt x="301" y="84"/>
                    <a:pt x="301" y="51"/>
                  </a:cubicBezTo>
                  <a:cubicBezTo>
                    <a:pt x="301" y="50"/>
                    <a:pt x="300" y="48"/>
                    <a:pt x="299" y="47"/>
                  </a:cubicBezTo>
                  <a:lnTo>
                    <a:pt x="299" y="47"/>
                  </a:lnTo>
                  <a:cubicBezTo>
                    <a:pt x="311" y="39"/>
                    <a:pt x="318" y="34"/>
                    <a:pt x="318" y="34"/>
                  </a:cubicBezTo>
                  <a:lnTo>
                    <a:pt x="318" y="34"/>
                  </a:lnTo>
                  <a:cubicBezTo>
                    <a:pt x="311" y="37"/>
                    <a:pt x="304" y="39"/>
                    <a:pt x="297" y="42"/>
                  </a:cubicBezTo>
                  <a:lnTo>
                    <a:pt x="297" y="42"/>
                  </a:lnTo>
                  <a:cubicBezTo>
                    <a:pt x="285" y="14"/>
                    <a:pt x="285" y="1"/>
                    <a:pt x="2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0"/>
            <p:cNvSpPr/>
            <p:nvPr/>
          </p:nvSpPr>
          <p:spPr>
            <a:xfrm>
              <a:off x="3710362" y="4121756"/>
              <a:ext cx="9134" cy="6731"/>
            </a:xfrm>
            <a:custGeom>
              <a:avLst/>
              <a:gdLst/>
              <a:ahLst/>
              <a:cxnLst/>
              <a:rect l="l" t="t" r="r" b="b"/>
              <a:pathLst>
                <a:path w="285" h="210" extrusionOk="0">
                  <a:moveTo>
                    <a:pt x="17" y="0"/>
                  </a:moveTo>
                  <a:cubicBezTo>
                    <a:pt x="17" y="17"/>
                    <a:pt x="51" y="17"/>
                    <a:pt x="101" y="34"/>
                  </a:cubicBezTo>
                  <a:cubicBezTo>
                    <a:pt x="134" y="50"/>
                    <a:pt x="168" y="67"/>
                    <a:pt x="201" y="84"/>
                  </a:cubicBezTo>
                  <a:cubicBezTo>
                    <a:pt x="235" y="100"/>
                    <a:pt x="268" y="151"/>
                    <a:pt x="251" y="167"/>
                  </a:cubicBezTo>
                  <a:cubicBezTo>
                    <a:pt x="231" y="174"/>
                    <a:pt x="213" y="178"/>
                    <a:pt x="196" y="178"/>
                  </a:cubicBezTo>
                  <a:cubicBezTo>
                    <a:pt x="174" y="178"/>
                    <a:pt x="154" y="170"/>
                    <a:pt x="134" y="151"/>
                  </a:cubicBezTo>
                  <a:cubicBezTo>
                    <a:pt x="101" y="151"/>
                    <a:pt x="68" y="117"/>
                    <a:pt x="51" y="100"/>
                  </a:cubicBezTo>
                  <a:cubicBezTo>
                    <a:pt x="34" y="67"/>
                    <a:pt x="17" y="34"/>
                    <a:pt x="1" y="0"/>
                  </a:cubicBezTo>
                  <a:lnTo>
                    <a:pt x="1" y="0"/>
                  </a:lnTo>
                  <a:cubicBezTo>
                    <a:pt x="1" y="50"/>
                    <a:pt x="17" y="84"/>
                    <a:pt x="34" y="100"/>
                  </a:cubicBezTo>
                  <a:cubicBezTo>
                    <a:pt x="51" y="134"/>
                    <a:pt x="84" y="167"/>
                    <a:pt x="118" y="184"/>
                  </a:cubicBezTo>
                  <a:cubicBezTo>
                    <a:pt x="143" y="201"/>
                    <a:pt x="168" y="209"/>
                    <a:pt x="193" y="209"/>
                  </a:cubicBezTo>
                  <a:cubicBezTo>
                    <a:pt x="218" y="209"/>
                    <a:pt x="243" y="201"/>
                    <a:pt x="268" y="184"/>
                  </a:cubicBezTo>
                  <a:cubicBezTo>
                    <a:pt x="285" y="167"/>
                    <a:pt x="285" y="134"/>
                    <a:pt x="268" y="117"/>
                  </a:cubicBezTo>
                  <a:cubicBezTo>
                    <a:pt x="251" y="84"/>
                    <a:pt x="235" y="67"/>
                    <a:pt x="218" y="67"/>
                  </a:cubicBezTo>
                  <a:cubicBezTo>
                    <a:pt x="184" y="50"/>
                    <a:pt x="151" y="34"/>
                    <a:pt x="118" y="17"/>
                  </a:cubicBezTo>
                  <a:cubicBezTo>
                    <a:pt x="84" y="0"/>
                    <a:pt x="51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0"/>
            <p:cNvSpPr/>
            <p:nvPr/>
          </p:nvSpPr>
          <p:spPr>
            <a:xfrm>
              <a:off x="3750007" y="4082655"/>
              <a:ext cx="32691" cy="11089"/>
            </a:xfrm>
            <a:custGeom>
              <a:avLst/>
              <a:gdLst/>
              <a:ahLst/>
              <a:cxnLst/>
              <a:rect l="l" t="t" r="r" b="b"/>
              <a:pathLst>
                <a:path w="1020" h="346" extrusionOk="0">
                  <a:moveTo>
                    <a:pt x="0" y="0"/>
                  </a:moveTo>
                  <a:cubicBezTo>
                    <a:pt x="0" y="17"/>
                    <a:pt x="17" y="34"/>
                    <a:pt x="17" y="51"/>
                  </a:cubicBezTo>
                  <a:cubicBezTo>
                    <a:pt x="50" y="84"/>
                    <a:pt x="67" y="117"/>
                    <a:pt x="100" y="134"/>
                  </a:cubicBezTo>
                  <a:cubicBezTo>
                    <a:pt x="231" y="275"/>
                    <a:pt x="410" y="346"/>
                    <a:pt x="594" y="346"/>
                  </a:cubicBezTo>
                  <a:cubicBezTo>
                    <a:pt x="692" y="346"/>
                    <a:pt x="792" y="325"/>
                    <a:pt x="886" y="285"/>
                  </a:cubicBezTo>
                  <a:cubicBezTo>
                    <a:pt x="919" y="268"/>
                    <a:pt x="953" y="251"/>
                    <a:pt x="986" y="218"/>
                  </a:cubicBezTo>
                  <a:cubicBezTo>
                    <a:pt x="1019" y="201"/>
                    <a:pt x="1019" y="184"/>
                    <a:pt x="1019" y="184"/>
                  </a:cubicBezTo>
                  <a:lnTo>
                    <a:pt x="1019" y="184"/>
                  </a:lnTo>
                  <a:cubicBezTo>
                    <a:pt x="1019" y="184"/>
                    <a:pt x="969" y="234"/>
                    <a:pt x="869" y="268"/>
                  </a:cubicBezTo>
                  <a:cubicBezTo>
                    <a:pt x="784" y="302"/>
                    <a:pt x="693" y="319"/>
                    <a:pt x="602" y="319"/>
                  </a:cubicBezTo>
                  <a:cubicBezTo>
                    <a:pt x="426" y="319"/>
                    <a:pt x="249" y="255"/>
                    <a:pt x="117" y="134"/>
                  </a:cubicBezTo>
                  <a:cubicBezTo>
                    <a:pt x="34" y="5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0"/>
            <p:cNvSpPr/>
            <p:nvPr/>
          </p:nvSpPr>
          <p:spPr>
            <a:xfrm>
              <a:off x="3776769" y="4092302"/>
              <a:ext cx="13942" cy="26794"/>
            </a:xfrm>
            <a:custGeom>
              <a:avLst/>
              <a:gdLst/>
              <a:ahLst/>
              <a:cxnLst/>
              <a:rect l="l" t="t" r="r" b="b"/>
              <a:pathLst>
                <a:path w="435" h="836" extrusionOk="0">
                  <a:moveTo>
                    <a:pt x="1" y="0"/>
                  </a:moveTo>
                  <a:cubicBezTo>
                    <a:pt x="118" y="301"/>
                    <a:pt x="268" y="568"/>
                    <a:pt x="435" y="836"/>
                  </a:cubicBezTo>
                  <a:cubicBezTo>
                    <a:pt x="301" y="552"/>
                    <a:pt x="151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0"/>
            <p:cNvSpPr/>
            <p:nvPr/>
          </p:nvSpPr>
          <p:spPr>
            <a:xfrm>
              <a:off x="3725906" y="4093360"/>
              <a:ext cx="19294" cy="9743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1"/>
                  </a:moveTo>
                  <a:lnTo>
                    <a:pt x="602" y="1"/>
                  </a:lnTo>
                  <a:cubicBezTo>
                    <a:pt x="385" y="67"/>
                    <a:pt x="184" y="168"/>
                    <a:pt x="0" y="301"/>
                  </a:cubicBezTo>
                  <a:cubicBezTo>
                    <a:pt x="0" y="303"/>
                    <a:pt x="1" y="304"/>
                    <a:pt x="3" y="304"/>
                  </a:cubicBezTo>
                  <a:cubicBezTo>
                    <a:pt x="24" y="304"/>
                    <a:pt x="148" y="227"/>
                    <a:pt x="301" y="151"/>
                  </a:cubicBezTo>
                  <a:cubicBezTo>
                    <a:pt x="468" y="67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0"/>
            <p:cNvSpPr/>
            <p:nvPr/>
          </p:nvSpPr>
          <p:spPr>
            <a:xfrm>
              <a:off x="3753757" y="4083585"/>
              <a:ext cx="3782" cy="2852"/>
            </a:xfrm>
            <a:custGeom>
              <a:avLst/>
              <a:gdLst/>
              <a:ahLst/>
              <a:cxnLst/>
              <a:rect l="l" t="t" r="r" b="b"/>
              <a:pathLst>
                <a:path w="118" h="89" extrusionOk="0">
                  <a:moveTo>
                    <a:pt x="10" y="0"/>
                  </a:moveTo>
                  <a:cubicBezTo>
                    <a:pt x="6" y="0"/>
                    <a:pt x="3" y="2"/>
                    <a:pt x="0" y="5"/>
                  </a:cubicBezTo>
                  <a:cubicBezTo>
                    <a:pt x="0" y="5"/>
                    <a:pt x="17" y="38"/>
                    <a:pt x="50" y="55"/>
                  </a:cubicBezTo>
                  <a:cubicBezTo>
                    <a:pt x="84" y="88"/>
                    <a:pt x="117" y="88"/>
                    <a:pt x="117" y="88"/>
                  </a:cubicBezTo>
                  <a:cubicBezTo>
                    <a:pt x="117" y="72"/>
                    <a:pt x="100" y="72"/>
                    <a:pt x="67" y="38"/>
                  </a:cubicBezTo>
                  <a:cubicBezTo>
                    <a:pt x="40" y="25"/>
                    <a:pt x="24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0"/>
            <p:cNvSpPr/>
            <p:nvPr/>
          </p:nvSpPr>
          <p:spPr>
            <a:xfrm>
              <a:off x="3761770" y="4088553"/>
              <a:ext cx="3782" cy="1506"/>
            </a:xfrm>
            <a:custGeom>
              <a:avLst/>
              <a:gdLst/>
              <a:ahLst/>
              <a:cxnLst/>
              <a:rect l="l" t="t" r="r" b="b"/>
              <a:pathLst>
                <a:path w="118" h="47" extrusionOk="0">
                  <a:moveTo>
                    <a:pt x="1" y="0"/>
                  </a:moveTo>
                  <a:cubicBezTo>
                    <a:pt x="1" y="0"/>
                    <a:pt x="17" y="17"/>
                    <a:pt x="51" y="34"/>
                  </a:cubicBezTo>
                  <a:cubicBezTo>
                    <a:pt x="68" y="42"/>
                    <a:pt x="84" y="46"/>
                    <a:pt x="97" y="46"/>
                  </a:cubicBezTo>
                  <a:cubicBezTo>
                    <a:pt x="109" y="46"/>
                    <a:pt x="118" y="42"/>
                    <a:pt x="118" y="34"/>
                  </a:cubicBezTo>
                  <a:cubicBezTo>
                    <a:pt x="118" y="34"/>
                    <a:pt x="101" y="17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0"/>
            <p:cNvSpPr/>
            <p:nvPr/>
          </p:nvSpPr>
          <p:spPr>
            <a:xfrm>
              <a:off x="3769269" y="4088553"/>
              <a:ext cx="4872" cy="1635"/>
            </a:xfrm>
            <a:custGeom>
              <a:avLst/>
              <a:gdLst/>
              <a:ahLst/>
              <a:cxnLst/>
              <a:rect l="l" t="t" r="r" b="b"/>
              <a:pathLst>
                <a:path w="152" h="51" extrusionOk="0">
                  <a:moveTo>
                    <a:pt x="151" y="0"/>
                  </a:moveTo>
                  <a:cubicBezTo>
                    <a:pt x="134" y="0"/>
                    <a:pt x="118" y="17"/>
                    <a:pt x="84" y="17"/>
                  </a:cubicBezTo>
                  <a:cubicBezTo>
                    <a:pt x="67" y="25"/>
                    <a:pt x="51" y="25"/>
                    <a:pt x="38" y="25"/>
                  </a:cubicBezTo>
                  <a:cubicBezTo>
                    <a:pt x="26" y="25"/>
                    <a:pt x="17" y="25"/>
                    <a:pt x="17" y="34"/>
                  </a:cubicBezTo>
                  <a:cubicBezTo>
                    <a:pt x="1" y="34"/>
                    <a:pt x="34" y="50"/>
                    <a:pt x="84" y="50"/>
                  </a:cubicBezTo>
                  <a:cubicBezTo>
                    <a:pt x="134" y="34"/>
                    <a:pt x="151" y="17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0"/>
            <p:cNvSpPr/>
            <p:nvPr/>
          </p:nvSpPr>
          <p:spPr>
            <a:xfrm>
              <a:off x="3777314" y="4086950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34" y="0"/>
                  </a:moveTo>
                  <a:cubicBezTo>
                    <a:pt x="17" y="17"/>
                    <a:pt x="0" y="17"/>
                    <a:pt x="0" y="17"/>
                  </a:cubicBezTo>
                  <a:cubicBezTo>
                    <a:pt x="0" y="34"/>
                    <a:pt x="17" y="34"/>
                    <a:pt x="34" y="34"/>
                  </a:cubicBezTo>
                  <a:cubicBezTo>
                    <a:pt x="50" y="34"/>
                    <a:pt x="67" y="17"/>
                    <a:pt x="67" y="17"/>
                  </a:cubicBezTo>
                  <a:cubicBezTo>
                    <a:pt x="67" y="0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0"/>
            <p:cNvSpPr/>
            <p:nvPr/>
          </p:nvSpPr>
          <p:spPr>
            <a:xfrm>
              <a:off x="3705009" y="4090155"/>
              <a:ext cx="397388" cy="313289"/>
            </a:xfrm>
            <a:custGeom>
              <a:avLst/>
              <a:gdLst/>
              <a:ahLst/>
              <a:cxnLst/>
              <a:rect l="l" t="t" r="r" b="b"/>
              <a:pathLst>
                <a:path w="12399" h="9775" extrusionOk="0">
                  <a:moveTo>
                    <a:pt x="2941" y="0"/>
                  </a:moveTo>
                  <a:lnTo>
                    <a:pt x="1" y="1788"/>
                  </a:lnTo>
                  <a:cubicBezTo>
                    <a:pt x="1" y="1788"/>
                    <a:pt x="4094" y="7503"/>
                    <a:pt x="4378" y="7803"/>
                  </a:cubicBezTo>
                  <a:cubicBezTo>
                    <a:pt x="4662" y="8104"/>
                    <a:pt x="8338" y="9775"/>
                    <a:pt x="8338" y="9775"/>
                  </a:cubicBezTo>
                  <a:lnTo>
                    <a:pt x="12398" y="7636"/>
                  </a:lnTo>
                  <a:cubicBezTo>
                    <a:pt x="12398" y="7636"/>
                    <a:pt x="7352" y="6116"/>
                    <a:pt x="6901" y="5715"/>
                  </a:cubicBezTo>
                  <a:cubicBezTo>
                    <a:pt x="6450" y="5314"/>
                    <a:pt x="2941" y="0"/>
                    <a:pt x="29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0"/>
            <p:cNvSpPr/>
            <p:nvPr/>
          </p:nvSpPr>
          <p:spPr>
            <a:xfrm>
              <a:off x="3532580" y="4290788"/>
              <a:ext cx="772245" cy="156051"/>
            </a:xfrm>
            <a:custGeom>
              <a:avLst/>
              <a:gdLst/>
              <a:ahLst/>
              <a:cxnLst/>
              <a:rect l="l" t="t" r="r" b="b"/>
              <a:pathLst>
                <a:path w="24095" h="4869" extrusionOk="0">
                  <a:moveTo>
                    <a:pt x="20584" y="0"/>
                  </a:moveTo>
                  <a:cubicBezTo>
                    <a:pt x="20194" y="0"/>
                    <a:pt x="19817" y="40"/>
                    <a:pt x="19483" y="140"/>
                  </a:cubicBezTo>
                  <a:cubicBezTo>
                    <a:pt x="18764" y="357"/>
                    <a:pt x="17611" y="1209"/>
                    <a:pt x="17611" y="1209"/>
                  </a:cubicBezTo>
                  <a:cubicBezTo>
                    <a:pt x="17611" y="1209"/>
                    <a:pt x="11328" y="1830"/>
                    <a:pt x="9182" y="1830"/>
                  </a:cubicBezTo>
                  <a:cubicBezTo>
                    <a:pt x="8967" y="1830"/>
                    <a:pt x="8794" y="1824"/>
                    <a:pt x="8672" y="1811"/>
                  </a:cubicBezTo>
                  <a:cubicBezTo>
                    <a:pt x="8227" y="1760"/>
                    <a:pt x="7148" y="1744"/>
                    <a:pt x="5908" y="1744"/>
                  </a:cubicBezTo>
                  <a:cubicBezTo>
                    <a:pt x="3428" y="1744"/>
                    <a:pt x="301" y="1811"/>
                    <a:pt x="301" y="1811"/>
                  </a:cubicBezTo>
                  <a:lnTo>
                    <a:pt x="0" y="4785"/>
                  </a:lnTo>
                  <a:lnTo>
                    <a:pt x="23693" y="4868"/>
                  </a:lnTo>
                  <a:lnTo>
                    <a:pt x="24094" y="741"/>
                  </a:lnTo>
                  <a:cubicBezTo>
                    <a:pt x="23974" y="661"/>
                    <a:pt x="22166" y="0"/>
                    <a:pt x="20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0"/>
            <p:cNvSpPr/>
            <p:nvPr/>
          </p:nvSpPr>
          <p:spPr>
            <a:xfrm>
              <a:off x="3857086" y="4311332"/>
              <a:ext cx="267810" cy="38043"/>
            </a:xfrm>
            <a:custGeom>
              <a:avLst/>
              <a:gdLst/>
              <a:ahLst/>
              <a:cxnLst/>
              <a:rect l="l" t="t" r="r" b="b"/>
              <a:pathLst>
                <a:path w="8356" h="1187" extrusionOk="0">
                  <a:moveTo>
                    <a:pt x="8355" y="0"/>
                  </a:moveTo>
                  <a:cubicBezTo>
                    <a:pt x="8322" y="17"/>
                    <a:pt x="8305" y="33"/>
                    <a:pt x="8272" y="50"/>
                  </a:cubicBezTo>
                  <a:cubicBezTo>
                    <a:pt x="8238" y="84"/>
                    <a:pt x="8171" y="134"/>
                    <a:pt x="8071" y="201"/>
                  </a:cubicBezTo>
                  <a:cubicBezTo>
                    <a:pt x="7820" y="368"/>
                    <a:pt x="7536" y="501"/>
                    <a:pt x="7236" y="568"/>
                  </a:cubicBezTo>
                  <a:cubicBezTo>
                    <a:pt x="6851" y="602"/>
                    <a:pt x="6400" y="652"/>
                    <a:pt x="5899" y="702"/>
                  </a:cubicBezTo>
                  <a:cubicBezTo>
                    <a:pt x="5648" y="718"/>
                    <a:pt x="5381" y="735"/>
                    <a:pt x="5097" y="752"/>
                  </a:cubicBezTo>
                  <a:cubicBezTo>
                    <a:pt x="4830" y="752"/>
                    <a:pt x="4546" y="769"/>
                    <a:pt x="4245" y="802"/>
                  </a:cubicBezTo>
                  <a:cubicBezTo>
                    <a:pt x="3075" y="886"/>
                    <a:pt x="2006" y="1003"/>
                    <a:pt x="1237" y="1069"/>
                  </a:cubicBezTo>
                  <a:lnTo>
                    <a:pt x="335" y="1153"/>
                  </a:lnTo>
                  <a:lnTo>
                    <a:pt x="84" y="1170"/>
                  </a:lnTo>
                  <a:cubicBezTo>
                    <a:pt x="51" y="1170"/>
                    <a:pt x="18" y="1186"/>
                    <a:pt x="1" y="1186"/>
                  </a:cubicBezTo>
                  <a:lnTo>
                    <a:pt x="335" y="1186"/>
                  </a:lnTo>
                  <a:cubicBezTo>
                    <a:pt x="552" y="1170"/>
                    <a:pt x="853" y="1153"/>
                    <a:pt x="1237" y="1119"/>
                  </a:cubicBezTo>
                  <a:lnTo>
                    <a:pt x="4262" y="869"/>
                  </a:lnTo>
                  <a:cubicBezTo>
                    <a:pt x="4546" y="852"/>
                    <a:pt x="4830" y="835"/>
                    <a:pt x="5114" y="819"/>
                  </a:cubicBezTo>
                  <a:cubicBezTo>
                    <a:pt x="5381" y="802"/>
                    <a:pt x="5648" y="785"/>
                    <a:pt x="5899" y="769"/>
                  </a:cubicBezTo>
                  <a:cubicBezTo>
                    <a:pt x="6417" y="718"/>
                    <a:pt x="6868" y="668"/>
                    <a:pt x="7252" y="618"/>
                  </a:cubicBezTo>
                  <a:cubicBezTo>
                    <a:pt x="7553" y="535"/>
                    <a:pt x="7837" y="401"/>
                    <a:pt x="8088" y="217"/>
                  </a:cubicBezTo>
                  <a:cubicBezTo>
                    <a:pt x="8155" y="167"/>
                    <a:pt x="8221" y="117"/>
                    <a:pt x="8288" y="67"/>
                  </a:cubicBezTo>
                  <a:cubicBezTo>
                    <a:pt x="8305" y="33"/>
                    <a:pt x="8338" y="17"/>
                    <a:pt x="83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0"/>
            <p:cNvSpPr/>
            <p:nvPr/>
          </p:nvSpPr>
          <p:spPr>
            <a:xfrm>
              <a:off x="3547580" y="4348799"/>
              <a:ext cx="10737" cy="92144"/>
            </a:xfrm>
            <a:custGeom>
              <a:avLst/>
              <a:gdLst/>
              <a:ahLst/>
              <a:cxnLst/>
              <a:rect l="l" t="t" r="r" b="b"/>
              <a:pathLst>
                <a:path w="335" h="2875" extrusionOk="0">
                  <a:moveTo>
                    <a:pt x="318" y="1"/>
                  </a:moveTo>
                  <a:cubicBezTo>
                    <a:pt x="284" y="1"/>
                    <a:pt x="218" y="652"/>
                    <a:pt x="134" y="1438"/>
                  </a:cubicBezTo>
                  <a:cubicBezTo>
                    <a:pt x="50" y="2223"/>
                    <a:pt x="0" y="2874"/>
                    <a:pt x="17" y="2874"/>
                  </a:cubicBezTo>
                  <a:cubicBezTo>
                    <a:pt x="50" y="2874"/>
                    <a:pt x="117" y="2240"/>
                    <a:pt x="201" y="1438"/>
                  </a:cubicBezTo>
                  <a:cubicBezTo>
                    <a:pt x="284" y="652"/>
                    <a:pt x="334" y="17"/>
                    <a:pt x="3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0"/>
            <p:cNvSpPr/>
            <p:nvPr/>
          </p:nvSpPr>
          <p:spPr>
            <a:xfrm>
              <a:off x="3851734" y="4350401"/>
              <a:ext cx="4327" cy="38075"/>
            </a:xfrm>
            <a:custGeom>
              <a:avLst/>
              <a:gdLst/>
              <a:ahLst/>
              <a:cxnLst/>
              <a:rect l="l" t="t" r="r" b="b"/>
              <a:pathLst>
                <a:path w="135" h="118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51" y="385"/>
                    <a:pt x="1" y="786"/>
                    <a:pt x="1" y="1187"/>
                  </a:cubicBezTo>
                  <a:cubicBezTo>
                    <a:pt x="101" y="803"/>
                    <a:pt x="134" y="402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0"/>
            <p:cNvSpPr/>
            <p:nvPr/>
          </p:nvSpPr>
          <p:spPr>
            <a:xfrm>
              <a:off x="3859234" y="4349311"/>
              <a:ext cx="14487" cy="45030"/>
            </a:xfrm>
            <a:custGeom>
              <a:avLst/>
              <a:gdLst/>
              <a:ahLst/>
              <a:cxnLst/>
              <a:rect l="l" t="t" r="r" b="b"/>
              <a:pathLst>
                <a:path w="452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51" y="486"/>
                    <a:pt x="201" y="970"/>
                    <a:pt x="435" y="1405"/>
                  </a:cubicBezTo>
                  <a:cubicBezTo>
                    <a:pt x="452" y="1405"/>
                    <a:pt x="335" y="1087"/>
                    <a:pt x="218" y="703"/>
                  </a:cubicBezTo>
                  <a:cubicBezTo>
                    <a:pt x="87" y="328"/>
                    <a:pt x="21" y="1"/>
                    <a:pt x="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0"/>
            <p:cNvSpPr/>
            <p:nvPr/>
          </p:nvSpPr>
          <p:spPr>
            <a:xfrm>
              <a:off x="3715714" y="4111565"/>
              <a:ext cx="96983" cy="46088"/>
            </a:xfrm>
            <a:custGeom>
              <a:avLst/>
              <a:gdLst/>
              <a:ahLst/>
              <a:cxnLst/>
              <a:rect l="l" t="t" r="r" b="b"/>
              <a:pathLst>
                <a:path w="3026" h="1438" extrusionOk="0">
                  <a:moveTo>
                    <a:pt x="3025" y="1"/>
                  </a:moveTo>
                  <a:lnTo>
                    <a:pt x="3025" y="1"/>
                  </a:lnTo>
                  <a:cubicBezTo>
                    <a:pt x="2875" y="68"/>
                    <a:pt x="2724" y="134"/>
                    <a:pt x="2591" y="218"/>
                  </a:cubicBezTo>
                  <a:cubicBezTo>
                    <a:pt x="2323" y="368"/>
                    <a:pt x="1956" y="552"/>
                    <a:pt x="1538" y="753"/>
                  </a:cubicBezTo>
                  <a:cubicBezTo>
                    <a:pt x="1120" y="953"/>
                    <a:pt x="736" y="1120"/>
                    <a:pt x="452" y="1237"/>
                  </a:cubicBezTo>
                  <a:cubicBezTo>
                    <a:pt x="302" y="1287"/>
                    <a:pt x="151" y="1354"/>
                    <a:pt x="1" y="1438"/>
                  </a:cubicBezTo>
                  <a:cubicBezTo>
                    <a:pt x="51" y="1421"/>
                    <a:pt x="84" y="1421"/>
                    <a:pt x="134" y="1404"/>
                  </a:cubicBezTo>
                  <a:cubicBezTo>
                    <a:pt x="218" y="1371"/>
                    <a:pt x="335" y="1337"/>
                    <a:pt x="469" y="1287"/>
                  </a:cubicBezTo>
                  <a:cubicBezTo>
                    <a:pt x="753" y="1170"/>
                    <a:pt x="1137" y="1020"/>
                    <a:pt x="1555" y="819"/>
                  </a:cubicBezTo>
                  <a:cubicBezTo>
                    <a:pt x="1989" y="619"/>
                    <a:pt x="2357" y="418"/>
                    <a:pt x="2607" y="268"/>
                  </a:cubicBezTo>
                  <a:cubicBezTo>
                    <a:pt x="2741" y="185"/>
                    <a:pt x="2841" y="118"/>
                    <a:pt x="2925" y="68"/>
                  </a:cubicBezTo>
                  <a:cubicBezTo>
                    <a:pt x="2958" y="51"/>
                    <a:pt x="2992" y="34"/>
                    <a:pt x="3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0"/>
            <p:cNvSpPr/>
            <p:nvPr/>
          </p:nvSpPr>
          <p:spPr>
            <a:xfrm>
              <a:off x="3897790" y="4273289"/>
              <a:ext cx="27883" cy="24134"/>
            </a:xfrm>
            <a:custGeom>
              <a:avLst/>
              <a:gdLst/>
              <a:ahLst/>
              <a:cxnLst/>
              <a:rect l="l" t="t" r="r" b="b"/>
              <a:pathLst>
                <a:path w="870" h="75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519" y="168"/>
                    <a:pt x="218" y="435"/>
                    <a:pt x="1" y="753"/>
                  </a:cubicBezTo>
                  <a:cubicBezTo>
                    <a:pt x="285" y="502"/>
                    <a:pt x="586" y="251"/>
                    <a:pt x="8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0"/>
            <p:cNvSpPr/>
            <p:nvPr/>
          </p:nvSpPr>
          <p:spPr>
            <a:xfrm>
              <a:off x="3914392" y="4272744"/>
              <a:ext cx="11282" cy="32178"/>
            </a:xfrm>
            <a:custGeom>
              <a:avLst/>
              <a:gdLst/>
              <a:ahLst/>
              <a:cxnLst/>
              <a:rect l="l" t="t" r="r" b="b"/>
              <a:pathLst>
                <a:path w="352" h="1004" extrusionOk="0">
                  <a:moveTo>
                    <a:pt x="352" y="1"/>
                  </a:moveTo>
                  <a:cubicBezTo>
                    <a:pt x="184" y="318"/>
                    <a:pt x="68" y="669"/>
                    <a:pt x="1" y="1004"/>
                  </a:cubicBezTo>
                  <a:cubicBezTo>
                    <a:pt x="151" y="686"/>
                    <a:pt x="285" y="352"/>
                    <a:pt x="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0"/>
            <p:cNvSpPr/>
            <p:nvPr/>
          </p:nvSpPr>
          <p:spPr>
            <a:xfrm>
              <a:off x="4198227" y="4395399"/>
              <a:ext cx="35351" cy="34293"/>
            </a:xfrm>
            <a:custGeom>
              <a:avLst/>
              <a:gdLst/>
              <a:ahLst/>
              <a:cxnLst/>
              <a:rect l="l" t="t" r="r" b="b"/>
              <a:pathLst>
                <a:path w="1103" h="1070" extrusionOk="0">
                  <a:moveTo>
                    <a:pt x="34" y="0"/>
                  </a:moveTo>
                  <a:cubicBezTo>
                    <a:pt x="0" y="84"/>
                    <a:pt x="0" y="167"/>
                    <a:pt x="0" y="251"/>
                  </a:cubicBezTo>
                  <a:cubicBezTo>
                    <a:pt x="50" y="702"/>
                    <a:pt x="401" y="1053"/>
                    <a:pt x="852" y="1070"/>
                  </a:cubicBezTo>
                  <a:cubicBezTo>
                    <a:pt x="936" y="1070"/>
                    <a:pt x="1036" y="1053"/>
                    <a:pt x="1103" y="1019"/>
                  </a:cubicBezTo>
                  <a:cubicBezTo>
                    <a:pt x="1103" y="1016"/>
                    <a:pt x="1099" y="1015"/>
                    <a:pt x="1090" y="1015"/>
                  </a:cubicBezTo>
                  <a:cubicBezTo>
                    <a:pt x="1067" y="1015"/>
                    <a:pt x="1014" y="1024"/>
                    <a:pt x="940" y="1024"/>
                  </a:cubicBezTo>
                  <a:cubicBezTo>
                    <a:pt x="914" y="1024"/>
                    <a:pt x="884" y="1023"/>
                    <a:pt x="852" y="1019"/>
                  </a:cubicBezTo>
                  <a:cubicBezTo>
                    <a:pt x="451" y="969"/>
                    <a:pt x="117" y="652"/>
                    <a:pt x="50" y="251"/>
                  </a:cubicBezTo>
                  <a:cubicBezTo>
                    <a:pt x="34" y="100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0"/>
            <p:cNvSpPr/>
            <p:nvPr/>
          </p:nvSpPr>
          <p:spPr>
            <a:xfrm>
              <a:off x="353793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0"/>
            <p:cNvSpPr/>
            <p:nvPr/>
          </p:nvSpPr>
          <p:spPr>
            <a:xfrm>
              <a:off x="3555592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0"/>
            <p:cNvSpPr/>
            <p:nvPr/>
          </p:nvSpPr>
          <p:spPr>
            <a:xfrm>
              <a:off x="357273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0"/>
            <p:cNvSpPr/>
            <p:nvPr/>
          </p:nvSpPr>
          <p:spPr>
            <a:xfrm>
              <a:off x="3590398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0"/>
            <p:cNvSpPr/>
            <p:nvPr/>
          </p:nvSpPr>
          <p:spPr>
            <a:xfrm>
              <a:off x="3607545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0"/>
            <p:cNvSpPr/>
            <p:nvPr/>
          </p:nvSpPr>
          <p:spPr>
            <a:xfrm>
              <a:off x="3625237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0"/>
            <p:cNvSpPr/>
            <p:nvPr/>
          </p:nvSpPr>
          <p:spPr>
            <a:xfrm>
              <a:off x="3642351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0"/>
            <p:cNvSpPr/>
            <p:nvPr/>
          </p:nvSpPr>
          <p:spPr>
            <a:xfrm>
              <a:off x="366004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0"/>
            <p:cNvSpPr/>
            <p:nvPr/>
          </p:nvSpPr>
          <p:spPr>
            <a:xfrm>
              <a:off x="367770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0" y="17"/>
                    <a:pt x="0" y="34"/>
                  </a:cubicBezTo>
                  <a:cubicBezTo>
                    <a:pt x="0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0"/>
            <p:cNvSpPr/>
            <p:nvPr/>
          </p:nvSpPr>
          <p:spPr>
            <a:xfrm>
              <a:off x="3694849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0"/>
            <p:cNvSpPr/>
            <p:nvPr/>
          </p:nvSpPr>
          <p:spPr>
            <a:xfrm>
              <a:off x="371250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0"/>
            <p:cNvSpPr/>
            <p:nvPr/>
          </p:nvSpPr>
          <p:spPr>
            <a:xfrm>
              <a:off x="3729656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0"/>
            <p:cNvSpPr/>
            <p:nvPr/>
          </p:nvSpPr>
          <p:spPr>
            <a:xfrm>
              <a:off x="374731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0"/>
            <p:cNvSpPr/>
            <p:nvPr/>
          </p:nvSpPr>
          <p:spPr>
            <a:xfrm>
              <a:off x="3764975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0"/>
            <p:cNvSpPr/>
            <p:nvPr/>
          </p:nvSpPr>
          <p:spPr>
            <a:xfrm>
              <a:off x="3782121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0"/>
            <p:cNvSpPr/>
            <p:nvPr/>
          </p:nvSpPr>
          <p:spPr>
            <a:xfrm>
              <a:off x="379981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0"/>
            <p:cNvSpPr/>
            <p:nvPr/>
          </p:nvSpPr>
          <p:spPr>
            <a:xfrm>
              <a:off x="3816928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0"/>
            <p:cNvSpPr/>
            <p:nvPr/>
          </p:nvSpPr>
          <p:spPr>
            <a:xfrm>
              <a:off x="383461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0"/>
            <p:cNvSpPr/>
            <p:nvPr/>
          </p:nvSpPr>
          <p:spPr>
            <a:xfrm>
              <a:off x="3851734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0"/>
            <p:cNvSpPr/>
            <p:nvPr/>
          </p:nvSpPr>
          <p:spPr>
            <a:xfrm>
              <a:off x="3869426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0"/>
            <p:cNvSpPr/>
            <p:nvPr/>
          </p:nvSpPr>
          <p:spPr>
            <a:xfrm>
              <a:off x="388708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0"/>
            <p:cNvSpPr/>
            <p:nvPr/>
          </p:nvSpPr>
          <p:spPr>
            <a:xfrm>
              <a:off x="390423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0"/>
            <p:cNvSpPr/>
            <p:nvPr/>
          </p:nvSpPr>
          <p:spPr>
            <a:xfrm>
              <a:off x="392189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0"/>
            <p:cNvSpPr/>
            <p:nvPr/>
          </p:nvSpPr>
          <p:spPr>
            <a:xfrm>
              <a:off x="3939038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0"/>
            <p:cNvSpPr/>
            <p:nvPr/>
          </p:nvSpPr>
          <p:spPr>
            <a:xfrm>
              <a:off x="395669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0"/>
            <p:cNvSpPr/>
            <p:nvPr/>
          </p:nvSpPr>
          <p:spPr>
            <a:xfrm>
              <a:off x="3973845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0"/>
            <p:cNvSpPr/>
            <p:nvPr/>
          </p:nvSpPr>
          <p:spPr>
            <a:xfrm>
              <a:off x="3991504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0"/>
            <p:cNvSpPr/>
            <p:nvPr/>
          </p:nvSpPr>
          <p:spPr>
            <a:xfrm>
              <a:off x="4009196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0"/>
            <p:cNvSpPr/>
            <p:nvPr/>
          </p:nvSpPr>
          <p:spPr>
            <a:xfrm>
              <a:off x="4026310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0"/>
            <p:cNvSpPr/>
            <p:nvPr/>
          </p:nvSpPr>
          <p:spPr>
            <a:xfrm>
              <a:off x="404400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0"/>
            <p:cNvSpPr/>
            <p:nvPr/>
          </p:nvSpPr>
          <p:spPr>
            <a:xfrm>
              <a:off x="4061117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0"/>
            <p:cNvSpPr/>
            <p:nvPr/>
          </p:nvSpPr>
          <p:spPr>
            <a:xfrm>
              <a:off x="407880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0"/>
            <p:cNvSpPr/>
            <p:nvPr/>
          </p:nvSpPr>
          <p:spPr>
            <a:xfrm>
              <a:off x="409646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0"/>
            <p:cNvSpPr/>
            <p:nvPr/>
          </p:nvSpPr>
          <p:spPr>
            <a:xfrm>
              <a:off x="411361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0"/>
            <p:cNvSpPr/>
            <p:nvPr/>
          </p:nvSpPr>
          <p:spPr>
            <a:xfrm>
              <a:off x="4131274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0"/>
            <p:cNvSpPr/>
            <p:nvPr/>
          </p:nvSpPr>
          <p:spPr>
            <a:xfrm>
              <a:off x="4148421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0"/>
            <p:cNvSpPr/>
            <p:nvPr/>
          </p:nvSpPr>
          <p:spPr>
            <a:xfrm>
              <a:off x="4166080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0"/>
            <p:cNvSpPr/>
            <p:nvPr/>
          </p:nvSpPr>
          <p:spPr>
            <a:xfrm>
              <a:off x="4183227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0"/>
            <p:cNvSpPr/>
            <p:nvPr/>
          </p:nvSpPr>
          <p:spPr>
            <a:xfrm>
              <a:off x="4200887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0"/>
            <p:cNvSpPr/>
            <p:nvPr/>
          </p:nvSpPr>
          <p:spPr>
            <a:xfrm>
              <a:off x="4218034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0"/>
            <p:cNvSpPr/>
            <p:nvPr/>
          </p:nvSpPr>
          <p:spPr>
            <a:xfrm>
              <a:off x="4235693" y="4400207"/>
              <a:ext cx="577" cy="2179"/>
            </a:xfrm>
            <a:custGeom>
              <a:avLst/>
              <a:gdLst/>
              <a:ahLst/>
              <a:cxnLst/>
              <a:rect l="l" t="t" r="r" b="b"/>
              <a:pathLst>
                <a:path w="18" h="68" extrusionOk="0">
                  <a:moveTo>
                    <a:pt x="1" y="1"/>
                  </a:moveTo>
                  <a:cubicBezTo>
                    <a:pt x="1" y="1"/>
                    <a:pt x="1" y="17"/>
                    <a:pt x="1" y="34"/>
                  </a:cubicBezTo>
                  <a:cubicBezTo>
                    <a:pt x="1" y="51"/>
                    <a:pt x="1" y="67"/>
                    <a:pt x="1" y="67"/>
                  </a:cubicBezTo>
                  <a:cubicBezTo>
                    <a:pt x="18" y="67"/>
                    <a:pt x="18" y="51"/>
                    <a:pt x="18" y="34"/>
                  </a:cubicBezTo>
                  <a:cubicBezTo>
                    <a:pt x="18" y="17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0"/>
            <p:cNvSpPr/>
            <p:nvPr/>
          </p:nvSpPr>
          <p:spPr>
            <a:xfrm>
              <a:off x="3760167" y="4143550"/>
              <a:ext cx="5929" cy="7147"/>
            </a:xfrm>
            <a:custGeom>
              <a:avLst/>
              <a:gdLst/>
              <a:ahLst/>
              <a:cxnLst/>
              <a:rect l="l" t="t" r="r" b="b"/>
              <a:pathLst>
                <a:path w="185" h="223" extrusionOk="0">
                  <a:moveTo>
                    <a:pt x="12" y="1"/>
                  </a:moveTo>
                  <a:cubicBezTo>
                    <a:pt x="7" y="1"/>
                    <a:pt x="3" y="2"/>
                    <a:pt x="1" y="5"/>
                  </a:cubicBezTo>
                  <a:cubicBezTo>
                    <a:pt x="1" y="5"/>
                    <a:pt x="17" y="72"/>
                    <a:pt x="51" y="122"/>
                  </a:cubicBezTo>
                  <a:cubicBezTo>
                    <a:pt x="101" y="189"/>
                    <a:pt x="151" y="222"/>
                    <a:pt x="168" y="222"/>
                  </a:cubicBezTo>
                  <a:cubicBezTo>
                    <a:pt x="184" y="206"/>
                    <a:pt x="168" y="156"/>
                    <a:pt x="118" y="89"/>
                  </a:cubicBezTo>
                  <a:cubicBezTo>
                    <a:pt x="76" y="33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0"/>
            <p:cNvSpPr/>
            <p:nvPr/>
          </p:nvSpPr>
          <p:spPr>
            <a:xfrm>
              <a:off x="3769814" y="4157524"/>
              <a:ext cx="6442" cy="7243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70"/>
                    <a:pt x="67" y="137"/>
                  </a:cubicBezTo>
                  <a:cubicBezTo>
                    <a:pt x="109" y="193"/>
                    <a:pt x="150" y="225"/>
                    <a:pt x="173" y="225"/>
                  </a:cubicBezTo>
                  <a:cubicBezTo>
                    <a:pt x="177" y="225"/>
                    <a:pt x="181" y="224"/>
                    <a:pt x="184" y="221"/>
                  </a:cubicBezTo>
                  <a:cubicBezTo>
                    <a:pt x="201" y="221"/>
                    <a:pt x="167" y="154"/>
                    <a:pt x="134" y="104"/>
                  </a:cubicBezTo>
                  <a:cubicBezTo>
                    <a:pt x="90" y="46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0"/>
            <p:cNvSpPr/>
            <p:nvPr/>
          </p:nvSpPr>
          <p:spPr>
            <a:xfrm>
              <a:off x="3779974" y="4171947"/>
              <a:ext cx="5929" cy="7243"/>
            </a:xfrm>
            <a:custGeom>
              <a:avLst/>
              <a:gdLst/>
              <a:ahLst/>
              <a:cxnLst/>
              <a:rect l="l" t="t" r="r" b="b"/>
              <a:pathLst>
                <a:path w="185" h="226" extrusionOk="0">
                  <a:moveTo>
                    <a:pt x="29" y="1"/>
                  </a:moveTo>
                  <a:cubicBezTo>
                    <a:pt x="24" y="1"/>
                    <a:pt x="20" y="2"/>
                    <a:pt x="18" y="5"/>
                  </a:cubicBezTo>
                  <a:cubicBezTo>
                    <a:pt x="1" y="5"/>
                    <a:pt x="34" y="72"/>
                    <a:pt x="68" y="138"/>
                  </a:cubicBezTo>
                  <a:cubicBezTo>
                    <a:pt x="111" y="182"/>
                    <a:pt x="154" y="225"/>
                    <a:pt x="176" y="225"/>
                  </a:cubicBezTo>
                  <a:cubicBezTo>
                    <a:pt x="180" y="225"/>
                    <a:pt x="182" y="224"/>
                    <a:pt x="185" y="222"/>
                  </a:cubicBezTo>
                  <a:cubicBezTo>
                    <a:pt x="185" y="205"/>
                    <a:pt x="168" y="155"/>
                    <a:pt x="134" y="88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0"/>
            <p:cNvSpPr/>
            <p:nvPr/>
          </p:nvSpPr>
          <p:spPr>
            <a:xfrm>
              <a:off x="3790166" y="4186017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7" y="0"/>
                  </a:moveTo>
                  <a:cubicBezTo>
                    <a:pt x="0" y="17"/>
                    <a:pt x="17" y="84"/>
                    <a:pt x="67" y="134"/>
                  </a:cubicBezTo>
                  <a:cubicBezTo>
                    <a:pt x="117" y="201"/>
                    <a:pt x="151" y="234"/>
                    <a:pt x="167" y="234"/>
                  </a:cubicBezTo>
                  <a:cubicBezTo>
                    <a:pt x="184" y="217"/>
                    <a:pt x="167" y="151"/>
                    <a:pt x="117" y="100"/>
                  </a:cubicBezTo>
                  <a:cubicBezTo>
                    <a:pt x="84" y="34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0"/>
            <p:cNvSpPr/>
            <p:nvPr/>
          </p:nvSpPr>
          <p:spPr>
            <a:xfrm>
              <a:off x="3800326" y="4200375"/>
              <a:ext cx="5929" cy="7179"/>
            </a:xfrm>
            <a:custGeom>
              <a:avLst/>
              <a:gdLst/>
              <a:ahLst/>
              <a:cxnLst/>
              <a:rect l="l" t="t" r="r" b="b"/>
              <a:pathLst>
                <a:path w="185" h="224" extrusionOk="0">
                  <a:moveTo>
                    <a:pt x="26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" y="20"/>
                    <a:pt x="17" y="70"/>
                    <a:pt x="68" y="137"/>
                  </a:cubicBezTo>
                  <a:cubicBezTo>
                    <a:pt x="97" y="180"/>
                    <a:pt x="138" y="224"/>
                    <a:pt x="159" y="224"/>
                  </a:cubicBezTo>
                  <a:cubicBezTo>
                    <a:pt x="163" y="224"/>
                    <a:pt x="166" y="223"/>
                    <a:pt x="168" y="221"/>
                  </a:cubicBezTo>
                  <a:cubicBezTo>
                    <a:pt x="185" y="221"/>
                    <a:pt x="168" y="154"/>
                    <a:pt x="118" y="87"/>
                  </a:cubicBezTo>
                  <a:cubicBezTo>
                    <a:pt x="89" y="43"/>
                    <a:pt x="47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0"/>
            <p:cNvSpPr/>
            <p:nvPr/>
          </p:nvSpPr>
          <p:spPr>
            <a:xfrm>
              <a:off x="3810518" y="4214798"/>
              <a:ext cx="5897" cy="7115"/>
            </a:xfrm>
            <a:custGeom>
              <a:avLst/>
              <a:gdLst/>
              <a:ahLst/>
              <a:cxnLst/>
              <a:rect l="l" t="t" r="r" b="b"/>
              <a:pathLst>
                <a:path w="184" h="222" extrusionOk="0">
                  <a:moveTo>
                    <a:pt x="27" y="0"/>
                  </a:moveTo>
                  <a:cubicBezTo>
                    <a:pt x="23" y="0"/>
                    <a:pt x="20" y="2"/>
                    <a:pt x="17" y="4"/>
                  </a:cubicBezTo>
                  <a:cubicBezTo>
                    <a:pt x="0" y="4"/>
                    <a:pt x="17" y="71"/>
                    <a:pt x="67" y="121"/>
                  </a:cubicBezTo>
                  <a:cubicBezTo>
                    <a:pt x="100" y="188"/>
                    <a:pt x="151" y="222"/>
                    <a:pt x="167" y="222"/>
                  </a:cubicBezTo>
                  <a:cubicBezTo>
                    <a:pt x="184" y="205"/>
                    <a:pt x="167" y="155"/>
                    <a:pt x="117" y="88"/>
                  </a:cubicBezTo>
                  <a:cubicBezTo>
                    <a:pt x="76" y="33"/>
                    <a:pt x="46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0"/>
            <p:cNvSpPr/>
            <p:nvPr/>
          </p:nvSpPr>
          <p:spPr>
            <a:xfrm>
              <a:off x="3820133" y="4228739"/>
              <a:ext cx="6474" cy="7243"/>
            </a:xfrm>
            <a:custGeom>
              <a:avLst/>
              <a:gdLst/>
              <a:ahLst/>
              <a:cxnLst/>
              <a:rect l="l" t="t" r="r" b="b"/>
              <a:pathLst>
                <a:path w="202" h="226" extrusionOk="0">
                  <a:moveTo>
                    <a:pt x="26" y="1"/>
                  </a:moveTo>
                  <a:cubicBezTo>
                    <a:pt x="23" y="1"/>
                    <a:pt x="20" y="2"/>
                    <a:pt x="18" y="4"/>
                  </a:cubicBezTo>
                  <a:cubicBezTo>
                    <a:pt x="1" y="21"/>
                    <a:pt x="34" y="71"/>
                    <a:pt x="68" y="138"/>
                  </a:cubicBezTo>
                  <a:cubicBezTo>
                    <a:pt x="109" y="193"/>
                    <a:pt x="151" y="225"/>
                    <a:pt x="173" y="225"/>
                  </a:cubicBezTo>
                  <a:cubicBezTo>
                    <a:pt x="178" y="225"/>
                    <a:pt x="182" y="224"/>
                    <a:pt x="185" y="221"/>
                  </a:cubicBezTo>
                  <a:cubicBezTo>
                    <a:pt x="201" y="221"/>
                    <a:pt x="168" y="154"/>
                    <a:pt x="135" y="104"/>
                  </a:cubicBezTo>
                  <a:cubicBezTo>
                    <a:pt x="91" y="46"/>
                    <a:pt x="48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0"/>
            <p:cNvSpPr/>
            <p:nvPr/>
          </p:nvSpPr>
          <p:spPr>
            <a:xfrm>
              <a:off x="3830325" y="4243162"/>
              <a:ext cx="6442" cy="7243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0" y="5"/>
                    <a:pt x="34" y="72"/>
                    <a:pt x="67" y="139"/>
                  </a:cubicBezTo>
                  <a:cubicBezTo>
                    <a:pt x="111" y="182"/>
                    <a:pt x="154" y="226"/>
                    <a:pt x="176" y="226"/>
                  </a:cubicBezTo>
                  <a:cubicBezTo>
                    <a:pt x="179" y="226"/>
                    <a:pt x="182" y="224"/>
                    <a:pt x="184" y="222"/>
                  </a:cubicBezTo>
                  <a:cubicBezTo>
                    <a:pt x="201" y="206"/>
                    <a:pt x="168" y="155"/>
                    <a:pt x="134" y="89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0"/>
            <p:cNvSpPr/>
            <p:nvPr/>
          </p:nvSpPr>
          <p:spPr>
            <a:xfrm>
              <a:off x="3840485" y="4257232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8" y="0"/>
                  </a:moveTo>
                  <a:cubicBezTo>
                    <a:pt x="1" y="17"/>
                    <a:pt x="18" y="84"/>
                    <a:pt x="68" y="134"/>
                  </a:cubicBezTo>
                  <a:cubicBezTo>
                    <a:pt x="118" y="201"/>
                    <a:pt x="168" y="234"/>
                    <a:pt x="185" y="234"/>
                  </a:cubicBezTo>
                  <a:cubicBezTo>
                    <a:pt x="185" y="218"/>
                    <a:pt x="168" y="151"/>
                    <a:pt x="135" y="101"/>
                  </a:cubicBezTo>
                  <a:cubicBezTo>
                    <a:pt x="84" y="3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0"/>
            <p:cNvSpPr/>
            <p:nvPr/>
          </p:nvSpPr>
          <p:spPr>
            <a:xfrm>
              <a:off x="3850676" y="4271590"/>
              <a:ext cx="5929" cy="7211"/>
            </a:xfrm>
            <a:custGeom>
              <a:avLst/>
              <a:gdLst/>
              <a:ahLst/>
              <a:cxnLst/>
              <a:rect l="l" t="t" r="r" b="b"/>
              <a:pathLst>
                <a:path w="185" h="225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17" y="70"/>
                    <a:pt x="67" y="137"/>
                  </a:cubicBezTo>
                  <a:cubicBezTo>
                    <a:pt x="96" y="181"/>
                    <a:pt x="138" y="224"/>
                    <a:pt x="159" y="224"/>
                  </a:cubicBezTo>
                  <a:cubicBezTo>
                    <a:pt x="162" y="224"/>
                    <a:pt x="165" y="223"/>
                    <a:pt x="167" y="221"/>
                  </a:cubicBezTo>
                  <a:cubicBezTo>
                    <a:pt x="184" y="221"/>
                    <a:pt x="167" y="154"/>
                    <a:pt x="117" y="87"/>
                  </a:cubicBezTo>
                  <a:cubicBezTo>
                    <a:pt x="88" y="44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0"/>
            <p:cNvSpPr/>
            <p:nvPr/>
          </p:nvSpPr>
          <p:spPr>
            <a:xfrm>
              <a:off x="3860836" y="4286013"/>
              <a:ext cx="5929" cy="7115"/>
            </a:xfrm>
            <a:custGeom>
              <a:avLst/>
              <a:gdLst/>
              <a:ahLst/>
              <a:cxnLst/>
              <a:rect l="l" t="t" r="r" b="b"/>
              <a:pathLst>
                <a:path w="185" h="222" extrusionOk="0">
                  <a:moveTo>
                    <a:pt x="29" y="0"/>
                  </a:moveTo>
                  <a:cubicBezTo>
                    <a:pt x="24" y="0"/>
                    <a:pt x="20" y="2"/>
                    <a:pt x="18" y="5"/>
                  </a:cubicBezTo>
                  <a:cubicBezTo>
                    <a:pt x="1" y="5"/>
                    <a:pt x="18" y="72"/>
                    <a:pt x="68" y="122"/>
                  </a:cubicBezTo>
                  <a:cubicBezTo>
                    <a:pt x="101" y="188"/>
                    <a:pt x="151" y="222"/>
                    <a:pt x="168" y="222"/>
                  </a:cubicBezTo>
                  <a:cubicBezTo>
                    <a:pt x="185" y="205"/>
                    <a:pt x="168" y="155"/>
                    <a:pt x="118" y="88"/>
                  </a:cubicBezTo>
                  <a:cubicBezTo>
                    <a:pt x="90" y="33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0"/>
            <p:cNvSpPr/>
            <p:nvPr/>
          </p:nvSpPr>
          <p:spPr>
            <a:xfrm>
              <a:off x="3871028" y="4299954"/>
              <a:ext cx="5929" cy="7243"/>
            </a:xfrm>
            <a:custGeom>
              <a:avLst/>
              <a:gdLst/>
              <a:ahLst/>
              <a:cxnLst/>
              <a:rect l="l" t="t" r="r" b="b"/>
              <a:pathLst>
                <a:path w="185" h="226" extrusionOk="0">
                  <a:moveTo>
                    <a:pt x="9" y="1"/>
                  </a:moveTo>
                  <a:cubicBezTo>
                    <a:pt x="5" y="1"/>
                    <a:pt x="2" y="2"/>
                    <a:pt x="0" y="4"/>
                  </a:cubicBezTo>
                  <a:cubicBezTo>
                    <a:pt x="0" y="21"/>
                    <a:pt x="17" y="71"/>
                    <a:pt x="50" y="138"/>
                  </a:cubicBezTo>
                  <a:cubicBezTo>
                    <a:pt x="92" y="193"/>
                    <a:pt x="133" y="226"/>
                    <a:pt x="156" y="226"/>
                  </a:cubicBezTo>
                  <a:cubicBezTo>
                    <a:pt x="161" y="226"/>
                    <a:pt x="164" y="224"/>
                    <a:pt x="167" y="221"/>
                  </a:cubicBezTo>
                  <a:cubicBezTo>
                    <a:pt x="184" y="221"/>
                    <a:pt x="167" y="155"/>
                    <a:pt x="117" y="104"/>
                  </a:cubicBezTo>
                  <a:cubicBezTo>
                    <a:pt x="74" y="46"/>
                    <a:pt x="30" y="1"/>
                    <a:pt x="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0"/>
            <p:cNvSpPr/>
            <p:nvPr/>
          </p:nvSpPr>
          <p:spPr>
            <a:xfrm>
              <a:off x="3881188" y="4313992"/>
              <a:ext cx="6474" cy="7147"/>
            </a:xfrm>
            <a:custGeom>
              <a:avLst/>
              <a:gdLst/>
              <a:ahLst/>
              <a:cxnLst/>
              <a:rect l="l" t="t" r="r" b="b"/>
              <a:pathLst>
                <a:path w="202" h="223" extrusionOk="0">
                  <a:moveTo>
                    <a:pt x="17" y="1"/>
                  </a:moveTo>
                  <a:cubicBezTo>
                    <a:pt x="1" y="17"/>
                    <a:pt x="17" y="84"/>
                    <a:pt x="68" y="134"/>
                  </a:cubicBezTo>
                  <a:cubicBezTo>
                    <a:pt x="109" y="190"/>
                    <a:pt x="151" y="222"/>
                    <a:pt x="173" y="222"/>
                  </a:cubicBezTo>
                  <a:cubicBezTo>
                    <a:pt x="178" y="222"/>
                    <a:pt x="182" y="221"/>
                    <a:pt x="185" y="218"/>
                  </a:cubicBezTo>
                  <a:cubicBezTo>
                    <a:pt x="201" y="201"/>
                    <a:pt x="168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0"/>
            <p:cNvSpPr/>
            <p:nvPr/>
          </p:nvSpPr>
          <p:spPr>
            <a:xfrm>
              <a:off x="3892438" y="4327229"/>
              <a:ext cx="7532" cy="6218"/>
            </a:xfrm>
            <a:custGeom>
              <a:avLst/>
              <a:gdLst/>
              <a:ahLst/>
              <a:cxnLst/>
              <a:rect l="l" t="t" r="r" b="b"/>
              <a:pathLst>
                <a:path w="235" h="194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51" y="72"/>
                    <a:pt x="101" y="122"/>
                  </a:cubicBezTo>
                  <a:cubicBezTo>
                    <a:pt x="142" y="163"/>
                    <a:pt x="195" y="193"/>
                    <a:pt x="221" y="193"/>
                  </a:cubicBezTo>
                  <a:cubicBezTo>
                    <a:pt x="227" y="193"/>
                    <a:pt x="232" y="192"/>
                    <a:pt x="235" y="189"/>
                  </a:cubicBezTo>
                  <a:cubicBezTo>
                    <a:pt x="235" y="172"/>
                    <a:pt x="201" y="122"/>
                    <a:pt x="151" y="72"/>
                  </a:cubicBezTo>
                  <a:cubicBezTo>
                    <a:pt x="96" y="31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0"/>
            <p:cNvSpPr/>
            <p:nvPr/>
          </p:nvSpPr>
          <p:spPr>
            <a:xfrm>
              <a:off x="3906379" y="4337870"/>
              <a:ext cx="8589" cy="4199"/>
            </a:xfrm>
            <a:custGeom>
              <a:avLst/>
              <a:gdLst/>
              <a:ahLst/>
              <a:cxnLst/>
              <a:rect l="l" t="t" r="r" b="b"/>
              <a:pathLst>
                <a:path w="268" h="131" extrusionOk="0">
                  <a:moveTo>
                    <a:pt x="40" y="1"/>
                  </a:moveTo>
                  <a:cubicBezTo>
                    <a:pt x="29" y="1"/>
                    <a:pt x="22" y="3"/>
                    <a:pt x="17" y="7"/>
                  </a:cubicBezTo>
                  <a:cubicBezTo>
                    <a:pt x="0" y="24"/>
                    <a:pt x="50" y="58"/>
                    <a:pt x="117" y="91"/>
                  </a:cubicBezTo>
                  <a:cubicBezTo>
                    <a:pt x="166" y="115"/>
                    <a:pt x="215" y="131"/>
                    <a:pt x="244" y="131"/>
                  </a:cubicBezTo>
                  <a:cubicBezTo>
                    <a:pt x="255" y="131"/>
                    <a:pt x="263" y="129"/>
                    <a:pt x="267" y="124"/>
                  </a:cubicBezTo>
                  <a:cubicBezTo>
                    <a:pt x="267" y="108"/>
                    <a:pt x="217" y="58"/>
                    <a:pt x="150" y="24"/>
                  </a:cubicBezTo>
                  <a:cubicBezTo>
                    <a:pt x="103" y="12"/>
                    <a:pt x="64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0"/>
            <p:cNvSpPr/>
            <p:nvPr/>
          </p:nvSpPr>
          <p:spPr>
            <a:xfrm>
              <a:off x="4500234" y="4235278"/>
              <a:ext cx="362037" cy="238388"/>
            </a:xfrm>
            <a:custGeom>
              <a:avLst/>
              <a:gdLst/>
              <a:ahLst/>
              <a:cxnLst/>
              <a:rect l="l" t="t" r="r" b="b"/>
              <a:pathLst>
                <a:path w="11296" h="7438" extrusionOk="0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302" y="3225"/>
                    <a:pt x="1304" y="5782"/>
                  </a:cubicBezTo>
                  <a:cubicBezTo>
                    <a:pt x="1838" y="7135"/>
                    <a:pt x="4036" y="7437"/>
                    <a:pt x="5893" y="7437"/>
                  </a:cubicBezTo>
                  <a:cubicBezTo>
                    <a:pt x="7176" y="7437"/>
                    <a:pt x="8295" y="7293"/>
                    <a:pt x="8589" y="7252"/>
                  </a:cubicBezTo>
                  <a:cubicBezTo>
                    <a:pt x="9140" y="7252"/>
                    <a:pt x="9692" y="7235"/>
                    <a:pt x="10243" y="7185"/>
                  </a:cubicBezTo>
                  <a:cubicBezTo>
                    <a:pt x="10878" y="7102"/>
                    <a:pt x="10878" y="7035"/>
                    <a:pt x="10861" y="6968"/>
                  </a:cubicBezTo>
                  <a:cubicBezTo>
                    <a:pt x="10844" y="6915"/>
                    <a:pt x="10755" y="6898"/>
                    <a:pt x="10636" y="6898"/>
                  </a:cubicBezTo>
                  <a:cubicBezTo>
                    <a:pt x="10434" y="6898"/>
                    <a:pt x="10146" y="6947"/>
                    <a:pt x="9987" y="6947"/>
                  </a:cubicBezTo>
                  <a:cubicBezTo>
                    <a:pt x="9889" y="6947"/>
                    <a:pt x="9841" y="6929"/>
                    <a:pt x="9892" y="6868"/>
                  </a:cubicBezTo>
                  <a:cubicBezTo>
                    <a:pt x="10093" y="6667"/>
                    <a:pt x="11262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5" y="6333"/>
                    <a:pt x="9936" y="6526"/>
                    <a:pt x="9876" y="6550"/>
                  </a:cubicBezTo>
                  <a:cubicBezTo>
                    <a:pt x="9870" y="6551"/>
                    <a:pt x="9865" y="6551"/>
                    <a:pt x="9860" y="6551"/>
                  </a:cubicBezTo>
                  <a:cubicBezTo>
                    <a:pt x="9771" y="6551"/>
                    <a:pt x="9730" y="6416"/>
                    <a:pt x="9825" y="6400"/>
                  </a:cubicBezTo>
                  <a:cubicBezTo>
                    <a:pt x="9959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2" y="6063"/>
                    <a:pt x="9723" y="6063"/>
                  </a:cubicBezTo>
                  <a:cubicBezTo>
                    <a:pt x="9666" y="6063"/>
                    <a:pt x="9630" y="6054"/>
                    <a:pt x="9625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95" y="5564"/>
                    <a:pt x="10861" y="5414"/>
                    <a:pt x="10744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7" y="5315"/>
                    <a:pt x="9855" y="5441"/>
                    <a:pt x="9658" y="5497"/>
                  </a:cubicBezTo>
                  <a:cubicBezTo>
                    <a:pt x="9520" y="5534"/>
                    <a:pt x="9253" y="5612"/>
                    <a:pt x="9085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308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0" y="4474"/>
                    <a:pt x="9000" y="4517"/>
                    <a:pt x="8990" y="4595"/>
                  </a:cubicBezTo>
                  <a:cubicBezTo>
                    <a:pt x="8957" y="4746"/>
                    <a:pt x="8890" y="4879"/>
                    <a:pt x="8823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85" y="5728"/>
                    <a:pt x="6268" y="5728"/>
                  </a:cubicBezTo>
                  <a:cubicBezTo>
                    <a:pt x="5490" y="5728"/>
                    <a:pt x="4610" y="5616"/>
                    <a:pt x="3827" y="5247"/>
                  </a:cubicBezTo>
                  <a:cubicBezTo>
                    <a:pt x="2908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0"/>
            <p:cNvSpPr/>
            <p:nvPr/>
          </p:nvSpPr>
          <p:spPr>
            <a:xfrm>
              <a:off x="4479369" y="4180152"/>
              <a:ext cx="125348" cy="168679"/>
            </a:xfrm>
            <a:custGeom>
              <a:avLst/>
              <a:gdLst/>
              <a:ahLst/>
              <a:cxnLst/>
              <a:rect l="l" t="t" r="r" b="b"/>
              <a:pathLst>
                <a:path w="3911" h="5263" extrusionOk="0">
                  <a:moveTo>
                    <a:pt x="1738" y="0"/>
                  </a:moveTo>
                  <a:cubicBezTo>
                    <a:pt x="1330" y="0"/>
                    <a:pt x="935" y="223"/>
                    <a:pt x="602" y="618"/>
                  </a:cubicBezTo>
                  <a:cubicBezTo>
                    <a:pt x="0" y="1303"/>
                    <a:pt x="368" y="5263"/>
                    <a:pt x="368" y="5263"/>
                  </a:cubicBezTo>
                  <a:lnTo>
                    <a:pt x="3910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76" y="96"/>
                    <a:pt x="2004" y="0"/>
                    <a:pt x="173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0"/>
            <p:cNvSpPr/>
            <p:nvPr/>
          </p:nvSpPr>
          <p:spPr>
            <a:xfrm>
              <a:off x="4490619" y="4000607"/>
              <a:ext cx="158391" cy="97047"/>
            </a:xfrm>
            <a:custGeom>
              <a:avLst/>
              <a:gdLst/>
              <a:ahLst/>
              <a:cxnLst/>
              <a:rect l="l" t="t" r="r" b="b"/>
              <a:pathLst>
                <a:path w="4942" h="3028" extrusionOk="0">
                  <a:moveTo>
                    <a:pt x="3618" y="1"/>
                  </a:moveTo>
                  <a:cubicBezTo>
                    <a:pt x="3497" y="1"/>
                    <a:pt x="3370" y="23"/>
                    <a:pt x="3242" y="71"/>
                  </a:cubicBezTo>
                  <a:cubicBezTo>
                    <a:pt x="3058" y="154"/>
                    <a:pt x="2874" y="238"/>
                    <a:pt x="2673" y="288"/>
                  </a:cubicBezTo>
                  <a:cubicBezTo>
                    <a:pt x="2634" y="291"/>
                    <a:pt x="2595" y="292"/>
                    <a:pt x="2557" y="292"/>
                  </a:cubicBezTo>
                  <a:cubicBezTo>
                    <a:pt x="2362" y="292"/>
                    <a:pt x="2167" y="257"/>
                    <a:pt x="1972" y="188"/>
                  </a:cubicBezTo>
                  <a:cubicBezTo>
                    <a:pt x="1903" y="163"/>
                    <a:pt x="1834" y="152"/>
                    <a:pt x="1765" y="152"/>
                  </a:cubicBezTo>
                  <a:cubicBezTo>
                    <a:pt x="1599" y="152"/>
                    <a:pt x="1438" y="220"/>
                    <a:pt x="1320" y="338"/>
                  </a:cubicBezTo>
                  <a:cubicBezTo>
                    <a:pt x="1220" y="455"/>
                    <a:pt x="1203" y="639"/>
                    <a:pt x="1086" y="739"/>
                  </a:cubicBezTo>
                  <a:cubicBezTo>
                    <a:pt x="991" y="816"/>
                    <a:pt x="868" y="821"/>
                    <a:pt x="743" y="821"/>
                  </a:cubicBezTo>
                  <a:cubicBezTo>
                    <a:pt x="722" y="821"/>
                    <a:pt x="701" y="821"/>
                    <a:pt x="680" y="821"/>
                  </a:cubicBezTo>
                  <a:cubicBezTo>
                    <a:pt x="607" y="821"/>
                    <a:pt x="535" y="823"/>
                    <a:pt x="468" y="839"/>
                  </a:cubicBezTo>
                  <a:cubicBezTo>
                    <a:pt x="251" y="890"/>
                    <a:pt x="100" y="1040"/>
                    <a:pt x="34" y="1257"/>
                  </a:cubicBezTo>
                  <a:cubicBezTo>
                    <a:pt x="0" y="1458"/>
                    <a:pt x="50" y="1675"/>
                    <a:pt x="184" y="1842"/>
                  </a:cubicBezTo>
                  <a:cubicBezTo>
                    <a:pt x="284" y="1909"/>
                    <a:pt x="351" y="2009"/>
                    <a:pt x="401" y="2109"/>
                  </a:cubicBezTo>
                  <a:cubicBezTo>
                    <a:pt x="435" y="2276"/>
                    <a:pt x="418" y="2427"/>
                    <a:pt x="351" y="2577"/>
                  </a:cubicBezTo>
                  <a:cubicBezTo>
                    <a:pt x="318" y="2728"/>
                    <a:pt x="318" y="2911"/>
                    <a:pt x="451" y="2995"/>
                  </a:cubicBezTo>
                  <a:cubicBezTo>
                    <a:pt x="489" y="3017"/>
                    <a:pt x="527" y="3027"/>
                    <a:pt x="565" y="3027"/>
                  </a:cubicBezTo>
                  <a:cubicBezTo>
                    <a:pt x="695" y="3027"/>
                    <a:pt x="808" y="2907"/>
                    <a:pt x="769" y="2778"/>
                  </a:cubicBezTo>
                  <a:lnTo>
                    <a:pt x="4144" y="1892"/>
                  </a:lnTo>
                  <a:cubicBezTo>
                    <a:pt x="4294" y="1842"/>
                    <a:pt x="4411" y="1725"/>
                    <a:pt x="4495" y="1591"/>
                  </a:cubicBezTo>
                  <a:cubicBezTo>
                    <a:pt x="4942" y="871"/>
                    <a:pt x="4381" y="1"/>
                    <a:pt x="3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0"/>
            <p:cNvSpPr/>
            <p:nvPr/>
          </p:nvSpPr>
          <p:spPr>
            <a:xfrm>
              <a:off x="4506676" y="4038202"/>
              <a:ext cx="119450" cy="184800"/>
            </a:xfrm>
            <a:custGeom>
              <a:avLst/>
              <a:gdLst/>
              <a:ahLst/>
              <a:cxnLst/>
              <a:rect l="l" t="t" r="r" b="b"/>
              <a:pathLst>
                <a:path w="3727" h="5766" extrusionOk="0">
                  <a:moveTo>
                    <a:pt x="2081" y="1"/>
                  </a:moveTo>
                  <a:cubicBezTo>
                    <a:pt x="1512" y="1"/>
                    <a:pt x="944" y="151"/>
                    <a:pt x="435" y="452"/>
                  </a:cubicBezTo>
                  <a:lnTo>
                    <a:pt x="284" y="535"/>
                  </a:lnTo>
                  <a:lnTo>
                    <a:pt x="0" y="5648"/>
                  </a:lnTo>
                  <a:lnTo>
                    <a:pt x="2256" y="5765"/>
                  </a:lnTo>
                  <a:cubicBezTo>
                    <a:pt x="2306" y="5498"/>
                    <a:pt x="2406" y="4495"/>
                    <a:pt x="2406" y="4495"/>
                  </a:cubicBezTo>
                  <a:cubicBezTo>
                    <a:pt x="2406" y="4495"/>
                    <a:pt x="3359" y="4462"/>
                    <a:pt x="3492" y="3543"/>
                  </a:cubicBezTo>
                  <a:cubicBezTo>
                    <a:pt x="3626" y="2607"/>
                    <a:pt x="3726" y="452"/>
                    <a:pt x="3726" y="452"/>
                  </a:cubicBezTo>
                  <a:cubicBezTo>
                    <a:pt x="3217" y="151"/>
                    <a:pt x="2649" y="1"/>
                    <a:pt x="2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0"/>
            <p:cNvSpPr/>
            <p:nvPr/>
          </p:nvSpPr>
          <p:spPr>
            <a:xfrm>
              <a:off x="4610550" y="4092110"/>
              <a:ext cx="11025" cy="8782"/>
            </a:xfrm>
            <a:custGeom>
              <a:avLst/>
              <a:gdLst/>
              <a:ahLst/>
              <a:cxnLst/>
              <a:rect l="l" t="t" r="r" b="b"/>
              <a:pathLst>
                <a:path w="344" h="274" extrusionOk="0">
                  <a:moveTo>
                    <a:pt x="170" y="0"/>
                  </a:moveTo>
                  <a:cubicBezTo>
                    <a:pt x="158" y="0"/>
                    <a:pt x="146" y="2"/>
                    <a:pt x="134" y="6"/>
                  </a:cubicBezTo>
                  <a:cubicBezTo>
                    <a:pt x="18" y="56"/>
                    <a:pt x="1" y="207"/>
                    <a:pt x="101" y="257"/>
                  </a:cubicBezTo>
                  <a:cubicBezTo>
                    <a:pt x="129" y="268"/>
                    <a:pt x="155" y="274"/>
                    <a:pt x="178" y="274"/>
                  </a:cubicBezTo>
                  <a:cubicBezTo>
                    <a:pt x="225" y="274"/>
                    <a:pt x="263" y="251"/>
                    <a:pt x="285" y="207"/>
                  </a:cubicBezTo>
                  <a:cubicBezTo>
                    <a:pt x="344" y="104"/>
                    <a:pt x="26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0"/>
            <p:cNvSpPr/>
            <p:nvPr/>
          </p:nvSpPr>
          <p:spPr>
            <a:xfrm>
              <a:off x="4605742" y="4091661"/>
              <a:ext cx="15031" cy="6602"/>
            </a:xfrm>
            <a:custGeom>
              <a:avLst/>
              <a:gdLst/>
              <a:ahLst/>
              <a:cxnLst/>
              <a:rect l="l" t="t" r="r" b="b"/>
              <a:pathLst>
                <a:path w="469" h="206" extrusionOk="0">
                  <a:moveTo>
                    <a:pt x="292" y="1"/>
                  </a:moveTo>
                  <a:cubicBezTo>
                    <a:pt x="192" y="1"/>
                    <a:pt x="95" y="47"/>
                    <a:pt x="34" y="120"/>
                  </a:cubicBezTo>
                  <a:cubicBezTo>
                    <a:pt x="0" y="171"/>
                    <a:pt x="0" y="204"/>
                    <a:pt x="0" y="204"/>
                  </a:cubicBezTo>
                  <a:cubicBezTo>
                    <a:pt x="2" y="205"/>
                    <a:pt x="3" y="206"/>
                    <a:pt x="5" y="206"/>
                  </a:cubicBezTo>
                  <a:cubicBezTo>
                    <a:pt x="28" y="206"/>
                    <a:pt x="94" y="118"/>
                    <a:pt x="218" y="87"/>
                  </a:cubicBezTo>
                  <a:cubicBezTo>
                    <a:pt x="248" y="78"/>
                    <a:pt x="279" y="75"/>
                    <a:pt x="307" y="75"/>
                  </a:cubicBezTo>
                  <a:cubicBezTo>
                    <a:pt x="371" y="75"/>
                    <a:pt x="425" y="91"/>
                    <a:pt x="444" y="91"/>
                  </a:cubicBezTo>
                  <a:cubicBezTo>
                    <a:pt x="449" y="91"/>
                    <a:pt x="452" y="90"/>
                    <a:pt x="452" y="87"/>
                  </a:cubicBezTo>
                  <a:cubicBezTo>
                    <a:pt x="468" y="70"/>
                    <a:pt x="435" y="54"/>
                    <a:pt x="401" y="20"/>
                  </a:cubicBezTo>
                  <a:cubicBezTo>
                    <a:pt x="366" y="7"/>
                    <a:pt x="329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0"/>
            <p:cNvSpPr/>
            <p:nvPr/>
          </p:nvSpPr>
          <p:spPr>
            <a:xfrm>
              <a:off x="4566353" y="4089514"/>
              <a:ext cx="10512" cy="8846"/>
            </a:xfrm>
            <a:custGeom>
              <a:avLst/>
              <a:gdLst/>
              <a:ahLst/>
              <a:cxnLst/>
              <a:rect l="l" t="t" r="r" b="b"/>
              <a:pathLst>
                <a:path w="328" h="276" extrusionOk="0">
                  <a:moveTo>
                    <a:pt x="166" y="0"/>
                  </a:moveTo>
                  <a:cubicBezTo>
                    <a:pt x="106" y="0"/>
                    <a:pt x="41" y="46"/>
                    <a:pt x="26" y="104"/>
                  </a:cubicBezTo>
                  <a:cubicBezTo>
                    <a:pt x="0" y="195"/>
                    <a:pt x="65" y="276"/>
                    <a:pt x="151" y="276"/>
                  </a:cubicBezTo>
                  <a:cubicBezTo>
                    <a:pt x="175" y="276"/>
                    <a:pt x="201" y="269"/>
                    <a:pt x="227" y="254"/>
                  </a:cubicBezTo>
                  <a:cubicBezTo>
                    <a:pt x="327" y="204"/>
                    <a:pt x="310" y="37"/>
                    <a:pt x="194" y="4"/>
                  </a:cubicBezTo>
                  <a:cubicBezTo>
                    <a:pt x="185" y="1"/>
                    <a:pt x="176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0"/>
            <p:cNvSpPr/>
            <p:nvPr/>
          </p:nvSpPr>
          <p:spPr>
            <a:xfrm>
              <a:off x="4560231" y="4089514"/>
              <a:ext cx="15544" cy="6634"/>
            </a:xfrm>
            <a:custGeom>
              <a:avLst/>
              <a:gdLst/>
              <a:ahLst/>
              <a:cxnLst/>
              <a:rect l="l" t="t" r="r" b="b"/>
              <a:pathLst>
                <a:path w="485" h="207" extrusionOk="0">
                  <a:moveTo>
                    <a:pt x="302" y="1"/>
                  </a:moveTo>
                  <a:cubicBezTo>
                    <a:pt x="208" y="1"/>
                    <a:pt x="111" y="47"/>
                    <a:pt x="50" y="121"/>
                  </a:cubicBezTo>
                  <a:cubicBezTo>
                    <a:pt x="17" y="171"/>
                    <a:pt x="0" y="204"/>
                    <a:pt x="17" y="204"/>
                  </a:cubicBezTo>
                  <a:cubicBezTo>
                    <a:pt x="18" y="205"/>
                    <a:pt x="20" y="206"/>
                    <a:pt x="22" y="206"/>
                  </a:cubicBezTo>
                  <a:cubicBezTo>
                    <a:pt x="44" y="206"/>
                    <a:pt x="111" y="118"/>
                    <a:pt x="234" y="87"/>
                  </a:cubicBezTo>
                  <a:cubicBezTo>
                    <a:pt x="265" y="78"/>
                    <a:pt x="295" y="75"/>
                    <a:pt x="324" y="75"/>
                  </a:cubicBezTo>
                  <a:cubicBezTo>
                    <a:pt x="388" y="75"/>
                    <a:pt x="441" y="91"/>
                    <a:pt x="461" y="91"/>
                  </a:cubicBezTo>
                  <a:cubicBezTo>
                    <a:pt x="465" y="91"/>
                    <a:pt x="468" y="90"/>
                    <a:pt x="468" y="87"/>
                  </a:cubicBezTo>
                  <a:cubicBezTo>
                    <a:pt x="485" y="71"/>
                    <a:pt x="451" y="54"/>
                    <a:pt x="401" y="20"/>
                  </a:cubicBezTo>
                  <a:cubicBezTo>
                    <a:pt x="370" y="7"/>
                    <a:pt x="336" y="1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0"/>
            <p:cNvSpPr/>
            <p:nvPr/>
          </p:nvSpPr>
          <p:spPr>
            <a:xfrm>
              <a:off x="4588083" y="4094963"/>
              <a:ext cx="11250" cy="37402"/>
            </a:xfrm>
            <a:custGeom>
              <a:avLst/>
              <a:gdLst/>
              <a:ahLst/>
              <a:cxnLst/>
              <a:rect l="l" t="t" r="r" b="b"/>
              <a:pathLst>
                <a:path w="351" h="1167" extrusionOk="0">
                  <a:moveTo>
                    <a:pt x="67" y="1"/>
                  </a:moveTo>
                  <a:lnTo>
                    <a:pt x="67" y="1"/>
                  </a:lnTo>
                  <a:cubicBezTo>
                    <a:pt x="84" y="251"/>
                    <a:pt x="134" y="485"/>
                    <a:pt x="201" y="719"/>
                  </a:cubicBezTo>
                  <a:lnTo>
                    <a:pt x="267" y="987"/>
                  </a:lnTo>
                  <a:cubicBezTo>
                    <a:pt x="284" y="1020"/>
                    <a:pt x="284" y="1053"/>
                    <a:pt x="267" y="1087"/>
                  </a:cubicBezTo>
                  <a:cubicBezTo>
                    <a:pt x="267" y="1104"/>
                    <a:pt x="251" y="1104"/>
                    <a:pt x="217" y="1104"/>
                  </a:cubicBezTo>
                  <a:cubicBezTo>
                    <a:pt x="134" y="1104"/>
                    <a:pt x="67" y="1104"/>
                    <a:pt x="0" y="1120"/>
                  </a:cubicBezTo>
                  <a:cubicBezTo>
                    <a:pt x="67" y="1154"/>
                    <a:pt x="134" y="1154"/>
                    <a:pt x="201" y="1154"/>
                  </a:cubicBezTo>
                  <a:cubicBezTo>
                    <a:pt x="217" y="1162"/>
                    <a:pt x="230" y="1166"/>
                    <a:pt x="240" y="1166"/>
                  </a:cubicBezTo>
                  <a:cubicBezTo>
                    <a:pt x="251" y="1166"/>
                    <a:pt x="259" y="1162"/>
                    <a:pt x="267" y="1154"/>
                  </a:cubicBezTo>
                  <a:cubicBezTo>
                    <a:pt x="301" y="1154"/>
                    <a:pt x="318" y="1137"/>
                    <a:pt x="334" y="1120"/>
                  </a:cubicBezTo>
                  <a:cubicBezTo>
                    <a:pt x="351" y="1070"/>
                    <a:pt x="351" y="1020"/>
                    <a:pt x="334" y="970"/>
                  </a:cubicBezTo>
                  <a:lnTo>
                    <a:pt x="267" y="703"/>
                  </a:lnTo>
                  <a:cubicBezTo>
                    <a:pt x="217" y="469"/>
                    <a:pt x="150" y="2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0"/>
            <p:cNvSpPr/>
            <p:nvPr/>
          </p:nvSpPr>
          <p:spPr>
            <a:xfrm>
              <a:off x="4570936" y="4134064"/>
              <a:ext cx="22531" cy="12339"/>
            </a:xfrm>
            <a:custGeom>
              <a:avLst/>
              <a:gdLst/>
              <a:ahLst/>
              <a:cxnLst/>
              <a:rect l="l" t="t" r="r" b="b"/>
              <a:pathLst>
                <a:path w="703" h="385" extrusionOk="0">
                  <a:moveTo>
                    <a:pt x="101" y="0"/>
                  </a:moveTo>
                  <a:cubicBezTo>
                    <a:pt x="101" y="1"/>
                    <a:pt x="0" y="201"/>
                    <a:pt x="268" y="351"/>
                  </a:cubicBezTo>
                  <a:cubicBezTo>
                    <a:pt x="318" y="374"/>
                    <a:pt x="372" y="385"/>
                    <a:pt x="425" y="385"/>
                  </a:cubicBezTo>
                  <a:cubicBezTo>
                    <a:pt x="531" y="385"/>
                    <a:pt x="635" y="340"/>
                    <a:pt x="702" y="251"/>
                  </a:cubicBezTo>
                  <a:cubicBezTo>
                    <a:pt x="485" y="201"/>
                    <a:pt x="284" y="117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0"/>
            <p:cNvSpPr/>
            <p:nvPr/>
          </p:nvSpPr>
          <p:spPr>
            <a:xfrm>
              <a:off x="4546290" y="4165665"/>
              <a:ext cx="37531" cy="23589"/>
            </a:xfrm>
            <a:custGeom>
              <a:avLst/>
              <a:gdLst/>
              <a:ahLst/>
              <a:cxnLst/>
              <a:rect l="l" t="t" r="r" b="b"/>
              <a:pathLst>
                <a:path w="1171" h="73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01" y="702"/>
                    <a:pt x="1154" y="735"/>
                  </a:cubicBezTo>
                  <a:lnTo>
                    <a:pt x="1170" y="502"/>
                  </a:lnTo>
                  <a:cubicBezTo>
                    <a:pt x="753" y="451"/>
                    <a:pt x="335" y="28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0"/>
            <p:cNvSpPr/>
            <p:nvPr/>
          </p:nvSpPr>
          <p:spPr>
            <a:xfrm>
              <a:off x="4500234" y="4030190"/>
              <a:ext cx="127495" cy="66472"/>
            </a:xfrm>
            <a:custGeom>
              <a:avLst/>
              <a:gdLst/>
              <a:ahLst/>
              <a:cxnLst/>
              <a:rect l="l" t="t" r="r" b="b"/>
              <a:pathLst>
                <a:path w="3978" h="2074" extrusionOk="0">
                  <a:moveTo>
                    <a:pt x="2307" y="0"/>
                  </a:moveTo>
                  <a:lnTo>
                    <a:pt x="1271" y="134"/>
                  </a:lnTo>
                  <a:lnTo>
                    <a:pt x="318" y="535"/>
                  </a:lnTo>
                  <a:cubicBezTo>
                    <a:pt x="318" y="535"/>
                    <a:pt x="1" y="2005"/>
                    <a:pt x="385" y="2072"/>
                  </a:cubicBezTo>
                  <a:cubicBezTo>
                    <a:pt x="394" y="2073"/>
                    <a:pt x="403" y="2074"/>
                    <a:pt x="412" y="2074"/>
                  </a:cubicBezTo>
                  <a:cubicBezTo>
                    <a:pt x="754" y="2074"/>
                    <a:pt x="769" y="1153"/>
                    <a:pt x="769" y="1153"/>
                  </a:cubicBezTo>
                  <a:cubicBezTo>
                    <a:pt x="1271" y="1036"/>
                    <a:pt x="1321" y="535"/>
                    <a:pt x="1454" y="451"/>
                  </a:cubicBezTo>
                  <a:cubicBezTo>
                    <a:pt x="1479" y="430"/>
                    <a:pt x="1524" y="420"/>
                    <a:pt x="1584" y="420"/>
                  </a:cubicBezTo>
                  <a:cubicBezTo>
                    <a:pt x="1808" y="420"/>
                    <a:pt x="2239" y="558"/>
                    <a:pt x="2607" y="769"/>
                  </a:cubicBezTo>
                  <a:cubicBezTo>
                    <a:pt x="2866" y="930"/>
                    <a:pt x="3152" y="1015"/>
                    <a:pt x="3443" y="1015"/>
                  </a:cubicBezTo>
                  <a:cubicBezTo>
                    <a:pt x="3604" y="1015"/>
                    <a:pt x="3767" y="989"/>
                    <a:pt x="3927" y="936"/>
                  </a:cubicBezTo>
                  <a:lnTo>
                    <a:pt x="3977" y="434"/>
                  </a:lnTo>
                  <a:lnTo>
                    <a:pt x="3259" y="184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0"/>
            <p:cNvSpPr/>
            <p:nvPr/>
          </p:nvSpPr>
          <p:spPr>
            <a:xfrm>
              <a:off x="4491965" y="4084739"/>
              <a:ext cx="23300" cy="31762"/>
            </a:xfrm>
            <a:custGeom>
              <a:avLst/>
              <a:gdLst/>
              <a:ahLst/>
              <a:cxnLst/>
              <a:rect l="l" t="t" r="r" b="b"/>
              <a:pathLst>
                <a:path w="727" h="991" extrusionOk="0">
                  <a:moveTo>
                    <a:pt x="443" y="1"/>
                  </a:moveTo>
                  <a:cubicBezTo>
                    <a:pt x="274" y="1"/>
                    <a:pt x="85" y="85"/>
                    <a:pt x="58" y="437"/>
                  </a:cubicBezTo>
                  <a:cubicBezTo>
                    <a:pt x="0" y="726"/>
                    <a:pt x="231" y="991"/>
                    <a:pt x="511" y="991"/>
                  </a:cubicBezTo>
                  <a:cubicBezTo>
                    <a:pt x="554" y="991"/>
                    <a:pt x="599" y="985"/>
                    <a:pt x="643" y="971"/>
                  </a:cubicBezTo>
                  <a:cubicBezTo>
                    <a:pt x="659" y="956"/>
                    <a:pt x="717" y="188"/>
                    <a:pt x="726" y="68"/>
                  </a:cubicBezTo>
                  <a:lnTo>
                    <a:pt x="726" y="68"/>
                  </a:lnTo>
                  <a:cubicBezTo>
                    <a:pt x="726" y="69"/>
                    <a:pt x="726" y="69"/>
                    <a:pt x="727" y="69"/>
                  </a:cubicBezTo>
                  <a:lnTo>
                    <a:pt x="727" y="52"/>
                  </a:lnTo>
                  <a:cubicBezTo>
                    <a:pt x="727" y="52"/>
                    <a:pt x="726" y="58"/>
                    <a:pt x="726" y="68"/>
                  </a:cubicBezTo>
                  <a:lnTo>
                    <a:pt x="726" y="68"/>
                  </a:lnTo>
                  <a:cubicBezTo>
                    <a:pt x="710" y="57"/>
                    <a:pt x="583" y="1"/>
                    <a:pt x="44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0"/>
            <p:cNvSpPr/>
            <p:nvPr/>
          </p:nvSpPr>
          <p:spPr>
            <a:xfrm>
              <a:off x="4498118" y="4091213"/>
              <a:ext cx="9134" cy="18108"/>
            </a:xfrm>
            <a:custGeom>
              <a:avLst/>
              <a:gdLst/>
              <a:ahLst/>
              <a:cxnLst/>
              <a:rect l="l" t="t" r="r" b="b"/>
              <a:pathLst>
                <a:path w="285" h="565" extrusionOk="0">
                  <a:moveTo>
                    <a:pt x="201" y="1"/>
                  </a:moveTo>
                  <a:cubicBezTo>
                    <a:pt x="150" y="1"/>
                    <a:pt x="100" y="34"/>
                    <a:pt x="84" y="84"/>
                  </a:cubicBezTo>
                  <a:cubicBezTo>
                    <a:pt x="50" y="134"/>
                    <a:pt x="33" y="201"/>
                    <a:pt x="17" y="268"/>
                  </a:cubicBezTo>
                  <a:cubicBezTo>
                    <a:pt x="0" y="385"/>
                    <a:pt x="50" y="485"/>
                    <a:pt x="150" y="552"/>
                  </a:cubicBezTo>
                  <a:cubicBezTo>
                    <a:pt x="167" y="561"/>
                    <a:pt x="188" y="565"/>
                    <a:pt x="209" y="565"/>
                  </a:cubicBezTo>
                  <a:cubicBezTo>
                    <a:pt x="230" y="565"/>
                    <a:pt x="251" y="561"/>
                    <a:pt x="267" y="552"/>
                  </a:cubicBezTo>
                  <a:cubicBezTo>
                    <a:pt x="284" y="535"/>
                    <a:pt x="284" y="519"/>
                    <a:pt x="284" y="519"/>
                  </a:cubicBezTo>
                  <a:lnTo>
                    <a:pt x="284" y="519"/>
                  </a:lnTo>
                  <a:cubicBezTo>
                    <a:pt x="284" y="519"/>
                    <a:pt x="267" y="519"/>
                    <a:pt x="251" y="535"/>
                  </a:cubicBezTo>
                  <a:cubicBezTo>
                    <a:pt x="217" y="535"/>
                    <a:pt x="201" y="535"/>
                    <a:pt x="167" y="519"/>
                  </a:cubicBezTo>
                  <a:cubicBezTo>
                    <a:pt x="84" y="469"/>
                    <a:pt x="50" y="368"/>
                    <a:pt x="67" y="268"/>
                  </a:cubicBezTo>
                  <a:cubicBezTo>
                    <a:pt x="67" y="201"/>
                    <a:pt x="84" y="151"/>
                    <a:pt x="117" y="101"/>
                  </a:cubicBezTo>
                  <a:cubicBezTo>
                    <a:pt x="134" y="68"/>
                    <a:pt x="167" y="34"/>
                    <a:pt x="201" y="34"/>
                  </a:cubicBezTo>
                  <a:cubicBezTo>
                    <a:pt x="209" y="30"/>
                    <a:pt x="217" y="28"/>
                    <a:pt x="224" y="28"/>
                  </a:cubicBezTo>
                  <a:cubicBezTo>
                    <a:pt x="243" y="28"/>
                    <a:pt x="255" y="43"/>
                    <a:pt x="267" y="68"/>
                  </a:cubicBezTo>
                  <a:cubicBezTo>
                    <a:pt x="267" y="84"/>
                    <a:pt x="267" y="101"/>
                    <a:pt x="267" y="101"/>
                  </a:cubicBezTo>
                  <a:cubicBezTo>
                    <a:pt x="267" y="101"/>
                    <a:pt x="284" y="84"/>
                    <a:pt x="284" y="68"/>
                  </a:cubicBezTo>
                  <a:cubicBezTo>
                    <a:pt x="284" y="51"/>
                    <a:pt x="267" y="34"/>
                    <a:pt x="267" y="18"/>
                  </a:cubicBezTo>
                  <a:cubicBezTo>
                    <a:pt x="251" y="1"/>
                    <a:pt x="217" y="1"/>
                    <a:pt x="2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0"/>
            <p:cNvSpPr/>
            <p:nvPr/>
          </p:nvSpPr>
          <p:spPr>
            <a:xfrm>
              <a:off x="4509336" y="4020863"/>
              <a:ext cx="12884" cy="6666"/>
            </a:xfrm>
            <a:custGeom>
              <a:avLst/>
              <a:gdLst/>
              <a:ahLst/>
              <a:cxnLst/>
              <a:rect l="l" t="t" r="r" b="b"/>
              <a:pathLst>
                <a:path w="402" h="208" extrusionOk="0">
                  <a:moveTo>
                    <a:pt x="87" y="0"/>
                  </a:moveTo>
                  <a:cubicBezTo>
                    <a:pt x="36" y="0"/>
                    <a:pt x="1" y="15"/>
                    <a:pt x="1" y="24"/>
                  </a:cubicBezTo>
                  <a:cubicBezTo>
                    <a:pt x="18" y="57"/>
                    <a:pt x="101" y="57"/>
                    <a:pt x="201" y="107"/>
                  </a:cubicBezTo>
                  <a:cubicBezTo>
                    <a:pt x="318" y="141"/>
                    <a:pt x="368" y="207"/>
                    <a:pt x="385" y="207"/>
                  </a:cubicBezTo>
                  <a:cubicBezTo>
                    <a:pt x="402" y="191"/>
                    <a:pt x="368" y="91"/>
                    <a:pt x="235" y="40"/>
                  </a:cubicBezTo>
                  <a:cubicBezTo>
                    <a:pt x="182" y="10"/>
                    <a:pt x="129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0"/>
            <p:cNvSpPr/>
            <p:nvPr/>
          </p:nvSpPr>
          <p:spPr>
            <a:xfrm>
              <a:off x="4520586" y="4010351"/>
              <a:ext cx="4872" cy="18781"/>
            </a:xfrm>
            <a:custGeom>
              <a:avLst/>
              <a:gdLst/>
              <a:ahLst/>
              <a:cxnLst/>
              <a:rect l="l" t="t" r="r" b="b"/>
              <a:pathLst>
                <a:path w="152" h="586" extrusionOk="0">
                  <a:moveTo>
                    <a:pt x="68" y="1"/>
                  </a:moveTo>
                  <a:cubicBezTo>
                    <a:pt x="17" y="84"/>
                    <a:pt x="1" y="201"/>
                    <a:pt x="17" y="302"/>
                  </a:cubicBezTo>
                  <a:cubicBezTo>
                    <a:pt x="17" y="485"/>
                    <a:pt x="118" y="586"/>
                    <a:pt x="134" y="586"/>
                  </a:cubicBezTo>
                  <a:cubicBezTo>
                    <a:pt x="151" y="569"/>
                    <a:pt x="101" y="452"/>
                    <a:pt x="84" y="302"/>
                  </a:cubicBezTo>
                  <a:cubicBezTo>
                    <a:pt x="68" y="134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0"/>
            <p:cNvSpPr/>
            <p:nvPr/>
          </p:nvSpPr>
          <p:spPr>
            <a:xfrm>
              <a:off x="4601512" y="4084194"/>
              <a:ext cx="19775" cy="5897"/>
            </a:xfrm>
            <a:custGeom>
              <a:avLst/>
              <a:gdLst/>
              <a:ahLst/>
              <a:cxnLst/>
              <a:rect l="l" t="t" r="r" b="b"/>
              <a:pathLst>
                <a:path w="617" h="184" extrusionOk="0">
                  <a:moveTo>
                    <a:pt x="275" y="1"/>
                  </a:moveTo>
                  <a:cubicBezTo>
                    <a:pt x="113" y="1"/>
                    <a:pt x="0" y="89"/>
                    <a:pt x="15" y="120"/>
                  </a:cubicBezTo>
                  <a:cubicBezTo>
                    <a:pt x="32" y="153"/>
                    <a:pt x="149" y="136"/>
                    <a:pt x="300" y="153"/>
                  </a:cubicBezTo>
                  <a:cubicBezTo>
                    <a:pt x="403" y="164"/>
                    <a:pt x="491" y="184"/>
                    <a:pt x="541" y="184"/>
                  </a:cubicBezTo>
                  <a:cubicBezTo>
                    <a:pt x="564" y="184"/>
                    <a:pt x="578" y="180"/>
                    <a:pt x="584" y="170"/>
                  </a:cubicBezTo>
                  <a:cubicBezTo>
                    <a:pt x="617" y="136"/>
                    <a:pt x="500" y="19"/>
                    <a:pt x="316" y="3"/>
                  </a:cubicBezTo>
                  <a:cubicBezTo>
                    <a:pt x="302" y="1"/>
                    <a:pt x="289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0"/>
            <p:cNvSpPr/>
            <p:nvPr/>
          </p:nvSpPr>
          <p:spPr>
            <a:xfrm>
              <a:off x="4555969" y="4074547"/>
              <a:ext cx="19807" cy="5833"/>
            </a:xfrm>
            <a:custGeom>
              <a:avLst/>
              <a:gdLst/>
              <a:ahLst/>
              <a:cxnLst/>
              <a:rect l="l" t="t" r="r" b="b"/>
              <a:pathLst>
                <a:path w="618" h="182" extrusionOk="0">
                  <a:moveTo>
                    <a:pt x="276" y="1"/>
                  </a:moveTo>
                  <a:cubicBezTo>
                    <a:pt x="114" y="1"/>
                    <a:pt x="1" y="89"/>
                    <a:pt x="16" y="120"/>
                  </a:cubicBezTo>
                  <a:cubicBezTo>
                    <a:pt x="33" y="153"/>
                    <a:pt x="167" y="137"/>
                    <a:pt x="300" y="153"/>
                  </a:cubicBezTo>
                  <a:cubicBezTo>
                    <a:pt x="413" y="153"/>
                    <a:pt x="507" y="181"/>
                    <a:pt x="561" y="181"/>
                  </a:cubicBezTo>
                  <a:cubicBezTo>
                    <a:pt x="579" y="181"/>
                    <a:pt x="593" y="178"/>
                    <a:pt x="601" y="170"/>
                  </a:cubicBezTo>
                  <a:cubicBezTo>
                    <a:pt x="618" y="137"/>
                    <a:pt x="501" y="20"/>
                    <a:pt x="317" y="3"/>
                  </a:cubicBezTo>
                  <a:cubicBezTo>
                    <a:pt x="303" y="2"/>
                    <a:pt x="28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0"/>
            <p:cNvSpPr/>
            <p:nvPr/>
          </p:nvSpPr>
          <p:spPr>
            <a:xfrm>
              <a:off x="4234635" y="4180280"/>
              <a:ext cx="347582" cy="271464"/>
            </a:xfrm>
            <a:custGeom>
              <a:avLst/>
              <a:gdLst/>
              <a:ahLst/>
              <a:cxnLst/>
              <a:rect l="l" t="t" r="r" b="b"/>
              <a:pathLst>
                <a:path w="10845" h="8470" extrusionOk="0">
                  <a:moveTo>
                    <a:pt x="8135" y="0"/>
                  </a:moveTo>
                  <a:cubicBezTo>
                    <a:pt x="7604" y="0"/>
                    <a:pt x="7079" y="193"/>
                    <a:pt x="6667" y="564"/>
                  </a:cubicBezTo>
                  <a:cubicBezTo>
                    <a:pt x="5548" y="1583"/>
                    <a:pt x="3526" y="3354"/>
                    <a:pt x="3075" y="3454"/>
                  </a:cubicBezTo>
                  <a:cubicBezTo>
                    <a:pt x="2799" y="3517"/>
                    <a:pt x="2492" y="3538"/>
                    <a:pt x="2185" y="3538"/>
                  </a:cubicBezTo>
                  <a:cubicBezTo>
                    <a:pt x="1572" y="3538"/>
                    <a:pt x="959" y="3454"/>
                    <a:pt x="601" y="3454"/>
                  </a:cubicBezTo>
                  <a:cubicBezTo>
                    <a:pt x="421" y="3454"/>
                    <a:pt x="305" y="3475"/>
                    <a:pt x="284" y="3538"/>
                  </a:cubicBezTo>
                  <a:cubicBezTo>
                    <a:pt x="84" y="4072"/>
                    <a:pt x="0" y="8400"/>
                    <a:pt x="0" y="8400"/>
                  </a:cubicBezTo>
                  <a:cubicBezTo>
                    <a:pt x="0" y="8400"/>
                    <a:pt x="808" y="8470"/>
                    <a:pt x="1951" y="8470"/>
                  </a:cubicBezTo>
                  <a:cubicBezTo>
                    <a:pt x="4206" y="8470"/>
                    <a:pt x="7770" y="8197"/>
                    <a:pt x="9023" y="6579"/>
                  </a:cubicBezTo>
                  <a:lnTo>
                    <a:pt x="9374" y="6094"/>
                  </a:lnTo>
                  <a:cubicBezTo>
                    <a:pt x="10293" y="4824"/>
                    <a:pt x="10794" y="3320"/>
                    <a:pt x="10844" y="1783"/>
                  </a:cubicBezTo>
                  <a:cubicBezTo>
                    <a:pt x="10844" y="1466"/>
                    <a:pt x="10694" y="1182"/>
                    <a:pt x="10443" y="998"/>
                  </a:cubicBezTo>
                  <a:cubicBezTo>
                    <a:pt x="10009" y="714"/>
                    <a:pt x="9574" y="447"/>
                    <a:pt x="9107" y="229"/>
                  </a:cubicBezTo>
                  <a:cubicBezTo>
                    <a:pt x="8798" y="75"/>
                    <a:pt x="8466" y="0"/>
                    <a:pt x="813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0"/>
            <p:cNvSpPr/>
            <p:nvPr/>
          </p:nvSpPr>
          <p:spPr>
            <a:xfrm>
              <a:off x="4463280" y="4235278"/>
              <a:ext cx="362037" cy="238388"/>
            </a:xfrm>
            <a:custGeom>
              <a:avLst/>
              <a:gdLst/>
              <a:ahLst/>
              <a:cxnLst/>
              <a:rect l="l" t="t" r="r" b="b"/>
              <a:pathLst>
                <a:path w="11296" h="7438" extrusionOk="0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285" y="3225"/>
                    <a:pt x="1304" y="5782"/>
                  </a:cubicBezTo>
                  <a:cubicBezTo>
                    <a:pt x="1828" y="7135"/>
                    <a:pt x="4028" y="7437"/>
                    <a:pt x="5888" y="7437"/>
                  </a:cubicBezTo>
                  <a:cubicBezTo>
                    <a:pt x="7173" y="7437"/>
                    <a:pt x="8296" y="7293"/>
                    <a:pt x="8589" y="7252"/>
                  </a:cubicBezTo>
                  <a:cubicBezTo>
                    <a:pt x="9141" y="7252"/>
                    <a:pt x="9692" y="7235"/>
                    <a:pt x="10227" y="7185"/>
                  </a:cubicBezTo>
                  <a:cubicBezTo>
                    <a:pt x="10878" y="7102"/>
                    <a:pt x="10878" y="7035"/>
                    <a:pt x="10845" y="6968"/>
                  </a:cubicBezTo>
                  <a:cubicBezTo>
                    <a:pt x="10827" y="6915"/>
                    <a:pt x="10738" y="6898"/>
                    <a:pt x="10620" y="6898"/>
                  </a:cubicBezTo>
                  <a:cubicBezTo>
                    <a:pt x="10418" y="6898"/>
                    <a:pt x="10131" y="6947"/>
                    <a:pt x="9977" y="6947"/>
                  </a:cubicBezTo>
                  <a:cubicBezTo>
                    <a:pt x="9881" y="6947"/>
                    <a:pt x="9836" y="6929"/>
                    <a:pt x="9892" y="6868"/>
                  </a:cubicBezTo>
                  <a:cubicBezTo>
                    <a:pt x="10076" y="6667"/>
                    <a:pt x="11263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3" y="6333"/>
                    <a:pt x="9932" y="6526"/>
                    <a:pt x="9859" y="6550"/>
                  </a:cubicBezTo>
                  <a:cubicBezTo>
                    <a:pt x="9854" y="6551"/>
                    <a:pt x="9849" y="6551"/>
                    <a:pt x="9844" y="6551"/>
                  </a:cubicBezTo>
                  <a:cubicBezTo>
                    <a:pt x="9756" y="6551"/>
                    <a:pt x="9730" y="6416"/>
                    <a:pt x="9809" y="6400"/>
                  </a:cubicBezTo>
                  <a:cubicBezTo>
                    <a:pt x="9943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3" y="6063"/>
                    <a:pt x="9714" y="6063"/>
                  </a:cubicBezTo>
                  <a:cubicBezTo>
                    <a:pt x="9655" y="6063"/>
                    <a:pt x="9616" y="6054"/>
                    <a:pt x="9608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78" y="5564"/>
                    <a:pt x="10862" y="5414"/>
                    <a:pt x="10745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6" y="5315"/>
                    <a:pt x="9852" y="5441"/>
                    <a:pt x="9642" y="5497"/>
                  </a:cubicBezTo>
                  <a:cubicBezTo>
                    <a:pt x="9512" y="5534"/>
                    <a:pt x="9250" y="5612"/>
                    <a:pt x="9084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291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1" y="4474"/>
                    <a:pt x="9000" y="4517"/>
                    <a:pt x="8990" y="4595"/>
                  </a:cubicBezTo>
                  <a:cubicBezTo>
                    <a:pt x="8940" y="4746"/>
                    <a:pt x="8890" y="4879"/>
                    <a:pt x="8806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79" y="5728"/>
                    <a:pt x="6258" y="5728"/>
                  </a:cubicBezTo>
                  <a:cubicBezTo>
                    <a:pt x="5476" y="5728"/>
                    <a:pt x="4593" y="5616"/>
                    <a:pt x="3811" y="5247"/>
                  </a:cubicBezTo>
                  <a:cubicBezTo>
                    <a:pt x="2892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0"/>
            <p:cNvSpPr/>
            <p:nvPr/>
          </p:nvSpPr>
          <p:spPr>
            <a:xfrm>
              <a:off x="4442416" y="4180152"/>
              <a:ext cx="124803" cy="168679"/>
            </a:xfrm>
            <a:custGeom>
              <a:avLst/>
              <a:gdLst/>
              <a:ahLst/>
              <a:cxnLst/>
              <a:rect l="l" t="t" r="r" b="b"/>
              <a:pathLst>
                <a:path w="3894" h="5263" extrusionOk="0">
                  <a:moveTo>
                    <a:pt x="1725" y="0"/>
                  </a:moveTo>
                  <a:cubicBezTo>
                    <a:pt x="1313" y="0"/>
                    <a:pt x="919" y="223"/>
                    <a:pt x="585" y="618"/>
                  </a:cubicBezTo>
                  <a:cubicBezTo>
                    <a:pt x="0" y="1303"/>
                    <a:pt x="351" y="5263"/>
                    <a:pt x="351" y="5263"/>
                  </a:cubicBezTo>
                  <a:lnTo>
                    <a:pt x="3893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69" y="96"/>
                    <a:pt x="1994" y="0"/>
                    <a:pt x="172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0"/>
            <p:cNvSpPr/>
            <p:nvPr/>
          </p:nvSpPr>
          <p:spPr>
            <a:xfrm>
              <a:off x="4452575" y="4184414"/>
              <a:ext cx="106086" cy="163872"/>
            </a:xfrm>
            <a:custGeom>
              <a:avLst/>
              <a:gdLst/>
              <a:ahLst/>
              <a:cxnLst/>
              <a:rect l="l" t="t" r="r" b="b"/>
              <a:pathLst>
                <a:path w="3310" h="5113" extrusionOk="0">
                  <a:moveTo>
                    <a:pt x="1514" y="0"/>
                  </a:moveTo>
                  <a:cubicBezTo>
                    <a:pt x="1445" y="0"/>
                    <a:pt x="1374" y="6"/>
                    <a:pt x="1304" y="17"/>
                  </a:cubicBezTo>
                  <a:cubicBezTo>
                    <a:pt x="1204" y="17"/>
                    <a:pt x="1120" y="34"/>
                    <a:pt x="1037" y="50"/>
                  </a:cubicBezTo>
                  <a:cubicBezTo>
                    <a:pt x="1020" y="50"/>
                    <a:pt x="987" y="67"/>
                    <a:pt x="953" y="84"/>
                  </a:cubicBezTo>
                  <a:cubicBezTo>
                    <a:pt x="987" y="67"/>
                    <a:pt x="1020" y="67"/>
                    <a:pt x="1037" y="67"/>
                  </a:cubicBezTo>
                  <a:cubicBezTo>
                    <a:pt x="1104" y="50"/>
                    <a:pt x="1187" y="50"/>
                    <a:pt x="1304" y="34"/>
                  </a:cubicBezTo>
                  <a:cubicBezTo>
                    <a:pt x="1336" y="32"/>
                    <a:pt x="1367" y="31"/>
                    <a:pt x="1399" y="31"/>
                  </a:cubicBezTo>
                  <a:cubicBezTo>
                    <a:pt x="1682" y="31"/>
                    <a:pt x="1951" y="99"/>
                    <a:pt x="2206" y="234"/>
                  </a:cubicBezTo>
                  <a:cubicBezTo>
                    <a:pt x="2390" y="334"/>
                    <a:pt x="2540" y="501"/>
                    <a:pt x="2624" y="702"/>
                  </a:cubicBezTo>
                  <a:cubicBezTo>
                    <a:pt x="2724" y="919"/>
                    <a:pt x="2791" y="1170"/>
                    <a:pt x="2825" y="1404"/>
                  </a:cubicBezTo>
                  <a:cubicBezTo>
                    <a:pt x="2908" y="1938"/>
                    <a:pt x="2992" y="2506"/>
                    <a:pt x="3075" y="3108"/>
                  </a:cubicBezTo>
                  <a:cubicBezTo>
                    <a:pt x="3139" y="3443"/>
                    <a:pt x="3188" y="3763"/>
                    <a:pt x="3236" y="4068"/>
                  </a:cubicBezTo>
                  <a:lnTo>
                    <a:pt x="3236" y="4068"/>
                  </a:lnTo>
                  <a:lnTo>
                    <a:pt x="920" y="4795"/>
                  </a:lnTo>
                  <a:lnTo>
                    <a:pt x="251" y="5029"/>
                  </a:lnTo>
                  <a:lnTo>
                    <a:pt x="68" y="5079"/>
                  </a:lnTo>
                  <a:cubicBezTo>
                    <a:pt x="34" y="5096"/>
                    <a:pt x="17" y="5096"/>
                    <a:pt x="1" y="5113"/>
                  </a:cubicBezTo>
                  <a:cubicBezTo>
                    <a:pt x="17" y="5113"/>
                    <a:pt x="51" y="5096"/>
                    <a:pt x="68" y="5096"/>
                  </a:cubicBezTo>
                  <a:lnTo>
                    <a:pt x="251" y="5046"/>
                  </a:lnTo>
                  <a:lnTo>
                    <a:pt x="936" y="4846"/>
                  </a:lnTo>
                  <a:lnTo>
                    <a:pt x="3276" y="4127"/>
                  </a:lnTo>
                  <a:lnTo>
                    <a:pt x="3309" y="4127"/>
                  </a:lnTo>
                  <a:lnTo>
                    <a:pt x="3309" y="4094"/>
                  </a:lnTo>
                  <a:cubicBezTo>
                    <a:pt x="3259" y="3776"/>
                    <a:pt x="3209" y="3442"/>
                    <a:pt x="3159" y="3108"/>
                  </a:cubicBezTo>
                  <a:lnTo>
                    <a:pt x="2891" y="1404"/>
                  </a:lnTo>
                  <a:cubicBezTo>
                    <a:pt x="2858" y="1153"/>
                    <a:pt x="2791" y="902"/>
                    <a:pt x="2674" y="668"/>
                  </a:cubicBezTo>
                  <a:cubicBezTo>
                    <a:pt x="2574" y="468"/>
                    <a:pt x="2424" y="301"/>
                    <a:pt x="2223" y="184"/>
                  </a:cubicBezTo>
                  <a:cubicBezTo>
                    <a:pt x="2002" y="67"/>
                    <a:pt x="1760" y="0"/>
                    <a:pt x="15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0"/>
            <p:cNvSpPr/>
            <p:nvPr/>
          </p:nvSpPr>
          <p:spPr>
            <a:xfrm>
              <a:off x="4328894" y="4290436"/>
              <a:ext cx="4840" cy="61600"/>
            </a:xfrm>
            <a:custGeom>
              <a:avLst/>
              <a:gdLst/>
              <a:ahLst/>
              <a:cxnLst/>
              <a:rect l="l" t="t" r="r" b="b"/>
              <a:pathLst>
                <a:path w="151" h="19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67" y="84"/>
                    <a:pt x="50" y="184"/>
                    <a:pt x="50" y="284"/>
                  </a:cubicBezTo>
                  <a:cubicBezTo>
                    <a:pt x="0" y="736"/>
                    <a:pt x="0" y="1187"/>
                    <a:pt x="67" y="1655"/>
                  </a:cubicBezTo>
                  <a:cubicBezTo>
                    <a:pt x="84" y="1738"/>
                    <a:pt x="100" y="1838"/>
                    <a:pt x="134" y="1922"/>
                  </a:cubicBezTo>
                  <a:cubicBezTo>
                    <a:pt x="150" y="1922"/>
                    <a:pt x="100" y="1487"/>
                    <a:pt x="84" y="969"/>
                  </a:cubicBezTo>
                  <a:cubicBezTo>
                    <a:pt x="67" y="43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0"/>
            <p:cNvSpPr/>
            <p:nvPr/>
          </p:nvSpPr>
          <p:spPr>
            <a:xfrm>
              <a:off x="4332644" y="4293096"/>
              <a:ext cx="18268" cy="50383"/>
            </a:xfrm>
            <a:custGeom>
              <a:avLst/>
              <a:gdLst/>
              <a:ahLst/>
              <a:cxnLst/>
              <a:rect l="l" t="t" r="r" b="b"/>
              <a:pathLst>
                <a:path w="570" h="1572" extrusionOk="0">
                  <a:moveTo>
                    <a:pt x="0" y="1"/>
                  </a:moveTo>
                  <a:cubicBezTo>
                    <a:pt x="17" y="567"/>
                    <a:pt x="216" y="1116"/>
                    <a:pt x="564" y="1550"/>
                  </a:cubicBezTo>
                  <a:lnTo>
                    <a:pt x="564" y="1550"/>
                  </a:lnTo>
                  <a:cubicBezTo>
                    <a:pt x="533" y="1469"/>
                    <a:pt x="365" y="1180"/>
                    <a:pt x="234" y="803"/>
                  </a:cubicBezTo>
                  <a:cubicBezTo>
                    <a:pt x="67" y="369"/>
                    <a:pt x="17" y="1"/>
                    <a:pt x="0" y="1"/>
                  </a:cubicBezTo>
                  <a:close/>
                  <a:moveTo>
                    <a:pt x="564" y="1550"/>
                  </a:moveTo>
                  <a:cubicBezTo>
                    <a:pt x="566" y="1555"/>
                    <a:pt x="567" y="1559"/>
                    <a:pt x="568" y="1562"/>
                  </a:cubicBezTo>
                  <a:lnTo>
                    <a:pt x="568" y="1562"/>
                  </a:lnTo>
                  <a:lnTo>
                    <a:pt x="568" y="1555"/>
                  </a:lnTo>
                  <a:cubicBezTo>
                    <a:pt x="567" y="1553"/>
                    <a:pt x="565" y="1551"/>
                    <a:pt x="564" y="1550"/>
                  </a:cubicBezTo>
                  <a:close/>
                  <a:moveTo>
                    <a:pt x="568" y="1562"/>
                  </a:moveTo>
                  <a:lnTo>
                    <a:pt x="568" y="1572"/>
                  </a:lnTo>
                  <a:cubicBezTo>
                    <a:pt x="569" y="1570"/>
                    <a:pt x="569" y="1567"/>
                    <a:pt x="568" y="15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5" name="Google Shape;4755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pSp>
        <p:nvGrpSpPr>
          <p:cNvPr id="4756" name="Google Shape;4756;p61"/>
          <p:cNvGrpSpPr/>
          <p:nvPr/>
        </p:nvGrpSpPr>
        <p:grpSpPr>
          <a:xfrm>
            <a:off x="6047895" y="4387536"/>
            <a:ext cx="576714" cy="283578"/>
            <a:chOff x="6546428" y="4405392"/>
            <a:chExt cx="521819" cy="256585"/>
          </a:xfrm>
        </p:grpSpPr>
        <p:sp>
          <p:nvSpPr>
            <p:cNvPr id="4757" name="Google Shape;4757;p61"/>
            <p:cNvSpPr/>
            <p:nvPr/>
          </p:nvSpPr>
          <p:spPr>
            <a:xfrm>
              <a:off x="6564492" y="4539811"/>
              <a:ext cx="503755" cy="122166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1"/>
            <p:cNvSpPr/>
            <p:nvPr/>
          </p:nvSpPr>
          <p:spPr>
            <a:xfrm>
              <a:off x="6592691" y="4470439"/>
              <a:ext cx="468349" cy="1055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1"/>
            <p:cNvSpPr/>
            <p:nvPr/>
          </p:nvSpPr>
          <p:spPr>
            <a:xfrm>
              <a:off x="6546428" y="4405392"/>
              <a:ext cx="471952" cy="65092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1"/>
            <p:cNvSpPr/>
            <p:nvPr/>
          </p:nvSpPr>
          <p:spPr>
            <a:xfrm>
              <a:off x="6592691" y="4470439"/>
              <a:ext cx="452447" cy="15946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1"/>
            <p:cNvSpPr/>
            <p:nvPr/>
          </p:nvSpPr>
          <p:spPr>
            <a:xfrm>
              <a:off x="6592691" y="4541973"/>
              <a:ext cx="460375" cy="34010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1"/>
            <p:cNvSpPr/>
            <p:nvPr/>
          </p:nvSpPr>
          <p:spPr>
            <a:xfrm>
              <a:off x="6844906" y="4504404"/>
              <a:ext cx="200232" cy="10135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1"/>
            <p:cNvSpPr/>
            <p:nvPr/>
          </p:nvSpPr>
          <p:spPr>
            <a:xfrm>
              <a:off x="6571023" y="4611345"/>
              <a:ext cx="149645" cy="10901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1"/>
            <p:cNvSpPr/>
            <p:nvPr/>
          </p:nvSpPr>
          <p:spPr>
            <a:xfrm>
              <a:off x="6710487" y="4428501"/>
              <a:ext cx="308614" cy="9460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61"/>
          <p:cNvGrpSpPr/>
          <p:nvPr/>
        </p:nvGrpSpPr>
        <p:grpSpPr>
          <a:xfrm>
            <a:off x="6715558" y="4159917"/>
            <a:ext cx="589572" cy="505624"/>
            <a:chOff x="5954517" y="4199439"/>
            <a:chExt cx="533452" cy="457495"/>
          </a:xfrm>
        </p:grpSpPr>
        <p:sp>
          <p:nvSpPr>
            <p:cNvPr id="4766" name="Google Shape;4766;p61"/>
            <p:cNvSpPr/>
            <p:nvPr/>
          </p:nvSpPr>
          <p:spPr>
            <a:xfrm>
              <a:off x="5956724" y="4199439"/>
              <a:ext cx="526876" cy="7086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61"/>
            <p:cNvSpPr/>
            <p:nvPr/>
          </p:nvSpPr>
          <p:spPr>
            <a:xfrm>
              <a:off x="6025375" y="4202322"/>
              <a:ext cx="6532" cy="66535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1"/>
            <p:cNvSpPr/>
            <p:nvPr/>
          </p:nvSpPr>
          <p:spPr>
            <a:xfrm>
              <a:off x="6013798" y="4200881"/>
              <a:ext cx="6532" cy="66535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1"/>
            <p:cNvSpPr/>
            <p:nvPr/>
          </p:nvSpPr>
          <p:spPr>
            <a:xfrm>
              <a:off x="6439487" y="4202322"/>
              <a:ext cx="6532" cy="66535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1"/>
            <p:cNvSpPr/>
            <p:nvPr/>
          </p:nvSpPr>
          <p:spPr>
            <a:xfrm>
              <a:off x="6427910" y="4200881"/>
              <a:ext cx="6532" cy="66535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1"/>
            <p:cNvSpPr/>
            <p:nvPr/>
          </p:nvSpPr>
          <p:spPr>
            <a:xfrm>
              <a:off x="6093305" y="4233404"/>
              <a:ext cx="268889" cy="653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1"/>
            <p:cNvSpPr/>
            <p:nvPr/>
          </p:nvSpPr>
          <p:spPr>
            <a:xfrm>
              <a:off x="5954517" y="4516702"/>
              <a:ext cx="526921" cy="140233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1"/>
            <p:cNvSpPr/>
            <p:nvPr/>
          </p:nvSpPr>
          <p:spPr>
            <a:xfrm>
              <a:off x="5956003" y="4528234"/>
              <a:ext cx="531966" cy="122259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1"/>
            <p:cNvSpPr/>
            <p:nvPr/>
          </p:nvSpPr>
          <p:spPr>
            <a:xfrm>
              <a:off x="5989034" y="4271694"/>
              <a:ext cx="479936" cy="244338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1"/>
            <p:cNvSpPr/>
            <p:nvPr/>
          </p:nvSpPr>
          <p:spPr>
            <a:xfrm>
              <a:off x="6065658" y="4280343"/>
              <a:ext cx="6532" cy="236409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1"/>
            <p:cNvSpPr/>
            <p:nvPr/>
          </p:nvSpPr>
          <p:spPr>
            <a:xfrm>
              <a:off x="6101786" y="4277460"/>
              <a:ext cx="6532" cy="233481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1"/>
            <p:cNvSpPr/>
            <p:nvPr/>
          </p:nvSpPr>
          <p:spPr>
            <a:xfrm>
              <a:off x="6411120" y="4269532"/>
              <a:ext cx="6532" cy="245734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1"/>
            <p:cNvSpPr/>
            <p:nvPr/>
          </p:nvSpPr>
          <p:spPr>
            <a:xfrm>
              <a:off x="6368461" y="4273135"/>
              <a:ext cx="6532" cy="239247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9" name="Google Shape;4779;p61"/>
          <p:cNvSpPr txBox="1">
            <a:spLocks noGrp="1"/>
          </p:cNvSpPr>
          <p:nvPr>
            <p:ph type="body" idx="4294967295"/>
          </p:nvPr>
        </p:nvSpPr>
        <p:spPr>
          <a:xfrm>
            <a:off x="720000" y="1430875"/>
            <a:ext cx="3006000" cy="21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Development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Calendar</a:t>
            </a:r>
            <a:r>
              <a:rPr lang="en"/>
              <a:t> 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5"/>
              </a:rPr>
              <a:t>Charts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6"/>
              </a:rPr>
              <a:t>Documents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7"/>
              </a:rPr>
              <a:t>Hiring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8"/>
              </a:rPr>
              <a:t>Collaboration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9"/>
              </a:rPr>
              <a:t>Working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0"/>
              </a:rPr>
              <a:t>Secure data 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1"/>
              </a:rPr>
              <a:t>Growing 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2"/>
              </a:rPr>
              <a:t>Images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3"/>
              </a:rPr>
              <a:t>Devices</a:t>
            </a:r>
            <a:endParaRPr/>
          </a:p>
        </p:txBody>
      </p:sp>
      <p:sp>
        <p:nvSpPr>
          <p:cNvPr id="4780" name="Google Shape;4780;p61"/>
          <p:cNvSpPr txBox="1">
            <a:spLocks noGrp="1"/>
          </p:cNvSpPr>
          <p:nvPr>
            <p:ph type="body" idx="4294967295"/>
          </p:nvPr>
        </p:nvSpPr>
        <p:spPr>
          <a:xfrm>
            <a:off x="3726000" y="1430875"/>
            <a:ext cx="3006000" cy="21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4"/>
              </a:rPr>
              <a:t>Grades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5"/>
              </a:rPr>
              <a:t>Search engine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6"/>
              </a:rPr>
              <a:t>Connected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7"/>
              </a:rPr>
              <a:t>Add files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8"/>
              </a:rPr>
              <a:t>Notebook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19"/>
              </a:rPr>
              <a:t>File searching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20"/>
              </a:rPr>
              <a:t>Experts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21"/>
              </a:rPr>
              <a:t>Resume folder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22"/>
              </a:rPr>
              <a:t>Organizing projects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23"/>
              </a:rPr>
              <a:t>Brainstorming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24"/>
              </a:rPr>
              <a:t>Checklist</a:t>
            </a:r>
            <a:endParaRPr/>
          </a:p>
        </p:txBody>
      </p:sp>
      <p:sp>
        <p:nvSpPr>
          <p:cNvPr id="4781" name="Google Shape;4781;p61"/>
          <p:cNvSpPr txBox="1">
            <a:spLocks noGrp="1"/>
          </p:cNvSpPr>
          <p:nvPr>
            <p:ph type="body" idx="4294967295"/>
          </p:nvPr>
        </p:nvSpPr>
        <p:spPr>
          <a:xfrm>
            <a:off x="720000" y="4031938"/>
            <a:ext cx="3006000" cy="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25"/>
              </a:rPr>
              <a:t>Book stack with copy space</a:t>
            </a:r>
            <a:endParaRPr/>
          </a:p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26"/>
              </a:rPr>
              <a:t>Colleagues looking charts</a:t>
            </a:r>
            <a:endParaRPr/>
          </a:p>
        </p:txBody>
      </p:sp>
      <p:sp>
        <p:nvSpPr>
          <p:cNvPr id="4782" name="Google Shape;4782;p61"/>
          <p:cNvSpPr txBox="1">
            <a:spLocks noGrp="1"/>
          </p:cNvSpPr>
          <p:nvPr>
            <p:ph type="subTitle" idx="4294967295"/>
          </p:nvPr>
        </p:nvSpPr>
        <p:spPr>
          <a:xfrm>
            <a:off x="720000" y="1034875"/>
            <a:ext cx="3006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Vectors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783" name="Google Shape;4783;p61"/>
          <p:cNvSpPr txBox="1">
            <a:spLocks noGrp="1"/>
          </p:cNvSpPr>
          <p:nvPr>
            <p:ph type="subTitle" idx="4294967295"/>
          </p:nvPr>
        </p:nvSpPr>
        <p:spPr>
          <a:xfrm>
            <a:off x="720000" y="3636063"/>
            <a:ext cx="3006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Photos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784" name="Google Shape;4784;p61"/>
          <p:cNvSpPr txBox="1">
            <a:spLocks noGrp="1"/>
          </p:cNvSpPr>
          <p:nvPr>
            <p:ph type="body" idx="4294967295"/>
          </p:nvPr>
        </p:nvSpPr>
        <p:spPr>
          <a:xfrm>
            <a:off x="3726000" y="4031938"/>
            <a:ext cx="3006000" cy="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uFill>
                  <a:noFill/>
                </a:uFill>
                <a:hlinkClick r:id="rId27"/>
              </a:rPr>
              <a:t>Essential collection icon pack</a:t>
            </a:r>
            <a:endParaRPr/>
          </a:p>
        </p:txBody>
      </p:sp>
      <p:sp>
        <p:nvSpPr>
          <p:cNvPr id="4785" name="Google Shape;4785;p61"/>
          <p:cNvSpPr txBox="1">
            <a:spLocks noGrp="1"/>
          </p:cNvSpPr>
          <p:nvPr>
            <p:ph type="subTitle" idx="4294967295"/>
          </p:nvPr>
        </p:nvSpPr>
        <p:spPr>
          <a:xfrm>
            <a:off x="3726000" y="3636063"/>
            <a:ext cx="3006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Icons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4786" name="Google Shape;4786;p61"/>
          <p:cNvGrpSpPr/>
          <p:nvPr/>
        </p:nvGrpSpPr>
        <p:grpSpPr>
          <a:xfrm>
            <a:off x="6815870" y="1336101"/>
            <a:ext cx="1923577" cy="3335059"/>
            <a:chOff x="5554375" y="1878575"/>
            <a:chExt cx="1500450" cy="2601450"/>
          </a:xfrm>
        </p:grpSpPr>
        <p:sp>
          <p:nvSpPr>
            <p:cNvPr id="4787" name="Google Shape;4787;p61"/>
            <p:cNvSpPr/>
            <p:nvPr/>
          </p:nvSpPr>
          <p:spPr>
            <a:xfrm>
              <a:off x="5627475" y="1938300"/>
              <a:ext cx="1180900" cy="1193025"/>
            </a:xfrm>
            <a:custGeom>
              <a:avLst/>
              <a:gdLst/>
              <a:ahLst/>
              <a:cxnLst/>
              <a:rect l="l" t="t" r="r" b="b"/>
              <a:pathLst>
                <a:path w="47236" h="47721" extrusionOk="0">
                  <a:moveTo>
                    <a:pt x="2707" y="1"/>
                  </a:moveTo>
                  <a:lnTo>
                    <a:pt x="0" y="2490"/>
                  </a:lnTo>
                  <a:cubicBezTo>
                    <a:pt x="4495" y="8673"/>
                    <a:pt x="43994" y="47720"/>
                    <a:pt x="43994" y="47720"/>
                  </a:cubicBezTo>
                  <a:lnTo>
                    <a:pt x="47235" y="44295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1"/>
            <p:cNvSpPr/>
            <p:nvPr/>
          </p:nvSpPr>
          <p:spPr>
            <a:xfrm>
              <a:off x="6431975" y="2678950"/>
              <a:ext cx="622850" cy="658750"/>
            </a:xfrm>
            <a:custGeom>
              <a:avLst/>
              <a:gdLst/>
              <a:ahLst/>
              <a:cxnLst/>
              <a:rect l="l" t="t" r="r" b="b"/>
              <a:pathLst>
                <a:path w="24914" h="26350" extrusionOk="0">
                  <a:moveTo>
                    <a:pt x="525" y="1"/>
                  </a:moveTo>
                  <a:cubicBezTo>
                    <a:pt x="486" y="1"/>
                    <a:pt x="456" y="11"/>
                    <a:pt x="435" y="33"/>
                  </a:cubicBezTo>
                  <a:cubicBezTo>
                    <a:pt x="1" y="500"/>
                    <a:pt x="9107" y="8938"/>
                    <a:pt x="9107" y="8938"/>
                  </a:cubicBezTo>
                  <a:lnTo>
                    <a:pt x="4529" y="13333"/>
                  </a:lnTo>
                  <a:lnTo>
                    <a:pt x="10510" y="18713"/>
                  </a:lnTo>
                  <a:cubicBezTo>
                    <a:pt x="17119" y="25533"/>
                    <a:pt x="21869" y="26350"/>
                    <a:pt x="23728" y="26350"/>
                  </a:cubicBezTo>
                  <a:cubicBezTo>
                    <a:pt x="23768" y="26350"/>
                    <a:pt x="23807" y="26349"/>
                    <a:pt x="23844" y="26348"/>
                  </a:cubicBezTo>
                  <a:lnTo>
                    <a:pt x="23844" y="26332"/>
                  </a:lnTo>
                  <a:cubicBezTo>
                    <a:pt x="24445" y="26332"/>
                    <a:pt x="24913" y="25814"/>
                    <a:pt x="24880" y="25212"/>
                  </a:cubicBezTo>
                  <a:cubicBezTo>
                    <a:pt x="24612" y="21002"/>
                    <a:pt x="13000" y="10392"/>
                    <a:pt x="9525" y="7368"/>
                  </a:cubicBezTo>
                  <a:cubicBezTo>
                    <a:pt x="5879" y="4215"/>
                    <a:pt x="1323" y="1"/>
                    <a:pt x="5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1"/>
            <p:cNvSpPr/>
            <p:nvPr/>
          </p:nvSpPr>
          <p:spPr>
            <a:xfrm>
              <a:off x="6431975" y="2678950"/>
              <a:ext cx="619500" cy="658325"/>
            </a:xfrm>
            <a:custGeom>
              <a:avLst/>
              <a:gdLst/>
              <a:ahLst/>
              <a:cxnLst/>
              <a:rect l="l" t="t" r="r" b="b"/>
              <a:pathLst>
                <a:path w="24780" h="26333" extrusionOk="0">
                  <a:moveTo>
                    <a:pt x="525" y="1"/>
                  </a:moveTo>
                  <a:cubicBezTo>
                    <a:pt x="486" y="1"/>
                    <a:pt x="456" y="11"/>
                    <a:pt x="435" y="33"/>
                  </a:cubicBezTo>
                  <a:cubicBezTo>
                    <a:pt x="1" y="500"/>
                    <a:pt x="9107" y="8938"/>
                    <a:pt x="9107" y="8938"/>
                  </a:cubicBezTo>
                  <a:lnTo>
                    <a:pt x="4529" y="13333"/>
                  </a:lnTo>
                  <a:lnTo>
                    <a:pt x="10510" y="18713"/>
                  </a:lnTo>
                  <a:cubicBezTo>
                    <a:pt x="17116" y="25531"/>
                    <a:pt x="21865" y="26333"/>
                    <a:pt x="23726" y="26333"/>
                  </a:cubicBezTo>
                  <a:cubicBezTo>
                    <a:pt x="23766" y="26333"/>
                    <a:pt x="23806" y="26332"/>
                    <a:pt x="23844" y="26332"/>
                  </a:cubicBezTo>
                  <a:cubicBezTo>
                    <a:pt x="24262" y="26332"/>
                    <a:pt x="24629" y="26081"/>
                    <a:pt x="24780" y="25714"/>
                  </a:cubicBezTo>
                  <a:cubicBezTo>
                    <a:pt x="22674" y="25563"/>
                    <a:pt x="18163" y="24410"/>
                    <a:pt x="12031" y="18061"/>
                  </a:cubicBezTo>
                  <a:lnTo>
                    <a:pt x="6066" y="12664"/>
                  </a:lnTo>
                  <a:lnTo>
                    <a:pt x="10611" y="8320"/>
                  </a:lnTo>
                  <a:cubicBezTo>
                    <a:pt x="10193" y="7952"/>
                    <a:pt x="9825" y="7635"/>
                    <a:pt x="9525" y="7368"/>
                  </a:cubicBezTo>
                  <a:cubicBezTo>
                    <a:pt x="5895" y="4215"/>
                    <a:pt x="1324" y="1"/>
                    <a:pt x="525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1"/>
            <p:cNvSpPr/>
            <p:nvPr/>
          </p:nvSpPr>
          <p:spPr>
            <a:xfrm>
              <a:off x="5751100" y="2062375"/>
              <a:ext cx="809975" cy="812475"/>
            </a:xfrm>
            <a:custGeom>
              <a:avLst/>
              <a:gdLst/>
              <a:ahLst/>
              <a:cxnLst/>
              <a:rect l="l" t="t" r="r" b="b"/>
              <a:pathLst>
                <a:path w="32399" h="32499" extrusionOk="0">
                  <a:moveTo>
                    <a:pt x="1321" y="0"/>
                  </a:moveTo>
                  <a:lnTo>
                    <a:pt x="1" y="1203"/>
                  </a:lnTo>
                  <a:lnTo>
                    <a:pt x="31146" y="32498"/>
                  </a:lnTo>
                  <a:lnTo>
                    <a:pt x="32399" y="31162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1"/>
            <p:cNvSpPr/>
            <p:nvPr/>
          </p:nvSpPr>
          <p:spPr>
            <a:xfrm>
              <a:off x="5554375" y="1878575"/>
              <a:ext cx="234350" cy="213900"/>
            </a:xfrm>
            <a:custGeom>
              <a:avLst/>
              <a:gdLst/>
              <a:ahLst/>
              <a:cxnLst/>
              <a:rect l="l" t="t" r="r" b="b"/>
              <a:pathLst>
                <a:path w="9374" h="8556" extrusionOk="0">
                  <a:moveTo>
                    <a:pt x="950" y="0"/>
                  </a:moveTo>
                  <a:cubicBezTo>
                    <a:pt x="900" y="0"/>
                    <a:pt x="856" y="6"/>
                    <a:pt x="819" y="17"/>
                  </a:cubicBezTo>
                  <a:cubicBezTo>
                    <a:pt x="0" y="268"/>
                    <a:pt x="2941" y="4913"/>
                    <a:pt x="2941" y="4913"/>
                  </a:cubicBezTo>
                  <a:lnTo>
                    <a:pt x="3759" y="4211"/>
                  </a:lnTo>
                  <a:lnTo>
                    <a:pt x="7870" y="8555"/>
                  </a:lnTo>
                  <a:lnTo>
                    <a:pt x="9374" y="7519"/>
                  </a:lnTo>
                  <a:lnTo>
                    <a:pt x="4862" y="3175"/>
                  </a:lnTo>
                  <a:lnTo>
                    <a:pt x="5631" y="2390"/>
                  </a:lnTo>
                  <a:cubicBezTo>
                    <a:pt x="5631" y="2390"/>
                    <a:pt x="1993" y="0"/>
                    <a:pt x="9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1"/>
            <p:cNvSpPr/>
            <p:nvPr/>
          </p:nvSpPr>
          <p:spPr>
            <a:xfrm>
              <a:off x="6236900" y="2098525"/>
              <a:ext cx="220175" cy="432375"/>
            </a:xfrm>
            <a:custGeom>
              <a:avLst/>
              <a:gdLst/>
              <a:ahLst/>
              <a:cxnLst/>
              <a:rect l="l" t="t" r="r" b="b"/>
              <a:pathLst>
                <a:path w="8807" h="17295" extrusionOk="0">
                  <a:moveTo>
                    <a:pt x="3792" y="1"/>
                  </a:moveTo>
                  <a:cubicBezTo>
                    <a:pt x="2525" y="1"/>
                    <a:pt x="1255" y="291"/>
                    <a:pt x="84" y="877"/>
                  </a:cubicBezTo>
                  <a:cubicBezTo>
                    <a:pt x="84" y="877"/>
                    <a:pt x="1" y="6357"/>
                    <a:pt x="185" y="8730"/>
                  </a:cubicBezTo>
                  <a:cubicBezTo>
                    <a:pt x="352" y="11102"/>
                    <a:pt x="2758" y="11320"/>
                    <a:pt x="2758" y="11320"/>
                  </a:cubicBezTo>
                  <a:cubicBezTo>
                    <a:pt x="2758" y="11320"/>
                    <a:pt x="2808" y="12924"/>
                    <a:pt x="2858" y="14494"/>
                  </a:cubicBezTo>
                  <a:cubicBezTo>
                    <a:pt x="2922" y="16068"/>
                    <a:pt x="4211" y="17294"/>
                    <a:pt x="5746" y="17294"/>
                  </a:cubicBezTo>
                  <a:cubicBezTo>
                    <a:pt x="5824" y="17294"/>
                    <a:pt x="5903" y="17291"/>
                    <a:pt x="5982" y="17285"/>
                  </a:cubicBezTo>
                  <a:cubicBezTo>
                    <a:pt x="7486" y="17168"/>
                    <a:pt x="8656" y="15931"/>
                    <a:pt x="8673" y="14427"/>
                  </a:cubicBezTo>
                  <a:lnTo>
                    <a:pt x="8806" y="1662"/>
                  </a:lnTo>
                  <a:lnTo>
                    <a:pt x="8439" y="1428"/>
                  </a:lnTo>
                  <a:cubicBezTo>
                    <a:pt x="7039" y="480"/>
                    <a:pt x="5418" y="1"/>
                    <a:pt x="37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1"/>
            <p:cNvSpPr/>
            <p:nvPr/>
          </p:nvSpPr>
          <p:spPr>
            <a:xfrm>
              <a:off x="6134975" y="2042025"/>
              <a:ext cx="364700" cy="371875"/>
            </a:xfrm>
            <a:custGeom>
              <a:avLst/>
              <a:gdLst/>
              <a:ahLst/>
              <a:cxnLst/>
              <a:rect l="l" t="t" r="r" b="b"/>
              <a:pathLst>
                <a:path w="14588" h="14875" extrusionOk="0">
                  <a:moveTo>
                    <a:pt x="9241" y="0"/>
                  </a:moveTo>
                  <a:cubicBezTo>
                    <a:pt x="8760" y="0"/>
                    <a:pt x="8310" y="50"/>
                    <a:pt x="7737" y="113"/>
                  </a:cubicBezTo>
                  <a:cubicBezTo>
                    <a:pt x="6818" y="230"/>
                    <a:pt x="5899" y="597"/>
                    <a:pt x="5364" y="1282"/>
                  </a:cubicBezTo>
                  <a:cubicBezTo>
                    <a:pt x="5030" y="1717"/>
                    <a:pt x="4863" y="2251"/>
                    <a:pt x="4462" y="2652"/>
                  </a:cubicBezTo>
                  <a:cubicBezTo>
                    <a:pt x="4011" y="3103"/>
                    <a:pt x="3309" y="3337"/>
                    <a:pt x="3008" y="3872"/>
                  </a:cubicBezTo>
                  <a:cubicBezTo>
                    <a:pt x="2440" y="4908"/>
                    <a:pt x="3744" y="6194"/>
                    <a:pt x="3226" y="7264"/>
                  </a:cubicBezTo>
                  <a:cubicBezTo>
                    <a:pt x="2942" y="7899"/>
                    <a:pt x="2073" y="8216"/>
                    <a:pt x="1822" y="8868"/>
                  </a:cubicBezTo>
                  <a:cubicBezTo>
                    <a:pt x="1471" y="9737"/>
                    <a:pt x="2357" y="10672"/>
                    <a:pt x="2089" y="11558"/>
                  </a:cubicBezTo>
                  <a:cubicBezTo>
                    <a:pt x="1922" y="12126"/>
                    <a:pt x="1354" y="12494"/>
                    <a:pt x="886" y="12895"/>
                  </a:cubicBezTo>
                  <a:cubicBezTo>
                    <a:pt x="419" y="13296"/>
                    <a:pt x="1" y="13914"/>
                    <a:pt x="302" y="14432"/>
                  </a:cubicBezTo>
                  <a:cubicBezTo>
                    <a:pt x="2460" y="14728"/>
                    <a:pt x="4635" y="14875"/>
                    <a:pt x="6810" y="14875"/>
                  </a:cubicBezTo>
                  <a:cubicBezTo>
                    <a:pt x="9046" y="14875"/>
                    <a:pt x="11282" y="14720"/>
                    <a:pt x="13501" y="14415"/>
                  </a:cubicBezTo>
                  <a:cubicBezTo>
                    <a:pt x="13735" y="14415"/>
                    <a:pt x="13953" y="14332"/>
                    <a:pt x="14120" y="14181"/>
                  </a:cubicBezTo>
                  <a:cubicBezTo>
                    <a:pt x="14237" y="14031"/>
                    <a:pt x="14303" y="13830"/>
                    <a:pt x="14287" y="13646"/>
                  </a:cubicBezTo>
                  <a:cubicBezTo>
                    <a:pt x="14437" y="11073"/>
                    <a:pt x="14588" y="8500"/>
                    <a:pt x="14471" y="5944"/>
                  </a:cubicBezTo>
                  <a:cubicBezTo>
                    <a:pt x="14404" y="4624"/>
                    <a:pt x="14270" y="3287"/>
                    <a:pt x="13602" y="2118"/>
                  </a:cubicBezTo>
                  <a:cubicBezTo>
                    <a:pt x="12945" y="985"/>
                    <a:pt x="11659" y="62"/>
                    <a:pt x="10251" y="62"/>
                  </a:cubicBezTo>
                  <a:cubicBezTo>
                    <a:pt x="10226" y="62"/>
                    <a:pt x="10201" y="62"/>
                    <a:pt x="10176" y="62"/>
                  </a:cubicBezTo>
                  <a:cubicBezTo>
                    <a:pt x="9831" y="18"/>
                    <a:pt x="9530" y="0"/>
                    <a:pt x="9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1"/>
            <p:cNvSpPr/>
            <p:nvPr/>
          </p:nvSpPr>
          <p:spPr>
            <a:xfrm>
              <a:off x="6388125" y="2111650"/>
              <a:ext cx="201775" cy="294950"/>
            </a:xfrm>
            <a:custGeom>
              <a:avLst/>
              <a:gdLst/>
              <a:ahLst/>
              <a:cxnLst/>
              <a:rect l="l" t="t" r="r" b="b"/>
              <a:pathLst>
                <a:path w="8071" h="11798" extrusionOk="0">
                  <a:moveTo>
                    <a:pt x="3426" y="1"/>
                  </a:moveTo>
                  <a:lnTo>
                    <a:pt x="0" y="11730"/>
                  </a:lnTo>
                  <a:lnTo>
                    <a:pt x="7920" y="11797"/>
                  </a:lnTo>
                  <a:cubicBezTo>
                    <a:pt x="8020" y="10962"/>
                    <a:pt x="8071" y="9993"/>
                    <a:pt x="7469" y="9408"/>
                  </a:cubicBezTo>
                  <a:cubicBezTo>
                    <a:pt x="7035" y="8973"/>
                    <a:pt x="6333" y="8856"/>
                    <a:pt x="5982" y="8355"/>
                  </a:cubicBezTo>
                  <a:cubicBezTo>
                    <a:pt x="5431" y="7587"/>
                    <a:pt x="6049" y="6501"/>
                    <a:pt x="5832" y="5582"/>
                  </a:cubicBezTo>
                  <a:cubicBezTo>
                    <a:pt x="5665" y="4863"/>
                    <a:pt x="5046" y="4362"/>
                    <a:pt x="4746" y="3710"/>
                  </a:cubicBezTo>
                  <a:cubicBezTo>
                    <a:pt x="4462" y="3075"/>
                    <a:pt x="4478" y="2374"/>
                    <a:pt x="4395" y="1705"/>
                  </a:cubicBezTo>
                  <a:cubicBezTo>
                    <a:pt x="4311" y="1020"/>
                    <a:pt x="4044" y="285"/>
                    <a:pt x="3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1"/>
            <p:cNvSpPr/>
            <p:nvPr/>
          </p:nvSpPr>
          <p:spPr>
            <a:xfrm>
              <a:off x="6419875" y="2030650"/>
              <a:ext cx="210125" cy="179400"/>
            </a:xfrm>
            <a:custGeom>
              <a:avLst/>
              <a:gdLst/>
              <a:ahLst/>
              <a:cxnLst/>
              <a:rect l="l" t="t" r="r" b="b"/>
              <a:pathLst>
                <a:path w="8405" h="7176" extrusionOk="0">
                  <a:moveTo>
                    <a:pt x="2784" y="1"/>
                  </a:moveTo>
                  <a:cubicBezTo>
                    <a:pt x="1679" y="1"/>
                    <a:pt x="635" y="777"/>
                    <a:pt x="418" y="1971"/>
                  </a:cubicBezTo>
                  <a:lnTo>
                    <a:pt x="418" y="1754"/>
                  </a:lnTo>
                  <a:cubicBezTo>
                    <a:pt x="0" y="1888"/>
                    <a:pt x="67" y="2573"/>
                    <a:pt x="418" y="2840"/>
                  </a:cubicBezTo>
                  <a:cubicBezTo>
                    <a:pt x="769" y="3107"/>
                    <a:pt x="1237" y="3141"/>
                    <a:pt x="1654" y="3308"/>
                  </a:cubicBezTo>
                  <a:cubicBezTo>
                    <a:pt x="2573" y="3692"/>
                    <a:pt x="3024" y="4711"/>
                    <a:pt x="3526" y="5580"/>
                  </a:cubicBezTo>
                  <a:cubicBezTo>
                    <a:pt x="3982" y="6371"/>
                    <a:pt x="4715" y="7175"/>
                    <a:pt x="5586" y="7175"/>
                  </a:cubicBezTo>
                  <a:cubicBezTo>
                    <a:pt x="5672" y="7175"/>
                    <a:pt x="5759" y="7167"/>
                    <a:pt x="5848" y="7151"/>
                  </a:cubicBezTo>
                  <a:cubicBezTo>
                    <a:pt x="5684" y="6676"/>
                    <a:pt x="5505" y="6185"/>
                    <a:pt x="5340" y="5694"/>
                  </a:cubicBezTo>
                  <a:lnTo>
                    <a:pt x="5340" y="5694"/>
                  </a:lnTo>
                  <a:cubicBezTo>
                    <a:pt x="5497" y="6147"/>
                    <a:pt x="5875" y="6485"/>
                    <a:pt x="6333" y="6583"/>
                  </a:cubicBezTo>
                  <a:cubicBezTo>
                    <a:pt x="6387" y="6592"/>
                    <a:pt x="6441" y="6597"/>
                    <a:pt x="6494" y="6597"/>
                  </a:cubicBezTo>
                  <a:cubicBezTo>
                    <a:pt x="6918" y="6597"/>
                    <a:pt x="7300" y="6311"/>
                    <a:pt x="7419" y="5881"/>
                  </a:cubicBezTo>
                  <a:cubicBezTo>
                    <a:pt x="7494" y="5529"/>
                    <a:pt x="7257" y="5157"/>
                    <a:pt x="6936" y="5038"/>
                  </a:cubicBezTo>
                  <a:lnTo>
                    <a:pt x="6936" y="5038"/>
                  </a:lnTo>
                  <a:cubicBezTo>
                    <a:pt x="7001" y="5042"/>
                    <a:pt x="7066" y="5045"/>
                    <a:pt x="7131" y="5045"/>
                  </a:cubicBezTo>
                  <a:cubicBezTo>
                    <a:pt x="7357" y="5045"/>
                    <a:pt x="7580" y="5015"/>
                    <a:pt x="7786" y="4912"/>
                  </a:cubicBezTo>
                  <a:cubicBezTo>
                    <a:pt x="8154" y="4745"/>
                    <a:pt x="8405" y="4277"/>
                    <a:pt x="8204" y="3926"/>
                  </a:cubicBezTo>
                  <a:cubicBezTo>
                    <a:pt x="8004" y="3592"/>
                    <a:pt x="7552" y="3558"/>
                    <a:pt x="7185" y="3441"/>
                  </a:cubicBezTo>
                  <a:cubicBezTo>
                    <a:pt x="5765" y="3007"/>
                    <a:pt x="5313" y="1136"/>
                    <a:pt x="4044" y="367"/>
                  </a:cubicBezTo>
                  <a:cubicBezTo>
                    <a:pt x="3644" y="116"/>
                    <a:pt x="3209" y="1"/>
                    <a:pt x="27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1"/>
            <p:cNvSpPr/>
            <p:nvPr/>
          </p:nvSpPr>
          <p:spPr>
            <a:xfrm>
              <a:off x="6399825" y="2080700"/>
              <a:ext cx="42200" cy="57575"/>
            </a:xfrm>
            <a:custGeom>
              <a:avLst/>
              <a:gdLst/>
              <a:ahLst/>
              <a:cxnLst/>
              <a:rect l="l" t="t" r="r" b="b"/>
              <a:pathLst>
                <a:path w="1688" h="2303" extrusionOk="0">
                  <a:moveTo>
                    <a:pt x="799" y="0"/>
                  </a:moveTo>
                  <a:cubicBezTo>
                    <a:pt x="773" y="0"/>
                    <a:pt x="605" y="91"/>
                    <a:pt x="451" y="337"/>
                  </a:cubicBezTo>
                  <a:cubicBezTo>
                    <a:pt x="0" y="1055"/>
                    <a:pt x="368" y="2024"/>
                    <a:pt x="1203" y="2258"/>
                  </a:cubicBezTo>
                  <a:cubicBezTo>
                    <a:pt x="1284" y="2285"/>
                    <a:pt x="1374" y="2302"/>
                    <a:pt x="1463" y="2302"/>
                  </a:cubicBezTo>
                  <a:cubicBezTo>
                    <a:pt x="1541" y="2302"/>
                    <a:pt x="1618" y="2289"/>
                    <a:pt x="1688" y="2258"/>
                  </a:cubicBezTo>
                  <a:cubicBezTo>
                    <a:pt x="1688" y="2241"/>
                    <a:pt x="1504" y="2241"/>
                    <a:pt x="1253" y="2141"/>
                  </a:cubicBezTo>
                  <a:cubicBezTo>
                    <a:pt x="535" y="1891"/>
                    <a:pt x="201" y="1055"/>
                    <a:pt x="568" y="387"/>
                  </a:cubicBezTo>
                  <a:cubicBezTo>
                    <a:pt x="685" y="136"/>
                    <a:pt x="819" y="19"/>
                    <a:pt x="802" y="3"/>
                  </a:cubicBezTo>
                  <a:cubicBezTo>
                    <a:pt x="802" y="1"/>
                    <a:pt x="801" y="0"/>
                    <a:pt x="7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1"/>
            <p:cNvSpPr/>
            <p:nvPr/>
          </p:nvSpPr>
          <p:spPr>
            <a:xfrm>
              <a:off x="5970000" y="3919950"/>
              <a:ext cx="235175" cy="509200"/>
            </a:xfrm>
            <a:custGeom>
              <a:avLst/>
              <a:gdLst/>
              <a:ahLst/>
              <a:cxnLst/>
              <a:rect l="l" t="t" r="r" b="b"/>
              <a:pathLst>
                <a:path w="9407" h="20368" extrusionOk="0">
                  <a:moveTo>
                    <a:pt x="2373" y="0"/>
                  </a:moveTo>
                  <a:lnTo>
                    <a:pt x="0" y="20234"/>
                  </a:lnTo>
                  <a:lnTo>
                    <a:pt x="5363" y="20368"/>
                  </a:lnTo>
                  <a:lnTo>
                    <a:pt x="9407" y="1654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1"/>
            <p:cNvSpPr/>
            <p:nvPr/>
          </p:nvSpPr>
          <p:spPr>
            <a:xfrm>
              <a:off x="6569825" y="2657600"/>
              <a:ext cx="200525" cy="247750"/>
            </a:xfrm>
            <a:custGeom>
              <a:avLst/>
              <a:gdLst/>
              <a:ahLst/>
              <a:cxnLst/>
              <a:rect l="l" t="t" r="r" b="b"/>
              <a:pathLst>
                <a:path w="8021" h="9910" extrusionOk="0">
                  <a:moveTo>
                    <a:pt x="4512" y="1"/>
                  </a:moveTo>
                  <a:lnTo>
                    <a:pt x="1" y="3376"/>
                  </a:lnTo>
                  <a:lnTo>
                    <a:pt x="869" y="5398"/>
                  </a:lnTo>
                  <a:lnTo>
                    <a:pt x="5982" y="9909"/>
                  </a:lnTo>
                  <a:cubicBezTo>
                    <a:pt x="8021" y="6634"/>
                    <a:pt x="5598" y="1739"/>
                    <a:pt x="4746" y="369"/>
                  </a:cubicBezTo>
                  <a:cubicBezTo>
                    <a:pt x="4595" y="135"/>
                    <a:pt x="4512" y="1"/>
                    <a:pt x="451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1"/>
            <p:cNvSpPr/>
            <p:nvPr/>
          </p:nvSpPr>
          <p:spPr>
            <a:xfrm>
              <a:off x="6421550" y="3583275"/>
              <a:ext cx="230175" cy="830425"/>
            </a:xfrm>
            <a:custGeom>
              <a:avLst/>
              <a:gdLst/>
              <a:ahLst/>
              <a:cxnLst/>
              <a:rect l="l" t="t" r="r" b="b"/>
              <a:pathLst>
                <a:path w="9207" h="33217" extrusionOk="0">
                  <a:moveTo>
                    <a:pt x="7485" y="0"/>
                  </a:moveTo>
                  <a:lnTo>
                    <a:pt x="0" y="668"/>
                  </a:lnTo>
                  <a:lnTo>
                    <a:pt x="3943" y="33217"/>
                  </a:lnTo>
                  <a:lnTo>
                    <a:pt x="9206" y="31947"/>
                  </a:lnTo>
                  <a:lnTo>
                    <a:pt x="748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1"/>
            <p:cNvSpPr/>
            <p:nvPr/>
          </p:nvSpPr>
          <p:spPr>
            <a:xfrm>
              <a:off x="6026800" y="2406575"/>
              <a:ext cx="684250" cy="632025"/>
            </a:xfrm>
            <a:custGeom>
              <a:avLst/>
              <a:gdLst/>
              <a:ahLst/>
              <a:cxnLst/>
              <a:rect l="l" t="t" r="r" b="b"/>
              <a:pathLst>
                <a:path w="27370" h="25281" extrusionOk="0">
                  <a:moveTo>
                    <a:pt x="1471" y="0"/>
                  </a:moveTo>
                  <a:lnTo>
                    <a:pt x="0" y="6901"/>
                  </a:lnTo>
                  <a:lnTo>
                    <a:pt x="7436" y="8689"/>
                  </a:lnTo>
                  <a:lnTo>
                    <a:pt x="7853" y="14420"/>
                  </a:lnTo>
                  <a:lnTo>
                    <a:pt x="6834" y="17678"/>
                  </a:lnTo>
                  <a:cubicBezTo>
                    <a:pt x="6834" y="17795"/>
                    <a:pt x="5163" y="23292"/>
                    <a:pt x="5163" y="23292"/>
                  </a:cubicBezTo>
                  <a:lnTo>
                    <a:pt x="4629" y="25113"/>
                  </a:lnTo>
                  <a:lnTo>
                    <a:pt x="21605" y="25280"/>
                  </a:lnTo>
                  <a:cubicBezTo>
                    <a:pt x="21671" y="23309"/>
                    <a:pt x="20351" y="21354"/>
                    <a:pt x="20351" y="21354"/>
                  </a:cubicBezTo>
                  <a:cubicBezTo>
                    <a:pt x="19382" y="19716"/>
                    <a:pt x="19633" y="17243"/>
                    <a:pt x="20084" y="15355"/>
                  </a:cubicBezTo>
                  <a:cubicBezTo>
                    <a:pt x="20218" y="14770"/>
                    <a:pt x="20418" y="13785"/>
                    <a:pt x="20485" y="13183"/>
                  </a:cubicBezTo>
                  <a:lnTo>
                    <a:pt x="20502" y="13083"/>
                  </a:lnTo>
                  <a:lnTo>
                    <a:pt x="21471" y="14787"/>
                  </a:lnTo>
                  <a:lnTo>
                    <a:pt x="27369" y="10527"/>
                  </a:lnTo>
                  <a:cubicBezTo>
                    <a:pt x="25448" y="6834"/>
                    <a:pt x="22641" y="3108"/>
                    <a:pt x="22306" y="2824"/>
                  </a:cubicBezTo>
                  <a:cubicBezTo>
                    <a:pt x="21070" y="1805"/>
                    <a:pt x="19533" y="1237"/>
                    <a:pt x="17929" y="1220"/>
                  </a:cubicBezTo>
                  <a:lnTo>
                    <a:pt x="10610" y="1287"/>
                  </a:lnTo>
                  <a:cubicBezTo>
                    <a:pt x="10610" y="1287"/>
                    <a:pt x="4829" y="568"/>
                    <a:pt x="1471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1"/>
            <p:cNvSpPr/>
            <p:nvPr/>
          </p:nvSpPr>
          <p:spPr>
            <a:xfrm>
              <a:off x="6059800" y="2427025"/>
              <a:ext cx="555175" cy="114925"/>
            </a:xfrm>
            <a:custGeom>
              <a:avLst/>
              <a:gdLst/>
              <a:ahLst/>
              <a:cxnLst/>
              <a:rect l="l" t="t" r="r" b="b"/>
              <a:pathLst>
                <a:path w="22207" h="4597" extrusionOk="0">
                  <a:moveTo>
                    <a:pt x="0" y="1"/>
                  </a:moveTo>
                  <a:cubicBezTo>
                    <a:pt x="11" y="1"/>
                    <a:pt x="21" y="7"/>
                    <a:pt x="35" y="12"/>
                  </a:cubicBezTo>
                  <a:lnTo>
                    <a:pt x="35" y="12"/>
                  </a:lnTo>
                  <a:cubicBezTo>
                    <a:pt x="29" y="8"/>
                    <a:pt x="23" y="5"/>
                    <a:pt x="17" y="1"/>
                  </a:cubicBezTo>
                  <a:close/>
                  <a:moveTo>
                    <a:pt x="35" y="12"/>
                  </a:moveTo>
                  <a:cubicBezTo>
                    <a:pt x="295" y="175"/>
                    <a:pt x="540" y="340"/>
                    <a:pt x="769" y="552"/>
                  </a:cubicBezTo>
                  <a:cubicBezTo>
                    <a:pt x="1003" y="753"/>
                    <a:pt x="1254" y="1020"/>
                    <a:pt x="1554" y="1338"/>
                  </a:cubicBezTo>
                  <a:cubicBezTo>
                    <a:pt x="1888" y="1705"/>
                    <a:pt x="2239" y="2039"/>
                    <a:pt x="2640" y="2340"/>
                  </a:cubicBezTo>
                  <a:cubicBezTo>
                    <a:pt x="3676" y="3109"/>
                    <a:pt x="4929" y="3576"/>
                    <a:pt x="6216" y="3677"/>
                  </a:cubicBezTo>
                  <a:cubicBezTo>
                    <a:pt x="6391" y="3692"/>
                    <a:pt x="6566" y="3699"/>
                    <a:pt x="6741" y="3699"/>
                  </a:cubicBezTo>
                  <a:cubicBezTo>
                    <a:pt x="7333" y="3699"/>
                    <a:pt x="7921" y="3614"/>
                    <a:pt x="8488" y="3460"/>
                  </a:cubicBezTo>
                  <a:cubicBezTo>
                    <a:pt x="9257" y="3259"/>
                    <a:pt x="10009" y="2908"/>
                    <a:pt x="10794" y="2691"/>
                  </a:cubicBezTo>
                  <a:cubicBezTo>
                    <a:pt x="11178" y="2574"/>
                    <a:pt x="11579" y="2507"/>
                    <a:pt x="11980" y="2490"/>
                  </a:cubicBezTo>
                  <a:cubicBezTo>
                    <a:pt x="12381" y="2490"/>
                    <a:pt x="12766" y="2541"/>
                    <a:pt x="13150" y="2624"/>
                  </a:cubicBezTo>
                  <a:cubicBezTo>
                    <a:pt x="13868" y="2841"/>
                    <a:pt x="14570" y="3109"/>
                    <a:pt x="15239" y="3460"/>
                  </a:cubicBezTo>
                  <a:cubicBezTo>
                    <a:pt x="15840" y="3777"/>
                    <a:pt x="16475" y="4044"/>
                    <a:pt x="17110" y="4278"/>
                  </a:cubicBezTo>
                  <a:cubicBezTo>
                    <a:pt x="17678" y="4495"/>
                    <a:pt x="18280" y="4596"/>
                    <a:pt x="18881" y="4596"/>
                  </a:cubicBezTo>
                  <a:cubicBezTo>
                    <a:pt x="18915" y="4596"/>
                    <a:pt x="18949" y="4597"/>
                    <a:pt x="18983" y="4597"/>
                  </a:cubicBezTo>
                  <a:cubicBezTo>
                    <a:pt x="19832" y="4597"/>
                    <a:pt x="20649" y="4397"/>
                    <a:pt x="21404" y="4028"/>
                  </a:cubicBezTo>
                  <a:cubicBezTo>
                    <a:pt x="21621" y="3927"/>
                    <a:pt x="21822" y="3794"/>
                    <a:pt x="22006" y="3660"/>
                  </a:cubicBezTo>
                  <a:cubicBezTo>
                    <a:pt x="22072" y="3627"/>
                    <a:pt x="22139" y="3576"/>
                    <a:pt x="22206" y="3510"/>
                  </a:cubicBezTo>
                  <a:cubicBezTo>
                    <a:pt x="22205" y="3509"/>
                    <a:pt x="22205" y="3509"/>
                    <a:pt x="22203" y="3509"/>
                  </a:cubicBezTo>
                  <a:cubicBezTo>
                    <a:pt x="22170" y="3509"/>
                    <a:pt x="21902" y="3719"/>
                    <a:pt x="21371" y="3961"/>
                  </a:cubicBezTo>
                  <a:cubicBezTo>
                    <a:pt x="20662" y="4300"/>
                    <a:pt x="19881" y="4483"/>
                    <a:pt x="19082" y="4483"/>
                  </a:cubicBezTo>
                  <a:cubicBezTo>
                    <a:pt x="19015" y="4483"/>
                    <a:pt x="18948" y="4481"/>
                    <a:pt x="18881" y="4479"/>
                  </a:cubicBezTo>
                  <a:cubicBezTo>
                    <a:pt x="18296" y="4462"/>
                    <a:pt x="17711" y="4362"/>
                    <a:pt x="17160" y="4161"/>
                  </a:cubicBezTo>
                  <a:cubicBezTo>
                    <a:pt x="16525" y="3911"/>
                    <a:pt x="15907" y="3643"/>
                    <a:pt x="15305" y="3326"/>
                  </a:cubicBezTo>
                  <a:cubicBezTo>
                    <a:pt x="14637" y="2958"/>
                    <a:pt x="13919" y="2674"/>
                    <a:pt x="13183" y="2474"/>
                  </a:cubicBezTo>
                  <a:cubicBezTo>
                    <a:pt x="12799" y="2373"/>
                    <a:pt x="12381" y="2323"/>
                    <a:pt x="11980" y="2323"/>
                  </a:cubicBezTo>
                  <a:cubicBezTo>
                    <a:pt x="11563" y="2340"/>
                    <a:pt x="11145" y="2407"/>
                    <a:pt x="10744" y="2524"/>
                  </a:cubicBezTo>
                  <a:cubicBezTo>
                    <a:pt x="9942" y="2758"/>
                    <a:pt x="9190" y="3109"/>
                    <a:pt x="8438" y="3309"/>
                  </a:cubicBezTo>
                  <a:cubicBezTo>
                    <a:pt x="7871" y="3467"/>
                    <a:pt x="7294" y="3542"/>
                    <a:pt x="6707" y="3542"/>
                  </a:cubicBezTo>
                  <a:cubicBezTo>
                    <a:pt x="6549" y="3542"/>
                    <a:pt x="6391" y="3537"/>
                    <a:pt x="6233" y="3526"/>
                  </a:cubicBezTo>
                  <a:cubicBezTo>
                    <a:pt x="4963" y="3426"/>
                    <a:pt x="3743" y="2992"/>
                    <a:pt x="2707" y="2257"/>
                  </a:cubicBezTo>
                  <a:cubicBezTo>
                    <a:pt x="2323" y="1956"/>
                    <a:pt x="1955" y="1638"/>
                    <a:pt x="1621" y="1271"/>
                  </a:cubicBezTo>
                  <a:cubicBezTo>
                    <a:pt x="1370" y="1003"/>
                    <a:pt x="1103" y="753"/>
                    <a:pt x="819" y="502"/>
                  </a:cubicBezTo>
                  <a:cubicBezTo>
                    <a:pt x="635" y="352"/>
                    <a:pt x="452" y="218"/>
                    <a:pt x="234" y="101"/>
                  </a:cubicBezTo>
                  <a:cubicBezTo>
                    <a:pt x="184" y="68"/>
                    <a:pt x="117" y="51"/>
                    <a:pt x="67" y="18"/>
                  </a:cubicBezTo>
                  <a:cubicBezTo>
                    <a:pt x="54" y="18"/>
                    <a:pt x="44" y="15"/>
                    <a:pt x="35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1"/>
            <p:cNvSpPr/>
            <p:nvPr/>
          </p:nvSpPr>
          <p:spPr>
            <a:xfrm>
              <a:off x="6221875" y="2583675"/>
              <a:ext cx="438200" cy="100575"/>
            </a:xfrm>
            <a:custGeom>
              <a:avLst/>
              <a:gdLst/>
              <a:ahLst/>
              <a:cxnLst/>
              <a:rect l="l" t="t" r="r" b="b"/>
              <a:pathLst>
                <a:path w="17528" h="4023" extrusionOk="0">
                  <a:moveTo>
                    <a:pt x="17528" y="1"/>
                  </a:moveTo>
                  <a:cubicBezTo>
                    <a:pt x="17494" y="51"/>
                    <a:pt x="17444" y="101"/>
                    <a:pt x="17411" y="168"/>
                  </a:cubicBezTo>
                  <a:lnTo>
                    <a:pt x="17093" y="652"/>
                  </a:lnTo>
                  <a:cubicBezTo>
                    <a:pt x="16709" y="1254"/>
                    <a:pt x="16274" y="1822"/>
                    <a:pt x="15790" y="2340"/>
                  </a:cubicBezTo>
                  <a:cubicBezTo>
                    <a:pt x="15456" y="2707"/>
                    <a:pt x="15071" y="3008"/>
                    <a:pt x="14654" y="3275"/>
                  </a:cubicBezTo>
                  <a:cubicBezTo>
                    <a:pt x="14186" y="3559"/>
                    <a:pt x="13651" y="3760"/>
                    <a:pt x="13100" y="3827"/>
                  </a:cubicBezTo>
                  <a:cubicBezTo>
                    <a:pt x="12904" y="3848"/>
                    <a:pt x="12708" y="3859"/>
                    <a:pt x="12513" y="3859"/>
                  </a:cubicBezTo>
                  <a:cubicBezTo>
                    <a:pt x="12092" y="3859"/>
                    <a:pt x="11673" y="3807"/>
                    <a:pt x="11262" y="3693"/>
                  </a:cubicBezTo>
                  <a:cubicBezTo>
                    <a:pt x="10627" y="3526"/>
                    <a:pt x="9992" y="3292"/>
                    <a:pt x="9374" y="3025"/>
                  </a:cubicBezTo>
                  <a:cubicBezTo>
                    <a:pt x="8104" y="2490"/>
                    <a:pt x="6851" y="1972"/>
                    <a:pt x="5614" y="1939"/>
                  </a:cubicBezTo>
                  <a:cubicBezTo>
                    <a:pt x="5579" y="1938"/>
                    <a:pt x="5543" y="1937"/>
                    <a:pt x="5507" y="1937"/>
                  </a:cubicBezTo>
                  <a:cubicBezTo>
                    <a:pt x="4973" y="1937"/>
                    <a:pt x="4428" y="2054"/>
                    <a:pt x="3927" y="2273"/>
                  </a:cubicBezTo>
                  <a:cubicBezTo>
                    <a:pt x="3492" y="2507"/>
                    <a:pt x="3075" y="2757"/>
                    <a:pt x="2674" y="3058"/>
                  </a:cubicBezTo>
                  <a:cubicBezTo>
                    <a:pt x="2340" y="3309"/>
                    <a:pt x="1989" y="3493"/>
                    <a:pt x="1604" y="3610"/>
                  </a:cubicBezTo>
                  <a:cubicBezTo>
                    <a:pt x="1381" y="3672"/>
                    <a:pt x="1158" y="3706"/>
                    <a:pt x="935" y="3706"/>
                  </a:cubicBezTo>
                  <a:cubicBezTo>
                    <a:pt x="857" y="3706"/>
                    <a:pt x="780" y="3702"/>
                    <a:pt x="702" y="3693"/>
                  </a:cubicBezTo>
                  <a:cubicBezTo>
                    <a:pt x="451" y="3643"/>
                    <a:pt x="201" y="3543"/>
                    <a:pt x="0" y="3376"/>
                  </a:cubicBezTo>
                  <a:lnTo>
                    <a:pt x="0" y="3376"/>
                  </a:lnTo>
                  <a:cubicBezTo>
                    <a:pt x="50" y="3426"/>
                    <a:pt x="101" y="3476"/>
                    <a:pt x="151" y="3509"/>
                  </a:cubicBezTo>
                  <a:cubicBezTo>
                    <a:pt x="318" y="3643"/>
                    <a:pt x="502" y="3710"/>
                    <a:pt x="685" y="3743"/>
                  </a:cubicBezTo>
                  <a:cubicBezTo>
                    <a:pt x="818" y="3771"/>
                    <a:pt x="950" y="3785"/>
                    <a:pt x="1082" y="3785"/>
                  </a:cubicBezTo>
                  <a:cubicBezTo>
                    <a:pt x="1265" y="3785"/>
                    <a:pt x="1446" y="3759"/>
                    <a:pt x="1621" y="3710"/>
                  </a:cubicBezTo>
                  <a:cubicBezTo>
                    <a:pt x="2022" y="3593"/>
                    <a:pt x="2390" y="3409"/>
                    <a:pt x="2741" y="3158"/>
                  </a:cubicBezTo>
                  <a:cubicBezTo>
                    <a:pt x="3125" y="2874"/>
                    <a:pt x="3559" y="2624"/>
                    <a:pt x="3994" y="2390"/>
                  </a:cubicBezTo>
                  <a:cubicBezTo>
                    <a:pt x="4432" y="2200"/>
                    <a:pt x="4921" y="2100"/>
                    <a:pt x="5405" y="2100"/>
                  </a:cubicBezTo>
                  <a:cubicBezTo>
                    <a:pt x="5475" y="2100"/>
                    <a:pt x="5545" y="2102"/>
                    <a:pt x="5614" y="2106"/>
                  </a:cubicBezTo>
                  <a:cubicBezTo>
                    <a:pt x="6801" y="2139"/>
                    <a:pt x="8037" y="2641"/>
                    <a:pt x="9307" y="3192"/>
                  </a:cubicBezTo>
                  <a:cubicBezTo>
                    <a:pt x="9925" y="3459"/>
                    <a:pt x="10577" y="3676"/>
                    <a:pt x="11228" y="3860"/>
                  </a:cubicBezTo>
                  <a:cubicBezTo>
                    <a:pt x="11666" y="3967"/>
                    <a:pt x="12112" y="4023"/>
                    <a:pt x="12561" y="4023"/>
                  </a:cubicBezTo>
                  <a:cubicBezTo>
                    <a:pt x="12746" y="4023"/>
                    <a:pt x="12931" y="4013"/>
                    <a:pt x="13117" y="3994"/>
                  </a:cubicBezTo>
                  <a:cubicBezTo>
                    <a:pt x="13701" y="3910"/>
                    <a:pt x="14253" y="3710"/>
                    <a:pt x="14737" y="3392"/>
                  </a:cubicBezTo>
                  <a:cubicBezTo>
                    <a:pt x="15155" y="3125"/>
                    <a:pt x="15539" y="2791"/>
                    <a:pt x="15873" y="2423"/>
                  </a:cubicBezTo>
                  <a:cubicBezTo>
                    <a:pt x="16358" y="1889"/>
                    <a:pt x="16776" y="1304"/>
                    <a:pt x="17143" y="686"/>
                  </a:cubicBezTo>
                  <a:cubicBezTo>
                    <a:pt x="17277" y="468"/>
                    <a:pt x="17377" y="301"/>
                    <a:pt x="17444" y="184"/>
                  </a:cubicBezTo>
                  <a:cubicBezTo>
                    <a:pt x="17477" y="118"/>
                    <a:pt x="17511" y="67"/>
                    <a:pt x="17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1"/>
            <p:cNvSpPr/>
            <p:nvPr/>
          </p:nvSpPr>
          <p:spPr>
            <a:xfrm>
              <a:off x="6215600" y="2777800"/>
              <a:ext cx="302875" cy="48500"/>
            </a:xfrm>
            <a:custGeom>
              <a:avLst/>
              <a:gdLst/>
              <a:ahLst/>
              <a:cxnLst/>
              <a:rect l="l" t="t" r="r" b="b"/>
              <a:pathLst>
                <a:path w="12115" h="1940" extrusionOk="0">
                  <a:moveTo>
                    <a:pt x="8341" y="1"/>
                  </a:moveTo>
                  <a:cubicBezTo>
                    <a:pt x="7559" y="1"/>
                    <a:pt x="6769" y="168"/>
                    <a:pt x="6049" y="490"/>
                  </a:cubicBezTo>
                  <a:cubicBezTo>
                    <a:pt x="5214" y="824"/>
                    <a:pt x="4445" y="1241"/>
                    <a:pt x="3727" y="1492"/>
                  </a:cubicBezTo>
                  <a:cubicBezTo>
                    <a:pt x="3184" y="1701"/>
                    <a:pt x="2617" y="1805"/>
                    <a:pt x="2057" y="1805"/>
                  </a:cubicBezTo>
                  <a:cubicBezTo>
                    <a:pt x="1945" y="1805"/>
                    <a:pt x="1833" y="1801"/>
                    <a:pt x="1722" y="1793"/>
                  </a:cubicBezTo>
                  <a:cubicBezTo>
                    <a:pt x="1254" y="1776"/>
                    <a:pt x="803" y="1626"/>
                    <a:pt x="418" y="1392"/>
                  </a:cubicBezTo>
                  <a:cubicBezTo>
                    <a:pt x="149" y="1233"/>
                    <a:pt x="30" y="1090"/>
                    <a:pt x="4" y="1090"/>
                  </a:cubicBezTo>
                  <a:cubicBezTo>
                    <a:pt x="3" y="1090"/>
                    <a:pt x="2" y="1090"/>
                    <a:pt x="1" y="1091"/>
                  </a:cubicBezTo>
                  <a:cubicBezTo>
                    <a:pt x="1" y="1091"/>
                    <a:pt x="34" y="1125"/>
                    <a:pt x="84" y="1191"/>
                  </a:cubicBezTo>
                  <a:cubicBezTo>
                    <a:pt x="168" y="1292"/>
                    <a:pt x="268" y="1375"/>
                    <a:pt x="385" y="1459"/>
                  </a:cubicBezTo>
                  <a:cubicBezTo>
                    <a:pt x="769" y="1726"/>
                    <a:pt x="1237" y="1876"/>
                    <a:pt x="1705" y="1927"/>
                  </a:cubicBezTo>
                  <a:cubicBezTo>
                    <a:pt x="1823" y="1935"/>
                    <a:pt x="1941" y="1939"/>
                    <a:pt x="2059" y="1939"/>
                  </a:cubicBezTo>
                  <a:cubicBezTo>
                    <a:pt x="2642" y="1939"/>
                    <a:pt x="3221" y="1837"/>
                    <a:pt x="3777" y="1642"/>
                  </a:cubicBezTo>
                  <a:cubicBezTo>
                    <a:pt x="4529" y="1375"/>
                    <a:pt x="5281" y="974"/>
                    <a:pt x="6116" y="640"/>
                  </a:cubicBezTo>
                  <a:cubicBezTo>
                    <a:pt x="6820" y="334"/>
                    <a:pt x="7580" y="168"/>
                    <a:pt x="8345" y="168"/>
                  </a:cubicBezTo>
                  <a:cubicBezTo>
                    <a:pt x="8415" y="168"/>
                    <a:pt x="8485" y="169"/>
                    <a:pt x="8555" y="172"/>
                  </a:cubicBezTo>
                  <a:cubicBezTo>
                    <a:pt x="9241" y="206"/>
                    <a:pt x="9909" y="356"/>
                    <a:pt x="10527" y="640"/>
                  </a:cubicBezTo>
                  <a:cubicBezTo>
                    <a:pt x="11567" y="1127"/>
                    <a:pt x="12054" y="1694"/>
                    <a:pt x="12095" y="1694"/>
                  </a:cubicBezTo>
                  <a:cubicBezTo>
                    <a:pt x="12096" y="1694"/>
                    <a:pt x="12097" y="1694"/>
                    <a:pt x="12098" y="1693"/>
                  </a:cubicBezTo>
                  <a:cubicBezTo>
                    <a:pt x="12114" y="1693"/>
                    <a:pt x="12081" y="1659"/>
                    <a:pt x="12014" y="1592"/>
                  </a:cubicBezTo>
                  <a:cubicBezTo>
                    <a:pt x="11931" y="1492"/>
                    <a:pt x="11847" y="1409"/>
                    <a:pt x="11747" y="1325"/>
                  </a:cubicBezTo>
                  <a:cubicBezTo>
                    <a:pt x="11396" y="1008"/>
                    <a:pt x="11012" y="740"/>
                    <a:pt x="10577" y="540"/>
                  </a:cubicBezTo>
                  <a:cubicBezTo>
                    <a:pt x="9942" y="239"/>
                    <a:pt x="9257" y="55"/>
                    <a:pt x="8555" y="5"/>
                  </a:cubicBezTo>
                  <a:cubicBezTo>
                    <a:pt x="8484" y="2"/>
                    <a:pt x="8413" y="1"/>
                    <a:pt x="8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1"/>
            <p:cNvSpPr/>
            <p:nvPr/>
          </p:nvSpPr>
          <p:spPr>
            <a:xfrm>
              <a:off x="6170075" y="2916025"/>
              <a:ext cx="356325" cy="43650"/>
            </a:xfrm>
            <a:custGeom>
              <a:avLst/>
              <a:gdLst/>
              <a:ahLst/>
              <a:cxnLst/>
              <a:rect l="l" t="t" r="r" b="b"/>
              <a:pathLst>
                <a:path w="14253" h="1746" extrusionOk="0">
                  <a:moveTo>
                    <a:pt x="2561" y="1"/>
                  </a:moveTo>
                  <a:cubicBezTo>
                    <a:pt x="2381" y="1"/>
                    <a:pt x="2201" y="8"/>
                    <a:pt x="2022" y="23"/>
                  </a:cubicBezTo>
                  <a:cubicBezTo>
                    <a:pt x="1471" y="73"/>
                    <a:pt x="953" y="240"/>
                    <a:pt x="485" y="491"/>
                  </a:cubicBezTo>
                  <a:cubicBezTo>
                    <a:pt x="351" y="558"/>
                    <a:pt x="234" y="641"/>
                    <a:pt x="117" y="742"/>
                  </a:cubicBezTo>
                  <a:cubicBezTo>
                    <a:pt x="51" y="792"/>
                    <a:pt x="0" y="825"/>
                    <a:pt x="17" y="842"/>
                  </a:cubicBezTo>
                  <a:cubicBezTo>
                    <a:pt x="17" y="843"/>
                    <a:pt x="18" y="843"/>
                    <a:pt x="19" y="843"/>
                  </a:cubicBezTo>
                  <a:cubicBezTo>
                    <a:pt x="37" y="843"/>
                    <a:pt x="203" y="715"/>
                    <a:pt x="518" y="541"/>
                  </a:cubicBezTo>
                  <a:cubicBezTo>
                    <a:pt x="986" y="324"/>
                    <a:pt x="1504" y="190"/>
                    <a:pt x="2022" y="140"/>
                  </a:cubicBezTo>
                  <a:cubicBezTo>
                    <a:pt x="2169" y="131"/>
                    <a:pt x="2317" y="126"/>
                    <a:pt x="2464" y="126"/>
                  </a:cubicBezTo>
                  <a:cubicBezTo>
                    <a:pt x="3101" y="126"/>
                    <a:pt x="3734" y="214"/>
                    <a:pt x="4345" y="391"/>
                  </a:cubicBezTo>
                  <a:cubicBezTo>
                    <a:pt x="5197" y="625"/>
                    <a:pt x="6099" y="992"/>
                    <a:pt x="7085" y="1293"/>
                  </a:cubicBezTo>
                  <a:cubicBezTo>
                    <a:pt x="7958" y="1595"/>
                    <a:pt x="8876" y="1745"/>
                    <a:pt x="9797" y="1745"/>
                  </a:cubicBezTo>
                  <a:cubicBezTo>
                    <a:pt x="9845" y="1745"/>
                    <a:pt x="9894" y="1745"/>
                    <a:pt x="9942" y="1744"/>
                  </a:cubicBezTo>
                  <a:cubicBezTo>
                    <a:pt x="10744" y="1744"/>
                    <a:pt x="11529" y="1611"/>
                    <a:pt x="12281" y="1360"/>
                  </a:cubicBezTo>
                  <a:cubicBezTo>
                    <a:pt x="12799" y="1210"/>
                    <a:pt x="13284" y="992"/>
                    <a:pt x="13752" y="725"/>
                  </a:cubicBezTo>
                  <a:cubicBezTo>
                    <a:pt x="13919" y="641"/>
                    <a:pt x="14036" y="558"/>
                    <a:pt x="14119" y="508"/>
                  </a:cubicBezTo>
                  <a:cubicBezTo>
                    <a:pt x="14203" y="458"/>
                    <a:pt x="14253" y="424"/>
                    <a:pt x="14253" y="408"/>
                  </a:cubicBezTo>
                  <a:cubicBezTo>
                    <a:pt x="14252" y="406"/>
                    <a:pt x="14250" y="406"/>
                    <a:pt x="14248" y="406"/>
                  </a:cubicBezTo>
                  <a:cubicBezTo>
                    <a:pt x="14212" y="406"/>
                    <a:pt x="14031" y="518"/>
                    <a:pt x="13718" y="675"/>
                  </a:cubicBezTo>
                  <a:cubicBezTo>
                    <a:pt x="13250" y="909"/>
                    <a:pt x="12766" y="1109"/>
                    <a:pt x="12248" y="1260"/>
                  </a:cubicBezTo>
                  <a:cubicBezTo>
                    <a:pt x="11496" y="1477"/>
                    <a:pt x="10727" y="1594"/>
                    <a:pt x="9942" y="1594"/>
                  </a:cubicBezTo>
                  <a:cubicBezTo>
                    <a:pt x="8990" y="1594"/>
                    <a:pt x="8037" y="1443"/>
                    <a:pt x="7135" y="1143"/>
                  </a:cubicBezTo>
                  <a:cubicBezTo>
                    <a:pt x="6149" y="825"/>
                    <a:pt x="5247" y="474"/>
                    <a:pt x="4378" y="240"/>
                  </a:cubicBezTo>
                  <a:cubicBezTo>
                    <a:pt x="3785" y="86"/>
                    <a:pt x="3171" y="1"/>
                    <a:pt x="2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1"/>
            <p:cNvSpPr/>
            <p:nvPr/>
          </p:nvSpPr>
          <p:spPr>
            <a:xfrm>
              <a:off x="6016775" y="3022700"/>
              <a:ext cx="630775" cy="940700"/>
            </a:xfrm>
            <a:custGeom>
              <a:avLst/>
              <a:gdLst/>
              <a:ahLst/>
              <a:cxnLst/>
              <a:rect l="l" t="t" r="r" b="b"/>
              <a:pathLst>
                <a:path w="25231" h="37628" extrusionOk="0">
                  <a:moveTo>
                    <a:pt x="21989" y="0"/>
                  </a:moveTo>
                  <a:lnTo>
                    <a:pt x="4929" y="318"/>
                  </a:lnTo>
                  <a:lnTo>
                    <a:pt x="0" y="36141"/>
                  </a:lnTo>
                  <a:lnTo>
                    <a:pt x="8037" y="37628"/>
                  </a:lnTo>
                  <a:lnTo>
                    <a:pt x="13234" y="7452"/>
                  </a:lnTo>
                  <a:lnTo>
                    <a:pt x="17194" y="37360"/>
                  </a:lnTo>
                  <a:lnTo>
                    <a:pt x="25230" y="37310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1"/>
            <p:cNvSpPr/>
            <p:nvPr/>
          </p:nvSpPr>
          <p:spPr>
            <a:xfrm>
              <a:off x="6203500" y="3184625"/>
              <a:ext cx="308300" cy="36650"/>
            </a:xfrm>
            <a:custGeom>
              <a:avLst/>
              <a:gdLst/>
              <a:ahLst/>
              <a:cxnLst/>
              <a:rect l="l" t="t" r="r" b="b"/>
              <a:pathLst>
                <a:path w="12332" h="1466" extrusionOk="0">
                  <a:moveTo>
                    <a:pt x="48" y="0"/>
                  </a:moveTo>
                  <a:cubicBezTo>
                    <a:pt x="16" y="0"/>
                    <a:pt x="0" y="2"/>
                    <a:pt x="0" y="6"/>
                  </a:cubicBezTo>
                  <a:cubicBezTo>
                    <a:pt x="0" y="56"/>
                    <a:pt x="2757" y="407"/>
                    <a:pt x="6149" y="825"/>
                  </a:cubicBezTo>
                  <a:cubicBezTo>
                    <a:pt x="9295" y="1195"/>
                    <a:pt x="11901" y="1466"/>
                    <a:pt x="12283" y="1466"/>
                  </a:cubicBezTo>
                  <a:cubicBezTo>
                    <a:pt x="12315" y="1466"/>
                    <a:pt x="12331" y="1464"/>
                    <a:pt x="12331" y="1460"/>
                  </a:cubicBezTo>
                  <a:cubicBezTo>
                    <a:pt x="12331" y="1426"/>
                    <a:pt x="9574" y="1059"/>
                    <a:pt x="6166" y="658"/>
                  </a:cubicBezTo>
                  <a:cubicBezTo>
                    <a:pt x="3034" y="272"/>
                    <a:pt x="430" y="0"/>
                    <a:pt x="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1"/>
            <p:cNvSpPr/>
            <p:nvPr/>
          </p:nvSpPr>
          <p:spPr>
            <a:xfrm>
              <a:off x="5822950" y="4424550"/>
              <a:ext cx="281150" cy="54800"/>
            </a:xfrm>
            <a:custGeom>
              <a:avLst/>
              <a:gdLst/>
              <a:ahLst/>
              <a:cxnLst/>
              <a:rect l="l" t="t" r="r" b="b"/>
              <a:pathLst>
                <a:path w="11246" h="2192" extrusionOk="0">
                  <a:moveTo>
                    <a:pt x="5180" y="0"/>
                  </a:moveTo>
                  <a:lnTo>
                    <a:pt x="5164" y="602"/>
                  </a:lnTo>
                  <a:cubicBezTo>
                    <a:pt x="5164" y="602"/>
                    <a:pt x="1" y="1537"/>
                    <a:pt x="1220" y="1921"/>
                  </a:cubicBezTo>
                  <a:cubicBezTo>
                    <a:pt x="1925" y="2135"/>
                    <a:pt x="4961" y="2192"/>
                    <a:pt x="7499" y="2192"/>
                  </a:cubicBezTo>
                  <a:cubicBezTo>
                    <a:pt x="8933" y="2192"/>
                    <a:pt x="10208" y="2174"/>
                    <a:pt x="10811" y="2155"/>
                  </a:cubicBezTo>
                  <a:lnTo>
                    <a:pt x="11195" y="2155"/>
                  </a:lnTo>
                  <a:lnTo>
                    <a:pt x="11245" y="184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1"/>
            <p:cNvSpPr/>
            <p:nvPr/>
          </p:nvSpPr>
          <p:spPr>
            <a:xfrm>
              <a:off x="6048100" y="4436800"/>
              <a:ext cx="55575" cy="39550"/>
            </a:xfrm>
            <a:custGeom>
              <a:avLst/>
              <a:gdLst/>
              <a:ahLst/>
              <a:cxnLst/>
              <a:rect l="l" t="t" r="r" b="b"/>
              <a:pathLst>
                <a:path w="2223" h="1582" extrusionOk="0">
                  <a:moveTo>
                    <a:pt x="2015" y="1"/>
                  </a:moveTo>
                  <a:cubicBezTo>
                    <a:pt x="1585" y="1"/>
                    <a:pt x="1163" y="134"/>
                    <a:pt x="803" y="379"/>
                  </a:cubicBezTo>
                  <a:cubicBezTo>
                    <a:pt x="402" y="663"/>
                    <a:pt x="101" y="1081"/>
                    <a:pt x="1" y="1548"/>
                  </a:cubicBezTo>
                  <a:lnTo>
                    <a:pt x="2173" y="1582"/>
                  </a:lnTo>
                  <a:lnTo>
                    <a:pt x="2223" y="11"/>
                  </a:lnTo>
                  <a:cubicBezTo>
                    <a:pt x="2154" y="4"/>
                    <a:pt x="2084" y="1"/>
                    <a:pt x="2015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1"/>
            <p:cNvSpPr/>
            <p:nvPr/>
          </p:nvSpPr>
          <p:spPr>
            <a:xfrm>
              <a:off x="5843425" y="4452950"/>
              <a:ext cx="259000" cy="27075"/>
            </a:xfrm>
            <a:custGeom>
              <a:avLst/>
              <a:gdLst/>
              <a:ahLst/>
              <a:cxnLst/>
              <a:rect l="l" t="t" r="r" b="b"/>
              <a:pathLst>
                <a:path w="10360" h="1083" extrusionOk="0">
                  <a:moveTo>
                    <a:pt x="1822" y="0"/>
                  </a:moveTo>
                  <a:cubicBezTo>
                    <a:pt x="1822" y="0"/>
                    <a:pt x="0" y="435"/>
                    <a:pt x="218" y="719"/>
                  </a:cubicBezTo>
                  <a:cubicBezTo>
                    <a:pt x="378" y="928"/>
                    <a:pt x="4161" y="1083"/>
                    <a:pt x="7357" y="1083"/>
                  </a:cubicBezTo>
                  <a:cubicBezTo>
                    <a:pt x="8496" y="1083"/>
                    <a:pt x="9561" y="1063"/>
                    <a:pt x="10360" y="1019"/>
                  </a:cubicBezTo>
                  <a:lnTo>
                    <a:pt x="10360" y="886"/>
                  </a:lnTo>
                  <a:lnTo>
                    <a:pt x="2323" y="735"/>
                  </a:lnTo>
                  <a:cubicBezTo>
                    <a:pt x="2323" y="735"/>
                    <a:pt x="2172" y="34"/>
                    <a:pt x="182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1"/>
            <p:cNvSpPr/>
            <p:nvPr/>
          </p:nvSpPr>
          <p:spPr>
            <a:xfrm>
              <a:off x="5848850" y="4468400"/>
              <a:ext cx="256075" cy="7550"/>
            </a:xfrm>
            <a:custGeom>
              <a:avLst/>
              <a:gdLst/>
              <a:ahLst/>
              <a:cxnLst/>
              <a:rect l="l" t="t" r="r" b="b"/>
              <a:pathLst>
                <a:path w="10243" h="302" extrusionOk="0">
                  <a:moveTo>
                    <a:pt x="10143" y="268"/>
                  </a:moveTo>
                  <a:cubicBezTo>
                    <a:pt x="10154" y="273"/>
                    <a:pt x="10165" y="275"/>
                    <a:pt x="10176" y="275"/>
                  </a:cubicBezTo>
                  <a:cubicBezTo>
                    <a:pt x="10198" y="275"/>
                    <a:pt x="10221" y="268"/>
                    <a:pt x="10243" y="268"/>
                  </a:cubicBezTo>
                  <a:close/>
                  <a:moveTo>
                    <a:pt x="1" y="0"/>
                  </a:moveTo>
                  <a:cubicBezTo>
                    <a:pt x="34" y="17"/>
                    <a:pt x="67" y="17"/>
                    <a:pt x="101" y="17"/>
                  </a:cubicBezTo>
                  <a:cubicBezTo>
                    <a:pt x="201" y="34"/>
                    <a:pt x="285" y="34"/>
                    <a:pt x="402" y="51"/>
                  </a:cubicBezTo>
                  <a:cubicBezTo>
                    <a:pt x="702" y="67"/>
                    <a:pt x="1070" y="84"/>
                    <a:pt x="1504" y="117"/>
                  </a:cubicBezTo>
                  <a:cubicBezTo>
                    <a:pt x="2423" y="167"/>
                    <a:pt x="3710" y="234"/>
                    <a:pt x="5113" y="268"/>
                  </a:cubicBezTo>
                  <a:cubicBezTo>
                    <a:pt x="6534" y="301"/>
                    <a:pt x="7803" y="301"/>
                    <a:pt x="8739" y="301"/>
                  </a:cubicBezTo>
                  <a:lnTo>
                    <a:pt x="9842" y="284"/>
                  </a:lnTo>
                  <a:lnTo>
                    <a:pt x="10143" y="268"/>
                  </a:lnTo>
                  <a:lnTo>
                    <a:pt x="9842" y="251"/>
                  </a:lnTo>
                  <a:lnTo>
                    <a:pt x="8739" y="251"/>
                  </a:lnTo>
                  <a:cubicBezTo>
                    <a:pt x="7820" y="251"/>
                    <a:pt x="6534" y="234"/>
                    <a:pt x="5113" y="201"/>
                  </a:cubicBezTo>
                  <a:cubicBezTo>
                    <a:pt x="3710" y="167"/>
                    <a:pt x="2423" y="101"/>
                    <a:pt x="1504" y="67"/>
                  </a:cubicBezTo>
                  <a:cubicBezTo>
                    <a:pt x="1070" y="51"/>
                    <a:pt x="702" y="34"/>
                    <a:pt x="402" y="17"/>
                  </a:cubicBezTo>
                  <a:cubicBezTo>
                    <a:pt x="301" y="17"/>
                    <a:pt x="201" y="17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1"/>
            <p:cNvSpPr/>
            <p:nvPr/>
          </p:nvSpPr>
          <p:spPr>
            <a:xfrm>
              <a:off x="5887700" y="4451275"/>
              <a:ext cx="14650" cy="22575"/>
            </a:xfrm>
            <a:custGeom>
              <a:avLst/>
              <a:gdLst/>
              <a:ahLst/>
              <a:cxnLst/>
              <a:rect l="l" t="t" r="r" b="b"/>
              <a:pathLst>
                <a:path w="586" h="903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17"/>
                    <a:pt x="251" y="251"/>
                    <a:pt x="368" y="401"/>
                  </a:cubicBezTo>
                  <a:cubicBezTo>
                    <a:pt x="452" y="552"/>
                    <a:pt x="502" y="719"/>
                    <a:pt x="552" y="903"/>
                  </a:cubicBezTo>
                  <a:cubicBezTo>
                    <a:pt x="585" y="702"/>
                    <a:pt x="535" y="518"/>
                    <a:pt x="418" y="368"/>
                  </a:cubicBezTo>
                  <a:cubicBezTo>
                    <a:pt x="335" y="201"/>
                    <a:pt x="18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1"/>
            <p:cNvSpPr/>
            <p:nvPr/>
          </p:nvSpPr>
          <p:spPr>
            <a:xfrm>
              <a:off x="5938650" y="4442025"/>
              <a:ext cx="8400" cy="11825"/>
            </a:xfrm>
            <a:custGeom>
              <a:avLst/>
              <a:gdLst/>
              <a:ahLst/>
              <a:cxnLst/>
              <a:rect l="l" t="t" r="r" b="b"/>
              <a:pathLst>
                <a:path w="336" h="473" extrusionOk="0">
                  <a:moveTo>
                    <a:pt x="22" y="1"/>
                  </a:moveTo>
                  <a:cubicBezTo>
                    <a:pt x="20" y="1"/>
                    <a:pt x="19" y="2"/>
                    <a:pt x="18" y="3"/>
                  </a:cubicBezTo>
                  <a:cubicBezTo>
                    <a:pt x="1" y="3"/>
                    <a:pt x="51" y="120"/>
                    <a:pt x="135" y="253"/>
                  </a:cubicBezTo>
                  <a:cubicBezTo>
                    <a:pt x="212" y="377"/>
                    <a:pt x="289" y="472"/>
                    <a:pt x="314" y="472"/>
                  </a:cubicBezTo>
                  <a:cubicBezTo>
                    <a:pt x="316" y="472"/>
                    <a:pt x="317" y="472"/>
                    <a:pt x="318" y="471"/>
                  </a:cubicBezTo>
                  <a:cubicBezTo>
                    <a:pt x="335" y="454"/>
                    <a:pt x="285" y="354"/>
                    <a:pt x="201" y="220"/>
                  </a:cubicBezTo>
                  <a:cubicBezTo>
                    <a:pt x="124" y="96"/>
                    <a:pt x="47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1"/>
            <p:cNvSpPr/>
            <p:nvPr/>
          </p:nvSpPr>
          <p:spPr>
            <a:xfrm>
              <a:off x="5949525" y="4439925"/>
              <a:ext cx="10050" cy="8100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24" y="1"/>
                  </a:moveTo>
                  <a:cubicBezTo>
                    <a:pt x="21" y="1"/>
                    <a:pt x="19" y="1"/>
                    <a:pt x="17" y="3"/>
                  </a:cubicBezTo>
                  <a:cubicBezTo>
                    <a:pt x="0" y="20"/>
                    <a:pt x="67" y="103"/>
                    <a:pt x="167" y="187"/>
                  </a:cubicBezTo>
                  <a:cubicBezTo>
                    <a:pt x="255" y="275"/>
                    <a:pt x="342" y="324"/>
                    <a:pt x="374" y="324"/>
                  </a:cubicBezTo>
                  <a:cubicBezTo>
                    <a:pt x="379" y="324"/>
                    <a:pt x="382" y="323"/>
                    <a:pt x="385" y="321"/>
                  </a:cubicBezTo>
                  <a:cubicBezTo>
                    <a:pt x="401" y="321"/>
                    <a:pt x="318" y="237"/>
                    <a:pt x="218" y="137"/>
                  </a:cubicBezTo>
                  <a:cubicBezTo>
                    <a:pt x="128" y="62"/>
                    <a:pt x="51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1"/>
            <p:cNvSpPr/>
            <p:nvPr/>
          </p:nvSpPr>
          <p:spPr>
            <a:xfrm>
              <a:off x="5951600" y="4434050"/>
              <a:ext cx="15500" cy="1950"/>
            </a:xfrm>
            <a:custGeom>
              <a:avLst/>
              <a:gdLst/>
              <a:ahLst/>
              <a:cxnLst/>
              <a:rect l="l" t="t" r="r" b="b"/>
              <a:pathLst>
                <a:path w="620" h="78" extrusionOk="0">
                  <a:moveTo>
                    <a:pt x="310" y="0"/>
                  </a:moveTo>
                  <a:cubicBezTo>
                    <a:pt x="206" y="0"/>
                    <a:pt x="101" y="13"/>
                    <a:pt x="1" y="38"/>
                  </a:cubicBezTo>
                  <a:cubicBezTo>
                    <a:pt x="101" y="71"/>
                    <a:pt x="201" y="71"/>
                    <a:pt x="302" y="71"/>
                  </a:cubicBezTo>
                  <a:cubicBezTo>
                    <a:pt x="333" y="76"/>
                    <a:pt x="363" y="78"/>
                    <a:pt x="392" y="78"/>
                  </a:cubicBezTo>
                  <a:cubicBezTo>
                    <a:pt x="472" y="78"/>
                    <a:pt x="546" y="62"/>
                    <a:pt x="619" y="38"/>
                  </a:cubicBezTo>
                  <a:cubicBezTo>
                    <a:pt x="519" y="13"/>
                    <a:pt x="414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1"/>
            <p:cNvSpPr/>
            <p:nvPr/>
          </p:nvSpPr>
          <p:spPr>
            <a:xfrm>
              <a:off x="5952025" y="4425800"/>
              <a:ext cx="18000" cy="2250"/>
            </a:xfrm>
            <a:custGeom>
              <a:avLst/>
              <a:gdLst/>
              <a:ahLst/>
              <a:cxnLst/>
              <a:rect l="l" t="t" r="r" b="b"/>
              <a:pathLst>
                <a:path w="720" h="90" extrusionOk="0">
                  <a:moveTo>
                    <a:pt x="719" y="0"/>
                  </a:moveTo>
                  <a:cubicBezTo>
                    <a:pt x="485" y="17"/>
                    <a:pt x="251" y="17"/>
                    <a:pt x="1" y="34"/>
                  </a:cubicBezTo>
                  <a:cubicBezTo>
                    <a:pt x="88" y="71"/>
                    <a:pt x="185" y="90"/>
                    <a:pt x="278" y="90"/>
                  </a:cubicBezTo>
                  <a:cubicBezTo>
                    <a:pt x="309" y="90"/>
                    <a:pt x="339" y="88"/>
                    <a:pt x="368" y="84"/>
                  </a:cubicBezTo>
                  <a:cubicBezTo>
                    <a:pt x="388" y="87"/>
                    <a:pt x="409" y="88"/>
                    <a:pt x="430" y="88"/>
                  </a:cubicBezTo>
                  <a:cubicBezTo>
                    <a:pt x="530" y="88"/>
                    <a:pt x="636" y="56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1"/>
            <p:cNvSpPr/>
            <p:nvPr/>
          </p:nvSpPr>
          <p:spPr>
            <a:xfrm>
              <a:off x="5913600" y="4428400"/>
              <a:ext cx="28425" cy="15375"/>
            </a:xfrm>
            <a:custGeom>
              <a:avLst/>
              <a:gdLst/>
              <a:ahLst/>
              <a:cxnLst/>
              <a:rect l="l" t="t" r="r" b="b"/>
              <a:pathLst>
                <a:path w="1137" h="615" extrusionOk="0">
                  <a:moveTo>
                    <a:pt x="368" y="61"/>
                  </a:moveTo>
                  <a:cubicBezTo>
                    <a:pt x="442" y="61"/>
                    <a:pt x="515" y="73"/>
                    <a:pt x="585" y="97"/>
                  </a:cubicBezTo>
                  <a:cubicBezTo>
                    <a:pt x="702" y="130"/>
                    <a:pt x="819" y="214"/>
                    <a:pt x="903" y="297"/>
                  </a:cubicBezTo>
                  <a:cubicBezTo>
                    <a:pt x="958" y="364"/>
                    <a:pt x="999" y="430"/>
                    <a:pt x="1030" y="502"/>
                  </a:cubicBezTo>
                  <a:lnTo>
                    <a:pt x="1030" y="502"/>
                  </a:lnTo>
                  <a:cubicBezTo>
                    <a:pt x="963" y="493"/>
                    <a:pt x="868" y="481"/>
                    <a:pt x="752" y="464"/>
                  </a:cubicBezTo>
                  <a:cubicBezTo>
                    <a:pt x="619" y="431"/>
                    <a:pt x="485" y="397"/>
                    <a:pt x="351" y="347"/>
                  </a:cubicBezTo>
                  <a:cubicBezTo>
                    <a:pt x="284" y="331"/>
                    <a:pt x="218" y="297"/>
                    <a:pt x="151" y="264"/>
                  </a:cubicBezTo>
                  <a:cubicBezTo>
                    <a:pt x="67" y="230"/>
                    <a:pt x="51" y="147"/>
                    <a:pt x="117" y="113"/>
                  </a:cubicBezTo>
                  <a:cubicBezTo>
                    <a:pt x="198" y="78"/>
                    <a:pt x="283" y="61"/>
                    <a:pt x="368" y="61"/>
                  </a:cubicBezTo>
                  <a:close/>
                  <a:moveTo>
                    <a:pt x="372" y="1"/>
                  </a:moveTo>
                  <a:cubicBezTo>
                    <a:pt x="271" y="1"/>
                    <a:pt x="167" y="21"/>
                    <a:pt x="67" y="63"/>
                  </a:cubicBezTo>
                  <a:cubicBezTo>
                    <a:pt x="17" y="97"/>
                    <a:pt x="0" y="147"/>
                    <a:pt x="17" y="197"/>
                  </a:cubicBezTo>
                  <a:cubicBezTo>
                    <a:pt x="17" y="247"/>
                    <a:pt x="51" y="297"/>
                    <a:pt x="101" y="314"/>
                  </a:cubicBezTo>
                  <a:cubicBezTo>
                    <a:pt x="167" y="364"/>
                    <a:pt x="251" y="397"/>
                    <a:pt x="335" y="414"/>
                  </a:cubicBezTo>
                  <a:cubicBezTo>
                    <a:pt x="468" y="464"/>
                    <a:pt x="602" y="481"/>
                    <a:pt x="752" y="514"/>
                  </a:cubicBezTo>
                  <a:cubicBezTo>
                    <a:pt x="811" y="523"/>
                    <a:pt x="873" y="527"/>
                    <a:pt x="938" y="527"/>
                  </a:cubicBezTo>
                  <a:cubicBezTo>
                    <a:pt x="971" y="527"/>
                    <a:pt x="1005" y="526"/>
                    <a:pt x="1039" y="524"/>
                  </a:cubicBezTo>
                  <a:lnTo>
                    <a:pt x="1039" y="524"/>
                  </a:lnTo>
                  <a:cubicBezTo>
                    <a:pt x="1051" y="553"/>
                    <a:pt x="1061" y="583"/>
                    <a:pt x="1070" y="615"/>
                  </a:cubicBezTo>
                  <a:cubicBezTo>
                    <a:pt x="1070" y="615"/>
                    <a:pt x="1070" y="584"/>
                    <a:pt x="1070" y="521"/>
                  </a:cubicBezTo>
                  <a:lnTo>
                    <a:pt x="1070" y="521"/>
                  </a:lnTo>
                  <a:cubicBezTo>
                    <a:pt x="1092" y="519"/>
                    <a:pt x="1114" y="517"/>
                    <a:pt x="1137" y="514"/>
                  </a:cubicBezTo>
                  <a:cubicBezTo>
                    <a:pt x="1137" y="514"/>
                    <a:pt x="1112" y="512"/>
                    <a:pt x="1066" y="506"/>
                  </a:cubicBezTo>
                  <a:lnTo>
                    <a:pt x="1066" y="506"/>
                  </a:lnTo>
                  <a:cubicBezTo>
                    <a:pt x="1034" y="425"/>
                    <a:pt x="1001" y="345"/>
                    <a:pt x="953" y="280"/>
                  </a:cubicBezTo>
                  <a:cubicBezTo>
                    <a:pt x="804" y="97"/>
                    <a:pt x="593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1"/>
            <p:cNvSpPr/>
            <p:nvPr/>
          </p:nvSpPr>
          <p:spPr>
            <a:xfrm>
              <a:off x="5937825" y="4424550"/>
              <a:ext cx="15050" cy="17150"/>
            </a:xfrm>
            <a:custGeom>
              <a:avLst/>
              <a:gdLst/>
              <a:ahLst/>
              <a:cxnLst/>
              <a:rect l="l" t="t" r="r" b="b"/>
              <a:pathLst>
                <a:path w="602" h="686" extrusionOk="0">
                  <a:moveTo>
                    <a:pt x="468" y="0"/>
                  </a:moveTo>
                  <a:cubicBezTo>
                    <a:pt x="335" y="0"/>
                    <a:pt x="218" y="67"/>
                    <a:pt x="134" y="184"/>
                  </a:cubicBezTo>
                  <a:cubicBezTo>
                    <a:pt x="84" y="251"/>
                    <a:pt x="34" y="351"/>
                    <a:pt x="34" y="434"/>
                  </a:cubicBezTo>
                  <a:cubicBezTo>
                    <a:pt x="0" y="518"/>
                    <a:pt x="17" y="618"/>
                    <a:pt x="67" y="685"/>
                  </a:cubicBezTo>
                  <a:cubicBezTo>
                    <a:pt x="67" y="602"/>
                    <a:pt x="67" y="535"/>
                    <a:pt x="84" y="451"/>
                  </a:cubicBezTo>
                  <a:cubicBezTo>
                    <a:pt x="101" y="368"/>
                    <a:pt x="134" y="284"/>
                    <a:pt x="201" y="217"/>
                  </a:cubicBezTo>
                  <a:cubicBezTo>
                    <a:pt x="251" y="134"/>
                    <a:pt x="351" y="84"/>
                    <a:pt x="452" y="67"/>
                  </a:cubicBezTo>
                  <a:cubicBezTo>
                    <a:pt x="552" y="84"/>
                    <a:pt x="502" y="217"/>
                    <a:pt x="452" y="301"/>
                  </a:cubicBezTo>
                  <a:cubicBezTo>
                    <a:pt x="401" y="368"/>
                    <a:pt x="351" y="451"/>
                    <a:pt x="285" y="518"/>
                  </a:cubicBezTo>
                  <a:cubicBezTo>
                    <a:pt x="168" y="618"/>
                    <a:pt x="84" y="668"/>
                    <a:pt x="101" y="685"/>
                  </a:cubicBezTo>
                  <a:cubicBezTo>
                    <a:pt x="184" y="652"/>
                    <a:pt x="251" y="602"/>
                    <a:pt x="318" y="551"/>
                  </a:cubicBezTo>
                  <a:cubicBezTo>
                    <a:pt x="401" y="485"/>
                    <a:pt x="452" y="418"/>
                    <a:pt x="518" y="334"/>
                  </a:cubicBezTo>
                  <a:cubicBezTo>
                    <a:pt x="552" y="284"/>
                    <a:pt x="569" y="234"/>
                    <a:pt x="585" y="167"/>
                  </a:cubicBezTo>
                  <a:cubicBezTo>
                    <a:pt x="602" y="100"/>
                    <a:pt x="552" y="17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1"/>
            <p:cNvSpPr/>
            <p:nvPr/>
          </p:nvSpPr>
          <p:spPr>
            <a:xfrm>
              <a:off x="6048100" y="4435400"/>
              <a:ext cx="54750" cy="39325"/>
            </a:xfrm>
            <a:custGeom>
              <a:avLst/>
              <a:gdLst/>
              <a:ahLst/>
              <a:cxnLst/>
              <a:rect l="l" t="t" r="r" b="b"/>
              <a:pathLst>
                <a:path w="2190" h="1573" extrusionOk="0">
                  <a:moveTo>
                    <a:pt x="1738" y="0"/>
                  </a:moveTo>
                  <a:cubicBezTo>
                    <a:pt x="1371" y="17"/>
                    <a:pt x="1020" y="134"/>
                    <a:pt x="719" y="351"/>
                  </a:cubicBezTo>
                  <a:cubicBezTo>
                    <a:pt x="435" y="552"/>
                    <a:pt x="201" y="836"/>
                    <a:pt x="84" y="1170"/>
                  </a:cubicBezTo>
                  <a:cubicBezTo>
                    <a:pt x="51" y="1270"/>
                    <a:pt x="17" y="1371"/>
                    <a:pt x="1" y="1471"/>
                  </a:cubicBezTo>
                  <a:cubicBezTo>
                    <a:pt x="1" y="1504"/>
                    <a:pt x="1" y="1538"/>
                    <a:pt x="1" y="1571"/>
                  </a:cubicBezTo>
                  <a:cubicBezTo>
                    <a:pt x="1" y="1572"/>
                    <a:pt x="2" y="1572"/>
                    <a:pt x="3" y="1572"/>
                  </a:cubicBezTo>
                  <a:cubicBezTo>
                    <a:pt x="19" y="1572"/>
                    <a:pt x="39" y="1410"/>
                    <a:pt x="134" y="1187"/>
                  </a:cubicBezTo>
                  <a:cubicBezTo>
                    <a:pt x="268" y="869"/>
                    <a:pt x="485" y="602"/>
                    <a:pt x="769" y="401"/>
                  </a:cubicBezTo>
                  <a:cubicBezTo>
                    <a:pt x="1053" y="201"/>
                    <a:pt x="1387" y="84"/>
                    <a:pt x="1755" y="51"/>
                  </a:cubicBezTo>
                  <a:cubicBezTo>
                    <a:pt x="1811" y="47"/>
                    <a:pt x="1863" y="46"/>
                    <a:pt x="1910" y="46"/>
                  </a:cubicBezTo>
                  <a:cubicBezTo>
                    <a:pt x="2039" y="46"/>
                    <a:pt x="2129" y="55"/>
                    <a:pt x="2168" y="55"/>
                  </a:cubicBezTo>
                  <a:cubicBezTo>
                    <a:pt x="2182" y="55"/>
                    <a:pt x="2189" y="54"/>
                    <a:pt x="2189" y="51"/>
                  </a:cubicBezTo>
                  <a:cubicBezTo>
                    <a:pt x="2156" y="34"/>
                    <a:pt x="2123" y="17"/>
                    <a:pt x="2072" y="17"/>
                  </a:cubicBezTo>
                  <a:cubicBezTo>
                    <a:pt x="1972" y="0"/>
                    <a:pt x="1855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1"/>
            <p:cNvSpPr/>
            <p:nvPr/>
          </p:nvSpPr>
          <p:spPr>
            <a:xfrm>
              <a:off x="5985450" y="4460700"/>
              <a:ext cx="43875" cy="2375"/>
            </a:xfrm>
            <a:custGeom>
              <a:avLst/>
              <a:gdLst/>
              <a:ahLst/>
              <a:cxnLst/>
              <a:rect l="l" t="t" r="r" b="b"/>
              <a:pathLst>
                <a:path w="1755" h="95" extrusionOk="0">
                  <a:moveTo>
                    <a:pt x="92" y="1"/>
                  </a:moveTo>
                  <a:cubicBezTo>
                    <a:pt x="33" y="1"/>
                    <a:pt x="0" y="3"/>
                    <a:pt x="0" y="8"/>
                  </a:cubicBezTo>
                  <a:cubicBezTo>
                    <a:pt x="323" y="65"/>
                    <a:pt x="656" y="95"/>
                    <a:pt x="991" y="95"/>
                  </a:cubicBezTo>
                  <a:cubicBezTo>
                    <a:pt x="1246" y="95"/>
                    <a:pt x="1502" y="77"/>
                    <a:pt x="1755" y="41"/>
                  </a:cubicBezTo>
                  <a:lnTo>
                    <a:pt x="1755" y="24"/>
                  </a:lnTo>
                  <a:cubicBezTo>
                    <a:pt x="1755" y="19"/>
                    <a:pt x="1712" y="17"/>
                    <a:pt x="1636" y="17"/>
                  </a:cubicBezTo>
                  <a:cubicBezTo>
                    <a:pt x="1485" y="17"/>
                    <a:pt x="1203" y="24"/>
                    <a:pt x="869" y="24"/>
                  </a:cubicBezTo>
                  <a:cubicBezTo>
                    <a:pt x="526" y="13"/>
                    <a:pt x="234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1"/>
            <p:cNvSpPr/>
            <p:nvPr/>
          </p:nvSpPr>
          <p:spPr>
            <a:xfrm>
              <a:off x="6053950" y="4462050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192" y="1"/>
                  </a:moveTo>
                  <a:cubicBezTo>
                    <a:pt x="164" y="1"/>
                    <a:pt x="94" y="50"/>
                    <a:pt x="51" y="137"/>
                  </a:cubicBezTo>
                  <a:cubicBezTo>
                    <a:pt x="0" y="238"/>
                    <a:pt x="17" y="321"/>
                    <a:pt x="34" y="321"/>
                  </a:cubicBezTo>
                  <a:cubicBezTo>
                    <a:pt x="51" y="321"/>
                    <a:pt x="84" y="254"/>
                    <a:pt x="117" y="171"/>
                  </a:cubicBezTo>
                  <a:cubicBezTo>
                    <a:pt x="168" y="87"/>
                    <a:pt x="218" y="20"/>
                    <a:pt x="201" y="4"/>
                  </a:cubicBezTo>
                  <a:cubicBezTo>
                    <a:pt x="199" y="2"/>
                    <a:pt x="196" y="1"/>
                    <a:pt x="1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1"/>
            <p:cNvSpPr/>
            <p:nvPr/>
          </p:nvSpPr>
          <p:spPr>
            <a:xfrm>
              <a:off x="6064400" y="4449500"/>
              <a:ext cx="6275" cy="5550"/>
            </a:xfrm>
            <a:custGeom>
              <a:avLst/>
              <a:gdLst/>
              <a:ahLst/>
              <a:cxnLst/>
              <a:rect l="l" t="t" r="r" b="b"/>
              <a:pathLst>
                <a:path w="251" h="222" extrusionOk="0">
                  <a:moveTo>
                    <a:pt x="238" y="0"/>
                  </a:moveTo>
                  <a:cubicBezTo>
                    <a:pt x="211" y="0"/>
                    <a:pt x="156" y="33"/>
                    <a:pt x="100" y="88"/>
                  </a:cubicBezTo>
                  <a:cubicBezTo>
                    <a:pt x="34" y="138"/>
                    <a:pt x="0" y="205"/>
                    <a:pt x="17" y="222"/>
                  </a:cubicBezTo>
                  <a:cubicBezTo>
                    <a:pt x="34" y="222"/>
                    <a:pt x="84" y="188"/>
                    <a:pt x="151" y="138"/>
                  </a:cubicBezTo>
                  <a:cubicBezTo>
                    <a:pt x="217" y="71"/>
                    <a:pt x="251" y="21"/>
                    <a:pt x="251" y="5"/>
                  </a:cubicBezTo>
                  <a:cubicBezTo>
                    <a:pt x="248" y="2"/>
                    <a:pt x="244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1"/>
            <p:cNvSpPr/>
            <p:nvPr/>
          </p:nvSpPr>
          <p:spPr>
            <a:xfrm>
              <a:off x="6077750" y="4443400"/>
              <a:ext cx="9100" cy="3375"/>
            </a:xfrm>
            <a:custGeom>
              <a:avLst/>
              <a:gdLst/>
              <a:ahLst/>
              <a:cxnLst/>
              <a:rect l="l" t="t" r="r" b="b"/>
              <a:pathLst>
                <a:path w="364" h="135" extrusionOk="0">
                  <a:moveTo>
                    <a:pt x="252" y="0"/>
                  </a:moveTo>
                  <a:cubicBezTo>
                    <a:pt x="222" y="0"/>
                    <a:pt x="187" y="4"/>
                    <a:pt x="151" y="15"/>
                  </a:cubicBezTo>
                  <a:cubicBezTo>
                    <a:pt x="51" y="48"/>
                    <a:pt x="1" y="115"/>
                    <a:pt x="18" y="132"/>
                  </a:cubicBezTo>
                  <a:cubicBezTo>
                    <a:pt x="18" y="134"/>
                    <a:pt x="19" y="135"/>
                    <a:pt x="21" y="135"/>
                  </a:cubicBezTo>
                  <a:cubicBezTo>
                    <a:pt x="37" y="135"/>
                    <a:pt x="98" y="96"/>
                    <a:pt x="185" y="81"/>
                  </a:cubicBezTo>
                  <a:cubicBezTo>
                    <a:pt x="268" y="48"/>
                    <a:pt x="352" y="48"/>
                    <a:pt x="352" y="31"/>
                  </a:cubicBezTo>
                  <a:cubicBezTo>
                    <a:pt x="363" y="20"/>
                    <a:pt x="319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1"/>
            <p:cNvSpPr/>
            <p:nvPr/>
          </p:nvSpPr>
          <p:spPr>
            <a:xfrm>
              <a:off x="6093225" y="4441350"/>
              <a:ext cx="5025" cy="2325"/>
            </a:xfrm>
            <a:custGeom>
              <a:avLst/>
              <a:gdLst/>
              <a:ahLst/>
              <a:cxnLst/>
              <a:rect l="l" t="t" r="r" b="b"/>
              <a:pathLst>
                <a:path w="201" h="93" extrusionOk="0">
                  <a:moveTo>
                    <a:pt x="155" y="1"/>
                  </a:moveTo>
                  <a:cubicBezTo>
                    <a:pt x="134" y="1"/>
                    <a:pt x="109" y="5"/>
                    <a:pt x="84" y="13"/>
                  </a:cubicBezTo>
                  <a:cubicBezTo>
                    <a:pt x="33" y="30"/>
                    <a:pt x="0" y="63"/>
                    <a:pt x="17" y="80"/>
                  </a:cubicBezTo>
                  <a:cubicBezTo>
                    <a:pt x="17" y="88"/>
                    <a:pt x="29" y="92"/>
                    <a:pt x="48" y="92"/>
                  </a:cubicBezTo>
                  <a:cubicBezTo>
                    <a:pt x="67" y="92"/>
                    <a:pt x="92" y="88"/>
                    <a:pt x="117" y="80"/>
                  </a:cubicBezTo>
                  <a:cubicBezTo>
                    <a:pt x="167" y="63"/>
                    <a:pt x="201" y="30"/>
                    <a:pt x="201" y="13"/>
                  </a:cubicBezTo>
                  <a:cubicBezTo>
                    <a:pt x="192" y="5"/>
                    <a:pt x="176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1"/>
            <p:cNvSpPr/>
            <p:nvPr/>
          </p:nvSpPr>
          <p:spPr>
            <a:xfrm>
              <a:off x="6520125" y="4375250"/>
              <a:ext cx="157925" cy="98600"/>
            </a:xfrm>
            <a:custGeom>
              <a:avLst/>
              <a:gdLst/>
              <a:ahLst/>
              <a:cxnLst/>
              <a:rect l="l" t="t" r="r" b="b"/>
              <a:pathLst>
                <a:path w="6317" h="3944" extrusionOk="0">
                  <a:moveTo>
                    <a:pt x="5431" y="0"/>
                  </a:moveTo>
                  <a:lnTo>
                    <a:pt x="0" y="1371"/>
                  </a:lnTo>
                  <a:lnTo>
                    <a:pt x="251" y="3944"/>
                  </a:lnTo>
                  <a:lnTo>
                    <a:pt x="6316" y="394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1"/>
            <p:cNvSpPr/>
            <p:nvPr/>
          </p:nvSpPr>
          <p:spPr>
            <a:xfrm>
              <a:off x="6523450" y="4454450"/>
              <a:ext cx="150400" cy="6600"/>
            </a:xfrm>
            <a:custGeom>
              <a:avLst/>
              <a:gdLst/>
              <a:ahLst/>
              <a:cxnLst/>
              <a:rect l="l" t="t" r="r" b="b"/>
              <a:pathLst>
                <a:path w="6016" h="264" extrusionOk="0">
                  <a:moveTo>
                    <a:pt x="5363" y="1"/>
                  </a:moveTo>
                  <a:cubicBezTo>
                    <a:pt x="5290" y="1"/>
                    <a:pt x="5218" y="3"/>
                    <a:pt x="5147" y="7"/>
                  </a:cubicBezTo>
                  <a:cubicBezTo>
                    <a:pt x="4596" y="7"/>
                    <a:pt x="3844" y="24"/>
                    <a:pt x="3008" y="40"/>
                  </a:cubicBezTo>
                  <a:lnTo>
                    <a:pt x="886" y="141"/>
                  </a:lnTo>
                  <a:cubicBezTo>
                    <a:pt x="586" y="141"/>
                    <a:pt x="285" y="157"/>
                    <a:pt x="1" y="208"/>
                  </a:cubicBezTo>
                  <a:cubicBezTo>
                    <a:pt x="226" y="245"/>
                    <a:pt x="443" y="264"/>
                    <a:pt x="663" y="264"/>
                  </a:cubicBezTo>
                  <a:cubicBezTo>
                    <a:pt x="737" y="264"/>
                    <a:pt x="811" y="262"/>
                    <a:pt x="886" y="258"/>
                  </a:cubicBezTo>
                  <a:cubicBezTo>
                    <a:pt x="1438" y="258"/>
                    <a:pt x="2190" y="241"/>
                    <a:pt x="3008" y="208"/>
                  </a:cubicBezTo>
                  <a:lnTo>
                    <a:pt x="5147" y="124"/>
                  </a:lnTo>
                  <a:cubicBezTo>
                    <a:pt x="5431" y="124"/>
                    <a:pt x="5732" y="107"/>
                    <a:pt x="6016" y="57"/>
                  </a:cubicBezTo>
                  <a:cubicBezTo>
                    <a:pt x="5803" y="20"/>
                    <a:pt x="5581" y="1"/>
                    <a:pt x="5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1"/>
            <p:cNvSpPr/>
            <p:nvPr/>
          </p:nvSpPr>
          <p:spPr>
            <a:xfrm>
              <a:off x="6586525" y="4394475"/>
              <a:ext cx="6725" cy="63500"/>
            </a:xfrm>
            <a:custGeom>
              <a:avLst/>
              <a:gdLst/>
              <a:ahLst/>
              <a:cxnLst/>
              <a:rect l="l" t="t" r="r" b="b"/>
              <a:pathLst>
                <a:path w="269" h="2540" extrusionOk="0">
                  <a:moveTo>
                    <a:pt x="51" y="0"/>
                  </a:moveTo>
                  <a:cubicBezTo>
                    <a:pt x="1" y="0"/>
                    <a:pt x="1" y="568"/>
                    <a:pt x="51" y="1270"/>
                  </a:cubicBezTo>
                  <a:cubicBezTo>
                    <a:pt x="101" y="1972"/>
                    <a:pt x="168" y="2540"/>
                    <a:pt x="218" y="2540"/>
                  </a:cubicBezTo>
                  <a:cubicBezTo>
                    <a:pt x="268" y="2540"/>
                    <a:pt x="268" y="1972"/>
                    <a:pt x="218" y="1270"/>
                  </a:cubicBezTo>
                  <a:cubicBezTo>
                    <a:pt x="168" y="568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1"/>
            <p:cNvSpPr/>
            <p:nvPr/>
          </p:nvSpPr>
          <p:spPr>
            <a:xfrm>
              <a:off x="6525125" y="4455875"/>
              <a:ext cx="152925" cy="17975"/>
            </a:xfrm>
            <a:custGeom>
              <a:avLst/>
              <a:gdLst/>
              <a:ahLst/>
              <a:cxnLst/>
              <a:rect l="l" t="t" r="r" b="b"/>
              <a:pathLst>
                <a:path w="6117" h="719" extrusionOk="0">
                  <a:moveTo>
                    <a:pt x="6016" y="0"/>
                  </a:moveTo>
                  <a:lnTo>
                    <a:pt x="1" y="151"/>
                  </a:lnTo>
                  <a:lnTo>
                    <a:pt x="51" y="719"/>
                  </a:lnTo>
                  <a:lnTo>
                    <a:pt x="6116" y="719"/>
                  </a:lnTo>
                  <a:lnTo>
                    <a:pt x="6116" y="652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1"/>
            <p:cNvSpPr/>
            <p:nvPr/>
          </p:nvSpPr>
          <p:spPr>
            <a:xfrm>
              <a:off x="5692200" y="2077775"/>
              <a:ext cx="368050" cy="470850"/>
            </a:xfrm>
            <a:custGeom>
              <a:avLst/>
              <a:gdLst/>
              <a:ahLst/>
              <a:cxnLst/>
              <a:rect l="l" t="t" r="r" b="b"/>
              <a:pathLst>
                <a:path w="14722" h="18834" extrusionOk="0">
                  <a:moveTo>
                    <a:pt x="3424" y="1"/>
                  </a:moveTo>
                  <a:cubicBezTo>
                    <a:pt x="3277" y="1"/>
                    <a:pt x="2872" y="748"/>
                    <a:pt x="2858" y="1473"/>
                  </a:cubicBezTo>
                  <a:lnTo>
                    <a:pt x="636" y="688"/>
                  </a:lnTo>
                  <a:cubicBezTo>
                    <a:pt x="636" y="688"/>
                    <a:pt x="1" y="1439"/>
                    <a:pt x="218" y="2342"/>
                  </a:cubicBezTo>
                  <a:cubicBezTo>
                    <a:pt x="419" y="3044"/>
                    <a:pt x="669" y="3745"/>
                    <a:pt x="953" y="4414"/>
                  </a:cubicBezTo>
                  <a:lnTo>
                    <a:pt x="5348" y="14923"/>
                  </a:lnTo>
                  <a:cubicBezTo>
                    <a:pt x="5882" y="16227"/>
                    <a:pt x="7018" y="17196"/>
                    <a:pt x="8372" y="17530"/>
                  </a:cubicBezTo>
                  <a:lnTo>
                    <a:pt x="13652" y="18833"/>
                  </a:lnTo>
                  <a:lnTo>
                    <a:pt x="14721" y="13837"/>
                  </a:lnTo>
                  <a:lnTo>
                    <a:pt x="10928" y="13018"/>
                  </a:lnTo>
                  <a:cubicBezTo>
                    <a:pt x="10093" y="12885"/>
                    <a:pt x="8940" y="12150"/>
                    <a:pt x="8305" y="10863"/>
                  </a:cubicBezTo>
                  <a:lnTo>
                    <a:pt x="3693" y="2843"/>
                  </a:lnTo>
                  <a:cubicBezTo>
                    <a:pt x="3693" y="2843"/>
                    <a:pt x="3476" y="554"/>
                    <a:pt x="3476" y="120"/>
                  </a:cubicBezTo>
                  <a:cubicBezTo>
                    <a:pt x="3476" y="38"/>
                    <a:pt x="3456" y="1"/>
                    <a:pt x="34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146" name="Google Shape;1146;p35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63399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slide structure based on a project proposal,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An assortment of illustrations that are suitable for use in the presentation can be found in the </a:t>
            </a:r>
            <a:r>
              <a:rPr lang="en" b="1">
                <a:uFill>
                  <a:noFill/>
                </a:uFill>
                <a:hlinkClick r:id="rId6" action="ppaction://hlinksldjump"/>
              </a:rPr>
              <a:t>alternative resources</a:t>
            </a:r>
            <a:r>
              <a:rPr lang="en"/>
              <a:t> slide.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rId7" action="ppaction://hlinksldjump"/>
              </a:rPr>
              <a:t>thanks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/>
              <a:t>slide, which you must keep so that proper credits for our design are given.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rId8" action="ppaction://hlinksldjump"/>
              </a:rPr>
              <a:t>resources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/>
              <a:t>slide, where you’ll find links to all the elements used in the template.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Final slides with: 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 selection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illustrations</a:t>
            </a:r>
            <a:r>
              <a:rPr lang="en"/>
              <a:t>. You can also customize and animate them as you wish with the online editor. Visit </a:t>
            </a:r>
            <a:r>
              <a:rPr lang="en" b="1">
                <a:uFill>
                  <a:noFill/>
                </a:uFill>
                <a:hlinkClick r:id="rId9"/>
              </a:rPr>
              <a:t>Stories by Freepik</a:t>
            </a:r>
            <a:r>
              <a:rPr lang="en" b="1"/>
              <a:t> </a:t>
            </a:r>
            <a:r>
              <a:rPr lang="en"/>
              <a:t>to find more.</a:t>
            </a:r>
            <a:r>
              <a:rPr lang="en" sz="1200">
                <a:solidFill>
                  <a:srgbClr val="3039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7059850" y="1327277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263" name="Google Shape;1263;p36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Requirements</a:t>
            </a:r>
            <a:endParaRPr/>
          </a:p>
        </p:txBody>
      </p:sp>
      <p:sp>
        <p:nvSpPr>
          <p:cNvPr id="1265" name="Google Shape;1265;p36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267" name="Google Shape;1267;p36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268" name="Google Shape;1268;p36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1269" name="Google Shape;1269;p36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270" name="Google Shape;1270;p36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271" name="Google Shape;1271;p36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272" name="Google Shape;1272;p36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sp>
        <p:nvSpPr>
          <p:cNvPr id="1273" name="Google Shape;1273;p36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7" name="Google Shape;1277;p36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8" name="Google Shape;1278;p36"/>
          <p:cNvSpPr txBox="1">
            <a:spLocks noGrp="1"/>
          </p:cNvSpPr>
          <p:nvPr>
            <p:ph type="title" idx="20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79" name="Google Shape;1279;p36"/>
          <p:cNvSpPr txBox="1">
            <a:spLocks noGrp="1"/>
          </p:cNvSpPr>
          <p:nvPr>
            <p:ph type="title" idx="2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281" name="Google Shape;1281;p36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37"/>
          <p:cNvGrpSpPr/>
          <p:nvPr/>
        </p:nvGrpSpPr>
        <p:grpSpPr>
          <a:xfrm>
            <a:off x="2589580" y="1060212"/>
            <a:ext cx="2027467" cy="2207568"/>
            <a:chOff x="2560680" y="1060212"/>
            <a:chExt cx="2027467" cy="2207568"/>
          </a:xfrm>
        </p:grpSpPr>
        <p:sp>
          <p:nvSpPr>
            <p:cNvPr id="1333" name="Google Shape;1333;p37"/>
            <p:cNvSpPr/>
            <p:nvPr/>
          </p:nvSpPr>
          <p:spPr>
            <a:xfrm>
              <a:off x="2611598" y="3127317"/>
              <a:ext cx="1965303" cy="45017"/>
            </a:xfrm>
            <a:custGeom>
              <a:avLst/>
              <a:gdLst/>
              <a:ahLst/>
              <a:cxnLst/>
              <a:rect l="l" t="t" r="r" b="b"/>
              <a:pathLst>
                <a:path w="60290" h="1381" extrusionOk="0">
                  <a:moveTo>
                    <a:pt x="60290" y="0"/>
                  </a:moveTo>
                  <a:lnTo>
                    <a:pt x="0" y="427"/>
                  </a:lnTo>
                  <a:lnTo>
                    <a:pt x="0" y="1381"/>
                  </a:lnTo>
                  <a:lnTo>
                    <a:pt x="60290" y="838"/>
                  </a:lnTo>
                  <a:lnTo>
                    <a:pt x="602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2568732" y="1108978"/>
              <a:ext cx="2008169" cy="2048916"/>
            </a:xfrm>
            <a:custGeom>
              <a:avLst/>
              <a:gdLst/>
              <a:ahLst/>
              <a:cxnLst/>
              <a:rect l="l" t="t" r="r" b="b"/>
              <a:pathLst>
                <a:path w="61605" h="62855" extrusionOk="0">
                  <a:moveTo>
                    <a:pt x="61605" y="1"/>
                  </a:moveTo>
                  <a:lnTo>
                    <a:pt x="0" y="1053"/>
                  </a:lnTo>
                  <a:lnTo>
                    <a:pt x="1365" y="62854"/>
                  </a:lnTo>
                  <a:lnTo>
                    <a:pt x="61605" y="62377"/>
                  </a:lnTo>
                  <a:lnTo>
                    <a:pt x="61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2568732" y="1106827"/>
              <a:ext cx="2010842" cy="2053186"/>
            </a:xfrm>
            <a:custGeom>
              <a:avLst/>
              <a:gdLst/>
              <a:ahLst/>
              <a:cxnLst/>
              <a:rect l="l" t="t" r="r" b="b"/>
              <a:pathLst>
                <a:path w="61687" h="62986" extrusionOk="0">
                  <a:moveTo>
                    <a:pt x="61539" y="150"/>
                  </a:moveTo>
                  <a:cubicBezTo>
                    <a:pt x="61523" y="17999"/>
                    <a:pt x="61523" y="39040"/>
                    <a:pt x="61523" y="61474"/>
                  </a:cubicBezTo>
                  <a:lnTo>
                    <a:pt x="61523" y="62362"/>
                  </a:lnTo>
                  <a:lnTo>
                    <a:pt x="61523" y="62362"/>
                  </a:lnTo>
                  <a:lnTo>
                    <a:pt x="1445" y="62837"/>
                  </a:lnTo>
                  <a:lnTo>
                    <a:pt x="1445" y="62837"/>
                  </a:lnTo>
                  <a:cubicBezTo>
                    <a:pt x="581" y="26089"/>
                    <a:pt x="25" y="2073"/>
                    <a:pt x="1" y="1119"/>
                  </a:cubicBezTo>
                  <a:lnTo>
                    <a:pt x="1" y="1119"/>
                  </a:lnTo>
                  <a:lnTo>
                    <a:pt x="61539" y="150"/>
                  </a:lnTo>
                  <a:close/>
                  <a:moveTo>
                    <a:pt x="61605" y="1"/>
                  </a:moveTo>
                  <a:lnTo>
                    <a:pt x="1" y="1119"/>
                  </a:lnTo>
                  <a:lnTo>
                    <a:pt x="1" y="1119"/>
                  </a:lnTo>
                  <a:cubicBezTo>
                    <a:pt x="1" y="1112"/>
                    <a:pt x="1" y="1107"/>
                    <a:pt x="0" y="1103"/>
                  </a:cubicBezTo>
                  <a:lnTo>
                    <a:pt x="0" y="1103"/>
                  </a:lnTo>
                  <a:cubicBezTo>
                    <a:pt x="1" y="1107"/>
                    <a:pt x="1" y="1112"/>
                    <a:pt x="1" y="1119"/>
                  </a:cubicBezTo>
                  <a:lnTo>
                    <a:pt x="1" y="1119"/>
                  </a:lnTo>
                  <a:lnTo>
                    <a:pt x="0" y="1119"/>
                  </a:lnTo>
                  <a:lnTo>
                    <a:pt x="0" y="1119"/>
                  </a:lnTo>
                  <a:lnTo>
                    <a:pt x="1" y="1119"/>
                  </a:lnTo>
                  <a:lnTo>
                    <a:pt x="1" y="1119"/>
                  </a:lnTo>
                  <a:cubicBezTo>
                    <a:pt x="24" y="2074"/>
                    <a:pt x="515" y="26125"/>
                    <a:pt x="1299" y="62920"/>
                  </a:cubicBezTo>
                  <a:lnTo>
                    <a:pt x="1299" y="62986"/>
                  </a:lnTo>
                  <a:lnTo>
                    <a:pt x="1365" y="62986"/>
                  </a:lnTo>
                  <a:lnTo>
                    <a:pt x="61605" y="62526"/>
                  </a:lnTo>
                  <a:lnTo>
                    <a:pt x="61687" y="62526"/>
                  </a:lnTo>
                  <a:lnTo>
                    <a:pt x="61687" y="61474"/>
                  </a:lnTo>
                  <a:cubicBezTo>
                    <a:pt x="61687" y="39005"/>
                    <a:pt x="61687" y="17933"/>
                    <a:pt x="61687" y="67"/>
                  </a:cubicBezTo>
                  <a:lnTo>
                    <a:pt x="616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2560680" y="1060212"/>
              <a:ext cx="2027467" cy="96489"/>
            </a:xfrm>
            <a:custGeom>
              <a:avLst/>
              <a:gdLst/>
              <a:ahLst/>
              <a:cxnLst/>
              <a:rect l="l" t="t" r="r" b="b"/>
              <a:pathLst>
                <a:path w="62197" h="2960" extrusionOk="0">
                  <a:moveTo>
                    <a:pt x="62197" y="1"/>
                  </a:moveTo>
                  <a:lnTo>
                    <a:pt x="1" y="379"/>
                  </a:lnTo>
                  <a:lnTo>
                    <a:pt x="1" y="2960"/>
                  </a:lnTo>
                  <a:lnTo>
                    <a:pt x="62115" y="2598"/>
                  </a:lnTo>
                  <a:lnTo>
                    <a:pt x="621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3521361" y="3140715"/>
              <a:ext cx="13984" cy="71812"/>
            </a:xfrm>
            <a:custGeom>
              <a:avLst/>
              <a:gdLst/>
              <a:ahLst/>
              <a:cxnLst/>
              <a:rect l="l" t="t" r="r" b="b"/>
              <a:pathLst>
                <a:path w="429" h="2203" extrusionOk="0">
                  <a:moveTo>
                    <a:pt x="165" y="0"/>
                  </a:moveTo>
                  <a:cubicBezTo>
                    <a:pt x="50" y="16"/>
                    <a:pt x="1" y="510"/>
                    <a:pt x="17" y="1118"/>
                  </a:cubicBezTo>
                  <a:cubicBezTo>
                    <a:pt x="50" y="1709"/>
                    <a:pt x="165" y="2203"/>
                    <a:pt x="264" y="2203"/>
                  </a:cubicBezTo>
                  <a:cubicBezTo>
                    <a:pt x="379" y="2186"/>
                    <a:pt x="428" y="1693"/>
                    <a:pt x="412" y="1085"/>
                  </a:cubicBezTo>
                  <a:cubicBezTo>
                    <a:pt x="379" y="493"/>
                    <a:pt x="264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3490817" y="3196392"/>
              <a:ext cx="71845" cy="71389"/>
            </a:xfrm>
            <a:custGeom>
              <a:avLst/>
              <a:gdLst/>
              <a:ahLst/>
              <a:cxnLst/>
              <a:rect l="l" t="t" r="r" b="b"/>
              <a:pathLst>
                <a:path w="2204" h="2190" extrusionOk="0">
                  <a:moveTo>
                    <a:pt x="1321" y="232"/>
                  </a:moveTo>
                  <a:cubicBezTo>
                    <a:pt x="1349" y="232"/>
                    <a:pt x="1377" y="232"/>
                    <a:pt x="1405" y="234"/>
                  </a:cubicBezTo>
                  <a:lnTo>
                    <a:pt x="1405" y="234"/>
                  </a:lnTo>
                  <a:cubicBezTo>
                    <a:pt x="1558" y="363"/>
                    <a:pt x="1682" y="520"/>
                    <a:pt x="1776" y="708"/>
                  </a:cubicBezTo>
                  <a:cubicBezTo>
                    <a:pt x="1792" y="758"/>
                    <a:pt x="1809" y="823"/>
                    <a:pt x="1825" y="889"/>
                  </a:cubicBezTo>
                  <a:cubicBezTo>
                    <a:pt x="1858" y="1103"/>
                    <a:pt x="1809" y="1333"/>
                    <a:pt x="1694" y="1514"/>
                  </a:cubicBezTo>
                  <a:cubicBezTo>
                    <a:pt x="1595" y="1645"/>
                    <a:pt x="1464" y="1744"/>
                    <a:pt x="1316" y="1777"/>
                  </a:cubicBezTo>
                  <a:cubicBezTo>
                    <a:pt x="1251" y="1796"/>
                    <a:pt x="1184" y="1805"/>
                    <a:pt x="1117" y="1805"/>
                  </a:cubicBezTo>
                  <a:cubicBezTo>
                    <a:pt x="1014" y="1805"/>
                    <a:pt x="912" y="1784"/>
                    <a:pt x="823" y="1744"/>
                  </a:cubicBezTo>
                  <a:cubicBezTo>
                    <a:pt x="658" y="1678"/>
                    <a:pt x="527" y="1546"/>
                    <a:pt x="461" y="1399"/>
                  </a:cubicBezTo>
                  <a:cubicBezTo>
                    <a:pt x="346" y="1103"/>
                    <a:pt x="395" y="774"/>
                    <a:pt x="593" y="527"/>
                  </a:cubicBezTo>
                  <a:cubicBezTo>
                    <a:pt x="691" y="429"/>
                    <a:pt x="790" y="347"/>
                    <a:pt x="921" y="297"/>
                  </a:cubicBezTo>
                  <a:cubicBezTo>
                    <a:pt x="1053" y="253"/>
                    <a:pt x="1184" y="232"/>
                    <a:pt x="1321" y="232"/>
                  </a:cubicBezTo>
                  <a:close/>
                  <a:moveTo>
                    <a:pt x="1105" y="0"/>
                  </a:moveTo>
                  <a:cubicBezTo>
                    <a:pt x="1016" y="0"/>
                    <a:pt x="926" y="11"/>
                    <a:pt x="839" y="34"/>
                  </a:cubicBezTo>
                  <a:cubicBezTo>
                    <a:pt x="658" y="84"/>
                    <a:pt x="494" y="182"/>
                    <a:pt x="362" y="297"/>
                  </a:cubicBezTo>
                  <a:cubicBezTo>
                    <a:pt x="215" y="462"/>
                    <a:pt x="99" y="642"/>
                    <a:pt x="67" y="856"/>
                  </a:cubicBezTo>
                  <a:cubicBezTo>
                    <a:pt x="1" y="1086"/>
                    <a:pt x="34" y="1333"/>
                    <a:pt x="116" y="1546"/>
                  </a:cubicBezTo>
                  <a:cubicBezTo>
                    <a:pt x="165" y="1678"/>
                    <a:pt x="247" y="1777"/>
                    <a:pt x="330" y="1875"/>
                  </a:cubicBezTo>
                  <a:cubicBezTo>
                    <a:pt x="428" y="1957"/>
                    <a:pt x="543" y="2040"/>
                    <a:pt x="658" y="2089"/>
                  </a:cubicBezTo>
                  <a:cubicBezTo>
                    <a:pt x="802" y="2156"/>
                    <a:pt x="952" y="2190"/>
                    <a:pt x="1100" y="2190"/>
                  </a:cubicBezTo>
                  <a:cubicBezTo>
                    <a:pt x="1206" y="2190"/>
                    <a:pt x="1312" y="2172"/>
                    <a:pt x="1414" y="2138"/>
                  </a:cubicBezTo>
                  <a:cubicBezTo>
                    <a:pt x="1546" y="2105"/>
                    <a:pt x="1661" y="2056"/>
                    <a:pt x="1743" y="1974"/>
                  </a:cubicBezTo>
                  <a:cubicBezTo>
                    <a:pt x="1842" y="1892"/>
                    <a:pt x="1924" y="1809"/>
                    <a:pt x="1990" y="1711"/>
                  </a:cubicBezTo>
                  <a:cubicBezTo>
                    <a:pt x="2203" y="1366"/>
                    <a:pt x="2203" y="938"/>
                    <a:pt x="2006" y="577"/>
                  </a:cubicBezTo>
                  <a:cubicBezTo>
                    <a:pt x="1949" y="477"/>
                    <a:pt x="1867" y="377"/>
                    <a:pt x="1771" y="287"/>
                  </a:cubicBezTo>
                  <a:lnTo>
                    <a:pt x="1771" y="287"/>
                  </a:lnTo>
                  <a:cubicBezTo>
                    <a:pt x="1773" y="286"/>
                    <a:pt x="1775" y="283"/>
                    <a:pt x="1776" y="281"/>
                  </a:cubicBezTo>
                  <a:cubicBezTo>
                    <a:pt x="1792" y="264"/>
                    <a:pt x="1727" y="182"/>
                    <a:pt x="1579" y="100"/>
                  </a:cubicBezTo>
                  <a:cubicBezTo>
                    <a:pt x="1430" y="36"/>
                    <a:pt x="1268" y="0"/>
                    <a:pt x="1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7"/>
          <p:cNvGrpSpPr/>
          <p:nvPr/>
        </p:nvGrpSpPr>
        <p:grpSpPr>
          <a:xfrm>
            <a:off x="1447299" y="1248430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grpSp>
        <p:nvGrpSpPr>
          <p:cNvPr id="1405" name="Google Shape;1405;p37"/>
          <p:cNvGrpSpPr/>
          <p:nvPr/>
        </p:nvGrpSpPr>
        <p:grpSpPr>
          <a:xfrm>
            <a:off x="3250248" y="1636210"/>
            <a:ext cx="649962" cy="649407"/>
            <a:chOff x="3250248" y="1636210"/>
            <a:chExt cx="649962" cy="649407"/>
          </a:xfrm>
        </p:grpSpPr>
        <p:sp>
          <p:nvSpPr>
            <p:cNvPr id="1406" name="Google Shape;1406;p37"/>
            <p:cNvSpPr/>
            <p:nvPr/>
          </p:nvSpPr>
          <p:spPr>
            <a:xfrm>
              <a:off x="3250248" y="1636210"/>
              <a:ext cx="649962" cy="649407"/>
            </a:xfrm>
            <a:custGeom>
              <a:avLst/>
              <a:gdLst/>
              <a:ahLst/>
              <a:cxnLst/>
              <a:rect l="l" t="t" r="r" b="b"/>
              <a:pathLst>
                <a:path w="19939" h="19922" extrusionOk="0">
                  <a:moveTo>
                    <a:pt x="9961" y="0"/>
                  </a:moveTo>
                  <a:cubicBezTo>
                    <a:pt x="4472" y="0"/>
                    <a:pt x="1" y="4455"/>
                    <a:pt x="1" y="9961"/>
                  </a:cubicBezTo>
                  <a:cubicBezTo>
                    <a:pt x="1" y="15467"/>
                    <a:pt x="4472" y="19921"/>
                    <a:pt x="9961" y="19921"/>
                  </a:cubicBezTo>
                  <a:cubicBezTo>
                    <a:pt x="15468" y="19921"/>
                    <a:pt x="19938" y="15467"/>
                    <a:pt x="19938" y="9961"/>
                  </a:cubicBezTo>
                  <a:cubicBezTo>
                    <a:pt x="19938" y="4455"/>
                    <a:pt x="15468" y="0"/>
                    <a:pt x="996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7" name="Google Shape;1407;p37"/>
            <p:cNvGrpSpPr/>
            <p:nvPr/>
          </p:nvGrpSpPr>
          <p:grpSpPr>
            <a:xfrm>
              <a:off x="3360623" y="1757831"/>
              <a:ext cx="412587" cy="400851"/>
              <a:chOff x="3360623" y="1757831"/>
              <a:chExt cx="412587" cy="400851"/>
            </a:xfrm>
          </p:grpSpPr>
          <p:sp>
            <p:nvSpPr>
              <p:cNvPr id="1408" name="Google Shape;1408;p37"/>
              <p:cNvSpPr/>
              <p:nvPr/>
            </p:nvSpPr>
            <p:spPr>
              <a:xfrm>
                <a:off x="3360623" y="1757831"/>
                <a:ext cx="412587" cy="400851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12297" extrusionOk="0">
                    <a:moveTo>
                      <a:pt x="6569" y="0"/>
                    </a:moveTo>
                    <a:cubicBezTo>
                      <a:pt x="5917" y="0"/>
                      <a:pt x="5270" y="107"/>
                      <a:pt x="4652" y="313"/>
                    </a:cubicBezTo>
                    <a:cubicBezTo>
                      <a:pt x="4077" y="493"/>
                      <a:pt x="3551" y="756"/>
                      <a:pt x="3058" y="1102"/>
                    </a:cubicBezTo>
                    <a:cubicBezTo>
                      <a:pt x="2548" y="1463"/>
                      <a:pt x="2105" y="1891"/>
                      <a:pt x="1727" y="2384"/>
                    </a:cubicBezTo>
                    <a:cubicBezTo>
                      <a:pt x="66" y="4504"/>
                      <a:pt x="1" y="7479"/>
                      <a:pt x="1546" y="9681"/>
                    </a:cubicBezTo>
                    <a:cubicBezTo>
                      <a:pt x="1891" y="10191"/>
                      <a:pt x="2335" y="10651"/>
                      <a:pt x="2828" y="11013"/>
                    </a:cubicBezTo>
                    <a:cubicBezTo>
                      <a:pt x="3288" y="11391"/>
                      <a:pt x="3814" y="11687"/>
                      <a:pt x="4373" y="11884"/>
                    </a:cubicBezTo>
                    <a:cubicBezTo>
                      <a:pt x="5078" y="12157"/>
                      <a:pt x="5830" y="12296"/>
                      <a:pt x="6586" y="12296"/>
                    </a:cubicBezTo>
                    <a:cubicBezTo>
                      <a:pt x="6923" y="12296"/>
                      <a:pt x="7260" y="12268"/>
                      <a:pt x="7594" y="12213"/>
                    </a:cubicBezTo>
                    <a:cubicBezTo>
                      <a:pt x="9337" y="11917"/>
                      <a:pt x="10849" y="10898"/>
                      <a:pt x="11769" y="9402"/>
                    </a:cubicBezTo>
                    <a:cubicBezTo>
                      <a:pt x="12082" y="8893"/>
                      <a:pt x="12312" y="8350"/>
                      <a:pt x="12460" y="7775"/>
                    </a:cubicBezTo>
                    <a:cubicBezTo>
                      <a:pt x="12509" y="7578"/>
                      <a:pt x="12558" y="7364"/>
                      <a:pt x="12575" y="7150"/>
                    </a:cubicBezTo>
                    <a:cubicBezTo>
                      <a:pt x="12608" y="7002"/>
                      <a:pt x="12624" y="6838"/>
                      <a:pt x="12624" y="6690"/>
                    </a:cubicBezTo>
                    <a:cubicBezTo>
                      <a:pt x="12640" y="6559"/>
                      <a:pt x="12640" y="6427"/>
                      <a:pt x="12624" y="6296"/>
                    </a:cubicBezTo>
                    <a:cubicBezTo>
                      <a:pt x="12591" y="6427"/>
                      <a:pt x="12558" y="6542"/>
                      <a:pt x="12558" y="6674"/>
                    </a:cubicBezTo>
                    <a:cubicBezTo>
                      <a:pt x="12542" y="6838"/>
                      <a:pt x="12525" y="6986"/>
                      <a:pt x="12476" y="7134"/>
                    </a:cubicBezTo>
                    <a:cubicBezTo>
                      <a:pt x="12443" y="7331"/>
                      <a:pt x="12394" y="7545"/>
                      <a:pt x="12328" y="7742"/>
                    </a:cubicBezTo>
                    <a:cubicBezTo>
                      <a:pt x="12164" y="8301"/>
                      <a:pt x="11934" y="8810"/>
                      <a:pt x="11621" y="9303"/>
                    </a:cubicBezTo>
                    <a:cubicBezTo>
                      <a:pt x="10503" y="11035"/>
                      <a:pt x="8603" y="12010"/>
                      <a:pt x="6633" y="12010"/>
                    </a:cubicBezTo>
                    <a:cubicBezTo>
                      <a:pt x="5910" y="12010"/>
                      <a:pt x="5178" y="11878"/>
                      <a:pt x="4472" y="11605"/>
                    </a:cubicBezTo>
                    <a:cubicBezTo>
                      <a:pt x="3946" y="11407"/>
                      <a:pt x="3452" y="11111"/>
                      <a:pt x="3025" y="10766"/>
                    </a:cubicBezTo>
                    <a:cubicBezTo>
                      <a:pt x="2548" y="10405"/>
                      <a:pt x="2138" y="9977"/>
                      <a:pt x="1809" y="9501"/>
                    </a:cubicBezTo>
                    <a:cubicBezTo>
                      <a:pt x="346" y="7397"/>
                      <a:pt x="412" y="4603"/>
                      <a:pt x="1990" y="2581"/>
                    </a:cubicBezTo>
                    <a:cubicBezTo>
                      <a:pt x="2335" y="2104"/>
                      <a:pt x="2762" y="1693"/>
                      <a:pt x="3255" y="1365"/>
                    </a:cubicBezTo>
                    <a:cubicBezTo>
                      <a:pt x="3699" y="1036"/>
                      <a:pt x="4209" y="773"/>
                      <a:pt x="4751" y="608"/>
                    </a:cubicBezTo>
                    <a:cubicBezTo>
                      <a:pt x="5374" y="392"/>
                      <a:pt x="6018" y="286"/>
                      <a:pt x="6658" y="286"/>
                    </a:cubicBezTo>
                    <a:cubicBezTo>
                      <a:pt x="7960" y="286"/>
                      <a:pt x="9243" y="724"/>
                      <a:pt x="10290" y="1562"/>
                    </a:cubicBezTo>
                    <a:cubicBezTo>
                      <a:pt x="10882" y="2022"/>
                      <a:pt x="11391" y="2597"/>
                      <a:pt x="11769" y="3255"/>
                    </a:cubicBezTo>
                    <a:cubicBezTo>
                      <a:pt x="12049" y="3748"/>
                      <a:pt x="12262" y="4290"/>
                      <a:pt x="12410" y="4833"/>
                    </a:cubicBezTo>
                    <a:cubicBezTo>
                      <a:pt x="12460" y="5046"/>
                      <a:pt x="12493" y="5244"/>
                      <a:pt x="12525" y="5457"/>
                    </a:cubicBezTo>
                    <a:cubicBezTo>
                      <a:pt x="12558" y="5605"/>
                      <a:pt x="12575" y="5770"/>
                      <a:pt x="12575" y="5917"/>
                    </a:cubicBezTo>
                    <a:cubicBezTo>
                      <a:pt x="12575" y="6049"/>
                      <a:pt x="12591" y="6164"/>
                      <a:pt x="12624" y="6296"/>
                    </a:cubicBezTo>
                    <a:cubicBezTo>
                      <a:pt x="12640" y="6164"/>
                      <a:pt x="12657" y="6049"/>
                      <a:pt x="12640" y="5917"/>
                    </a:cubicBezTo>
                    <a:cubicBezTo>
                      <a:pt x="12640" y="5753"/>
                      <a:pt x="12640" y="5605"/>
                      <a:pt x="12624" y="5441"/>
                    </a:cubicBezTo>
                    <a:cubicBezTo>
                      <a:pt x="12608" y="5227"/>
                      <a:pt x="12575" y="5013"/>
                      <a:pt x="12525" y="4816"/>
                    </a:cubicBezTo>
                    <a:cubicBezTo>
                      <a:pt x="12410" y="4241"/>
                      <a:pt x="12213" y="3682"/>
                      <a:pt x="11917" y="3156"/>
                    </a:cubicBezTo>
                    <a:cubicBezTo>
                      <a:pt x="11079" y="1628"/>
                      <a:pt x="9600" y="526"/>
                      <a:pt x="7890" y="148"/>
                    </a:cubicBezTo>
                    <a:cubicBezTo>
                      <a:pt x="7453" y="49"/>
                      <a:pt x="7010" y="0"/>
                      <a:pt x="6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3424384" y="1833229"/>
                <a:ext cx="308666" cy="65097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997" extrusionOk="0">
                    <a:moveTo>
                      <a:pt x="44" y="1"/>
                    </a:moveTo>
                    <a:cubicBezTo>
                      <a:pt x="39" y="1"/>
                      <a:pt x="36" y="2"/>
                      <a:pt x="34" y="5"/>
                    </a:cubicBezTo>
                    <a:cubicBezTo>
                      <a:pt x="1" y="21"/>
                      <a:pt x="395" y="465"/>
                      <a:pt x="1201" y="958"/>
                    </a:cubicBezTo>
                    <a:cubicBezTo>
                      <a:pt x="1661" y="1238"/>
                      <a:pt x="2170" y="1468"/>
                      <a:pt x="2696" y="1649"/>
                    </a:cubicBezTo>
                    <a:cubicBezTo>
                      <a:pt x="2844" y="1698"/>
                      <a:pt x="2992" y="1731"/>
                      <a:pt x="3157" y="1780"/>
                    </a:cubicBezTo>
                    <a:lnTo>
                      <a:pt x="3403" y="1846"/>
                    </a:lnTo>
                    <a:cubicBezTo>
                      <a:pt x="3469" y="1862"/>
                      <a:pt x="3567" y="1862"/>
                      <a:pt x="3650" y="1879"/>
                    </a:cubicBezTo>
                    <a:lnTo>
                      <a:pt x="4159" y="1961"/>
                    </a:lnTo>
                    <a:lnTo>
                      <a:pt x="4685" y="1994"/>
                    </a:lnTo>
                    <a:cubicBezTo>
                      <a:pt x="4745" y="1995"/>
                      <a:pt x="4804" y="1996"/>
                      <a:pt x="4864" y="1996"/>
                    </a:cubicBezTo>
                    <a:cubicBezTo>
                      <a:pt x="6050" y="1996"/>
                      <a:pt x="7202" y="1685"/>
                      <a:pt x="8219" y="1106"/>
                    </a:cubicBezTo>
                    <a:lnTo>
                      <a:pt x="8515" y="942"/>
                    </a:lnTo>
                    <a:cubicBezTo>
                      <a:pt x="8613" y="892"/>
                      <a:pt x="8696" y="827"/>
                      <a:pt x="8761" y="777"/>
                    </a:cubicBezTo>
                    <a:cubicBezTo>
                      <a:pt x="8909" y="679"/>
                      <a:pt x="9041" y="580"/>
                      <a:pt x="9156" y="498"/>
                    </a:cubicBezTo>
                    <a:cubicBezTo>
                      <a:pt x="9370" y="350"/>
                      <a:pt x="9468" y="251"/>
                      <a:pt x="9468" y="235"/>
                    </a:cubicBezTo>
                    <a:cubicBezTo>
                      <a:pt x="9465" y="229"/>
                      <a:pt x="9459" y="227"/>
                      <a:pt x="9449" y="227"/>
                    </a:cubicBezTo>
                    <a:cubicBezTo>
                      <a:pt x="9403" y="227"/>
                      <a:pt x="9280" y="288"/>
                      <a:pt x="9090" y="383"/>
                    </a:cubicBezTo>
                    <a:lnTo>
                      <a:pt x="8679" y="613"/>
                    </a:lnTo>
                    <a:cubicBezTo>
                      <a:pt x="8597" y="662"/>
                      <a:pt x="8515" y="712"/>
                      <a:pt x="8416" y="761"/>
                    </a:cubicBezTo>
                    <a:lnTo>
                      <a:pt x="8120" y="892"/>
                    </a:lnTo>
                    <a:cubicBezTo>
                      <a:pt x="7099" y="1403"/>
                      <a:pt x="5955" y="1666"/>
                      <a:pt x="4806" y="1666"/>
                    </a:cubicBezTo>
                    <a:cubicBezTo>
                      <a:pt x="4771" y="1666"/>
                      <a:pt x="4736" y="1665"/>
                      <a:pt x="4702" y="1665"/>
                    </a:cubicBezTo>
                    <a:lnTo>
                      <a:pt x="4192" y="1632"/>
                    </a:lnTo>
                    <a:lnTo>
                      <a:pt x="3699" y="1566"/>
                    </a:lnTo>
                    <a:lnTo>
                      <a:pt x="3452" y="1533"/>
                    </a:lnTo>
                    <a:lnTo>
                      <a:pt x="3222" y="1468"/>
                    </a:lnTo>
                    <a:cubicBezTo>
                      <a:pt x="3074" y="1435"/>
                      <a:pt x="2926" y="1402"/>
                      <a:pt x="2778" y="1353"/>
                    </a:cubicBezTo>
                    <a:cubicBezTo>
                      <a:pt x="2269" y="1205"/>
                      <a:pt x="1776" y="1008"/>
                      <a:pt x="1316" y="761"/>
                    </a:cubicBezTo>
                    <a:cubicBezTo>
                      <a:pt x="542" y="359"/>
                      <a:pt x="118" y="1"/>
                      <a:pt x="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3419038" y="2021349"/>
                <a:ext cx="308633" cy="65032"/>
              </a:xfrm>
              <a:custGeom>
                <a:avLst/>
                <a:gdLst/>
                <a:ahLst/>
                <a:cxnLst/>
                <a:rect l="l" t="t" r="r" b="b"/>
                <a:pathLst>
                  <a:path w="9468" h="1995" extrusionOk="0">
                    <a:moveTo>
                      <a:pt x="4590" y="1"/>
                    </a:moveTo>
                    <a:cubicBezTo>
                      <a:pt x="3418" y="1"/>
                      <a:pt x="2266" y="312"/>
                      <a:pt x="1233" y="891"/>
                    </a:cubicBezTo>
                    <a:lnTo>
                      <a:pt x="937" y="1055"/>
                    </a:lnTo>
                    <a:cubicBezTo>
                      <a:pt x="855" y="1104"/>
                      <a:pt x="773" y="1170"/>
                      <a:pt x="691" y="1219"/>
                    </a:cubicBezTo>
                    <a:lnTo>
                      <a:pt x="313" y="1499"/>
                    </a:lnTo>
                    <a:cubicBezTo>
                      <a:pt x="99" y="1647"/>
                      <a:pt x="0" y="1745"/>
                      <a:pt x="0" y="1762"/>
                    </a:cubicBezTo>
                    <a:cubicBezTo>
                      <a:pt x="2" y="1764"/>
                      <a:pt x="6" y="1765"/>
                      <a:pt x="12" y="1765"/>
                    </a:cubicBezTo>
                    <a:cubicBezTo>
                      <a:pt x="51" y="1765"/>
                      <a:pt x="177" y="1715"/>
                      <a:pt x="378" y="1614"/>
                    </a:cubicBezTo>
                    <a:lnTo>
                      <a:pt x="789" y="1384"/>
                    </a:lnTo>
                    <a:cubicBezTo>
                      <a:pt x="871" y="1334"/>
                      <a:pt x="954" y="1285"/>
                      <a:pt x="1052" y="1236"/>
                    </a:cubicBezTo>
                    <a:lnTo>
                      <a:pt x="1348" y="1104"/>
                    </a:lnTo>
                    <a:cubicBezTo>
                      <a:pt x="2369" y="594"/>
                      <a:pt x="3514" y="331"/>
                      <a:pt x="4662" y="331"/>
                    </a:cubicBezTo>
                    <a:cubicBezTo>
                      <a:pt x="4697" y="331"/>
                      <a:pt x="4732" y="331"/>
                      <a:pt x="4767" y="332"/>
                    </a:cubicBezTo>
                    <a:lnTo>
                      <a:pt x="5276" y="365"/>
                    </a:lnTo>
                    <a:lnTo>
                      <a:pt x="5770" y="430"/>
                    </a:lnTo>
                    <a:lnTo>
                      <a:pt x="6000" y="463"/>
                    </a:lnTo>
                    <a:lnTo>
                      <a:pt x="6230" y="529"/>
                    </a:lnTo>
                    <a:cubicBezTo>
                      <a:pt x="6394" y="562"/>
                      <a:pt x="6542" y="595"/>
                      <a:pt x="6690" y="644"/>
                    </a:cubicBezTo>
                    <a:cubicBezTo>
                      <a:pt x="7200" y="792"/>
                      <a:pt x="7693" y="989"/>
                      <a:pt x="8153" y="1236"/>
                    </a:cubicBezTo>
                    <a:cubicBezTo>
                      <a:pt x="8940" y="1645"/>
                      <a:pt x="9365" y="1994"/>
                      <a:pt x="9429" y="1994"/>
                    </a:cubicBezTo>
                    <a:cubicBezTo>
                      <a:pt x="9431" y="1994"/>
                      <a:pt x="9434" y="1993"/>
                      <a:pt x="9435" y="1992"/>
                    </a:cubicBezTo>
                    <a:cubicBezTo>
                      <a:pt x="9468" y="1959"/>
                      <a:pt x="9073" y="1532"/>
                      <a:pt x="8268" y="1039"/>
                    </a:cubicBezTo>
                    <a:cubicBezTo>
                      <a:pt x="7791" y="759"/>
                      <a:pt x="7298" y="529"/>
                      <a:pt x="6772" y="348"/>
                    </a:cubicBezTo>
                    <a:cubicBezTo>
                      <a:pt x="6624" y="299"/>
                      <a:pt x="6476" y="266"/>
                      <a:pt x="6312" y="217"/>
                    </a:cubicBezTo>
                    <a:lnTo>
                      <a:pt x="6065" y="151"/>
                    </a:lnTo>
                    <a:cubicBezTo>
                      <a:pt x="5983" y="135"/>
                      <a:pt x="5901" y="135"/>
                      <a:pt x="5819" y="118"/>
                    </a:cubicBezTo>
                    <a:lnTo>
                      <a:pt x="5309" y="36"/>
                    </a:lnTo>
                    <a:lnTo>
                      <a:pt x="4767" y="3"/>
                    </a:lnTo>
                    <a:cubicBezTo>
                      <a:pt x="4708" y="2"/>
                      <a:pt x="4649" y="1"/>
                      <a:pt x="4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3379921" y="1955731"/>
                <a:ext cx="392246" cy="14441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443" extrusionOk="0">
                    <a:moveTo>
                      <a:pt x="1915" y="0"/>
                    </a:moveTo>
                    <a:cubicBezTo>
                      <a:pt x="737" y="0"/>
                      <a:pt x="0" y="25"/>
                      <a:pt x="0" y="77"/>
                    </a:cubicBezTo>
                    <a:cubicBezTo>
                      <a:pt x="0" y="159"/>
                      <a:pt x="2696" y="307"/>
                      <a:pt x="6016" y="389"/>
                    </a:cubicBezTo>
                    <a:cubicBezTo>
                      <a:pt x="7505" y="426"/>
                      <a:pt x="8869" y="443"/>
                      <a:pt x="9920" y="443"/>
                    </a:cubicBezTo>
                    <a:cubicBezTo>
                      <a:pt x="11202" y="443"/>
                      <a:pt x="12016" y="418"/>
                      <a:pt x="12016" y="372"/>
                    </a:cubicBezTo>
                    <a:cubicBezTo>
                      <a:pt x="12032" y="274"/>
                      <a:pt x="9336" y="142"/>
                      <a:pt x="6016" y="60"/>
                    </a:cubicBezTo>
                    <a:cubicBezTo>
                      <a:pt x="4432" y="21"/>
                      <a:pt x="2990" y="0"/>
                      <a:pt x="19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3563705" y="1762656"/>
                <a:ext cx="16103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2016" extrusionOk="0">
                    <a:moveTo>
                      <a:pt x="394" y="0"/>
                    </a:moveTo>
                    <a:cubicBezTo>
                      <a:pt x="295" y="0"/>
                      <a:pt x="164" y="2689"/>
                      <a:pt x="82" y="6000"/>
                    </a:cubicBezTo>
                    <a:cubicBezTo>
                      <a:pt x="0" y="9320"/>
                      <a:pt x="0" y="11999"/>
                      <a:pt x="99" y="12015"/>
                    </a:cubicBezTo>
                    <a:cubicBezTo>
                      <a:pt x="181" y="12015"/>
                      <a:pt x="329" y="9320"/>
                      <a:pt x="411" y="6000"/>
                    </a:cubicBezTo>
                    <a:cubicBezTo>
                      <a:pt x="493" y="2679"/>
                      <a:pt x="477" y="0"/>
                      <a:pt x="395" y="0"/>
                    </a:cubicBezTo>
                    <a:cubicBezTo>
                      <a:pt x="394" y="0"/>
                      <a:pt x="394" y="0"/>
                      <a:pt x="3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3468847" y="1762069"/>
                <a:ext cx="108810" cy="391789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2019" extrusionOk="0">
                    <a:moveTo>
                      <a:pt x="3299" y="0"/>
                    </a:moveTo>
                    <a:cubicBezTo>
                      <a:pt x="3226" y="0"/>
                      <a:pt x="2586" y="446"/>
                      <a:pt x="1793" y="1382"/>
                    </a:cubicBezTo>
                    <a:cubicBezTo>
                      <a:pt x="1332" y="1958"/>
                      <a:pt x="938" y="2599"/>
                      <a:pt x="626" y="3273"/>
                    </a:cubicBezTo>
                    <a:cubicBezTo>
                      <a:pt x="247" y="4111"/>
                      <a:pt x="34" y="5015"/>
                      <a:pt x="17" y="5935"/>
                    </a:cubicBezTo>
                    <a:cubicBezTo>
                      <a:pt x="1" y="6856"/>
                      <a:pt x="165" y="7776"/>
                      <a:pt x="478" y="8631"/>
                    </a:cubicBezTo>
                    <a:cubicBezTo>
                      <a:pt x="757" y="9338"/>
                      <a:pt x="1119" y="9995"/>
                      <a:pt x="1562" y="10587"/>
                    </a:cubicBezTo>
                    <a:cubicBezTo>
                      <a:pt x="2293" y="11571"/>
                      <a:pt x="2946" y="12019"/>
                      <a:pt x="3005" y="12019"/>
                    </a:cubicBezTo>
                    <a:cubicBezTo>
                      <a:pt x="3007" y="12019"/>
                      <a:pt x="3008" y="12018"/>
                      <a:pt x="3009" y="12017"/>
                    </a:cubicBezTo>
                    <a:cubicBezTo>
                      <a:pt x="3042" y="11984"/>
                      <a:pt x="2450" y="11475"/>
                      <a:pt x="1743" y="10455"/>
                    </a:cubicBezTo>
                    <a:cubicBezTo>
                      <a:pt x="1349" y="9847"/>
                      <a:pt x="1020" y="9206"/>
                      <a:pt x="773" y="8532"/>
                    </a:cubicBezTo>
                    <a:cubicBezTo>
                      <a:pt x="478" y="7711"/>
                      <a:pt x="330" y="6823"/>
                      <a:pt x="346" y="5952"/>
                    </a:cubicBezTo>
                    <a:cubicBezTo>
                      <a:pt x="379" y="5064"/>
                      <a:pt x="560" y="4210"/>
                      <a:pt x="905" y="3404"/>
                    </a:cubicBezTo>
                    <a:cubicBezTo>
                      <a:pt x="1184" y="2730"/>
                      <a:pt x="1546" y="2106"/>
                      <a:pt x="1990" y="1530"/>
                    </a:cubicBezTo>
                    <a:cubicBezTo>
                      <a:pt x="2729" y="544"/>
                      <a:pt x="3338" y="51"/>
                      <a:pt x="3305" y="2"/>
                    </a:cubicBezTo>
                    <a:cubicBezTo>
                      <a:pt x="3304" y="1"/>
                      <a:pt x="3302" y="0"/>
                      <a:pt x="3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3570127" y="1762525"/>
                <a:ext cx="108810" cy="391333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2005" extrusionOk="0">
                    <a:moveTo>
                      <a:pt x="336" y="1"/>
                    </a:moveTo>
                    <a:cubicBezTo>
                      <a:pt x="332" y="1"/>
                      <a:pt x="330" y="2"/>
                      <a:pt x="329" y="4"/>
                    </a:cubicBezTo>
                    <a:cubicBezTo>
                      <a:pt x="296" y="37"/>
                      <a:pt x="888" y="547"/>
                      <a:pt x="1578" y="1566"/>
                    </a:cubicBezTo>
                    <a:cubicBezTo>
                      <a:pt x="1989" y="2157"/>
                      <a:pt x="2318" y="2798"/>
                      <a:pt x="2565" y="3489"/>
                    </a:cubicBezTo>
                    <a:cubicBezTo>
                      <a:pt x="2860" y="4311"/>
                      <a:pt x="3008" y="5182"/>
                      <a:pt x="2992" y="6069"/>
                    </a:cubicBezTo>
                    <a:cubicBezTo>
                      <a:pt x="2959" y="6940"/>
                      <a:pt x="2778" y="7812"/>
                      <a:pt x="2433" y="8617"/>
                    </a:cubicBezTo>
                    <a:cubicBezTo>
                      <a:pt x="2137" y="9274"/>
                      <a:pt x="1776" y="9915"/>
                      <a:pt x="1348" y="10491"/>
                    </a:cubicBezTo>
                    <a:cubicBezTo>
                      <a:pt x="609" y="11477"/>
                      <a:pt x="0" y="11970"/>
                      <a:pt x="33" y="12003"/>
                    </a:cubicBezTo>
                    <a:cubicBezTo>
                      <a:pt x="34" y="12004"/>
                      <a:pt x="35" y="12005"/>
                      <a:pt x="38" y="12005"/>
                    </a:cubicBezTo>
                    <a:cubicBezTo>
                      <a:pt x="98" y="12005"/>
                      <a:pt x="752" y="11573"/>
                      <a:pt x="1529" y="10622"/>
                    </a:cubicBezTo>
                    <a:cubicBezTo>
                      <a:pt x="2006" y="10047"/>
                      <a:pt x="2400" y="9422"/>
                      <a:pt x="2712" y="8732"/>
                    </a:cubicBezTo>
                    <a:cubicBezTo>
                      <a:pt x="3091" y="7894"/>
                      <a:pt x="3288" y="6990"/>
                      <a:pt x="3321" y="6069"/>
                    </a:cubicBezTo>
                    <a:cubicBezTo>
                      <a:pt x="3337" y="5149"/>
                      <a:pt x="3173" y="4245"/>
                      <a:pt x="2844" y="3374"/>
                    </a:cubicBezTo>
                    <a:cubicBezTo>
                      <a:pt x="2581" y="2683"/>
                      <a:pt x="2219" y="2026"/>
                      <a:pt x="1776" y="1434"/>
                    </a:cubicBezTo>
                    <a:cubicBezTo>
                      <a:pt x="1056" y="464"/>
                      <a:pt x="411" y="1"/>
                      <a:pt x="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5" name="Google Shape;1415;p37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Logo</a:t>
            </a:r>
            <a:endParaRPr/>
          </a:p>
        </p:txBody>
      </p:sp>
      <p:sp>
        <p:nvSpPr>
          <p:cNvPr id="1416" name="Google Shape;1416;p37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our Moon. The planet’s name has nothing to do with the liquid metal, since it was named after the Roman messenger god, Mercury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731" name="Google Shape;1731;p40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sp>
        <p:nvSpPr>
          <p:cNvPr id="1814" name="Google Shape;1814;p40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System—it’s only a bit larger than our Moon. The planet’s name has nothing to do with the liquid metal, since it was named after the Roman messenger god, Mercury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-SOMEONE FAMOUS</a:t>
            </a:r>
            <a:endParaRPr/>
          </a:p>
        </p:txBody>
      </p:sp>
      <p:sp>
        <p:nvSpPr>
          <p:cNvPr id="1820" name="Google Shape;1820;p41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‘‘This is a quote. Words full of wisdom that someone important said and can make the reader get inspired’’</a:t>
            </a:r>
            <a:endParaRPr/>
          </a:p>
        </p:txBody>
      </p:sp>
      <p:grpSp>
        <p:nvGrpSpPr>
          <p:cNvPr id="1821" name="Google Shape;1821;p41"/>
          <p:cNvGrpSpPr/>
          <p:nvPr/>
        </p:nvGrpSpPr>
        <p:grpSpPr>
          <a:xfrm>
            <a:off x="-393843" y="1145227"/>
            <a:ext cx="3521236" cy="3529918"/>
            <a:chOff x="-393843" y="1145227"/>
            <a:chExt cx="3521236" cy="3529918"/>
          </a:xfrm>
        </p:grpSpPr>
        <p:sp>
          <p:nvSpPr>
            <p:cNvPr id="1822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2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1927" name="Google Shape;1927;p42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sp>
        <p:nvSpPr>
          <p:cNvPr id="1928" name="Google Shape;192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5" name="Google Shape;1965;p42"/>
          <p:cNvGrpSpPr/>
          <p:nvPr/>
        </p:nvGrpSpPr>
        <p:grpSpPr>
          <a:xfrm>
            <a:off x="6542433" y="1193579"/>
            <a:ext cx="2186002" cy="3482874"/>
            <a:chOff x="6542433" y="1193579"/>
            <a:chExt cx="2186002" cy="3482874"/>
          </a:xfrm>
        </p:grpSpPr>
        <p:sp>
          <p:nvSpPr>
            <p:cNvPr id="1966" name="Google Shape;1966;p42"/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3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2035" name="Google Shape;2035;p43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our Solar System—it’s only a bit larger than our Moon. The planet’s name has nothing to do with the liquid metal, since it was named after the Roman messenger god</a:t>
            </a:r>
            <a:endParaRPr/>
          </a:p>
        </p:txBody>
      </p:sp>
      <p:grpSp>
        <p:nvGrpSpPr>
          <p:cNvPr id="2036" name="Google Shape;2036;p43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2037" name="Google Shape;2037;p43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43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2106" name="Google Shape;2106;p43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1" name="Google Shape;2111;p43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5251301" y="2108112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57"/>
          <p:cNvGrpSpPr/>
          <p:nvPr/>
        </p:nvGrpSpPr>
        <p:grpSpPr>
          <a:xfrm>
            <a:off x="4254708" y="2294585"/>
            <a:ext cx="666042" cy="1245245"/>
            <a:chOff x="4254708" y="2294585"/>
            <a:chExt cx="666042" cy="1245245"/>
          </a:xfrm>
        </p:grpSpPr>
        <p:sp>
          <p:nvSpPr>
            <p:cNvPr id="3128" name="Google Shape;3128;p57"/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930948" y="2108112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57"/>
          <p:cNvGrpSpPr/>
          <p:nvPr/>
        </p:nvGrpSpPr>
        <p:grpSpPr>
          <a:xfrm>
            <a:off x="3486915" y="634482"/>
            <a:ext cx="1920875" cy="1315249"/>
            <a:chOff x="3486915" y="482082"/>
            <a:chExt cx="1920875" cy="1315249"/>
          </a:xfrm>
        </p:grpSpPr>
        <p:sp>
          <p:nvSpPr>
            <p:cNvPr id="3139" name="Google Shape;3139;p57"/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7"/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7"/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7"/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PARTNERS</a:t>
            </a:r>
            <a:endParaRPr/>
          </a:p>
        </p:txBody>
      </p:sp>
      <p:sp>
        <p:nvSpPr>
          <p:cNvPr id="3168" name="Google Shape;3168;p57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169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3170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3171" name="Google Shape;3171;p57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3172" name="Google Shape;3172;p57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3173" name="Google Shape;3173;p57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of hydrogen and helium</a:t>
            </a:r>
            <a:endParaRPr/>
          </a:p>
        </p:txBody>
      </p:sp>
      <p:grpSp>
        <p:nvGrpSpPr>
          <p:cNvPr id="3174" name="Google Shape;3174;p57"/>
          <p:cNvGrpSpPr/>
          <p:nvPr/>
        </p:nvGrpSpPr>
        <p:grpSpPr>
          <a:xfrm>
            <a:off x="6808044" y="3073994"/>
            <a:ext cx="198350" cy="269990"/>
            <a:chOff x="7766075" y="1626413"/>
            <a:chExt cx="298675" cy="406550"/>
          </a:xfrm>
        </p:grpSpPr>
        <p:sp>
          <p:nvSpPr>
            <p:cNvPr id="3175" name="Google Shape;3175;p57"/>
            <p:cNvSpPr/>
            <p:nvPr/>
          </p:nvSpPr>
          <p:spPr>
            <a:xfrm>
              <a:off x="7815475" y="1626413"/>
              <a:ext cx="192275" cy="192275"/>
            </a:xfrm>
            <a:custGeom>
              <a:avLst/>
              <a:gdLst/>
              <a:ahLst/>
              <a:cxnLst/>
              <a:rect l="l" t="t" r="r" b="b"/>
              <a:pathLst>
                <a:path w="7691" h="7691" extrusionOk="0">
                  <a:moveTo>
                    <a:pt x="3861" y="0"/>
                  </a:moveTo>
                  <a:cubicBezTo>
                    <a:pt x="1733" y="0"/>
                    <a:pt x="0" y="1611"/>
                    <a:pt x="0" y="3587"/>
                  </a:cubicBezTo>
                  <a:lnTo>
                    <a:pt x="0" y="4499"/>
                  </a:lnTo>
                  <a:cubicBezTo>
                    <a:pt x="0" y="4878"/>
                    <a:pt x="289" y="5068"/>
                    <a:pt x="578" y="5068"/>
                  </a:cubicBezTo>
                  <a:cubicBezTo>
                    <a:pt x="867" y="5068"/>
                    <a:pt x="1155" y="4878"/>
                    <a:pt x="1155" y="4499"/>
                  </a:cubicBezTo>
                  <a:lnTo>
                    <a:pt x="1155" y="3587"/>
                  </a:lnTo>
                  <a:cubicBezTo>
                    <a:pt x="1155" y="2249"/>
                    <a:pt x="2371" y="1155"/>
                    <a:pt x="3861" y="1155"/>
                  </a:cubicBezTo>
                  <a:cubicBezTo>
                    <a:pt x="5350" y="1155"/>
                    <a:pt x="6566" y="2249"/>
                    <a:pt x="6566" y="3587"/>
                  </a:cubicBezTo>
                  <a:lnTo>
                    <a:pt x="6566" y="7143"/>
                  </a:lnTo>
                  <a:cubicBezTo>
                    <a:pt x="6566" y="7447"/>
                    <a:pt x="6809" y="7690"/>
                    <a:pt x="7143" y="7690"/>
                  </a:cubicBezTo>
                  <a:cubicBezTo>
                    <a:pt x="7447" y="7690"/>
                    <a:pt x="7690" y="7447"/>
                    <a:pt x="7690" y="7143"/>
                  </a:cubicBezTo>
                  <a:lnTo>
                    <a:pt x="7690" y="3587"/>
                  </a:lnTo>
                  <a:cubicBezTo>
                    <a:pt x="7690" y="1611"/>
                    <a:pt x="5958" y="0"/>
                    <a:pt x="3861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7"/>
            <p:cNvSpPr/>
            <p:nvPr/>
          </p:nvSpPr>
          <p:spPr>
            <a:xfrm>
              <a:off x="7766075" y="1804963"/>
              <a:ext cx="298675" cy="228000"/>
            </a:xfrm>
            <a:custGeom>
              <a:avLst/>
              <a:gdLst/>
              <a:ahLst/>
              <a:cxnLst/>
              <a:rect l="l" t="t" r="r" b="b"/>
              <a:pathLst>
                <a:path w="11947" h="9120" extrusionOk="0">
                  <a:moveTo>
                    <a:pt x="1" y="1"/>
                  </a:moveTo>
                  <a:lnTo>
                    <a:pt x="1" y="9120"/>
                  </a:lnTo>
                  <a:lnTo>
                    <a:pt x="11946" y="9120"/>
                  </a:lnTo>
                  <a:lnTo>
                    <a:pt x="1194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7"/>
            <p:cNvSpPr/>
            <p:nvPr/>
          </p:nvSpPr>
          <p:spPr>
            <a:xfrm>
              <a:off x="7893750" y="1861963"/>
              <a:ext cx="43325" cy="85125"/>
            </a:xfrm>
            <a:custGeom>
              <a:avLst/>
              <a:gdLst/>
              <a:ahLst/>
              <a:cxnLst/>
              <a:rect l="l" t="t" r="r" b="b"/>
              <a:pathLst>
                <a:path w="1733" h="3405" extrusionOk="0">
                  <a:moveTo>
                    <a:pt x="851" y="1"/>
                  </a:moveTo>
                  <a:cubicBezTo>
                    <a:pt x="395" y="1"/>
                    <a:pt x="0" y="365"/>
                    <a:pt x="0" y="852"/>
                  </a:cubicBezTo>
                  <a:lnTo>
                    <a:pt x="0" y="2554"/>
                  </a:lnTo>
                  <a:cubicBezTo>
                    <a:pt x="0" y="3010"/>
                    <a:pt x="395" y="3405"/>
                    <a:pt x="851" y="3405"/>
                  </a:cubicBezTo>
                  <a:cubicBezTo>
                    <a:pt x="1337" y="3405"/>
                    <a:pt x="1702" y="3010"/>
                    <a:pt x="1733" y="2554"/>
                  </a:cubicBezTo>
                  <a:lnTo>
                    <a:pt x="1733" y="852"/>
                  </a:lnTo>
                  <a:cubicBezTo>
                    <a:pt x="1702" y="365"/>
                    <a:pt x="1337" y="1"/>
                    <a:pt x="851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7"/>
            <p:cNvSpPr/>
            <p:nvPr/>
          </p:nvSpPr>
          <p:spPr>
            <a:xfrm>
              <a:off x="7766075" y="1989638"/>
              <a:ext cx="298675" cy="42575"/>
            </a:xfrm>
            <a:custGeom>
              <a:avLst/>
              <a:gdLst/>
              <a:ahLst/>
              <a:cxnLst/>
              <a:rect l="l" t="t" r="r" b="b"/>
              <a:pathLst>
                <a:path w="11947" h="1703" extrusionOk="0">
                  <a:moveTo>
                    <a:pt x="1" y="0"/>
                  </a:moveTo>
                  <a:lnTo>
                    <a:pt x="1" y="1702"/>
                  </a:lnTo>
                  <a:lnTo>
                    <a:pt x="11946" y="1702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57"/>
          <p:cNvGrpSpPr/>
          <p:nvPr/>
        </p:nvGrpSpPr>
        <p:grpSpPr>
          <a:xfrm>
            <a:off x="2120395" y="3080548"/>
            <a:ext cx="291935" cy="271281"/>
            <a:chOff x="1130700" y="1652988"/>
            <a:chExt cx="418725" cy="389100"/>
          </a:xfrm>
        </p:grpSpPr>
        <p:sp>
          <p:nvSpPr>
            <p:cNvPr id="3180" name="Google Shape;3180;p57"/>
            <p:cNvSpPr/>
            <p:nvPr/>
          </p:nvSpPr>
          <p:spPr>
            <a:xfrm>
              <a:off x="1130700" y="1652988"/>
              <a:ext cx="418725" cy="85900"/>
            </a:xfrm>
            <a:custGeom>
              <a:avLst/>
              <a:gdLst/>
              <a:ahLst/>
              <a:cxnLst/>
              <a:rect l="l" t="t" r="r" b="b"/>
              <a:pathLst>
                <a:path w="16749" h="3436" extrusionOk="0">
                  <a:moveTo>
                    <a:pt x="426" y="1"/>
                  </a:moveTo>
                  <a:cubicBezTo>
                    <a:pt x="183" y="1"/>
                    <a:pt x="0" y="153"/>
                    <a:pt x="0" y="396"/>
                  </a:cubicBezTo>
                  <a:lnTo>
                    <a:pt x="0" y="3436"/>
                  </a:lnTo>
                  <a:lnTo>
                    <a:pt x="16748" y="3436"/>
                  </a:lnTo>
                  <a:lnTo>
                    <a:pt x="16748" y="396"/>
                  </a:lnTo>
                  <a:cubicBezTo>
                    <a:pt x="16748" y="153"/>
                    <a:pt x="16566" y="1"/>
                    <a:pt x="1632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7"/>
            <p:cNvSpPr/>
            <p:nvPr/>
          </p:nvSpPr>
          <p:spPr>
            <a:xfrm>
              <a:off x="1152725" y="1738863"/>
              <a:ext cx="374650" cy="303225"/>
            </a:xfrm>
            <a:custGeom>
              <a:avLst/>
              <a:gdLst/>
              <a:ahLst/>
              <a:cxnLst/>
              <a:rect l="l" t="t" r="r" b="b"/>
              <a:pathLst>
                <a:path w="14986" h="12129" extrusionOk="0">
                  <a:moveTo>
                    <a:pt x="1" y="1"/>
                  </a:moveTo>
                  <a:lnTo>
                    <a:pt x="1" y="11156"/>
                  </a:lnTo>
                  <a:cubicBezTo>
                    <a:pt x="1" y="11703"/>
                    <a:pt x="426" y="12128"/>
                    <a:pt x="973" y="12128"/>
                  </a:cubicBezTo>
                  <a:lnTo>
                    <a:pt x="14013" y="12128"/>
                  </a:lnTo>
                  <a:cubicBezTo>
                    <a:pt x="14560" y="12128"/>
                    <a:pt x="14986" y="11703"/>
                    <a:pt x="14986" y="11156"/>
                  </a:cubicBezTo>
                  <a:lnTo>
                    <a:pt x="1498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7"/>
            <p:cNvSpPr/>
            <p:nvPr/>
          </p:nvSpPr>
          <p:spPr>
            <a:xfrm>
              <a:off x="1152725" y="1969863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463"/>
                    <a:pt x="426" y="2888"/>
                    <a:pt x="973" y="2888"/>
                  </a:cubicBezTo>
                  <a:lnTo>
                    <a:pt x="2888" y="2888"/>
                  </a:lnTo>
                  <a:cubicBezTo>
                    <a:pt x="2888" y="1308"/>
                    <a:pt x="1581" y="1"/>
                    <a:pt x="1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7"/>
            <p:cNvSpPr/>
            <p:nvPr/>
          </p:nvSpPr>
          <p:spPr>
            <a:xfrm>
              <a:off x="1455175" y="1969863"/>
              <a:ext cx="72200" cy="72225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2888" y="1"/>
                  </a:moveTo>
                  <a:cubicBezTo>
                    <a:pt x="1307" y="1"/>
                    <a:pt x="0" y="1308"/>
                    <a:pt x="0" y="2888"/>
                  </a:cubicBezTo>
                  <a:lnTo>
                    <a:pt x="1915" y="2888"/>
                  </a:lnTo>
                  <a:cubicBezTo>
                    <a:pt x="2462" y="2888"/>
                    <a:pt x="2888" y="2432"/>
                    <a:pt x="2888" y="1916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7"/>
            <p:cNvSpPr/>
            <p:nvPr/>
          </p:nvSpPr>
          <p:spPr>
            <a:xfrm>
              <a:off x="1275075" y="1811238"/>
              <a:ext cx="129975" cy="43150"/>
            </a:xfrm>
            <a:custGeom>
              <a:avLst/>
              <a:gdLst/>
              <a:ahLst/>
              <a:cxnLst/>
              <a:rect l="l" t="t" r="r" b="b"/>
              <a:pathLst>
                <a:path w="5199" h="1726" extrusionOk="0">
                  <a:moveTo>
                    <a:pt x="289" y="1"/>
                  </a:moveTo>
                  <a:cubicBezTo>
                    <a:pt x="145" y="1"/>
                    <a:pt x="0" y="100"/>
                    <a:pt x="0" y="297"/>
                  </a:cubicBezTo>
                  <a:lnTo>
                    <a:pt x="0" y="723"/>
                  </a:lnTo>
                  <a:cubicBezTo>
                    <a:pt x="0" y="1270"/>
                    <a:pt x="456" y="1726"/>
                    <a:pt x="1004" y="1726"/>
                  </a:cubicBezTo>
                  <a:lnTo>
                    <a:pt x="4195" y="1726"/>
                  </a:lnTo>
                  <a:cubicBezTo>
                    <a:pt x="4742" y="1726"/>
                    <a:pt x="5198" y="1270"/>
                    <a:pt x="5198" y="723"/>
                  </a:cubicBezTo>
                  <a:lnTo>
                    <a:pt x="5198" y="297"/>
                  </a:lnTo>
                  <a:cubicBezTo>
                    <a:pt x="5198" y="100"/>
                    <a:pt x="5054" y="1"/>
                    <a:pt x="4909" y="1"/>
                  </a:cubicBezTo>
                  <a:cubicBezTo>
                    <a:pt x="4765" y="1"/>
                    <a:pt x="4621" y="100"/>
                    <a:pt x="4621" y="297"/>
                  </a:cubicBezTo>
                  <a:lnTo>
                    <a:pt x="4621" y="723"/>
                  </a:lnTo>
                  <a:cubicBezTo>
                    <a:pt x="4621" y="966"/>
                    <a:pt x="4438" y="1148"/>
                    <a:pt x="4195" y="1148"/>
                  </a:cubicBezTo>
                  <a:lnTo>
                    <a:pt x="1004" y="1148"/>
                  </a:lnTo>
                  <a:cubicBezTo>
                    <a:pt x="760" y="1148"/>
                    <a:pt x="578" y="966"/>
                    <a:pt x="578" y="723"/>
                  </a:cubicBezTo>
                  <a:lnTo>
                    <a:pt x="578" y="297"/>
                  </a:lnTo>
                  <a:cubicBezTo>
                    <a:pt x="578" y="100"/>
                    <a:pt x="434" y="1"/>
                    <a:pt x="2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5" name="Google Shape;3185;p57"/>
          <p:cNvGrpSpPr/>
          <p:nvPr/>
        </p:nvGrpSpPr>
        <p:grpSpPr>
          <a:xfrm>
            <a:off x="4448192" y="3082152"/>
            <a:ext cx="260858" cy="271281"/>
            <a:chOff x="4398225" y="1626413"/>
            <a:chExt cx="417975" cy="434675"/>
          </a:xfrm>
        </p:grpSpPr>
        <p:sp>
          <p:nvSpPr>
            <p:cNvPr id="3186" name="Google Shape;3186;p57"/>
            <p:cNvSpPr/>
            <p:nvPr/>
          </p:nvSpPr>
          <p:spPr>
            <a:xfrm>
              <a:off x="4406600" y="1634763"/>
              <a:ext cx="401250" cy="417950"/>
            </a:xfrm>
            <a:custGeom>
              <a:avLst/>
              <a:gdLst/>
              <a:ahLst/>
              <a:cxnLst/>
              <a:rect l="l" t="t" r="r" b="b"/>
              <a:pathLst>
                <a:path w="16050" h="16718" extrusionOk="0">
                  <a:moveTo>
                    <a:pt x="0" y="0"/>
                  </a:moveTo>
                  <a:lnTo>
                    <a:pt x="0" y="16718"/>
                  </a:lnTo>
                  <a:lnTo>
                    <a:pt x="16049" y="16718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7"/>
            <p:cNvSpPr/>
            <p:nvPr/>
          </p:nvSpPr>
          <p:spPr>
            <a:xfrm>
              <a:off x="4398225" y="1626413"/>
              <a:ext cx="417975" cy="434675"/>
            </a:xfrm>
            <a:custGeom>
              <a:avLst/>
              <a:gdLst/>
              <a:ahLst/>
              <a:cxnLst/>
              <a:rect l="l" t="t" r="r" b="b"/>
              <a:pathLst>
                <a:path w="16719" h="17387" extrusionOk="0">
                  <a:moveTo>
                    <a:pt x="16050" y="669"/>
                  </a:moveTo>
                  <a:lnTo>
                    <a:pt x="16050" y="16718"/>
                  </a:lnTo>
                  <a:lnTo>
                    <a:pt x="670" y="16718"/>
                  </a:lnTo>
                  <a:lnTo>
                    <a:pt x="670" y="669"/>
                  </a:lnTo>
                  <a:close/>
                  <a:moveTo>
                    <a:pt x="1" y="0"/>
                  </a:moveTo>
                  <a:lnTo>
                    <a:pt x="1" y="17386"/>
                  </a:lnTo>
                  <a:lnTo>
                    <a:pt x="16718" y="17386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7"/>
            <p:cNvSpPr/>
            <p:nvPr/>
          </p:nvSpPr>
          <p:spPr>
            <a:xfrm>
              <a:off x="4468900" y="1701638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0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70"/>
                    <a:pt x="1520" y="3070"/>
                  </a:cubicBezTo>
                  <a:cubicBezTo>
                    <a:pt x="2371" y="3070"/>
                    <a:pt x="3071" y="2371"/>
                    <a:pt x="3071" y="1520"/>
                  </a:cubicBezTo>
                  <a:cubicBezTo>
                    <a:pt x="3071" y="699"/>
                    <a:pt x="2371" y="0"/>
                    <a:pt x="15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7"/>
            <p:cNvSpPr/>
            <p:nvPr/>
          </p:nvSpPr>
          <p:spPr>
            <a:xfrm>
              <a:off x="4406600" y="1969113"/>
              <a:ext cx="401250" cy="83600"/>
            </a:xfrm>
            <a:custGeom>
              <a:avLst/>
              <a:gdLst/>
              <a:ahLst/>
              <a:cxnLst/>
              <a:rect l="l" t="t" r="r" b="b"/>
              <a:pathLst>
                <a:path w="16050" h="3344" extrusionOk="0">
                  <a:moveTo>
                    <a:pt x="0" y="0"/>
                  </a:moveTo>
                  <a:lnTo>
                    <a:pt x="0" y="3344"/>
                  </a:lnTo>
                  <a:lnTo>
                    <a:pt x="16049" y="3344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7"/>
            <p:cNvSpPr/>
            <p:nvPr/>
          </p:nvSpPr>
          <p:spPr>
            <a:xfrm>
              <a:off x="4603400" y="1793588"/>
              <a:ext cx="196075" cy="175550"/>
            </a:xfrm>
            <a:custGeom>
              <a:avLst/>
              <a:gdLst/>
              <a:ahLst/>
              <a:cxnLst/>
              <a:rect l="l" t="t" r="r" b="b"/>
              <a:pathLst>
                <a:path w="7843" h="7022" extrusionOk="0">
                  <a:moveTo>
                    <a:pt x="3496" y="0"/>
                  </a:moveTo>
                  <a:lnTo>
                    <a:pt x="1" y="3860"/>
                  </a:lnTo>
                  <a:lnTo>
                    <a:pt x="1824" y="5684"/>
                  </a:lnTo>
                  <a:lnTo>
                    <a:pt x="3162" y="7021"/>
                  </a:lnTo>
                  <a:lnTo>
                    <a:pt x="7843" y="7021"/>
                  </a:lnTo>
                  <a:lnTo>
                    <a:pt x="7843" y="4043"/>
                  </a:lnTo>
                  <a:lnTo>
                    <a:pt x="7508" y="3678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7"/>
            <p:cNvSpPr/>
            <p:nvPr/>
          </p:nvSpPr>
          <p:spPr>
            <a:xfrm>
              <a:off x="4414950" y="1843738"/>
              <a:ext cx="267500" cy="125400"/>
            </a:xfrm>
            <a:custGeom>
              <a:avLst/>
              <a:gdLst/>
              <a:ahLst/>
              <a:cxnLst/>
              <a:rect l="l" t="t" r="r" b="b"/>
              <a:pathLst>
                <a:path w="10700" h="5016" extrusionOk="0">
                  <a:moveTo>
                    <a:pt x="5685" y="0"/>
                  </a:moveTo>
                  <a:lnTo>
                    <a:pt x="1" y="5015"/>
                  </a:lnTo>
                  <a:lnTo>
                    <a:pt x="10700" y="5015"/>
                  </a:lnTo>
                  <a:lnTo>
                    <a:pt x="9362" y="3678"/>
                  </a:lnTo>
                  <a:lnTo>
                    <a:pt x="568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706</Words>
  <Application>Microsoft Office PowerPoint</Application>
  <PresentationFormat>On-screen Show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Source Sans Pro</vt:lpstr>
      <vt:lpstr>Lilita One</vt:lpstr>
      <vt:lpstr>Josefin Sans</vt:lpstr>
      <vt:lpstr>arial</vt:lpstr>
      <vt:lpstr>arial</vt:lpstr>
      <vt:lpstr>Project research</vt:lpstr>
      <vt:lpstr>Python Error Handling</vt:lpstr>
      <vt:lpstr>CONTENTS OF THIS TEMPLATE</vt:lpstr>
      <vt:lpstr>TABLE OF CONTENTS</vt:lpstr>
      <vt:lpstr>OUR COMPANY</vt:lpstr>
      <vt:lpstr>ABOUT THE PROJECT</vt:lpstr>
      <vt:lpstr>-SOMEONE FAMOUS</vt:lpstr>
      <vt:lpstr>NOW</vt:lpstr>
      <vt:lpstr>FUTURE</vt:lpstr>
      <vt:lpstr>OUR PARTNERS</vt:lpstr>
      <vt:lpstr>OUR TEAM</vt:lpstr>
      <vt:lpstr>THANKS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Error Handling</dc:title>
  <cp:lastModifiedBy>Krishna</cp:lastModifiedBy>
  <cp:revision>2</cp:revision>
  <dcterms:modified xsi:type="dcterms:W3CDTF">2021-01-01T18:07:13Z</dcterms:modified>
</cp:coreProperties>
</file>