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64" r:id="rId3"/>
    <p:sldId id="265" r:id="rId4"/>
    <p:sldId id="263" r:id="rId5"/>
    <p:sldId id="268" r:id="rId6"/>
    <p:sldId id="278" r:id="rId7"/>
    <p:sldId id="281" r:id="rId8"/>
  </p:sldIdLst>
  <p:sldSz cx="9144000" cy="5143500" type="screen16x9"/>
  <p:notesSz cx="6858000" cy="9144000"/>
  <p:embeddedFontLst>
    <p:embeddedFont>
      <p:font typeface="Josefin Sans" panose="020B0604020202020204" charset="0"/>
      <p:regular r:id="rId10"/>
      <p:bold r:id="rId11"/>
      <p:italic r:id="rId12"/>
      <p:boldItalic r:id="rId13"/>
    </p:embeddedFont>
    <p:embeddedFont>
      <p:font typeface="Lilita On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E02399-9271-4B7F-BEF6-7F7E71867822}">
  <a:tblStyle styleId="{E8E02399-9271-4B7F-BEF6-7F7E718678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707a6dabb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707a6dabb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07a6dabb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07a6dabb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70bd74dec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70bd74dec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6b11a8b499_0_1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6b11a8b499_0_1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6b373fa0a7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5" name="Google Shape;3045;g6b373fa0a7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avLst/>
              <a:gdLst/>
              <a:ahLst/>
              <a:cxnLst/>
              <a:rect l="l" t="t" r="r" b="b"/>
              <a:pathLst>
                <a:path w="8640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avLst/>
              <a:gdLst/>
              <a:ahLst/>
              <a:cxnLst/>
              <a:rect l="l" t="t" r="r" b="b"/>
              <a:pathLst>
                <a:path w="1061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avLst/>
              <a:gdLst/>
              <a:ahLst/>
              <a:cxnLst/>
              <a:rect l="l" t="t" r="r" b="b"/>
              <a:pathLst>
                <a:path w="8640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avLst/>
              <a:gdLst/>
              <a:ahLst/>
              <a:cxnLst/>
              <a:rect l="l" t="t" r="r" b="b"/>
              <a:pathLst>
                <a:path w="1061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avLst/>
              <a:gdLst/>
              <a:ahLst/>
              <a:cxnLst/>
              <a:rect l="l" t="t" r="r" b="b"/>
              <a:pathLst>
                <a:path w="8640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avLst/>
              <a:gdLst/>
              <a:ahLst/>
              <a:cxnLst/>
              <a:rect l="l" t="t" r="r" b="b"/>
              <a:pathLst>
                <a:path w="19617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avLst/>
              <a:gdLst/>
              <a:ahLst/>
              <a:cxnLst/>
              <a:rect l="l" t="t" r="r" b="b"/>
              <a:pathLst>
                <a:path w="1061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avLst/>
              <a:gdLst/>
              <a:ahLst/>
              <a:cxnLst/>
              <a:rect l="l" t="t" r="r" b="b"/>
              <a:pathLst>
                <a:path w="10077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avLst/>
              <a:gdLst/>
              <a:ahLst/>
              <a:cxnLst/>
              <a:rect l="l" t="t" r="r" b="b"/>
              <a:pathLst>
                <a:path w="10077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avLst/>
              <a:gdLst/>
              <a:ahLst/>
              <a:cxnLst/>
              <a:rect l="l" t="t" r="r" b="b"/>
              <a:pathLst>
                <a:path w="10077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avLst/>
              <a:gdLst/>
              <a:ahLst/>
              <a:cxnLst/>
              <a:rect l="l" t="t" r="r" b="b"/>
              <a:pathLst>
                <a:path w="8656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avLst/>
              <a:gdLst/>
              <a:ahLst/>
              <a:cxnLst/>
              <a:rect l="l" t="t" r="r" b="b"/>
              <a:pathLst>
                <a:path w="10627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avLst/>
              <a:gdLst/>
              <a:ahLst/>
              <a:cxnLst/>
              <a:rect l="l" t="t" r="r" b="b"/>
              <a:pathLst>
                <a:path w="8656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avLst/>
              <a:gdLst/>
              <a:ahLst/>
              <a:cxnLst/>
              <a:rect l="l" t="t" r="r" b="b"/>
              <a:pathLst>
                <a:path w="10627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avLst/>
              <a:gdLst/>
              <a:ahLst/>
              <a:cxnLst/>
              <a:rect l="l" t="t" r="r" b="b"/>
              <a:pathLst>
                <a:path w="8656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avLst/>
              <a:gdLst/>
              <a:ahLst/>
              <a:cxnLst/>
              <a:rect l="l" t="t" r="r" b="b"/>
              <a:pathLst>
                <a:path w="19633" h="16776" extrusionOk="0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avLst/>
              <a:gdLst/>
              <a:ahLst/>
              <a:cxnLst/>
              <a:rect l="l" t="t" r="r" b="b"/>
              <a:pathLst>
                <a:path w="10627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avLst/>
              <a:gdLst/>
              <a:ahLst/>
              <a:cxnLst/>
              <a:rect l="l" t="t" r="r" b="b"/>
              <a:pathLst>
                <a:path w="10093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avLst/>
              <a:gdLst/>
              <a:ahLst/>
              <a:cxnLst/>
              <a:rect l="l" t="t" r="r" b="b"/>
              <a:pathLst>
                <a:path w="10093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avLst/>
              <a:gdLst/>
              <a:ahLst/>
              <a:cxnLst/>
              <a:rect l="l" t="t" r="r" b="b"/>
              <a:pathLst>
                <a:path w="10093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avLst/>
              <a:gdLst/>
              <a:ahLst/>
              <a:cxnLst/>
              <a:rect l="l" t="t" r="r" b="b"/>
              <a:pathLst>
                <a:path w="15423" h="37789" extrusionOk="0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avLst/>
              <a:gdLst/>
              <a:ahLst/>
              <a:cxnLst/>
              <a:rect l="l" t="t" r="r" b="b"/>
              <a:pathLst>
                <a:path w="13318" h="1856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avLst/>
              <a:gdLst/>
              <a:ahLst/>
              <a:cxnLst/>
              <a:rect l="l" t="t" r="r" b="b"/>
              <a:pathLst>
                <a:path w="11347" h="1943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avLst/>
              <a:gdLst/>
              <a:ahLst/>
              <a:cxnLst/>
              <a:rect l="l" t="t" r="r" b="b"/>
              <a:pathLst>
                <a:path w="2457" h="34838" extrusionOk="0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avLst/>
              <a:gdLst/>
              <a:ahLst/>
              <a:cxnLst/>
              <a:rect l="l" t="t" r="r" b="b"/>
              <a:pathLst>
                <a:path w="9241" h="11198" extrusionOk="0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2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0"/>
          <p:cNvGrpSpPr/>
          <p:nvPr/>
        </p:nvGrpSpPr>
        <p:grpSpPr>
          <a:xfrm>
            <a:off x="5785478" y="4058671"/>
            <a:ext cx="1631212" cy="672622"/>
            <a:chOff x="6792778" y="4058671"/>
            <a:chExt cx="1631212" cy="672622"/>
          </a:xfrm>
        </p:grpSpPr>
        <p:sp>
          <p:nvSpPr>
            <p:cNvPr id="496" name="Google Shape;496;p20"/>
            <p:cNvSpPr/>
            <p:nvPr/>
          </p:nvSpPr>
          <p:spPr>
            <a:xfrm rot="-288774">
              <a:off x="6869524" y="4438902"/>
              <a:ext cx="732933" cy="262106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rot="-288774">
              <a:off x="7021962" y="4530734"/>
              <a:ext cx="447412" cy="73999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 rot="-148560">
              <a:off x="6797653" y="4074349"/>
              <a:ext cx="731026" cy="241491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rot="-148560">
              <a:off x="6969582" y="4172428"/>
              <a:ext cx="395034" cy="32826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 rot="-148560">
              <a:off x="6969595" y="4172428"/>
              <a:ext cx="395034" cy="33442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 rot="-148560">
              <a:off x="7405864" y="4117837"/>
              <a:ext cx="15069" cy="181608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48560">
              <a:off x="7441478" y="4117986"/>
              <a:ext cx="22519" cy="181608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rot="-148560">
              <a:off x="7075878" y="4217931"/>
              <a:ext cx="201326" cy="1030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rot="-148560">
              <a:off x="7075880" y="4215914"/>
              <a:ext cx="201326" cy="14452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680750" y="4457910"/>
              <a:ext cx="743240" cy="202223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709767" y="4485975"/>
              <a:ext cx="706717" cy="148895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rot="-148560">
              <a:off x="6868522" y="4269774"/>
              <a:ext cx="735731" cy="226534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rot="-148560">
              <a:off x="7024225" y="4357229"/>
              <a:ext cx="447410" cy="65596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711671" y="4546809"/>
              <a:ext cx="692656" cy="10363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7714472" y="4578627"/>
              <a:ext cx="698258" cy="13164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"/>
          </p:nvPr>
        </p:nvSpPr>
        <p:spPr>
          <a:xfrm>
            <a:off x="6743876" y="24755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2"/>
          </p:nvPr>
        </p:nvSpPr>
        <p:spPr>
          <a:xfrm>
            <a:off x="6743875" y="27521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3"/>
          </p:nvPr>
        </p:nvSpPr>
        <p:spPr>
          <a:xfrm>
            <a:off x="1384276" y="15371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4"/>
          </p:nvPr>
        </p:nvSpPr>
        <p:spPr>
          <a:xfrm>
            <a:off x="1384275" y="18137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5"/>
          </p:nvPr>
        </p:nvSpPr>
        <p:spPr>
          <a:xfrm>
            <a:off x="720000" y="308455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6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title" idx="7" hasCustomPrompt="1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0"/>
          <p:cNvSpPr txBox="1">
            <a:spLocks noGrp="1"/>
          </p:cNvSpPr>
          <p:nvPr>
            <p:ph type="title" idx="8" hasCustomPrompt="1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0"/>
          <p:cNvSpPr txBox="1">
            <a:spLocks noGrp="1"/>
          </p:cNvSpPr>
          <p:nvPr>
            <p:ph type="title" idx="9" hasCustomPrompt="1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1" name="Google Shape;521;p20"/>
          <p:cNvSpPr/>
          <p:nvPr/>
        </p:nvSpPr>
        <p:spPr>
          <a:xfrm>
            <a:off x="3148172" y="1280701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2464138" y="2697294"/>
            <a:ext cx="1467900" cy="146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4664005" y="1983364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1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17"/>
          <p:cNvGrpSpPr/>
          <p:nvPr/>
        </p:nvGrpSpPr>
        <p:grpSpPr>
          <a:xfrm>
            <a:off x="1945085" y="396919"/>
            <a:ext cx="1483402" cy="2385706"/>
            <a:chOff x="1945085" y="396919"/>
            <a:chExt cx="1483402" cy="2385706"/>
          </a:xfrm>
        </p:grpSpPr>
        <p:sp>
          <p:nvSpPr>
            <p:cNvPr id="365" name="Google Shape;365;p17"/>
            <p:cNvSpPr/>
            <p:nvPr/>
          </p:nvSpPr>
          <p:spPr>
            <a:xfrm>
              <a:off x="2062901" y="481499"/>
              <a:ext cx="1272930" cy="2227219"/>
            </a:xfrm>
            <a:custGeom>
              <a:avLst/>
              <a:gdLst/>
              <a:ahLst/>
              <a:cxnLst/>
              <a:rect l="l" t="t" r="r" b="b"/>
              <a:pathLst>
                <a:path w="39717" h="69492" extrusionOk="0">
                  <a:moveTo>
                    <a:pt x="0" y="1"/>
                  </a:moveTo>
                  <a:lnTo>
                    <a:pt x="0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44151" y="456339"/>
              <a:ext cx="632475" cy="2273787"/>
            </a:xfrm>
            <a:custGeom>
              <a:avLst/>
              <a:gdLst/>
              <a:ahLst/>
              <a:cxnLst/>
              <a:rect l="l" t="t" r="r" b="b"/>
              <a:pathLst>
                <a:path w="19734" h="70945" extrusionOk="0">
                  <a:moveTo>
                    <a:pt x="1" y="1"/>
                  </a:moveTo>
                  <a:lnTo>
                    <a:pt x="1" y="70945"/>
                  </a:lnTo>
                  <a:lnTo>
                    <a:pt x="12966" y="70945"/>
                  </a:lnTo>
                  <a:cubicBezTo>
                    <a:pt x="12966" y="70945"/>
                    <a:pt x="8606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722105" y="452045"/>
              <a:ext cx="632475" cy="2273819"/>
            </a:xfrm>
            <a:custGeom>
              <a:avLst/>
              <a:gdLst/>
              <a:ahLst/>
              <a:cxnLst/>
              <a:rect l="l" t="t" r="r" b="b"/>
              <a:pathLst>
                <a:path w="19734" h="70946" extrusionOk="0">
                  <a:moveTo>
                    <a:pt x="1" y="1"/>
                  </a:moveTo>
                  <a:cubicBezTo>
                    <a:pt x="402" y="26467"/>
                    <a:pt x="13401" y="36242"/>
                    <a:pt x="13401" y="36242"/>
                  </a:cubicBezTo>
                  <a:cubicBezTo>
                    <a:pt x="11129" y="39684"/>
                    <a:pt x="6768" y="70945"/>
                    <a:pt x="6768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5085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3" y="2640"/>
                  </a:moveTo>
                  <a:lnTo>
                    <a:pt x="11663" y="18747"/>
                  </a:lnTo>
                  <a:lnTo>
                    <a:pt x="3676" y="18747"/>
                  </a:lnTo>
                  <a:lnTo>
                    <a:pt x="3676" y="2640"/>
                  </a:lnTo>
                  <a:close/>
                  <a:moveTo>
                    <a:pt x="22540" y="2640"/>
                  </a:moveTo>
                  <a:lnTo>
                    <a:pt x="22540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0" y="18747"/>
                  </a:lnTo>
                  <a:lnTo>
                    <a:pt x="23810" y="2640"/>
                  </a:lnTo>
                  <a:close/>
                  <a:moveTo>
                    <a:pt x="42607" y="2640"/>
                  </a:moveTo>
                  <a:lnTo>
                    <a:pt x="42607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3" y="19064"/>
                  </a:moveTo>
                  <a:lnTo>
                    <a:pt x="11663" y="37394"/>
                  </a:lnTo>
                  <a:lnTo>
                    <a:pt x="3676" y="37394"/>
                  </a:lnTo>
                  <a:lnTo>
                    <a:pt x="3676" y="19064"/>
                  </a:lnTo>
                  <a:close/>
                  <a:moveTo>
                    <a:pt x="22540" y="19064"/>
                  </a:moveTo>
                  <a:lnTo>
                    <a:pt x="22540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0" y="37394"/>
                  </a:lnTo>
                  <a:lnTo>
                    <a:pt x="23810" y="19064"/>
                  </a:lnTo>
                  <a:close/>
                  <a:moveTo>
                    <a:pt x="42607" y="19064"/>
                  </a:moveTo>
                  <a:lnTo>
                    <a:pt x="42607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3" y="38663"/>
                  </a:moveTo>
                  <a:lnTo>
                    <a:pt x="11663" y="56374"/>
                  </a:lnTo>
                  <a:lnTo>
                    <a:pt x="3676" y="56374"/>
                  </a:lnTo>
                  <a:lnTo>
                    <a:pt x="3676" y="38663"/>
                  </a:lnTo>
                  <a:close/>
                  <a:moveTo>
                    <a:pt x="22540" y="38663"/>
                  </a:moveTo>
                  <a:lnTo>
                    <a:pt x="22540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0" y="56374"/>
                  </a:lnTo>
                  <a:lnTo>
                    <a:pt x="23810" y="38663"/>
                  </a:lnTo>
                  <a:close/>
                  <a:moveTo>
                    <a:pt x="42607" y="38663"/>
                  </a:moveTo>
                  <a:lnTo>
                    <a:pt x="42607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3" y="56692"/>
                  </a:moveTo>
                  <a:lnTo>
                    <a:pt x="11663" y="72147"/>
                  </a:lnTo>
                  <a:lnTo>
                    <a:pt x="3676" y="72147"/>
                  </a:lnTo>
                  <a:lnTo>
                    <a:pt x="3676" y="56692"/>
                  </a:lnTo>
                  <a:close/>
                  <a:moveTo>
                    <a:pt x="22540" y="56692"/>
                  </a:moveTo>
                  <a:lnTo>
                    <a:pt x="22540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0" y="72147"/>
                  </a:lnTo>
                  <a:lnTo>
                    <a:pt x="23810" y="56692"/>
                  </a:lnTo>
                  <a:close/>
                  <a:moveTo>
                    <a:pt x="42607" y="56692"/>
                  </a:moveTo>
                  <a:lnTo>
                    <a:pt x="42607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3" y="74436"/>
                  </a:lnTo>
                  <a:lnTo>
                    <a:pt x="462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4595844" y="396919"/>
            <a:ext cx="1483402" cy="2385706"/>
            <a:chOff x="4595844" y="396919"/>
            <a:chExt cx="1483402" cy="2385706"/>
          </a:xfrm>
        </p:grpSpPr>
        <p:sp>
          <p:nvSpPr>
            <p:cNvPr id="370" name="Google Shape;370;p17"/>
            <p:cNvSpPr/>
            <p:nvPr/>
          </p:nvSpPr>
          <p:spPr>
            <a:xfrm>
              <a:off x="4713660" y="481499"/>
              <a:ext cx="1272962" cy="2227219"/>
            </a:xfrm>
            <a:custGeom>
              <a:avLst/>
              <a:gdLst/>
              <a:ahLst/>
              <a:cxnLst/>
              <a:rect l="l" t="t" r="r" b="b"/>
              <a:pathLst>
                <a:path w="39718" h="69492" extrusionOk="0">
                  <a:moveTo>
                    <a:pt x="1" y="1"/>
                  </a:moveTo>
                  <a:lnTo>
                    <a:pt x="1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94943" y="456339"/>
              <a:ext cx="632443" cy="2273787"/>
            </a:xfrm>
            <a:custGeom>
              <a:avLst/>
              <a:gdLst/>
              <a:ahLst/>
              <a:cxnLst/>
              <a:rect l="l" t="t" r="r" b="b"/>
              <a:pathLst>
                <a:path w="19733" h="70945" extrusionOk="0">
                  <a:moveTo>
                    <a:pt x="0" y="1"/>
                  </a:moveTo>
                  <a:lnTo>
                    <a:pt x="0" y="70945"/>
                  </a:lnTo>
                  <a:lnTo>
                    <a:pt x="12966" y="70945"/>
                  </a:lnTo>
                  <a:cubicBezTo>
                    <a:pt x="12966" y="70945"/>
                    <a:pt x="8605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372896" y="452045"/>
              <a:ext cx="632443" cy="2273819"/>
            </a:xfrm>
            <a:custGeom>
              <a:avLst/>
              <a:gdLst/>
              <a:ahLst/>
              <a:cxnLst/>
              <a:rect l="l" t="t" r="r" b="b"/>
              <a:pathLst>
                <a:path w="19733" h="70946" extrusionOk="0">
                  <a:moveTo>
                    <a:pt x="0" y="1"/>
                  </a:moveTo>
                  <a:cubicBezTo>
                    <a:pt x="401" y="26467"/>
                    <a:pt x="13400" y="36242"/>
                    <a:pt x="13400" y="36242"/>
                  </a:cubicBezTo>
                  <a:cubicBezTo>
                    <a:pt x="11128" y="39684"/>
                    <a:pt x="6767" y="70945"/>
                    <a:pt x="6767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595844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4" y="2640"/>
                  </a:moveTo>
                  <a:lnTo>
                    <a:pt x="11664" y="18747"/>
                  </a:lnTo>
                  <a:lnTo>
                    <a:pt x="3677" y="18747"/>
                  </a:lnTo>
                  <a:lnTo>
                    <a:pt x="3677" y="2640"/>
                  </a:lnTo>
                  <a:close/>
                  <a:moveTo>
                    <a:pt x="22541" y="2640"/>
                  </a:moveTo>
                  <a:lnTo>
                    <a:pt x="22541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1" y="18747"/>
                  </a:lnTo>
                  <a:lnTo>
                    <a:pt x="23811" y="2640"/>
                  </a:lnTo>
                  <a:close/>
                  <a:moveTo>
                    <a:pt x="42608" y="2640"/>
                  </a:moveTo>
                  <a:lnTo>
                    <a:pt x="42608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4" y="19064"/>
                  </a:moveTo>
                  <a:lnTo>
                    <a:pt x="11664" y="37394"/>
                  </a:lnTo>
                  <a:lnTo>
                    <a:pt x="3677" y="37394"/>
                  </a:lnTo>
                  <a:lnTo>
                    <a:pt x="3677" y="19064"/>
                  </a:lnTo>
                  <a:close/>
                  <a:moveTo>
                    <a:pt x="22541" y="19064"/>
                  </a:moveTo>
                  <a:lnTo>
                    <a:pt x="22541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1" y="37394"/>
                  </a:lnTo>
                  <a:lnTo>
                    <a:pt x="23811" y="19064"/>
                  </a:lnTo>
                  <a:close/>
                  <a:moveTo>
                    <a:pt x="42608" y="19064"/>
                  </a:moveTo>
                  <a:lnTo>
                    <a:pt x="42608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4" y="38663"/>
                  </a:moveTo>
                  <a:lnTo>
                    <a:pt x="11664" y="56374"/>
                  </a:lnTo>
                  <a:lnTo>
                    <a:pt x="3677" y="56374"/>
                  </a:lnTo>
                  <a:lnTo>
                    <a:pt x="3677" y="38663"/>
                  </a:lnTo>
                  <a:close/>
                  <a:moveTo>
                    <a:pt x="22541" y="38663"/>
                  </a:moveTo>
                  <a:lnTo>
                    <a:pt x="22541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1" y="56374"/>
                  </a:lnTo>
                  <a:lnTo>
                    <a:pt x="23811" y="38663"/>
                  </a:lnTo>
                  <a:close/>
                  <a:moveTo>
                    <a:pt x="42608" y="38663"/>
                  </a:moveTo>
                  <a:lnTo>
                    <a:pt x="42608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4" y="56692"/>
                  </a:moveTo>
                  <a:lnTo>
                    <a:pt x="11664" y="72147"/>
                  </a:lnTo>
                  <a:lnTo>
                    <a:pt x="3677" y="72147"/>
                  </a:lnTo>
                  <a:lnTo>
                    <a:pt x="3677" y="56692"/>
                  </a:lnTo>
                  <a:close/>
                  <a:moveTo>
                    <a:pt x="22541" y="56692"/>
                  </a:moveTo>
                  <a:lnTo>
                    <a:pt x="22541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1" y="72147"/>
                  </a:lnTo>
                  <a:lnTo>
                    <a:pt x="23811" y="56692"/>
                  </a:lnTo>
                  <a:close/>
                  <a:moveTo>
                    <a:pt x="42608" y="56692"/>
                  </a:moveTo>
                  <a:lnTo>
                    <a:pt x="42608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4" y="74436"/>
                  </a:lnTo>
                  <a:lnTo>
                    <a:pt x="4628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46197" y="2917586"/>
            <a:ext cx="1147614" cy="1754866"/>
            <a:chOff x="146197" y="2914863"/>
            <a:chExt cx="1147614" cy="1754866"/>
          </a:xfrm>
        </p:grpSpPr>
        <p:sp>
          <p:nvSpPr>
            <p:cNvPr id="375" name="Google Shape;375;p17"/>
            <p:cNvSpPr/>
            <p:nvPr/>
          </p:nvSpPr>
          <p:spPr>
            <a:xfrm>
              <a:off x="1194713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607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193" y="4349485"/>
              <a:ext cx="99643" cy="320244"/>
            </a:xfrm>
            <a:custGeom>
              <a:avLst/>
              <a:gdLst/>
              <a:ahLst/>
              <a:cxnLst/>
              <a:rect l="l" t="t" r="r" b="b"/>
              <a:pathLst>
                <a:path w="3109" h="9992" extrusionOk="0">
                  <a:moveTo>
                    <a:pt x="3108" y="0"/>
                  </a:moveTo>
                  <a:lnTo>
                    <a:pt x="0" y="101"/>
                  </a:lnTo>
                  <a:lnTo>
                    <a:pt x="0" y="9992"/>
                  </a:lnTo>
                  <a:lnTo>
                    <a:pt x="1320" y="999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4210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3092" y="0"/>
                  </a:moveTo>
                  <a:lnTo>
                    <a:pt x="1" y="101"/>
                  </a:lnTo>
                  <a:lnTo>
                    <a:pt x="1" y="9992"/>
                  </a:lnTo>
                  <a:lnTo>
                    <a:pt x="1321" y="9992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83183" y="3637687"/>
              <a:ext cx="310629" cy="721926"/>
            </a:xfrm>
            <a:custGeom>
              <a:avLst/>
              <a:gdLst/>
              <a:ahLst/>
              <a:cxnLst/>
              <a:rect l="l" t="t" r="r" b="b"/>
              <a:pathLst>
                <a:path w="9692" h="22525" extrusionOk="0">
                  <a:moveTo>
                    <a:pt x="5106" y="1"/>
                  </a:moveTo>
                  <a:cubicBezTo>
                    <a:pt x="3291" y="1"/>
                    <a:pt x="1421" y="538"/>
                    <a:pt x="1421" y="538"/>
                  </a:cubicBezTo>
                  <a:cubicBezTo>
                    <a:pt x="1421" y="538"/>
                    <a:pt x="1" y="22276"/>
                    <a:pt x="185" y="22443"/>
                  </a:cubicBezTo>
                  <a:cubicBezTo>
                    <a:pt x="240" y="22504"/>
                    <a:pt x="1315" y="22525"/>
                    <a:pt x="2724" y="22525"/>
                  </a:cubicBezTo>
                  <a:cubicBezTo>
                    <a:pt x="5541" y="22525"/>
                    <a:pt x="9692" y="22443"/>
                    <a:pt x="9692" y="22443"/>
                  </a:cubicBezTo>
                  <a:cubicBezTo>
                    <a:pt x="9692" y="22443"/>
                    <a:pt x="9541" y="3061"/>
                    <a:pt x="8104" y="1056"/>
                  </a:cubicBezTo>
                  <a:cubicBezTo>
                    <a:pt x="7520" y="244"/>
                    <a:pt x="6326" y="1"/>
                    <a:pt x="5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4210" y="2914863"/>
              <a:ext cx="897015" cy="1329146"/>
            </a:xfrm>
            <a:custGeom>
              <a:avLst/>
              <a:gdLst/>
              <a:ahLst/>
              <a:cxnLst/>
              <a:rect l="l" t="t" r="r" b="b"/>
              <a:pathLst>
                <a:path w="27988" h="41471" extrusionOk="0">
                  <a:moveTo>
                    <a:pt x="7823" y="0"/>
                  </a:moveTo>
                  <a:cubicBezTo>
                    <a:pt x="3510" y="0"/>
                    <a:pt x="1" y="3519"/>
                    <a:pt x="34" y="7853"/>
                  </a:cubicBezTo>
                  <a:lnTo>
                    <a:pt x="252" y="41471"/>
                  </a:lnTo>
                  <a:lnTo>
                    <a:pt x="27102" y="41471"/>
                  </a:lnTo>
                  <a:lnTo>
                    <a:pt x="27888" y="7870"/>
                  </a:lnTo>
                  <a:cubicBezTo>
                    <a:pt x="27988" y="3559"/>
                    <a:pt x="24512" y="0"/>
                    <a:pt x="20202" y="0"/>
                  </a:cubicBezTo>
                  <a:lnTo>
                    <a:pt x="7854" y="0"/>
                  </a:lnTo>
                  <a:cubicBezTo>
                    <a:pt x="7844" y="0"/>
                    <a:pt x="7834" y="0"/>
                    <a:pt x="78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2254" y="4008249"/>
              <a:ext cx="1080694" cy="347166"/>
            </a:xfrm>
            <a:custGeom>
              <a:avLst/>
              <a:gdLst/>
              <a:ahLst/>
              <a:cxnLst/>
              <a:rect l="l" t="t" r="r" b="b"/>
              <a:pathLst>
                <a:path w="33719" h="10832" extrusionOk="0">
                  <a:moveTo>
                    <a:pt x="17415" y="0"/>
                  </a:moveTo>
                  <a:cubicBezTo>
                    <a:pt x="14801" y="0"/>
                    <a:pt x="12220" y="26"/>
                    <a:pt x="10360" y="104"/>
                  </a:cubicBezTo>
                  <a:cubicBezTo>
                    <a:pt x="4762" y="338"/>
                    <a:pt x="1" y="7356"/>
                    <a:pt x="1" y="7356"/>
                  </a:cubicBezTo>
                  <a:lnTo>
                    <a:pt x="1" y="10831"/>
                  </a:lnTo>
                  <a:lnTo>
                    <a:pt x="33718" y="10831"/>
                  </a:lnTo>
                  <a:lnTo>
                    <a:pt x="33718" y="6921"/>
                  </a:lnTo>
                  <a:cubicBezTo>
                    <a:pt x="33334" y="305"/>
                    <a:pt x="28004" y="104"/>
                    <a:pt x="28004" y="104"/>
                  </a:cubicBezTo>
                  <a:cubicBezTo>
                    <a:pt x="28004" y="104"/>
                    <a:pt x="22643" y="0"/>
                    <a:pt x="1741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8202" y="4007832"/>
              <a:ext cx="749746" cy="341557"/>
            </a:xfrm>
            <a:custGeom>
              <a:avLst/>
              <a:gdLst/>
              <a:ahLst/>
              <a:cxnLst/>
              <a:rect l="l" t="t" r="r" b="b"/>
              <a:pathLst>
                <a:path w="23393" h="10657" extrusionOk="0">
                  <a:moveTo>
                    <a:pt x="15406" y="0"/>
                  </a:moveTo>
                  <a:cubicBezTo>
                    <a:pt x="10326" y="34"/>
                    <a:pt x="5230" y="50"/>
                    <a:pt x="151" y="84"/>
                  </a:cubicBezTo>
                  <a:cubicBezTo>
                    <a:pt x="0" y="84"/>
                    <a:pt x="0" y="318"/>
                    <a:pt x="151" y="318"/>
                  </a:cubicBezTo>
                  <a:lnTo>
                    <a:pt x="13985" y="251"/>
                  </a:lnTo>
                  <a:cubicBezTo>
                    <a:pt x="14681" y="243"/>
                    <a:pt x="15418" y="201"/>
                    <a:pt x="16152" y="201"/>
                  </a:cubicBezTo>
                  <a:cubicBezTo>
                    <a:pt x="16952" y="201"/>
                    <a:pt x="17748" y="251"/>
                    <a:pt x="18480" y="451"/>
                  </a:cubicBezTo>
                  <a:cubicBezTo>
                    <a:pt x="22607" y="1621"/>
                    <a:pt x="23208" y="6901"/>
                    <a:pt x="22874" y="10543"/>
                  </a:cubicBezTo>
                  <a:cubicBezTo>
                    <a:pt x="22874" y="10619"/>
                    <a:pt x="22929" y="10656"/>
                    <a:pt x="22985" y="10656"/>
                  </a:cubicBezTo>
                  <a:cubicBezTo>
                    <a:pt x="23041" y="10656"/>
                    <a:pt x="23100" y="10619"/>
                    <a:pt x="23108" y="10543"/>
                  </a:cubicBezTo>
                  <a:cubicBezTo>
                    <a:pt x="23392" y="7486"/>
                    <a:pt x="23058" y="3225"/>
                    <a:pt x="20452" y="1187"/>
                  </a:cubicBezTo>
                  <a:cubicBezTo>
                    <a:pt x="18948" y="17"/>
                    <a:pt x="17193" y="0"/>
                    <a:pt x="154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2183" y="2936048"/>
              <a:ext cx="583727" cy="696959"/>
            </a:xfrm>
            <a:custGeom>
              <a:avLst/>
              <a:gdLst/>
              <a:ahLst/>
              <a:cxnLst/>
              <a:rect l="l" t="t" r="r" b="b"/>
              <a:pathLst>
                <a:path w="18213" h="21746" extrusionOk="0">
                  <a:moveTo>
                    <a:pt x="12059" y="0"/>
                  </a:moveTo>
                  <a:cubicBezTo>
                    <a:pt x="11472" y="0"/>
                    <a:pt x="10856" y="8"/>
                    <a:pt x="10210" y="8"/>
                  </a:cubicBezTo>
                  <a:cubicBezTo>
                    <a:pt x="9190" y="8"/>
                    <a:pt x="8154" y="58"/>
                    <a:pt x="7118" y="158"/>
                  </a:cubicBezTo>
                  <a:cubicBezTo>
                    <a:pt x="6567" y="225"/>
                    <a:pt x="6016" y="325"/>
                    <a:pt x="5481" y="459"/>
                  </a:cubicBezTo>
                  <a:cubicBezTo>
                    <a:pt x="4896" y="592"/>
                    <a:pt x="4345" y="776"/>
                    <a:pt x="3827" y="1044"/>
                  </a:cubicBezTo>
                  <a:cubicBezTo>
                    <a:pt x="3292" y="1328"/>
                    <a:pt x="2791" y="1695"/>
                    <a:pt x="2357" y="2130"/>
                  </a:cubicBezTo>
                  <a:cubicBezTo>
                    <a:pt x="1922" y="2581"/>
                    <a:pt x="1538" y="3082"/>
                    <a:pt x="1237" y="3633"/>
                  </a:cubicBezTo>
                  <a:cubicBezTo>
                    <a:pt x="1087" y="3917"/>
                    <a:pt x="970" y="4218"/>
                    <a:pt x="886" y="4519"/>
                  </a:cubicBezTo>
                  <a:cubicBezTo>
                    <a:pt x="819" y="4820"/>
                    <a:pt x="769" y="5137"/>
                    <a:pt x="753" y="5438"/>
                  </a:cubicBezTo>
                  <a:cubicBezTo>
                    <a:pt x="686" y="6039"/>
                    <a:pt x="619" y="6641"/>
                    <a:pt x="569" y="7242"/>
                  </a:cubicBezTo>
                  <a:cubicBezTo>
                    <a:pt x="452" y="8412"/>
                    <a:pt x="368" y="9565"/>
                    <a:pt x="301" y="10651"/>
                  </a:cubicBezTo>
                  <a:cubicBezTo>
                    <a:pt x="168" y="12823"/>
                    <a:pt x="101" y="14778"/>
                    <a:pt x="67" y="16415"/>
                  </a:cubicBezTo>
                  <a:cubicBezTo>
                    <a:pt x="17" y="18069"/>
                    <a:pt x="1" y="19406"/>
                    <a:pt x="1" y="20325"/>
                  </a:cubicBezTo>
                  <a:cubicBezTo>
                    <a:pt x="1" y="20776"/>
                    <a:pt x="1" y="21127"/>
                    <a:pt x="1" y="21378"/>
                  </a:cubicBezTo>
                  <a:cubicBezTo>
                    <a:pt x="1" y="21495"/>
                    <a:pt x="1" y="21595"/>
                    <a:pt x="1" y="21662"/>
                  </a:cubicBezTo>
                  <a:cubicBezTo>
                    <a:pt x="1" y="21695"/>
                    <a:pt x="1" y="21712"/>
                    <a:pt x="1" y="21745"/>
                  </a:cubicBezTo>
                  <a:cubicBezTo>
                    <a:pt x="1" y="21712"/>
                    <a:pt x="17" y="21695"/>
                    <a:pt x="17" y="21662"/>
                  </a:cubicBezTo>
                  <a:cubicBezTo>
                    <a:pt x="17" y="21595"/>
                    <a:pt x="17" y="21495"/>
                    <a:pt x="17" y="21378"/>
                  </a:cubicBezTo>
                  <a:cubicBezTo>
                    <a:pt x="34" y="21127"/>
                    <a:pt x="34" y="20776"/>
                    <a:pt x="51" y="20325"/>
                  </a:cubicBezTo>
                  <a:cubicBezTo>
                    <a:pt x="84" y="19389"/>
                    <a:pt x="118" y="18069"/>
                    <a:pt x="168" y="16432"/>
                  </a:cubicBezTo>
                  <a:cubicBezTo>
                    <a:pt x="218" y="14778"/>
                    <a:pt x="285" y="12823"/>
                    <a:pt x="418" y="10651"/>
                  </a:cubicBezTo>
                  <a:cubicBezTo>
                    <a:pt x="502" y="9565"/>
                    <a:pt x="585" y="8429"/>
                    <a:pt x="702" y="7242"/>
                  </a:cubicBezTo>
                  <a:cubicBezTo>
                    <a:pt x="753" y="6658"/>
                    <a:pt x="819" y="6056"/>
                    <a:pt x="886" y="5455"/>
                  </a:cubicBezTo>
                  <a:cubicBezTo>
                    <a:pt x="920" y="5154"/>
                    <a:pt x="970" y="4853"/>
                    <a:pt x="1037" y="4552"/>
                  </a:cubicBezTo>
                  <a:cubicBezTo>
                    <a:pt x="1103" y="4252"/>
                    <a:pt x="1220" y="3968"/>
                    <a:pt x="1371" y="3700"/>
                  </a:cubicBezTo>
                  <a:cubicBezTo>
                    <a:pt x="1655" y="3149"/>
                    <a:pt x="2022" y="2664"/>
                    <a:pt x="2457" y="2230"/>
                  </a:cubicBezTo>
                  <a:cubicBezTo>
                    <a:pt x="2891" y="1812"/>
                    <a:pt x="3359" y="1445"/>
                    <a:pt x="3877" y="1160"/>
                  </a:cubicBezTo>
                  <a:cubicBezTo>
                    <a:pt x="4395" y="910"/>
                    <a:pt x="4946" y="709"/>
                    <a:pt x="5514" y="592"/>
                  </a:cubicBezTo>
                  <a:cubicBezTo>
                    <a:pt x="6049" y="459"/>
                    <a:pt x="6584" y="358"/>
                    <a:pt x="7135" y="292"/>
                  </a:cubicBezTo>
                  <a:cubicBezTo>
                    <a:pt x="8171" y="175"/>
                    <a:pt x="9190" y="125"/>
                    <a:pt x="10226" y="125"/>
                  </a:cubicBezTo>
                  <a:cubicBezTo>
                    <a:pt x="11179" y="108"/>
                    <a:pt x="12081" y="108"/>
                    <a:pt x="12916" y="108"/>
                  </a:cubicBezTo>
                  <a:cubicBezTo>
                    <a:pt x="14554" y="108"/>
                    <a:pt x="15890" y="141"/>
                    <a:pt x="16809" y="191"/>
                  </a:cubicBezTo>
                  <a:lnTo>
                    <a:pt x="17411" y="258"/>
                  </a:lnTo>
                  <a:cubicBezTo>
                    <a:pt x="17578" y="275"/>
                    <a:pt x="17728" y="292"/>
                    <a:pt x="17862" y="308"/>
                  </a:cubicBezTo>
                  <a:cubicBezTo>
                    <a:pt x="17979" y="342"/>
                    <a:pt x="18063" y="358"/>
                    <a:pt x="18129" y="375"/>
                  </a:cubicBezTo>
                  <a:cubicBezTo>
                    <a:pt x="18146" y="392"/>
                    <a:pt x="18180" y="392"/>
                    <a:pt x="18213" y="392"/>
                  </a:cubicBezTo>
                  <a:cubicBezTo>
                    <a:pt x="18180" y="375"/>
                    <a:pt x="18163" y="375"/>
                    <a:pt x="18129" y="358"/>
                  </a:cubicBezTo>
                  <a:cubicBezTo>
                    <a:pt x="18063" y="342"/>
                    <a:pt x="17979" y="308"/>
                    <a:pt x="17862" y="292"/>
                  </a:cubicBezTo>
                  <a:cubicBezTo>
                    <a:pt x="17745" y="258"/>
                    <a:pt x="17595" y="242"/>
                    <a:pt x="17411" y="208"/>
                  </a:cubicBezTo>
                  <a:cubicBezTo>
                    <a:pt x="17244" y="191"/>
                    <a:pt x="17043" y="158"/>
                    <a:pt x="16809" y="141"/>
                  </a:cubicBezTo>
                  <a:cubicBezTo>
                    <a:pt x="15890" y="58"/>
                    <a:pt x="14554" y="8"/>
                    <a:pt x="12916" y="8"/>
                  </a:cubicBezTo>
                  <a:cubicBezTo>
                    <a:pt x="12638" y="2"/>
                    <a:pt x="12352" y="0"/>
                    <a:pt x="120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5123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7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201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2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85" y="21"/>
                  </a:cubicBezTo>
                  <a:cubicBezTo>
                    <a:pt x="126" y="5"/>
                    <a:pt x="84" y="0"/>
                    <a:pt x="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26811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5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185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3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68" y="21"/>
                  </a:cubicBezTo>
                  <a:cubicBezTo>
                    <a:pt x="118" y="5"/>
                    <a:pt x="80" y="0"/>
                    <a:pt x="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607" y="3623777"/>
              <a:ext cx="372229" cy="739650"/>
            </a:xfrm>
            <a:custGeom>
              <a:avLst/>
              <a:gdLst/>
              <a:ahLst/>
              <a:cxnLst/>
              <a:rect l="l" t="t" r="r" b="b"/>
              <a:pathLst>
                <a:path w="11614" h="23078" extrusionOk="0">
                  <a:moveTo>
                    <a:pt x="5997" y="1"/>
                  </a:moveTo>
                  <a:cubicBezTo>
                    <a:pt x="3366" y="1"/>
                    <a:pt x="452" y="755"/>
                    <a:pt x="452" y="755"/>
                  </a:cubicBezTo>
                  <a:cubicBezTo>
                    <a:pt x="452" y="755"/>
                    <a:pt x="1" y="22359"/>
                    <a:pt x="17" y="22844"/>
                  </a:cubicBezTo>
                  <a:cubicBezTo>
                    <a:pt x="30" y="23022"/>
                    <a:pt x="1596" y="23078"/>
                    <a:pt x="3573" y="23078"/>
                  </a:cubicBezTo>
                  <a:cubicBezTo>
                    <a:pt x="6982" y="23078"/>
                    <a:pt x="11613" y="22911"/>
                    <a:pt x="11613" y="22911"/>
                  </a:cubicBezTo>
                  <a:cubicBezTo>
                    <a:pt x="11613" y="22911"/>
                    <a:pt x="11346" y="4130"/>
                    <a:pt x="9909" y="1407"/>
                  </a:cubicBezTo>
                  <a:cubicBezTo>
                    <a:pt x="9332" y="327"/>
                    <a:pt x="7726" y="1"/>
                    <a:pt x="599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6197" y="3630732"/>
              <a:ext cx="281175" cy="734554"/>
            </a:xfrm>
            <a:custGeom>
              <a:avLst/>
              <a:gdLst/>
              <a:ahLst/>
              <a:cxnLst/>
              <a:rect l="l" t="t" r="r" b="b"/>
              <a:pathLst>
                <a:path w="8773" h="22919" extrusionOk="0">
                  <a:moveTo>
                    <a:pt x="3734" y="1"/>
                  </a:moveTo>
                  <a:cubicBezTo>
                    <a:pt x="1971" y="1"/>
                    <a:pt x="217" y="455"/>
                    <a:pt x="217" y="455"/>
                  </a:cubicBezTo>
                  <a:cubicBezTo>
                    <a:pt x="217" y="455"/>
                    <a:pt x="0" y="22694"/>
                    <a:pt x="167" y="22861"/>
                  </a:cubicBezTo>
                  <a:cubicBezTo>
                    <a:pt x="209" y="22902"/>
                    <a:pt x="768" y="22918"/>
                    <a:pt x="1582" y="22918"/>
                  </a:cubicBezTo>
                  <a:cubicBezTo>
                    <a:pt x="4026" y="22918"/>
                    <a:pt x="8772" y="22777"/>
                    <a:pt x="8772" y="22777"/>
                  </a:cubicBezTo>
                  <a:cubicBezTo>
                    <a:pt x="8772" y="22777"/>
                    <a:pt x="8388" y="3111"/>
                    <a:pt x="6951" y="1106"/>
                  </a:cubicBezTo>
                  <a:cubicBezTo>
                    <a:pt x="6341" y="248"/>
                    <a:pt x="5035" y="1"/>
                    <a:pt x="37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8309" y="3954821"/>
              <a:ext cx="26794" cy="33620"/>
            </a:xfrm>
            <a:custGeom>
              <a:avLst/>
              <a:gdLst/>
              <a:ahLst/>
              <a:cxnLst/>
              <a:rect l="l" t="t" r="r" b="b"/>
              <a:pathLst>
                <a:path w="836" h="1049" extrusionOk="0">
                  <a:moveTo>
                    <a:pt x="568" y="0"/>
                  </a:moveTo>
                  <a:cubicBezTo>
                    <a:pt x="552" y="0"/>
                    <a:pt x="501" y="0"/>
                    <a:pt x="418" y="17"/>
                  </a:cubicBezTo>
                  <a:lnTo>
                    <a:pt x="351" y="34"/>
                  </a:lnTo>
                  <a:lnTo>
                    <a:pt x="401" y="84"/>
                  </a:lnTo>
                  <a:cubicBezTo>
                    <a:pt x="518" y="167"/>
                    <a:pt x="618" y="284"/>
                    <a:pt x="668" y="435"/>
                  </a:cubicBezTo>
                  <a:cubicBezTo>
                    <a:pt x="752" y="618"/>
                    <a:pt x="652" y="852"/>
                    <a:pt x="451" y="902"/>
                  </a:cubicBezTo>
                  <a:cubicBezTo>
                    <a:pt x="434" y="906"/>
                    <a:pt x="417" y="908"/>
                    <a:pt x="400" y="908"/>
                  </a:cubicBezTo>
                  <a:cubicBezTo>
                    <a:pt x="271" y="908"/>
                    <a:pt x="165" y="801"/>
                    <a:pt x="151" y="668"/>
                  </a:cubicBezTo>
                  <a:cubicBezTo>
                    <a:pt x="134" y="552"/>
                    <a:pt x="134" y="418"/>
                    <a:pt x="167" y="284"/>
                  </a:cubicBezTo>
                  <a:cubicBezTo>
                    <a:pt x="201" y="201"/>
                    <a:pt x="267" y="151"/>
                    <a:pt x="351" y="134"/>
                  </a:cubicBezTo>
                  <a:cubicBezTo>
                    <a:pt x="362" y="130"/>
                    <a:pt x="371" y="129"/>
                    <a:pt x="380" y="129"/>
                  </a:cubicBezTo>
                  <a:cubicBezTo>
                    <a:pt x="405" y="129"/>
                    <a:pt x="423" y="139"/>
                    <a:pt x="430" y="139"/>
                  </a:cubicBezTo>
                  <a:cubicBezTo>
                    <a:pt x="433" y="139"/>
                    <a:pt x="435" y="137"/>
                    <a:pt x="435" y="134"/>
                  </a:cubicBezTo>
                  <a:cubicBezTo>
                    <a:pt x="451" y="134"/>
                    <a:pt x="418" y="84"/>
                    <a:pt x="351" y="84"/>
                  </a:cubicBezTo>
                  <a:cubicBezTo>
                    <a:pt x="341" y="82"/>
                    <a:pt x="331" y="82"/>
                    <a:pt x="321" y="82"/>
                  </a:cubicBezTo>
                  <a:cubicBezTo>
                    <a:pt x="214" y="82"/>
                    <a:pt x="114" y="159"/>
                    <a:pt x="84" y="251"/>
                  </a:cubicBezTo>
                  <a:cubicBezTo>
                    <a:pt x="17" y="384"/>
                    <a:pt x="0" y="552"/>
                    <a:pt x="34" y="702"/>
                  </a:cubicBezTo>
                  <a:cubicBezTo>
                    <a:pt x="34" y="802"/>
                    <a:pt x="84" y="886"/>
                    <a:pt x="151" y="953"/>
                  </a:cubicBezTo>
                  <a:cubicBezTo>
                    <a:pt x="225" y="1014"/>
                    <a:pt x="299" y="1049"/>
                    <a:pt x="380" y="1049"/>
                  </a:cubicBezTo>
                  <a:cubicBezTo>
                    <a:pt x="409" y="1049"/>
                    <a:pt x="438" y="1045"/>
                    <a:pt x="468" y="1036"/>
                  </a:cubicBezTo>
                  <a:cubicBezTo>
                    <a:pt x="618" y="1019"/>
                    <a:pt x="752" y="902"/>
                    <a:pt x="785" y="769"/>
                  </a:cubicBezTo>
                  <a:cubicBezTo>
                    <a:pt x="836" y="635"/>
                    <a:pt x="836" y="518"/>
                    <a:pt x="785" y="384"/>
                  </a:cubicBezTo>
                  <a:cubicBezTo>
                    <a:pt x="728" y="255"/>
                    <a:pt x="633" y="137"/>
                    <a:pt x="500" y="54"/>
                  </a:cubicBezTo>
                  <a:lnTo>
                    <a:pt x="500" y="54"/>
                  </a:lnTo>
                  <a:cubicBezTo>
                    <a:pt x="544" y="32"/>
                    <a:pt x="568" y="12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50071" y="3845018"/>
              <a:ext cx="50927" cy="115733"/>
            </a:xfrm>
            <a:custGeom>
              <a:avLst/>
              <a:gdLst/>
              <a:ahLst/>
              <a:cxnLst/>
              <a:rect l="l" t="t" r="r" b="b"/>
              <a:pathLst>
                <a:path w="1589" h="3611" extrusionOk="0">
                  <a:moveTo>
                    <a:pt x="1571" y="1"/>
                  </a:moveTo>
                  <a:cubicBezTo>
                    <a:pt x="1574" y="2"/>
                    <a:pt x="1576" y="6"/>
                    <a:pt x="1575" y="13"/>
                  </a:cubicBezTo>
                  <a:lnTo>
                    <a:pt x="1575" y="13"/>
                  </a:lnTo>
                  <a:cubicBezTo>
                    <a:pt x="1579" y="9"/>
                    <a:pt x="1584" y="5"/>
                    <a:pt x="1588" y="1"/>
                  </a:cubicBezTo>
                  <a:close/>
                  <a:moveTo>
                    <a:pt x="1575" y="13"/>
                  </a:moveTo>
                  <a:cubicBezTo>
                    <a:pt x="1432" y="144"/>
                    <a:pt x="1335" y="307"/>
                    <a:pt x="1237" y="469"/>
                  </a:cubicBezTo>
                  <a:cubicBezTo>
                    <a:pt x="753" y="1271"/>
                    <a:pt x="385" y="2140"/>
                    <a:pt x="134" y="3042"/>
                  </a:cubicBezTo>
                  <a:cubicBezTo>
                    <a:pt x="68" y="3226"/>
                    <a:pt x="17" y="3426"/>
                    <a:pt x="1" y="3610"/>
                  </a:cubicBezTo>
                  <a:cubicBezTo>
                    <a:pt x="1" y="3610"/>
                    <a:pt x="2" y="3610"/>
                    <a:pt x="2" y="3610"/>
                  </a:cubicBezTo>
                  <a:cubicBezTo>
                    <a:pt x="56" y="3610"/>
                    <a:pt x="306" y="2765"/>
                    <a:pt x="736" y="1772"/>
                  </a:cubicBezTo>
                  <a:cubicBezTo>
                    <a:pt x="1143" y="848"/>
                    <a:pt x="1565" y="114"/>
                    <a:pt x="1575" y="1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98150" y="3855723"/>
              <a:ext cx="48748" cy="106630"/>
            </a:xfrm>
            <a:custGeom>
              <a:avLst/>
              <a:gdLst/>
              <a:ahLst/>
              <a:cxnLst/>
              <a:rect l="l" t="t" r="r" b="b"/>
              <a:pathLst>
                <a:path w="1521" h="3327" extrusionOk="0">
                  <a:moveTo>
                    <a:pt x="51" y="1"/>
                  </a:moveTo>
                  <a:cubicBezTo>
                    <a:pt x="51" y="1"/>
                    <a:pt x="51" y="1"/>
                    <a:pt x="50" y="1"/>
                  </a:cubicBezTo>
                  <a:cubicBezTo>
                    <a:pt x="0" y="18"/>
                    <a:pt x="368" y="736"/>
                    <a:pt x="769" y="1672"/>
                  </a:cubicBezTo>
                  <a:cubicBezTo>
                    <a:pt x="1149" y="2581"/>
                    <a:pt x="1447" y="3326"/>
                    <a:pt x="1486" y="3326"/>
                  </a:cubicBezTo>
                  <a:cubicBezTo>
                    <a:pt x="1486" y="3326"/>
                    <a:pt x="1487" y="3326"/>
                    <a:pt x="1487" y="3326"/>
                  </a:cubicBezTo>
                  <a:cubicBezTo>
                    <a:pt x="1520" y="3326"/>
                    <a:pt x="1287" y="2541"/>
                    <a:pt x="886" y="1605"/>
                  </a:cubicBezTo>
                  <a:cubicBezTo>
                    <a:pt x="489" y="697"/>
                    <a:pt x="93" y="1"/>
                    <a:pt x="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174" y="3984275"/>
              <a:ext cx="40191" cy="179961"/>
            </a:xfrm>
            <a:custGeom>
              <a:avLst/>
              <a:gdLst/>
              <a:ahLst/>
              <a:cxnLst/>
              <a:rect l="l" t="t" r="r" b="b"/>
              <a:pathLst>
                <a:path w="1254" h="5615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84"/>
                    <a:pt x="101" y="551"/>
                    <a:pt x="168" y="819"/>
                  </a:cubicBezTo>
                  <a:cubicBezTo>
                    <a:pt x="302" y="1337"/>
                    <a:pt x="469" y="2022"/>
                    <a:pt x="652" y="2807"/>
                  </a:cubicBezTo>
                  <a:cubicBezTo>
                    <a:pt x="820" y="3576"/>
                    <a:pt x="970" y="4277"/>
                    <a:pt x="1070" y="4795"/>
                  </a:cubicBezTo>
                  <a:cubicBezTo>
                    <a:pt x="1120" y="5079"/>
                    <a:pt x="1170" y="5347"/>
                    <a:pt x="1254" y="5614"/>
                  </a:cubicBezTo>
                  <a:cubicBezTo>
                    <a:pt x="1254" y="5330"/>
                    <a:pt x="1221" y="5046"/>
                    <a:pt x="1170" y="4779"/>
                  </a:cubicBezTo>
                  <a:cubicBezTo>
                    <a:pt x="1087" y="4261"/>
                    <a:pt x="953" y="3559"/>
                    <a:pt x="786" y="2774"/>
                  </a:cubicBezTo>
                  <a:cubicBezTo>
                    <a:pt x="602" y="1988"/>
                    <a:pt x="419" y="1303"/>
                    <a:pt x="268" y="802"/>
                  </a:cubicBezTo>
                  <a:cubicBezTo>
                    <a:pt x="201" y="518"/>
                    <a:pt x="118" y="2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99753" y="3984788"/>
              <a:ext cx="46088" cy="110380"/>
            </a:xfrm>
            <a:custGeom>
              <a:avLst/>
              <a:gdLst/>
              <a:ahLst/>
              <a:cxnLst/>
              <a:rect l="l" t="t" r="r" b="b"/>
              <a:pathLst>
                <a:path w="1438" h="3444" extrusionOk="0">
                  <a:moveTo>
                    <a:pt x="1404" y="1"/>
                  </a:moveTo>
                  <a:cubicBezTo>
                    <a:pt x="1287" y="134"/>
                    <a:pt x="1186" y="302"/>
                    <a:pt x="1103" y="469"/>
                  </a:cubicBezTo>
                  <a:cubicBezTo>
                    <a:pt x="668" y="1237"/>
                    <a:pt x="334" y="2056"/>
                    <a:pt x="100" y="2908"/>
                  </a:cubicBezTo>
                  <a:cubicBezTo>
                    <a:pt x="50" y="3075"/>
                    <a:pt x="0" y="3259"/>
                    <a:pt x="0" y="3443"/>
                  </a:cubicBezTo>
                  <a:cubicBezTo>
                    <a:pt x="0" y="3443"/>
                    <a:pt x="1" y="3443"/>
                    <a:pt x="1" y="3443"/>
                  </a:cubicBezTo>
                  <a:cubicBezTo>
                    <a:pt x="38" y="3443"/>
                    <a:pt x="271" y="2648"/>
                    <a:pt x="652" y="1705"/>
                  </a:cubicBezTo>
                  <a:cubicBezTo>
                    <a:pt x="1036" y="753"/>
                    <a:pt x="1437" y="18"/>
                    <a:pt x="14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62" r:id="rId8"/>
    <p:sldLayoutId id="2147483663" r:id="rId9"/>
    <p:sldLayoutId id="2147483664" r:id="rId10"/>
    <p:sldLayoutId id="2147483666" r:id="rId11"/>
    <p:sldLayoutId id="2147483676" r:id="rId12"/>
    <p:sldLayoutId id="2147483677" r:id="rId1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277054" y="969495"/>
            <a:ext cx="3625521" cy="2117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Python </a:t>
            </a:r>
            <a:br>
              <a:rPr lang="en-IN" dirty="0"/>
            </a:br>
            <a:r>
              <a:rPr lang="en-IN" dirty="0"/>
              <a:t>Modules</a:t>
            </a:r>
            <a:br>
              <a:rPr lang="en-IN" dirty="0"/>
            </a:br>
            <a:endParaRPr lang="en-IN" dirty="0"/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en-US" dirty="0"/>
              <a:t>Krishna Nimbalkar</a:t>
            </a:r>
            <a:endParaRPr dirty="0"/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2"/>
          <p:cNvSpPr txBox="1">
            <a:spLocks noGrp="1"/>
          </p:cNvSpPr>
          <p:nvPr>
            <p:ph type="title"/>
          </p:nvPr>
        </p:nvSpPr>
        <p:spPr>
          <a:xfrm>
            <a:off x="1739182" y="3196466"/>
            <a:ext cx="4666110" cy="9201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Python - </a:t>
            </a:r>
            <a:r>
              <a:rPr lang="en-IN" sz="4000" dirty="0">
                <a:solidFill>
                  <a:srgbClr val="FF0000"/>
                </a:solidFill>
              </a:rPr>
              <a:t>OS</a:t>
            </a:r>
            <a:r>
              <a:rPr lang="en-IN" sz="4000" dirty="0"/>
              <a:t> Module</a:t>
            </a:r>
          </a:p>
        </p:txBody>
      </p:sp>
      <p:sp>
        <p:nvSpPr>
          <p:cNvPr id="1928" name="Google Shape;192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42"/>
          <p:cNvSpPr/>
          <p:nvPr/>
        </p:nvSpPr>
        <p:spPr>
          <a:xfrm>
            <a:off x="1741599" y="30746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5" name="Google Shape;1965;p42"/>
          <p:cNvGrpSpPr/>
          <p:nvPr/>
        </p:nvGrpSpPr>
        <p:grpSpPr>
          <a:xfrm>
            <a:off x="6542433" y="1193579"/>
            <a:ext cx="2186002" cy="3482874"/>
            <a:chOff x="6542433" y="1193579"/>
            <a:chExt cx="2186002" cy="3482874"/>
          </a:xfrm>
        </p:grpSpPr>
        <p:sp>
          <p:nvSpPr>
            <p:cNvPr id="1966" name="Google Shape;1966;p42"/>
            <p:cNvSpPr/>
            <p:nvPr/>
          </p:nvSpPr>
          <p:spPr>
            <a:xfrm>
              <a:off x="6588489" y="3924143"/>
              <a:ext cx="469148" cy="528024"/>
            </a:xfrm>
            <a:custGeom>
              <a:avLst/>
              <a:gdLst/>
              <a:ahLst/>
              <a:cxnLst/>
              <a:rect l="l" t="t" r="r" b="b"/>
              <a:pathLst>
                <a:path w="14638" h="16475" extrusionOk="0">
                  <a:moveTo>
                    <a:pt x="10059" y="0"/>
                  </a:moveTo>
                  <a:lnTo>
                    <a:pt x="1" y="12465"/>
                  </a:lnTo>
                  <a:lnTo>
                    <a:pt x="3158" y="16475"/>
                  </a:lnTo>
                  <a:lnTo>
                    <a:pt x="14637" y="6115"/>
                  </a:lnTo>
                  <a:lnTo>
                    <a:pt x="1005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2"/>
            <p:cNvSpPr/>
            <p:nvPr/>
          </p:nvSpPr>
          <p:spPr>
            <a:xfrm>
              <a:off x="6823031" y="2566088"/>
              <a:ext cx="703690" cy="1651537"/>
            </a:xfrm>
            <a:custGeom>
              <a:avLst/>
              <a:gdLst/>
              <a:ahLst/>
              <a:cxnLst/>
              <a:rect l="l" t="t" r="r" b="b"/>
              <a:pathLst>
                <a:path w="21956" h="51530" extrusionOk="0">
                  <a:moveTo>
                    <a:pt x="2624" y="0"/>
                  </a:moveTo>
                  <a:lnTo>
                    <a:pt x="2624" y="0"/>
                  </a:lnTo>
                  <a:cubicBezTo>
                    <a:pt x="2624" y="1"/>
                    <a:pt x="9642" y="29758"/>
                    <a:pt x="9775" y="30326"/>
                  </a:cubicBezTo>
                  <a:cubicBezTo>
                    <a:pt x="9926" y="30894"/>
                    <a:pt x="1" y="41888"/>
                    <a:pt x="1" y="41888"/>
                  </a:cubicBezTo>
                  <a:lnTo>
                    <a:pt x="5632" y="51529"/>
                  </a:lnTo>
                  <a:cubicBezTo>
                    <a:pt x="5632" y="51529"/>
                    <a:pt x="20619" y="36174"/>
                    <a:pt x="21288" y="34687"/>
                  </a:cubicBezTo>
                  <a:cubicBezTo>
                    <a:pt x="21956" y="33200"/>
                    <a:pt x="17328" y="2473"/>
                    <a:pt x="17328" y="2473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2"/>
            <p:cNvSpPr/>
            <p:nvPr/>
          </p:nvSpPr>
          <p:spPr>
            <a:xfrm>
              <a:off x="7310351" y="2645348"/>
              <a:ext cx="121053" cy="363639"/>
            </a:xfrm>
            <a:custGeom>
              <a:avLst/>
              <a:gdLst/>
              <a:ahLst/>
              <a:cxnLst/>
              <a:rect l="l" t="t" r="r" b="b"/>
              <a:pathLst>
                <a:path w="3777" h="11346" extrusionOk="0">
                  <a:moveTo>
                    <a:pt x="2123" y="0"/>
                  </a:moveTo>
                  <a:lnTo>
                    <a:pt x="1805" y="67"/>
                  </a:lnTo>
                  <a:lnTo>
                    <a:pt x="1" y="2623"/>
                  </a:lnTo>
                  <a:cubicBezTo>
                    <a:pt x="1" y="2623"/>
                    <a:pt x="3727" y="11011"/>
                    <a:pt x="3777" y="11345"/>
                  </a:cubicBezTo>
                  <a:lnTo>
                    <a:pt x="21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2"/>
            <p:cNvSpPr/>
            <p:nvPr/>
          </p:nvSpPr>
          <p:spPr>
            <a:xfrm>
              <a:off x="6787712" y="2552146"/>
              <a:ext cx="964993" cy="1660639"/>
            </a:xfrm>
            <a:custGeom>
              <a:avLst/>
              <a:gdLst/>
              <a:ahLst/>
              <a:cxnLst/>
              <a:rect l="l" t="t" r="r" b="b"/>
              <a:pathLst>
                <a:path w="30109" h="51814" extrusionOk="0">
                  <a:moveTo>
                    <a:pt x="1103" y="1"/>
                  </a:moveTo>
                  <a:lnTo>
                    <a:pt x="819" y="1154"/>
                  </a:lnTo>
                  <a:cubicBezTo>
                    <a:pt x="0" y="4512"/>
                    <a:pt x="501" y="8054"/>
                    <a:pt x="2239" y="11062"/>
                  </a:cubicBezTo>
                  <a:lnTo>
                    <a:pt x="14787" y="32800"/>
                  </a:lnTo>
                  <a:cubicBezTo>
                    <a:pt x="15673" y="34337"/>
                    <a:pt x="16308" y="36008"/>
                    <a:pt x="16709" y="37745"/>
                  </a:cubicBezTo>
                  <a:lnTo>
                    <a:pt x="19833" y="51814"/>
                  </a:lnTo>
                  <a:lnTo>
                    <a:pt x="30109" y="51814"/>
                  </a:lnTo>
                  <a:cubicBezTo>
                    <a:pt x="30109" y="51814"/>
                    <a:pt x="28839" y="42173"/>
                    <a:pt x="27703" y="35122"/>
                  </a:cubicBezTo>
                  <a:cubicBezTo>
                    <a:pt x="26851" y="29809"/>
                    <a:pt x="19750" y="13318"/>
                    <a:pt x="16308" y="5531"/>
                  </a:cubicBezTo>
                  <a:lnTo>
                    <a:pt x="18430" y="2908"/>
                  </a:lnTo>
                  <a:lnTo>
                    <a:pt x="14720" y="2290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2"/>
            <p:cNvSpPr/>
            <p:nvPr/>
          </p:nvSpPr>
          <p:spPr>
            <a:xfrm>
              <a:off x="6867484" y="2821462"/>
              <a:ext cx="405945" cy="534241"/>
            </a:xfrm>
            <a:custGeom>
              <a:avLst/>
              <a:gdLst/>
              <a:ahLst/>
              <a:cxnLst/>
              <a:rect l="l" t="t" r="r" b="b"/>
              <a:pathLst>
                <a:path w="12666" h="16669" extrusionOk="0">
                  <a:moveTo>
                    <a:pt x="2370" y="0"/>
                  </a:moveTo>
                  <a:cubicBezTo>
                    <a:pt x="2089" y="0"/>
                    <a:pt x="1811" y="34"/>
                    <a:pt x="1538" y="103"/>
                  </a:cubicBezTo>
                  <a:cubicBezTo>
                    <a:pt x="903" y="219"/>
                    <a:pt x="352" y="604"/>
                    <a:pt x="1" y="1138"/>
                  </a:cubicBezTo>
                  <a:lnTo>
                    <a:pt x="1" y="1155"/>
                  </a:lnTo>
                  <a:lnTo>
                    <a:pt x="1" y="1172"/>
                  </a:lnTo>
                  <a:cubicBezTo>
                    <a:pt x="101" y="1322"/>
                    <a:pt x="168" y="1439"/>
                    <a:pt x="218" y="1523"/>
                  </a:cubicBezTo>
                  <a:cubicBezTo>
                    <a:pt x="235" y="1556"/>
                    <a:pt x="268" y="1590"/>
                    <a:pt x="301" y="1623"/>
                  </a:cubicBezTo>
                  <a:cubicBezTo>
                    <a:pt x="285" y="1590"/>
                    <a:pt x="268" y="1539"/>
                    <a:pt x="235" y="1506"/>
                  </a:cubicBezTo>
                  <a:cubicBezTo>
                    <a:pt x="186" y="1426"/>
                    <a:pt x="138" y="1315"/>
                    <a:pt x="60" y="1158"/>
                  </a:cubicBezTo>
                  <a:lnTo>
                    <a:pt x="60" y="1158"/>
                  </a:lnTo>
                  <a:cubicBezTo>
                    <a:pt x="412" y="648"/>
                    <a:pt x="959" y="302"/>
                    <a:pt x="1571" y="203"/>
                  </a:cubicBezTo>
                  <a:cubicBezTo>
                    <a:pt x="1820" y="148"/>
                    <a:pt x="2073" y="123"/>
                    <a:pt x="2329" y="123"/>
                  </a:cubicBezTo>
                  <a:cubicBezTo>
                    <a:pt x="2538" y="123"/>
                    <a:pt x="2748" y="139"/>
                    <a:pt x="2958" y="169"/>
                  </a:cubicBezTo>
                  <a:cubicBezTo>
                    <a:pt x="3493" y="286"/>
                    <a:pt x="4028" y="437"/>
                    <a:pt x="4562" y="637"/>
                  </a:cubicBezTo>
                  <a:cubicBezTo>
                    <a:pt x="5164" y="821"/>
                    <a:pt x="5748" y="1072"/>
                    <a:pt x="6317" y="1356"/>
                  </a:cubicBezTo>
                  <a:cubicBezTo>
                    <a:pt x="6935" y="1673"/>
                    <a:pt x="7419" y="2191"/>
                    <a:pt x="7687" y="2843"/>
                  </a:cubicBezTo>
                  <a:cubicBezTo>
                    <a:pt x="7804" y="3177"/>
                    <a:pt x="7837" y="3544"/>
                    <a:pt x="7737" y="3895"/>
                  </a:cubicBezTo>
                  <a:cubicBezTo>
                    <a:pt x="7620" y="4246"/>
                    <a:pt x="7469" y="4597"/>
                    <a:pt x="7286" y="4931"/>
                  </a:cubicBezTo>
                  <a:cubicBezTo>
                    <a:pt x="7085" y="5299"/>
                    <a:pt x="6968" y="5700"/>
                    <a:pt x="6968" y="6118"/>
                  </a:cubicBezTo>
                  <a:cubicBezTo>
                    <a:pt x="7002" y="6552"/>
                    <a:pt x="7202" y="6953"/>
                    <a:pt x="7520" y="7254"/>
                  </a:cubicBezTo>
                  <a:cubicBezTo>
                    <a:pt x="7887" y="7588"/>
                    <a:pt x="8322" y="7855"/>
                    <a:pt x="8789" y="8006"/>
                  </a:cubicBezTo>
                  <a:cubicBezTo>
                    <a:pt x="9241" y="8173"/>
                    <a:pt x="9692" y="8306"/>
                    <a:pt x="10109" y="8524"/>
                  </a:cubicBezTo>
                  <a:cubicBezTo>
                    <a:pt x="10895" y="8908"/>
                    <a:pt x="11530" y="9543"/>
                    <a:pt x="11947" y="10328"/>
                  </a:cubicBezTo>
                  <a:cubicBezTo>
                    <a:pt x="12332" y="11030"/>
                    <a:pt x="12515" y="11815"/>
                    <a:pt x="12482" y="12617"/>
                  </a:cubicBezTo>
                  <a:cubicBezTo>
                    <a:pt x="12449" y="13302"/>
                    <a:pt x="12231" y="13987"/>
                    <a:pt x="11847" y="14572"/>
                  </a:cubicBezTo>
                  <a:cubicBezTo>
                    <a:pt x="11296" y="15424"/>
                    <a:pt x="10494" y="16076"/>
                    <a:pt x="9525" y="16410"/>
                  </a:cubicBezTo>
                  <a:cubicBezTo>
                    <a:pt x="9174" y="16527"/>
                    <a:pt x="8806" y="16610"/>
                    <a:pt x="8439" y="16661"/>
                  </a:cubicBezTo>
                  <a:cubicBezTo>
                    <a:pt x="8472" y="16666"/>
                    <a:pt x="8505" y="16668"/>
                    <a:pt x="8539" y="16668"/>
                  </a:cubicBezTo>
                  <a:cubicBezTo>
                    <a:pt x="8606" y="16668"/>
                    <a:pt x="8672" y="16661"/>
                    <a:pt x="8739" y="16661"/>
                  </a:cubicBezTo>
                  <a:cubicBezTo>
                    <a:pt x="9007" y="16627"/>
                    <a:pt x="9291" y="16577"/>
                    <a:pt x="9558" y="16494"/>
                  </a:cubicBezTo>
                  <a:cubicBezTo>
                    <a:pt x="10544" y="16159"/>
                    <a:pt x="11396" y="15508"/>
                    <a:pt x="11947" y="14639"/>
                  </a:cubicBezTo>
                  <a:cubicBezTo>
                    <a:pt x="12348" y="14037"/>
                    <a:pt x="12582" y="13336"/>
                    <a:pt x="12632" y="12617"/>
                  </a:cubicBezTo>
                  <a:cubicBezTo>
                    <a:pt x="12666" y="11798"/>
                    <a:pt x="12482" y="10980"/>
                    <a:pt x="12098" y="10245"/>
                  </a:cubicBezTo>
                  <a:cubicBezTo>
                    <a:pt x="11663" y="9426"/>
                    <a:pt x="10995" y="8774"/>
                    <a:pt x="10176" y="8356"/>
                  </a:cubicBezTo>
                  <a:cubicBezTo>
                    <a:pt x="9341" y="7922"/>
                    <a:pt x="8338" y="7805"/>
                    <a:pt x="7637" y="7120"/>
                  </a:cubicBezTo>
                  <a:cubicBezTo>
                    <a:pt x="7353" y="6853"/>
                    <a:pt x="7185" y="6502"/>
                    <a:pt x="7152" y="6118"/>
                  </a:cubicBezTo>
                  <a:cubicBezTo>
                    <a:pt x="7152" y="5733"/>
                    <a:pt x="7252" y="5349"/>
                    <a:pt x="7453" y="5015"/>
                  </a:cubicBezTo>
                  <a:cubicBezTo>
                    <a:pt x="7637" y="4681"/>
                    <a:pt x="7804" y="4313"/>
                    <a:pt x="7921" y="3929"/>
                  </a:cubicBezTo>
                  <a:cubicBezTo>
                    <a:pt x="8004" y="3544"/>
                    <a:pt x="7987" y="3143"/>
                    <a:pt x="7837" y="2776"/>
                  </a:cubicBezTo>
                  <a:cubicBezTo>
                    <a:pt x="7570" y="2108"/>
                    <a:pt x="7052" y="1539"/>
                    <a:pt x="6383" y="1222"/>
                  </a:cubicBezTo>
                  <a:cubicBezTo>
                    <a:pt x="5815" y="921"/>
                    <a:pt x="5214" y="687"/>
                    <a:pt x="4596" y="487"/>
                  </a:cubicBezTo>
                  <a:cubicBezTo>
                    <a:pt x="4078" y="303"/>
                    <a:pt x="3526" y="153"/>
                    <a:pt x="2975" y="52"/>
                  </a:cubicBezTo>
                  <a:cubicBezTo>
                    <a:pt x="2773" y="18"/>
                    <a:pt x="2571" y="0"/>
                    <a:pt x="23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2"/>
            <p:cNvSpPr/>
            <p:nvPr/>
          </p:nvSpPr>
          <p:spPr>
            <a:xfrm>
              <a:off x="7434609" y="3271348"/>
              <a:ext cx="275277" cy="628180"/>
            </a:xfrm>
            <a:custGeom>
              <a:avLst/>
              <a:gdLst/>
              <a:ahLst/>
              <a:cxnLst/>
              <a:rect l="l" t="t" r="r" b="b"/>
              <a:pathLst>
                <a:path w="8589" h="19600" extrusionOk="0">
                  <a:moveTo>
                    <a:pt x="3275" y="0"/>
                  </a:moveTo>
                  <a:lnTo>
                    <a:pt x="3275" y="0"/>
                  </a:lnTo>
                  <a:cubicBezTo>
                    <a:pt x="2958" y="134"/>
                    <a:pt x="2657" y="301"/>
                    <a:pt x="2389" y="518"/>
                  </a:cubicBezTo>
                  <a:cubicBezTo>
                    <a:pt x="1671" y="1120"/>
                    <a:pt x="1153" y="1939"/>
                    <a:pt x="919" y="2858"/>
                  </a:cubicBezTo>
                  <a:cubicBezTo>
                    <a:pt x="769" y="3492"/>
                    <a:pt x="769" y="4144"/>
                    <a:pt x="919" y="4779"/>
                  </a:cubicBezTo>
                  <a:cubicBezTo>
                    <a:pt x="1103" y="5497"/>
                    <a:pt x="1337" y="6183"/>
                    <a:pt x="1604" y="6868"/>
                  </a:cubicBezTo>
                  <a:cubicBezTo>
                    <a:pt x="1855" y="7586"/>
                    <a:pt x="2089" y="8388"/>
                    <a:pt x="1938" y="9207"/>
                  </a:cubicBezTo>
                  <a:cubicBezTo>
                    <a:pt x="1805" y="10009"/>
                    <a:pt x="1287" y="10744"/>
                    <a:pt x="953" y="11579"/>
                  </a:cubicBezTo>
                  <a:cubicBezTo>
                    <a:pt x="0" y="13969"/>
                    <a:pt x="969" y="16675"/>
                    <a:pt x="3208" y="17929"/>
                  </a:cubicBezTo>
                  <a:cubicBezTo>
                    <a:pt x="3776" y="18246"/>
                    <a:pt x="4394" y="18463"/>
                    <a:pt x="5029" y="18547"/>
                  </a:cubicBezTo>
                  <a:cubicBezTo>
                    <a:pt x="5614" y="18647"/>
                    <a:pt x="6132" y="18697"/>
                    <a:pt x="6600" y="18764"/>
                  </a:cubicBezTo>
                  <a:cubicBezTo>
                    <a:pt x="6984" y="18831"/>
                    <a:pt x="7369" y="18931"/>
                    <a:pt x="7736" y="19065"/>
                  </a:cubicBezTo>
                  <a:cubicBezTo>
                    <a:pt x="8037" y="19198"/>
                    <a:pt x="8321" y="19382"/>
                    <a:pt x="8588" y="19599"/>
                  </a:cubicBezTo>
                  <a:cubicBezTo>
                    <a:pt x="8521" y="19533"/>
                    <a:pt x="8471" y="19466"/>
                    <a:pt x="8405" y="19416"/>
                  </a:cubicBezTo>
                  <a:cubicBezTo>
                    <a:pt x="8204" y="19249"/>
                    <a:pt x="7987" y="19115"/>
                    <a:pt x="7770" y="18998"/>
                  </a:cubicBezTo>
                  <a:cubicBezTo>
                    <a:pt x="7402" y="18848"/>
                    <a:pt x="7001" y="18731"/>
                    <a:pt x="6617" y="18664"/>
                  </a:cubicBezTo>
                  <a:cubicBezTo>
                    <a:pt x="6149" y="18580"/>
                    <a:pt x="5631" y="18530"/>
                    <a:pt x="5046" y="18430"/>
                  </a:cubicBezTo>
                  <a:cubicBezTo>
                    <a:pt x="4428" y="18330"/>
                    <a:pt x="3826" y="18112"/>
                    <a:pt x="3275" y="17795"/>
                  </a:cubicBezTo>
                  <a:cubicBezTo>
                    <a:pt x="2657" y="17444"/>
                    <a:pt x="2105" y="16943"/>
                    <a:pt x="1688" y="16358"/>
                  </a:cubicBezTo>
                  <a:cubicBezTo>
                    <a:pt x="719" y="14988"/>
                    <a:pt x="518" y="13217"/>
                    <a:pt x="1120" y="11646"/>
                  </a:cubicBezTo>
                  <a:cubicBezTo>
                    <a:pt x="1454" y="10844"/>
                    <a:pt x="1972" y="10092"/>
                    <a:pt x="2122" y="9240"/>
                  </a:cubicBezTo>
                  <a:cubicBezTo>
                    <a:pt x="2272" y="8371"/>
                    <a:pt x="2022" y="7536"/>
                    <a:pt x="1771" y="6817"/>
                  </a:cubicBezTo>
                  <a:cubicBezTo>
                    <a:pt x="1504" y="6132"/>
                    <a:pt x="1253" y="5447"/>
                    <a:pt x="1069" y="4746"/>
                  </a:cubicBezTo>
                  <a:cubicBezTo>
                    <a:pt x="919" y="4127"/>
                    <a:pt x="902" y="3492"/>
                    <a:pt x="1053" y="2891"/>
                  </a:cubicBezTo>
                  <a:cubicBezTo>
                    <a:pt x="1253" y="1989"/>
                    <a:pt x="1738" y="1187"/>
                    <a:pt x="2440" y="585"/>
                  </a:cubicBezTo>
                  <a:cubicBezTo>
                    <a:pt x="2707" y="368"/>
                    <a:pt x="2974" y="184"/>
                    <a:pt x="327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7399802" y="4034427"/>
              <a:ext cx="156372" cy="193903"/>
            </a:xfrm>
            <a:custGeom>
              <a:avLst/>
              <a:gdLst/>
              <a:ahLst/>
              <a:cxnLst/>
              <a:rect l="l" t="t" r="r" b="b"/>
              <a:pathLst>
                <a:path w="4879" h="6050" extrusionOk="0">
                  <a:moveTo>
                    <a:pt x="0" y="1"/>
                  </a:moveTo>
                  <a:cubicBezTo>
                    <a:pt x="0" y="34"/>
                    <a:pt x="451" y="151"/>
                    <a:pt x="1120" y="486"/>
                  </a:cubicBezTo>
                  <a:cubicBezTo>
                    <a:pt x="1504" y="686"/>
                    <a:pt x="1871" y="920"/>
                    <a:pt x="2206" y="1187"/>
                  </a:cubicBezTo>
                  <a:cubicBezTo>
                    <a:pt x="3041" y="1839"/>
                    <a:pt x="3726" y="2691"/>
                    <a:pt x="4177" y="3643"/>
                  </a:cubicBezTo>
                  <a:cubicBezTo>
                    <a:pt x="4361" y="4028"/>
                    <a:pt x="4511" y="4445"/>
                    <a:pt x="4628" y="4863"/>
                  </a:cubicBezTo>
                  <a:cubicBezTo>
                    <a:pt x="4812" y="5582"/>
                    <a:pt x="4829" y="6049"/>
                    <a:pt x="4862" y="6049"/>
                  </a:cubicBezTo>
                  <a:cubicBezTo>
                    <a:pt x="4879" y="5932"/>
                    <a:pt x="4879" y="5832"/>
                    <a:pt x="4879" y="5715"/>
                  </a:cubicBezTo>
                  <a:cubicBezTo>
                    <a:pt x="4879" y="5598"/>
                    <a:pt x="4862" y="5465"/>
                    <a:pt x="4846" y="5331"/>
                  </a:cubicBezTo>
                  <a:cubicBezTo>
                    <a:pt x="4829" y="5164"/>
                    <a:pt x="4795" y="4997"/>
                    <a:pt x="4762" y="4830"/>
                  </a:cubicBezTo>
                  <a:cubicBezTo>
                    <a:pt x="4662" y="4395"/>
                    <a:pt x="4528" y="3978"/>
                    <a:pt x="4328" y="3577"/>
                  </a:cubicBezTo>
                  <a:cubicBezTo>
                    <a:pt x="3876" y="2574"/>
                    <a:pt x="3191" y="1705"/>
                    <a:pt x="2306" y="1054"/>
                  </a:cubicBezTo>
                  <a:cubicBezTo>
                    <a:pt x="1955" y="786"/>
                    <a:pt x="1571" y="552"/>
                    <a:pt x="1170" y="369"/>
                  </a:cubicBezTo>
                  <a:cubicBezTo>
                    <a:pt x="1019" y="285"/>
                    <a:pt x="852" y="235"/>
                    <a:pt x="702" y="168"/>
                  </a:cubicBezTo>
                  <a:cubicBezTo>
                    <a:pt x="585" y="118"/>
                    <a:pt x="451" y="85"/>
                    <a:pt x="334" y="68"/>
                  </a:cubicBezTo>
                  <a:cubicBezTo>
                    <a:pt x="234" y="18"/>
                    <a:pt x="117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7173273" y="2622849"/>
              <a:ext cx="213165" cy="312295"/>
            </a:xfrm>
            <a:custGeom>
              <a:avLst/>
              <a:gdLst/>
              <a:ahLst/>
              <a:cxnLst/>
              <a:rect l="l" t="t" r="r" b="b"/>
              <a:pathLst>
                <a:path w="6651" h="9744" extrusionOk="0">
                  <a:moveTo>
                    <a:pt x="1404" y="0"/>
                  </a:moveTo>
                  <a:cubicBezTo>
                    <a:pt x="1404" y="0"/>
                    <a:pt x="1370" y="34"/>
                    <a:pt x="1304" y="101"/>
                  </a:cubicBezTo>
                  <a:cubicBezTo>
                    <a:pt x="1220" y="201"/>
                    <a:pt x="1120" y="318"/>
                    <a:pt x="1053" y="418"/>
                  </a:cubicBezTo>
                  <a:cubicBezTo>
                    <a:pt x="769" y="836"/>
                    <a:pt x="535" y="1287"/>
                    <a:pt x="368" y="1772"/>
                  </a:cubicBezTo>
                  <a:cubicBezTo>
                    <a:pt x="117" y="2473"/>
                    <a:pt x="0" y="3225"/>
                    <a:pt x="17" y="3977"/>
                  </a:cubicBezTo>
                  <a:cubicBezTo>
                    <a:pt x="50" y="5865"/>
                    <a:pt x="986" y="7619"/>
                    <a:pt x="2557" y="8655"/>
                  </a:cubicBezTo>
                  <a:cubicBezTo>
                    <a:pt x="3175" y="9090"/>
                    <a:pt x="3877" y="9407"/>
                    <a:pt x="4595" y="9574"/>
                  </a:cubicBezTo>
                  <a:cubicBezTo>
                    <a:pt x="5045" y="9679"/>
                    <a:pt x="5495" y="9744"/>
                    <a:pt x="5945" y="9744"/>
                  </a:cubicBezTo>
                  <a:cubicBezTo>
                    <a:pt x="5997" y="9744"/>
                    <a:pt x="6048" y="9743"/>
                    <a:pt x="6099" y="9741"/>
                  </a:cubicBezTo>
                  <a:cubicBezTo>
                    <a:pt x="6233" y="9741"/>
                    <a:pt x="6383" y="9725"/>
                    <a:pt x="6517" y="9708"/>
                  </a:cubicBezTo>
                  <a:cubicBezTo>
                    <a:pt x="6600" y="9691"/>
                    <a:pt x="6650" y="9675"/>
                    <a:pt x="6650" y="9675"/>
                  </a:cubicBezTo>
                  <a:cubicBezTo>
                    <a:pt x="6650" y="9666"/>
                    <a:pt x="6625" y="9663"/>
                    <a:pt x="6577" y="9663"/>
                  </a:cubicBezTo>
                  <a:cubicBezTo>
                    <a:pt x="6510" y="9663"/>
                    <a:pt x="6399" y="9668"/>
                    <a:pt x="6250" y="9668"/>
                  </a:cubicBezTo>
                  <a:cubicBezTo>
                    <a:pt x="5898" y="9668"/>
                    <a:pt x="5333" y="9641"/>
                    <a:pt x="4629" y="9457"/>
                  </a:cubicBezTo>
                  <a:cubicBezTo>
                    <a:pt x="3927" y="9257"/>
                    <a:pt x="3259" y="8939"/>
                    <a:pt x="2657" y="8522"/>
                  </a:cubicBezTo>
                  <a:cubicBezTo>
                    <a:pt x="1153" y="7486"/>
                    <a:pt x="234" y="5798"/>
                    <a:pt x="184" y="3977"/>
                  </a:cubicBezTo>
                  <a:cubicBezTo>
                    <a:pt x="167" y="3242"/>
                    <a:pt x="268" y="2507"/>
                    <a:pt x="485" y="1805"/>
                  </a:cubicBezTo>
                  <a:cubicBezTo>
                    <a:pt x="886" y="619"/>
                    <a:pt x="1437" y="17"/>
                    <a:pt x="14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2"/>
            <p:cNvSpPr/>
            <p:nvPr/>
          </p:nvSpPr>
          <p:spPr>
            <a:xfrm>
              <a:off x="6893733" y="3575503"/>
              <a:ext cx="311173" cy="452802"/>
            </a:xfrm>
            <a:custGeom>
              <a:avLst/>
              <a:gdLst/>
              <a:ahLst/>
              <a:cxnLst/>
              <a:rect l="l" t="t" r="r" b="b"/>
              <a:pathLst>
                <a:path w="9709" h="14128" extrusionOk="0">
                  <a:moveTo>
                    <a:pt x="6216" y="1"/>
                  </a:moveTo>
                  <a:cubicBezTo>
                    <a:pt x="6266" y="34"/>
                    <a:pt x="6333" y="84"/>
                    <a:pt x="6400" y="118"/>
                  </a:cubicBezTo>
                  <a:cubicBezTo>
                    <a:pt x="6517" y="185"/>
                    <a:pt x="6701" y="302"/>
                    <a:pt x="6935" y="452"/>
                  </a:cubicBezTo>
                  <a:cubicBezTo>
                    <a:pt x="7569" y="870"/>
                    <a:pt x="8138" y="1388"/>
                    <a:pt x="8605" y="2006"/>
                  </a:cubicBezTo>
                  <a:cubicBezTo>
                    <a:pt x="8940" y="2424"/>
                    <a:pt x="9173" y="2891"/>
                    <a:pt x="9341" y="3393"/>
                  </a:cubicBezTo>
                  <a:cubicBezTo>
                    <a:pt x="9508" y="3961"/>
                    <a:pt x="9541" y="4579"/>
                    <a:pt x="9441" y="5164"/>
                  </a:cubicBezTo>
                  <a:cubicBezTo>
                    <a:pt x="9324" y="5815"/>
                    <a:pt x="9023" y="6434"/>
                    <a:pt x="8539" y="6885"/>
                  </a:cubicBezTo>
                  <a:cubicBezTo>
                    <a:pt x="8054" y="7369"/>
                    <a:pt x="7269" y="7536"/>
                    <a:pt x="6767" y="8155"/>
                  </a:cubicBezTo>
                  <a:cubicBezTo>
                    <a:pt x="6517" y="8455"/>
                    <a:pt x="6350" y="8806"/>
                    <a:pt x="6266" y="9174"/>
                  </a:cubicBezTo>
                  <a:cubicBezTo>
                    <a:pt x="6183" y="9525"/>
                    <a:pt x="6133" y="9892"/>
                    <a:pt x="6099" y="10243"/>
                  </a:cubicBezTo>
                  <a:cubicBezTo>
                    <a:pt x="6049" y="10945"/>
                    <a:pt x="5999" y="11630"/>
                    <a:pt x="5765" y="12215"/>
                  </a:cubicBezTo>
                  <a:cubicBezTo>
                    <a:pt x="5548" y="12766"/>
                    <a:pt x="5130" y="13234"/>
                    <a:pt x="4612" y="13518"/>
                  </a:cubicBezTo>
                  <a:cubicBezTo>
                    <a:pt x="4144" y="13769"/>
                    <a:pt x="3643" y="13936"/>
                    <a:pt x="3108" y="13986"/>
                  </a:cubicBezTo>
                  <a:cubicBezTo>
                    <a:pt x="2924" y="13998"/>
                    <a:pt x="2739" y="14004"/>
                    <a:pt x="2553" y="14004"/>
                  </a:cubicBezTo>
                  <a:cubicBezTo>
                    <a:pt x="1981" y="14004"/>
                    <a:pt x="1404" y="13945"/>
                    <a:pt x="836" y="13819"/>
                  </a:cubicBezTo>
                  <a:lnTo>
                    <a:pt x="218" y="13685"/>
                  </a:lnTo>
                  <a:cubicBezTo>
                    <a:pt x="134" y="13668"/>
                    <a:pt x="67" y="13668"/>
                    <a:pt x="0" y="13652"/>
                  </a:cubicBezTo>
                  <a:lnTo>
                    <a:pt x="0" y="13652"/>
                  </a:lnTo>
                  <a:cubicBezTo>
                    <a:pt x="67" y="13685"/>
                    <a:pt x="134" y="13718"/>
                    <a:pt x="201" y="13735"/>
                  </a:cubicBezTo>
                  <a:cubicBezTo>
                    <a:pt x="351" y="13769"/>
                    <a:pt x="552" y="13819"/>
                    <a:pt x="819" y="13886"/>
                  </a:cubicBezTo>
                  <a:cubicBezTo>
                    <a:pt x="1449" y="14054"/>
                    <a:pt x="2102" y="14128"/>
                    <a:pt x="2750" y="14128"/>
                  </a:cubicBezTo>
                  <a:cubicBezTo>
                    <a:pt x="2875" y="14128"/>
                    <a:pt x="3000" y="14125"/>
                    <a:pt x="3125" y="14119"/>
                  </a:cubicBezTo>
                  <a:cubicBezTo>
                    <a:pt x="3676" y="14069"/>
                    <a:pt x="4194" y="13902"/>
                    <a:pt x="4679" y="13652"/>
                  </a:cubicBezTo>
                  <a:cubicBezTo>
                    <a:pt x="5247" y="13351"/>
                    <a:pt x="5681" y="12866"/>
                    <a:pt x="5932" y="12282"/>
                  </a:cubicBezTo>
                  <a:cubicBezTo>
                    <a:pt x="6183" y="11663"/>
                    <a:pt x="6216" y="10962"/>
                    <a:pt x="6283" y="10260"/>
                  </a:cubicBezTo>
                  <a:cubicBezTo>
                    <a:pt x="6350" y="9575"/>
                    <a:pt x="6433" y="8823"/>
                    <a:pt x="6901" y="8271"/>
                  </a:cubicBezTo>
                  <a:cubicBezTo>
                    <a:pt x="7352" y="7703"/>
                    <a:pt x="8121" y="7536"/>
                    <a:pt x="8655" y="7018"/>
                  </a:cubicBezTo>
                  <a:cubicBezTo>
                    <a:pt x="9157" y="6534"/>
                    <a:pt x="9491" y="5899"/>
                    <a:pt x="9608" y="5197"/>
                  </a:cubicBezTo>
                  <a:cubicBezTo>
                    <a:pt x="9708" y="4579"/>
                    <a:pt x="9658" y="3944"/>
                    <a:pt x="9474" y="3342"/>
                  </a:cubicBezTo>
                  <a:cubicBezTo>
                    <a:pt x="9307" y="2825"/>
                    <a:pt x="9057" y="2340"/>
                    <a:pt x="8722" y="1922"/>
                  </a:cubicBezTo>
                  <a:cubicBezTo>
                    <a:pt x="8221" y="1304"/>
                    <a:pt x="7636" y="786"/>
                    <a:pt x="6968" y="385"/>
                  </a:cubicBezTo>
                  <a:cubicBezTo>
                    <a:pt x="6734" y="251"/>
                    <a:pt x="6550" y="151"/>
                    <a:pt x="6417" y="84"/>
                  </a:cubicBezTo>
                  <a:cubicBezTo>
                    <a:pt x="6350" y="51"/>
                    <a:pt x="6283" y="18"/>
                    <a:pt x="62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2"/>
            <p:cNvSpPr/>
            <p:nvPr/>
          </p:nvSpPr>
          <p:spPr>
            <a:xfrm>
              <a:off x="6894791" y="1202296"/>
              <a:ext cx="649077" cy="652410"/>
            </a:xfrm>
            <a:custGeom>
              <a:avLst/>
              <a:gdLst/>
              <a:ahLst/>
              <a:cxnLst/>
              <a:rect l="l" t="t" r="r" b="b"/>
              <a:pathLst>
                <a:path w="20252" h="20356" extrusionOk="0">
                  <a:moveTo>
                    <a:pt x="6362" y="0"/>
                  </a:moveTo>
                  <a:cubicBezTo>
                    <a:pt x="4673" y="0"/>
                    <a:pt x="3009" y="1120"/>
                    <a:pt x="2173" y="2636"/>
                  </a:cubicBezTo>
                  <a:cubicBezTo>
                    <a:pt x="1187" y="4424"/>
                    <a:pt x="1170" y="6612"/>
                    <a:pt x="1638" y="8601"/>
                  </a:cubicBezTo>
                  <a:cubicBezTo>
                    <a:pt x="1839" y="9436"/>
                    <a:pt x="2106" y="10305"/>
                    <a:pt x="1922" y="11140"/>
                  </a:cubicBezTo>
                  <a:cubicBezTo>
                    <a:pt x="1705" y="12043"/>
                    <a:pt x="1003" y="12728"/>
                    <a:pt x="653" y="13597"/>
                  </a:cubicBezTo>
                  <a:cubicBezTo>
                    <a:pt x="1" y="15234"/>
                    <a:pt x="836" y="17072"/>
                    <a:pt x="1655" y="18659"/>
                  </a:cubicBezTo>
                  <a:cubicBezTo>
                    <a:pt x="2023" y="19378"/>
                    <a:pt x="2490" y="20180"/>
                    <a:pt x="3292" y="20330"/>
                  </a:cubicBezTo>
                  <a:cubicBezTo>
                    <a:pt x="3383" y="20347"/>
                    <a:pt x="3473" y="20355"/>
                    <a:pt x="3562" y="20355"/>
                  </a:cubicBezTo>
                  <a:cubicBezTo>
                    <a:pt x="4339" y="20355"/>
                    <a:pt x="5040" y="19742"/>
                    <a:pt x="5715" y="19277"/>
                  </a:cubicBezTo>
                  <a:cubicBezTo>
                    <a:pt x="6775" y="18566"/>
                    <a:pt x="8029" y="18189"/>
                    <a:pt x="9294" y="18189"/>
                  </a:cubicBezTo>
                  <a:cubicBezTo>
                    <a:pt x="9605" y="18189"/>
                    <a:pt x="9917" y="18212"/>
                    <a:pt x="10227" y="18258"/>
                  </a:cubicBezTo>
                  <a:cubicBezTo>
                    <a:pt x="11998" y="18542"/>
                    <a:pt x="13635" y="19561"/>
                    <a:pt x="15423" y="19595"/>
                  </a:cubicBezTo>
                  <a:cubicBezTo>
                    <a:pt x="15439" y="19595"/>
                    <a:pt x="15455" y="19595"/>
                    <a:pt x="15472" y="19595"/>
                  </a:cubicBezTo>
                  <a:cubicBezTo>
                    <a:pt x="17107" y="19595"/>
                    <a:pt x="18623" y="18763"/>
                    <a:pt x="19516" y="17406"/>
                  </a:cubicBezTo>
                  <a:cubicBezTo>
                    <a:pt x="20051" y="16571"/>
                    <a:pt x="20252" y="15317"/>
                    <a:pt x="19466" y="14699"/>
                  </a:cubicBezTo>
                  <a:cubicBezTo>
                    <a:pt x="18965" y="14298"/>
                    <a:pt x="18180" y="14315"/>
                    <a:pt x="17745" y="13830"/>
                  </a:cubicBezTo>
                  <a:cubicBezTo>
                    <a:pt x="17194" y="13262"/>
                    <a:pt x="17428" y="12343"/>
                    <a:pt x="17712" y="11608"/>
                  </a:cubicBezTo>
                  <a:cubicBezTo>
                    <a:pt x="17996" y="10856"/>
                    <a:pt x="18263" y="9971"/>
                    <a:pt x="17779" y="9353"/>
                  </a:cubicBezTo>
                  <a:cubicBezTo>
                    <a:pt x="17211" y="8651"/>
                    <a:pt x="16008" y="8784"/>
                    <a:pt x="15490" y="8083"/>
                  </a:cubicBezTo>
                  <a:cubicBezTo>
                    <a:pt x="14938" y="7331"/>
                    <a:pt x="15523" y="6278"/>
                    <a:pt x="15490" y="5343"/>
                  </a:cubicBezTo>
                  <a:cubicBezTo>
                    <a:pt x="15473" y="4524"/>
                    <a:pt x="14938" y="3772"/>
                    <a:pt x="14270" y="3271"/>
                  </a:cubicBezTo>
                  <a:cubicBezTo>
                    <a:pt x="13602" y="2786"/>
                    <a:pt x="13501" y="2636"/>
                    <a:pt x="12582" y="948"/>
                  </a:cubicBezTo>
                  <a:lnTo>
                    <a:pt x="7269" y="113"/>
                  </a:lnTo>
                  <a:cubicBezTo>
                    <a:pt x="6969" y="37"/>
                    <a:pt x="6665" y="0"/>
                    <a:pt x="63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2"/>
            <p:cNvSpPr/>
            <p:nvPr/>
          </p:nvSpPr>
          <p:spPr>
            <a:xfrm>
              <a:off x="6742585" y="1726122"/>
              <a:ext cx="1021914" cy="919258"/>
            </a:xfrm>
            <a:custGeom>
              <a:avLst/>
              <a:gdLst/>
              <a:ahLst/>
              <a:cxnLst/>
              <a:rect l="l" t="t" r="r" b="b"/>
              <a:pathLst>
                <a:path w="31885" h="28682" extrusionOk="0">
                  <a:moveTo>
                    <a:pt x="7711" y="0"/>
                  </a:moveTo>
                  <a:cubicBezTo>
                    <a:pt x="5066" y="0"/>
                    <a:pt x="1" y="900"/>
                    <a:pt x="372" y="7862"/>
                  </a:cubicBezTo>
                  <a:cubicBezTo>
                    <a:pt x="539" y="11288"/>
                    <a:pt x="4165" y="17954"/>
                    <a:pt x="4817" y="19592"/>
                  </a:cubicBezTo>
                  <a:cubicBezTo>
                    <a:pt x="4165" y="21664"/>
                    <a:pt x="2260" y="24888"/>
                    <a:pt x="1843" y="27344"/>
                  </a:cubicBezTo>
                  <a:lnTo>
                    <a:pt x="19838" y="28681"/>
                  </a:lnTo>
                  <a:lnTo>
                    <a:pt x="19721" y="17854"/>
                  </a:lnTo>
                  <a:lnTo>
                    <a:pt x="20991" y="18623"/>
                  </a:lnTo>
                  <a:lnTo>
                    <a:pt x="31885" y="18088"/>
                  </a:lnTo>
                  <a:lnTo>
                    <a:pt x="31517" y="12842"/>
                  </a:lnTo>
                  <a:lnTo>
                    <a:pt x="23614" y="13159"/>
                  </a:lnTo>
                  <a:cubicBezTo>
                    <a:pt x="21829" y="1309"/>
                    <a:pt x="17445" y="703"/>
                    <a:pt x="16567" y="703"/>
                  </a:cubicBezTo>
                  <a:cubicBezTo>
                    <a:pt x="16467" y="703"/>
                    <a:pt x="16412" y="711"/>
                    <a:pt x="16412" y="711"/>
                  </a:cubicBezTo>
                  <a:lnTo>
                    <a:pt x="9261" y="110"/>
                  </a:lnTo>
                  <a:cubicBezTo>
                    <a:pt x="9261" y="110"/>
                    <a:pt x="8633" y="0"/>
                    <a:pt x="7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2"/>
            <p:cNvSpPr/>
            <p:nvPr/>
          </p:nvSpPr>
          <p:spPr>
            <a:xfrm>
              <a:off x="7382656" y="2039667"/>
              <a:ext cx="63747" cy="258708"/>
            </a:xfrm>
            <a:custGeom>
              <a:avLst/>
              <a:gdLst/>
              <a:ahLst/>
              <a:cxnLst/>
              <a:rect l="l" t="t" r="r" b="b"/>
              <a:pathLst>
                <a:path w="1989" h="8072" extrusionOk="0">
                  <a:moveTo>
                    <a:pt x="552" y="1"/>
                  </a:moveTo>
                  <a:cubicBezTo>
                    <a:pt x="1053" y="853"/>
                    <a:pt x="1237" y="1856"/>
                    <a:pt x="1070" y="2825"/>
                  </a:cubicBezTo>
                  <a:cubicBezTo>
                    <a:pt x="886" y="4028"/>
                    <a:pt x="452" y="5364"/>
                    <a:pt x="218" y="6467"/>
                  </a:cubicBezTo>
                  <a:cubicBezTo>
                    <a:pt x="0" y="7570"/>
                    <a:pt x="251" y="8071"/>
                    <a:pt x="251" y="8071"/>
                  </a:cubicBezTo>
                  <a:lnTo>
                    <a:pt x="1989" y="7653"/>
                  </a:lnTo>
                  <a:cubicBezTo>
                    <a:pt x="1387" y="5548"/>
                    <a:pt x="1855" y="4562"/>
                    <a:pt x="1838" y="2641"/>
                  </a:cubicBezTo>
                  <a:cubicBezTo>
                    <a:pt x="1805" y="1421"/>
                    <a:pt x="552" y="1"/>
                    <a:pt x="552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2"/>
            <p:cNvSpPr/>
            <p:nvPr/>
          </p:nvSpPr>
          <p:spPr>
            <a:xfrm>
              <a:off x="7342497" y="1976496"/>
              <a:ext cx="81407" cy="321878"/>
            </a:xfrm>
            <a:custGeom>
              <a:avLst/>
              <a:gdLst/>
              <a:ahLst/>
              <a:cxnLst/>
              <a:rect l="l" t="t" r="r" b="b"/>
              <a:pathLst>
                <a:path w="2540" h="10043" extrusionOk="0">
                  <a:moveTo>
                    <a:pt x="17" y="0"/>
                  </a:moveTo>
                  <a:cubicBezTo>
                    <a:pt x="0" y="17"/>
                    <a:pt x="468" y="435"/>
                    <a:pt x="1103" y="1170"/>
                  </a:cubicBezTo>
                  <a:cubicBezTo>
                    <a:pt x="1487" y="1604"/>
                    <a:pt x="1805" y="2089"/>
                    <a:pt x="2039" y="2607"/>
                  </a:cubicBezTo>
                  <a:cubicBezTo>
                    <a:pt x="2289" y="3258"/>
                    <a:pt x="2356" y="3977"/>
                    <a:pt x="2256" y="4662"/>
                  </a:cubicBezTo>
                  <a:cubicBezTo>
                    <a:pt x="2139" y="5364"/>
                    <a:pt x="1989" y="6049"/>
                    <a:pt x="1771" y="6734"/>
                  </a:cubicBezTo>
                  <a:cubicBezTo>
                    <a:pt x="1604" y="7285"/>
                    <a:pt x="1487" y="7870"/>
                    <a:pt x="1404" y="8438"/>
                  </a:cubicBezTo>
                  <a:cubicBezTo>
                    <a:pt x="1354" y="8839"/>
                    <a:pt x="1354" y="9240"/>
                    <a:pt x="1404" y="9624"/>
                  </a:cubicBezTo>
                  <a:cubicBezTo>
                    <a:pt x="1420" y="9775"/>
                    <a:pt x="1454" y="9908"/>
                    <a:pt x="1504" y="10042"/>
                  </a:cubicBezTo>
                  <a:cubicBezTo>
                    <a:pt x="1521" y="9908"/>
                    <a:pt x="1504" y="9758"/>
                    <a:pt x="1471" y="9624"/>
                  </a:cubicBezTo>
                  <a:cubicBezTo>
                    <a:pt x="1454" y="9240"/>
                    <a:pt x="1487" y="8839"/>
                    <a:pt x="1537" y="8455"/>
                  </a:cubicBezTo>
                  <a:cubicBezTo>
                    <a:pt x="1638" y="7887"/>
                    <a:pt x="1771" y="7335"/>
                    <a:pt x="1938" y="6784"/>
                  </a:cubicBezTo>
                  <a:cubicBezTo>
                    <a:pt x="2156" y="6099"/>
                    <a:pt x="2323" y="5397"/>
                    <a:pt x="2440" y="4695"/>
                  </a:cubicBezTo>
                  <a:cubicBezTo>
                    <a:pt x="2540" y="3960"/>
                    <a:pt x="2456" y="3225"/>
                    <a:pt x="2189" y="2540"/>
                  </a:cubicBezTo>
                  <a:cubicBezTo>
                    <a:pt x="1955" y="2005"/>
                    <a:pt x="1621" y="1521"/>
                    <a:pt x="1203" y="1086"/>
                  </a:cubicBezTo>
                  <a:cubicBezTo>
                    <a:pt x="936" y="802"/>
                    <a:pt x="652" y="518"/>
                    <a:pt x="368" y="268"/>
                  </a:cubicBezTo>
                  <a:cubicBezTo>
                    <a:pt x="268" y="167"/>
                    <a:pt x="151" y="67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2"/>
            <p:cNvSpPr/>
            <p:nvPr/>
          </p:nvSpPr>
          <p:spPr>
            <a:xfrm>
              <a:off x="7065617" y="2099120"/>
              <a:ext cx="333128" cy="227202"/>
            </a:xfrm>
            <a:custGeom>
              <a:avLst/>
              <a:gdLst/>
              <a:ahLst/>
              <a:cxnLst/>
              <a:rect l="l" t="t" r="r" b="b"/>
              <a:pathLst>
                <a:path w="10394" h="7089" extrusionOk="0">
                  <a:moveTo>
                    <a:pt x="1" y="1"/>
                  </a:moveTo>
                  <a:cubicBezTo>
                    <a:pt x="1" y="1"/>
                    <a:pt x="1405" y="4479"/>
                    <a:pt x="2290" y="6417"/>
                  </a:cubicBezTo>
                  <a:cubicBezTo>
                    <a:pt x="2501" y="6894"/>
                    <a:pt x="2806" y="7088"/>
                    <a:pt x="3265" y="7088"/>
                  </a:cubicBezTo>
                  <a:cubicBezTo>
                    <a:pt x="3352" y="7088"/>
                    <a:pt x="3445" y="7081"/>
                    <a:pt x="3543" y="7068"/>
                  </a:cubicBezTo>
                  <a:cubicBezTo>
                    <a:pt x="5849" y="7068"/>
                    <a:pt x="8155" y="6734"/>
                    <a:pt x="10394" y="6082"/>
                  </a:cubicBezTo>
                  <a:lnTo>
                    <a:pt x="10394" y="6082"/>
                  </a:lnTo>
                  <a:lnTo>
                    <a:pt x="5064" y="6216"/>
                  </a:lnTo>
                  <a:cubicBezTo>
                    <a:pt x="4977" y="6223"/>
                    <a:pt x="4891" y="6226"/>
                    <a:pt x="4805" y="6226"/>
                  </a:cubicBezTo>
                  <a:cubicBezTo>
                    <a:pt x="4463" y="6226"/>
                    <a:pt x="4131" y="6173"/>
                    <a:pt x="3810" y="6066"/>
                  </a:cubicBezTo>
                  <a:cubicBezTo>
                    <a:pt x="3242" y="5832"/>
                    <a:pt x="2891" y="5280"/>
                    <a:pt x="2574" y="4762"/>
                  </a:cubicBezTo>
                  <a:cubicBezTo>
                    <a:pt x="1638" y="3209"/>
                    <a:pt x="770" y="162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2"/>
            <p:cNvSpPr/>
            <p:nvPr/>
          </p:nvSpPr>
          <p:spPr>
            <a:xfrm>
              <a:off x="7655754" y="1293158"/>
              <a:ext cx="1072681" cy="1339882"/>
            </a:xfrm>
            <a:custGeom>
              <a:avLst/>
              <a:gdLst/>
              <a:ahLst/>
              <a:cxnLst/>
              <a:rect l="l" t="t" r="r" b="b"/>
              <a:pathLst>
                <a:path w="33469" h="41806" extrusionOk="0">
                  <a:moveTo>
                    <a:pt x="16654" y="1"/>
                  </a:moveTo>
                  <a:cubicBezTo>
                    <a:pt x="13301" y="1"/>
                    <a:pt x="11038" y="3449"/>
                    <a:pt x="12399" y="6518"/>
                  </a:cubicBezTo>
                  <a:cubicBezTo>
                    <a:pt x="12532" y="6818"/>
                    <a:pt x="12599" y="7136"/>
                    <a:pt x="12599" y="7453"/>
                  </a:cubicBezTo>
                  <a:lnTo>
                    <a:pt x="12599" y="8422"/>
                  </a:lnTo>
                  <a:lnTo>
                    <a:pt x="1722" y="8422"/>
                  </a:lnTo>
                  <a:cubicBezTo>
                    <a:pt x="769" y="8422"/>
                    <a:pt x="1" y="9191"/>
                    <a:pt x="1" y="10143"/>
                  </a:cubicBezTo>
                  <a:lnTo>
                    <a:pt x="1" y="40402"/>
                  </a:lnTo>
                  <a:cubicBezTo>
                    <a:pt x="1" y="41188"/>
                    <a:pt x="636" y="41806"/>
                    <a:pt x="1404" y="41806"/>
                  </a:cubicBezTo>
                  <a:lnTo>
                    <a:pt x="32065" y="41806"/>
                  </a:lnTo>
                  <a:cubicBezTo>
                    <a:pt x="32833" y="41806"/>
                    <a:pt x="33468" y="41188"/>
                    <a:pt x="33468" y="40402"/>
                  </a:cubicBezTo>
                  <a:lnTo>
                    <a:pt x="33468" y="29475"/>
                  </a:lnTo>
                  <a:lnTo>
                    <a:pt x="32232" y="29475"/>
                  </a:lnTo>
                  <a:cubicBezTo>
                    <a:pt x="31931" y="29475"/>
                    <a:pt x="31647" y="29525"/>
                    <a:pt x="31396" y="29642"/>
                  </a:cubicBezTo>
                  <a:cubicBezTo>
                    <a:pt x="30817" y="29873"/>
                    <a:pt x="30229" y="29981"/>
                    <a:pt x="29657" y="29981"/>
                  </a:cubicBezTo>
                  <a:cubicBezTo>
                    <a:pt x="27129" y="29981"/>
                    <a:pt x="24904" y="27886"/>
                    <a:pt x="25013" y="25148"/>
                  </a:cubicBezTo>
                  <a:cubicBezTo>
                    <a:pt x="25130" y="22775"/>
                    <a:pt x="26985" y="20870"/>
                    <a:pt x="29341" y="20703"/>
                  </a:cubicBezTo>
                  <a:lnTo>
                    <a:pt x="29324" y="20703"/>
                  </a:lnTo>
                  <a:cubicBezTo>
                    <a:pt x="29447" y="20693"/>
                    <a:pt x="29569" y="20688"/>
                    <a:pt x="29692" y="20688"/>
                  </a:cubicBezTo>
                  <a:cubicBezTo>
                    <a:pt x="30357" y="20688"/>
                    <a:pt x="31021" y="20839"/>
                    <a:pt x="31613" y="21121"/>
                  </a:cubicBezTo>
                  <a:cubicBezTo>
                    <a:pt x="31931" y="21271"/>
                    <a:pt x="32248" y="21338"/>
                    <a:pt x="32599" y="21355"/>
                  </a:cubicBezTo>
                  <a:lnTo>
                    <a:pt x="33468" y="21355"/>
                  </a:lnTo>
                  <a:lnTo>
                    <a:pt x="33468" y="10143"/>
                  </a:lnTo>
                  <a:cubicBezTo>
                    <a:pt x="33468" y="9191"/>
                    <a:pt x="32699" y="8422"/>
                    <a:pt x="31747" y="8422"/>
                  </a:cubicBezTo>
                  <a:lnTo>
                    <a:pt x="20586" y="8422"/>
                  </a:lnTo>
                  <a:lnTo>
                    <a:pt x="20586" y="7670"/>
                  </a:lnTo>
                  <a:cubicBezTo>
                    <a:pt x="20586" y="7320"/>
                    <a:pt x="20669" y="6969"/>
                    <a:pt x="20836" y="6668"/>
                  </a:cubicBezTo>
                  <a:cubicBezTo>
                    <a:pt x="22307" y="3610"/>
                    <a:pt x="20118" y="68"/>
                    <a:pt x="16726" y="1"/>
                  </a:cubicBezTo>
                  <a:cubicBezTo>
                    <a:pt x="16702" y="1"/>
                    <a:pt x="16678" y="1"/>
                    <a:pt x="16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2"/>
            <p:cNvSpPr/>
            <p:nvPr/>
          </p:nvSpPr>
          <p:spPr>
            <a:xfrm>
              <a:off x="7018504" y="1211783"/>
              <a:ext cx="311686" cy="625584"/>
            </a:xfrm>
            <a:custGeom>
              <a:avLst/>
              <a:gdLst/>
              <a:ahLst/>
              <a:cxnLst/>
              <a:rect l="l" t="t" r="r" b="b"/>
              <a:pathLst>
                <a:path w="9725" h="19519" extrusionOk="0">
                  <a:moveTo>
                    <a:pt x="5013" y="1"/>
                  </a:moveTo>
                  <a:lnTo>
                    <a:pt x="1" y="3793"/>
                  </a:lnTo>
                  <a:lnTo>
                    <a:pt x="552" y="16408"/>
                  </a:lnTo>
                  <a:cubicBezTo>
                    <a:pt x="634" y="18155"/>
                    <a:pt x="2070" y="19518"/>
                    <a:pt x="3803" y="19518"/>
                  </a:cubicBezTo>
                  <a:cubicBezTo>
                    <a:pt x="3844" y="19518"/>
                    <a:pt x="3886" y="19518"/>
                    <a:pt x="3927" y="19516"/>
                  </a:cubicBezTo>
                  <a:cubicBezTo>
                    <a:pt x="5715" y="19433"/>
                    <a:pt x="7102" y="17929"/>
                    <a:pt x="7035" y="16141"/>
                  </a:cubicBezTo>
                  <a:cubicBezTo>
                    <a:pt x="6968" y="14620"/>
                    <a:pt x="6918" y="13167"/>
                    <a:pt x="6918" y="13167"/>
                  </a:cubicBezTo>
                  <a:cubicBezTo>
                    <a:pt x="6918" y="13167"/>
                    <a:pt x="9407" y="12900"/>
                    <a:pt x="9558" y="10410"/>
                  </a:cubicBezTo>
                  <a:cubicBezTo>
                    <a:pt x="9725" y="7937"/>
                    <a:pt x="9558" y="2223"/>
                    <a:pt x="9558" y="2223"/>
                  </a:cubicBezTo>
                  <a:lnTo>
                    <a:pt x="501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2"/>
            <p:cNvSpPr/>
            <p:nvPr/>
          </p:nvSpPr>
          <p:spPr>
            <a:xfrm>
              <a:off x="6685664" y="1732051"/>
              <a:ext cx="967974" cy="811057"/>
            </a:xfrm>
            <a:custGeom>
              <a:avLst/>
              <a:gdLst/>
              <a:ahLst/>
              <a:cxnLst/>
              <a:rect l="l" t="t" r="r" b="b"/>
              <a:pathLst>
                <a:path w="30202" h="25306" extrusionOk="0">
                  <a:moveTo>
                    <a:pt x="8671" y="1"/>
                  </a:moveTo>
                  <a:cubicBezTo>
                    <a:pt x="1" y="1"/>
                    <a:pt x="3535" y="9799"/>
                    <a:pt x="3535" y="9799"/>
                  </a:cubicBezTo>
                  <a:cubicBezTo>
                    <a:pt x="3936" y="12389"/>
                    <a:pt x="5858" y="16884"/>
                    <a:pt x="7562" y="20777"/>
                  </a:cubicBezTo>
                  <a:cubicBezTo>
                    <a:pt x="9266" y="24687"/>
                    <a:pt x="10653" y="25238"/>
                    <a:pt x="15498" y="25305"/>
                  </a:cubicBezTo>
                  <a:cubicBezTo>
                    <a:pt x="15548" y="25305"/>
                    <a:pt x="15597" y="25306"/>
                    <a:pt x="15647" y="25306"/>
                  </a:cubicBezTo>
                  <a:cubicBezTo>
                    <a:pt x="20842" y="25306"/>
                    <a:pt x="30202" y="21896"/>
                    <a:pt x="30202" y="21896"/>
                  </a:cubicBezTo>
                  <a:lnTo>
                    <a:pt x="28381" y="15681"/>
                  </a:lnTo>
                  <a:cubicBezTo>
                    <a:pt x="28381" y="15681"/>
                    <a:pt x="18022" y="17787"/>
                    <a:pt x="15837" y="17787"/>
                  </a:cubicBezTo>
                  <a:cubicBezTo>
                    <a:pt x="15679" y="17787"/>
                    <a:pt x="15564" y="17776"/>
                    <a:pt x="15498" y="17753"/>
                  </a:cubicBezTo>
                  <a:cubicBezTo>
                    <a:pt x="14513" y="17385"/>
                    <a:pt x="13510" y="14361"/>
                    <a:pt x="12741" y="12306"/>
                  </a:cubicBezTo>
                  <a:cubicBezTo>
                    <a:pt x="12658" y="12088"/>
                    <a:pt x="11505" y="8279"/>
                    <a:pt x="11505" y="8279"/>
                  </a:cubicBezTo>
                  <a:lnTo>
                    <a:pt x="10051" y="75"/>
                  </a:lnTo>
                  <a:cubicBezTo>
                    <a:pt x="9560" y="25"/>
                    <a:pt x="9101" y="1"/>
                    <a:pt x="8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7011004" y="1800830"/>
              <a:ext cx="584271" cy="502929"/>
            </a:xfrm>
            <a:custGeom>
              <a:avLst/>
              <a:gdLst/>
              <a:ahLst/>
              <a:cxnLst/>
              <a:rect l="l" t="t" r="r" b="b"/>
              <a:pathLst>
                <a:path w="18230" h="1569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51" y="185"/>
                    <a:pt x="101" y="285"/>
                  </a:cubicBezTo>
                  <a:cubicBezTo>
                    <a:pt x="168" y="485"/>
                    <a:pt x="268" y="753"/>
                    <a:pt x="385" y="1087"/>
                  </a:cubicBezTo>
                  <a:cubicBezTo>
                    <a:pt x="636" y="1805"/>
                    <a:pt x="986" y="2825"/>
                    <a:pt x="1404" y="4094"/>
                  </a:cubicBezTo>
                  <a:cubicBezTo>
                    <a:pt x="2240" y="6634"/>
                    <a:pt x="3292" y="10176"/>
                    <a:pt x="4662" y="14036"/>
                  </a:cubicBezTo>
                  <a:cubicBezTo>
                    <a:pt x="4863" y="14587"/>
                    <a:pt x="5063" y="15122"/>
                    <a:pt x="5264" y="15640"/>
                  </a:cubicBezTo>
                  <a:lnTo>
                    <a:pt x="5281" y="15690"/>
                  </a:lnTo>
                  <a:lnTo>
                    <a:pt x="5347" y="15690"/>
                  </a:lnTo>
                  <a:cubicBezTo>
                    <a:pt x="5433" y="15691"/>
                    <a:pt x="5519" y="15691"/>
                    <a:pt x="5605" y="15691"/>
                  </a:cubicBezTo>
                  <a:cubicBezTo>
                    <a:pt x="7240" y="15691"/>
                    <a:pt x="8874" y="15540"/>
                    <a:pt x="10477" y="15222"/>
                  </a:cubicBezTo>
                  <a:cubicBezTo>
                    <a:pt x="12031" y="14938"/>
                    <a:pt x="13401" y="14604"/>
                    <a:pt x="14537" y="14337"/>
                  </a:cubicBezTo>
                  <a:cubicBezTo>
                    <a:pt x="15690" y="14086"/>
                    <a:pt x="16609" y="13886"/>
                    <a:pt x="17244" y="13752"/>
                  </a:cubicBezTo>
                  <a:cubicBezTo>
                    <a:pt x="17545" y="13685"/>
                    <a:pt x="17795" y="13635"/>
                    <a:pt x="17979" y="13602"/>
                  </a:cubicBezTo>
                  <a:cubicBezTo>
                    <a:pt x="18063" y="13585"/>
                    <a:pt x="18146" y="13568"/>
                    <a:pt x="18230" y="13535"/>
                  </a:cubicBezTo>
                  <a:cubicBezTo>
                    <a:pt x="18146" y="13535"/>
                    <a:pt x="18046" y="13551"/>
                    <a:pt x="17962" y="13568"/>
                  </a:cubicBezTo>
                  <a:lnTo>
                    <a:pt x="17227" y="13685"/>
                  </a:lnTo>
                  <a:cubicBezTo>
                    <a:pt x="16592" y="13802"/>
                    <a:pt x="15657" y="13969"/>
                    <a:pt x="14520" y="14220"/>
                  </a:cubicBezTo>
                  <a:cubicBezTo>
                    <a:pt x="13367" y="14454"/>
                    <a:pt x="11997" y="14788"/>
                    <a:pt x="10460" y="15055"/>
                  </a:cubicBezTo>
                  <a:cubicBezTo>
                    <a:pt x="8857" y="15357"/>
                    <a:pt x="7239" y="15508"/>
                    <a:pt x="5605" y="15508"/>
                  </a:cubicBezTo>
                  <a:cubicBezTo>
                    <a:pt x="5539" y="15508"/>
                    <a:pt x="5472" y="15507"/>
                    <a:pt x="5405" y="15507"/>
                  </a:cubicBezTo>
                  <a:lnTo>
                    <a:pt x="5405" y="15507"/>
                  </a:lnTo>
                  <a:cubicBezTo>
                    <a:pt x="5213" y="15010"/>
                    <a:pt x="5021" y="14497"/>
                    <a:pt x="4829" y="13969"/>
                  </a:cubicBezTo>
                  <a:cubicBezTo>
                    <a:pt x="3459" y="10126"/>
                    <a:pt x="2407" y="6584"/>
                    <a:pt x="1521" y="4044"/>
                  </a:cubicBezTo>
                  <a:cubicBezTo>
                    <a:pt x="1087" y="2791"/>
                    <a:pt x="719" y="1772"/>
                    <a:pt x="452" y="1070"/>
                  </a:cubicBezTo>
                  <a:cubicBezTo>
                    <a:pt x="318" y="719"/>
                    <a:pt x="201" y="452"/>
                    <a:pt x="134" y="268"/>
                  </a:cubicBezTo>
                  <a:cubicBezTo>
                    <a:pt x="101" y="168"/>
                    <a:pt x="51" y="8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6861587" y="2241037"/>
              <a:ext cx="792052" cy="311718"/>
            </a:xfrm>
            <a:custGeom>
              <a:avLst/>
              <a:gdLst/>
              <a:ahLst/>
              <a:cxnLst/>
              <a:rect l="l" t="t" r="r" b="b"/>
              <a:pathLst>
                <a:path w="24713" h="9726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01"/>
                    <a:pt x="51" y="201"/>
                    <a:pt x="101" y="284"/>
                  </a:cubicBezTo>
                  <a:cubicBezTo>
                    <a:pt x="168" y="468"/>
                    <a:pt x="285" y="752"/>
                    <a:pt x="435" y="1103"/>
                  </a:cubicBezTo>
                  <a:cubicBezTo>
                    <a:pt x="736" y="1805"/>
                    <a:pt x="1171" y="2824"/>
                    <a:pt x="1805" y="4027"/>
                  </a:cubicBezTo>
                  <a:cubicBezTo>
                    <a:pt x="2457" y="5213"/>
                    <a:pt x="3326" y="6634"/>
                    <a:pt x="4663" y="7887"/>
                  </a:cubicBezTo>
                  <a:cubicBezTo>
                    <a:pt x="5364" y="8538"/>
                    <a:pt x="6183" y="9040"/>
                    <a:pt x="7085" y="9357"/>
                  </a:cubicBezTo>
                  <a:cubicBezTo>
                    <a:pt x="7570" y="9524"/>
                    <a:pt x="8071" y="9624"/>
                    <a:pt x="8572" y="9674"/>
                  </a:cubicBezTo>
                  <a:cubicBezTo>
                    <a:pt x="8907" y="9707"/>
                    <a:pt x="9241" y="9725"/>
                    <a:pt x="9576" y="9725"/>
                  </a:cubicBezTo>
                  <a:cubicBezTo>
                    <a:pt x="9759" y="9725"/>
                    <a:pt x="9943" y="9720"/>
                    <a:pt x="10126" y="9708"/>
                  </a:cubicBezTo>
                  <a:cubicBezTo>
                    <a:pt x="12215" y="9608"/>
                    <a:pt x="14153" y="9140"/>
                    <a:pt x="15908" y="8705"/>
                  </a:cubicBezTo>
                  <a:cubicBezTo>
                    <a:pt x="17662" y="8254"/>
                    <a:pt x="19233" y="7837"/>
                    <a:pt x="20536" y="7452"/>
                  </a:cubicBezTo>
                  <a:cubicBezTo>
                    <a:pt x="21839" y="7068"/>
                    <a:pt x="22892" y="6717"/>
                    <a:pt x="23610" y="6466"/>
                  </a:cubicBezTo>
                  <a:cubicBezTo>
                    <a:pt x="23961" y="6333"/>
                    <a:pt x="24245" y="6216"/>
                    <a:pt x="24429" y="6149"/>
                  </a:cubicBezTo>
                  <a:cubicBezTo>
                    <a:pt x="24529" y="6099"/>
                    <a:pt x="24613" y="6065"/>
                    <a:pt x="24713" y="6015"/>
                  </a:cubicBezTo>
                  <a:lnTo>
                    <a:pt x="24713" y="6015"/>
                  </a:lnTo>
                  <a:cubicBezTo>
                    <a:pt x="24613" y="6032"/>
                    <a:pt x="24512" y="6065"/>
                    <a:pt x="24412" y="6099"/>
                  </a:cubicBezTo>
                  <a:lnTo>
                    <a:pt x="23577" y="6383"/>
                  </a:lnTo>
                  <a:cubicBezTo>
                    <a:pt x="22858" y="6634"/>
                    <a:pt x="21806" y="6968"/>
                    <a:pt x="20502" y="7335"/>
                  </a:cubicBezTo>
                  <a:cubicBezTo>
                    <a:pt x="19182" y="7703"/>
                    <a:pt x="17612" y="8104"/>
                    <a:pt x="15857" y="8538"/>
                  </a:cubicBezTo>
                  <a:cubicBezTo>
                    <a:pt x="14120" y="8956"/>
                    <a:pt x="12181" y="9424"/>
                    <a:pt x="10110" y="9524"/>
                  </a:cubicBezTo>
                  <a:cubicBezTo>
                    <a:pt x="9926" y="9530"/>
                    <a:pt x="9740" y="9534"/>
                    <a:pt x="9554" y="9534"/>
                  </a:cubicBezTo>
                  <a:cubicBezTo>
                    <a:pt x="9231" y="9534"/>
                    <a:pt x="8907" y="9522"/>
                    <a:pt x="8589" y="9491"/>
                  </a:cubicBezTo>
                  <a:cubicBezTo>
                    <a:pt x="8105" y="9441"/>
                    <a:pt x="7620" y="9340"/>
                    <a:pt x="7152" y="9190"/>
                  </a:cubicBezTo>
                  <a:cubicBezTo>
                    <a:pt x="6267" y="8872"/>
                    <a:pt x="5465" y="8388"/>
                    <a:pt x="4780" y="7753"/>
                  </a:cubicBezTo>
                  <a:cubicBezTo>
                    <a:pt x="3460" y="6550"/>
                    <a:pt x="2591" y="5146"/>
                    <a:pt x="1922" y="3960"/>
                  </a:cubicBezTo>
                  <a:cubicBezTo>
                    <a:pt x="1271" y="2774"/>
                    <a:pt x="820" y="1771"/>
                    <a:pt x="502" y="1070"/>
                  </a:cubicBezTo>
                  <a:cubicBezTo>
                    <a:pt x="352" y="735"/>
                    <a:pt x="218" y="468"/>
                    <a:pt x="135" y="268"/>
                  </a:cubicBezTo>
                  <a:cubicBezTo>
                    <a:pt x="101" y="184"/>
                    <a:pt x="51" y="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6916745" y="2367955"/>
              <a:ext cx="494852" cy="215344"/>
            </a:xfrm>
            <a:custGeom>
              <a:avLst/>
              <a:gdLst/>
              <a:ahLst/>
              <a:cxnLst/>
              <a:rect l="l" t="t" r="r" b="b"/>
              <a:pathLst>
                <a:path w="15440" h="6719" extrusionOk="0">
                  <a:moveTo>
                    <a:pt x="1" y="0"/>
                  </a:moveTo>
                  <a:cubicBezTo>
                    <a:pt x="1" y="2"/>
                    <a:pt x="1771" y="6719"/>
                    <a:pt x="6300" y="6719"/>
                  </a:cubicBezTo>
                  <a:cubicBezTo>
                    <a:pt x="6345" y="6719"/>
                    <a:pt x="6389" y="6718"/>
                    <a:pt x="6434" y="6717"/>
                  </a:cubicBezTo>
                  <a:cubicBezTo>
                    <a:pt x="11045" y="6583"/>
                    <a:pt x="15440" y="4595"/>
                    <a:pt x="15440" y="4595"/>
                  </a:cubicBezTo>
                  <a:lnTo>
                    <a:pt x="15239" y="4394"/>
                  </a:lnTo>
                  <a:cubicBezTo>
                    <a:pt x="15239" y="4394"/>
                    <a:pt x="10701" y="5368"/>
                    <a:pt x="7558" y="5368"/>
                  </a:cubicBezTo>
                  <a:cubicBezTo>
                    <a:pt x="6563" y="5368"/>
                    <a:pt x="5707" y="5270"/>
                    <a:pt x="5181" y="5013"/>
                  </a:cubicBezTo>
                  <a:cubicBezTo>
                    <a:pt x="1038" y="299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7595243" y="2137451"/>
              <a:ext cx="225472" cy="273354"/>
            </a:xfrm>
            <a:custGeom>
              <a:avLst/>
              <a:gdLst/>
              <a:ahLst/>
              <a:cxnLst/>
              <a:rect l="l" t="t" r="r" b="b"/>
              <a:pathLst>
                <a:path w="7035" h="8529" extrusionOk="0">
                  <a:moveTo>
                    <a:pt x="3844" y="1"/>
                  </a:moveTo>
                  <a:cubicBezTo>
                    <a:pt x="3644" y="1"/>
                    <a:pt x="3432" y="143"/>
                    <a:pt x="3393" y="392"/>
                  </a:cubicBezTo>
                  <a:cubicBezTo>
                    <a:pt x="3276" y="843"/>
                    <a:pt x="3092" y="1277"/>
                    <a:pt x="2841" y="1678"/>
                  </a:cubicBezTo>
                  <a:cubicBezTo>
                    <a:pt x="2674" y="2013"/>
                    <a:pt x="2440" y="2297"/>
                    <a:pt x="2156" y="2547"/>
                  </a:cubicBezTo>
                  <a:cubicBezTo>
                    <a:pt x="1822" y="2848"/>
                    <a:pt x="1538" y="3082"/>
                    <a:pt x="1287" y="3266"/>
                  </a:cubicBezTo>
                  <a:lnTo>
                    <a:pt x="1" y="4519"/>
                  </a:lnTo>
                  <a:lnTo>
                    <a:pt x="1170" y="8529"/>
                  </a:lnTo>
                  <a:lnTo>
                    <a:pt x="2624" y="8512"/>
                  </a:lnTo>
                  <a:cubicBezTo>
                    <a:pt x="3961" y="8378"/>
                    <a:pt x="4696" y="8362"/>
                    <a:pt x="5063" y="8011"/>
                  </a:cubicBezTo>
                  <a:cubicBezTo>
                    <a:pt x="5565" y="7543"/>
                    <a:pt x="4880" y="7075"/>
                    <a:pt x="4880" y="7075"/>
                  </a:cubicBezTo>
                  <a:cubicBezTo>
                    <a:pt x="4880" y="7075"/>
                    <a:pt x="5849" y="6741"/>
                    <a:pt x="5748" y="6156"/>
                  </a:cubicBezTo>
                  <a:cubicBezTo>
                    <a:pt x="5682" y="5755"/>
                    <a:pt x="5230" y="5722"/>
                    <a:pt x="5230" y="5722"/>
                  </a:cubicBezTo>
                  <a:cubicBezTo>
                    <a:pt x="5230" y="5722"/>
                    <a:pt x="6083" y="5388"/>
                    <a:pt x="6250" y="5037"/>
                  </a:cubicBezTo>
                  <a:cubicBezTo>
                    <a:pt x="6484" y="4552"/>
                    <a:pt x="5882" y="4302"/>
                    <a:pt x="5882" y="4302"/>
                  </a:cubicBezTo>
                  <a:cubicBezTo>
                    <a:pt x="7035" y="3583"/>
                    <a:pt x="6935" y="2881"/>
                    <a:pt x="6667" y="2815"/>
                  </a:cubicBezTo>
                  <a:cubicBezTo>
                    <a:pt x="6647" y="2809"/>
                    <a:pt x="6623" y="2807"/>
                    <a:pt x="6595" y="2807"/>
                  </a:cubicBezTo>
                  <a:cubicBezTo>
                    <a:pt x="6267" y="2807"/>
                    <a:pt x="5498" y="3149"/>
                    <a:pt x="5498" y="3149"/>
                  </a:cubicBezTo>
                  <a:cubicBezTo>
                    <a:pt x="5068" y="3270"/>
                    <a:pt x="4231" y="3522"/>
                    <a:pt x="3711" y="3522"/>
                  </a:cubicBezTo>
                  <a:cubicBezTo>
                    <a:pt x="3300" y="3522"/>
                    <a:pt x="3087" y="3366"/>
                    <a:pt x="3426" y="2865"/>
                  </a:cubicBezTo>
                  <a:cubicBezTo>
                    <a:pt x="4195" y="1728"/>
                    <a:pt x="4362" y="542"/>
                    <a:pt x="4178" y="208"/>
                  </a:cubicBezTo>
                  <a:cubicBezTo>
                    <a:pt x="4110" y="66"/>
                    <a:pt x="3980" y="1"/>
                    <a:pt x="384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2"/>
            <p:cNvSpPr/>
            <p:nvPr/>
          </p:nvSpPr>
          <p:spPr>
            <a:xfrm>
              <a:off x="6542433" y="4310762"/>
              <a:ext cx="222171" cy="275277"/>
            </a:xfrm>
            <a:custGeom>
              <a:avLst/>
              <a:gdLst/>
              <a:ahLst/>
              <a:cxnLst/>
              <a:rect l="l" t="t" r="r" b="b"/>
              <a:pathLst>
                <a:path w="6932" h="8589" extrusionOk="0">
                  <a:moveTo>
                    <a:pt x="1621" y="1"/>
                  </a:moveTo>
                  <a:lnTo>
                    <a:pt x="1" y="1421"/>
                  </a:lnTo>
                  <a:lnTo>
                    <a:pt x="218" y="1705"/>
                  </a:lnTo>
                  <a:cubicBezTo>
                    <a:pt x="1187" y="2941"/>
                    <a:pt x="5264" y="7937"/>
                    <a:pt x="6200" y="8522"/>
                  </a:cubicBezTo>
                  <a:cubicBezTo>
                    <a:pt x="6273" y="8567"/>
                    <a:pt x="6329" y="8588"/>
                    <a:pt x="6371" y="8588"/>
                  </a:cubicBezTo>
                  <a:cubicBezTo>
                    <a:pt x="6931" y="8588"/>
                    <a:pt x="4863" y="4813"/>
                    <a:pt x="4863" y="4813"/>
                  </a:cubicBezTo>
                  <a:lnTo>
                    <a:pt x="5247" y="4462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2"/>
            <p:cNvSpPr/>
            <p:nvPr/>
          </p:nvSpPr>
          <p:spPr>
            <a:xfrm>
              <a:off x="6544035" y="4320922"/>
              <a:ext cx="57882" cy="84644"/>
            </a:xfrm>
            <a:custGeom>
              <a:avLst/>
              <a:gdLst/>
              <a:ahLst/>
              <a:cxnLst/>
              <a:rect l="l" t="t" r="r" b="b"/>
              <a:pathLst>
                <a:path w="1806" h="2641" extrusionOk="0">
                  <a:moveTo>
                    <a:pt x="1204" y="1"/>
                  </a:moveTo>
                  <a:lnTo>
                    <a:pt x="1" y="1070"/>
                  </a:lnTo>
                  <a:lnTo>
                    <a:pt x="1337" y="2641"/>
                  </a:lnTo>
                  <a:cubicBezTo>
                    <a:pt x="1655" y="2257"/>
                    <a:pt x="1805" y="1772"/>
                    <a:pt x="1772" y="1288"/>
                  </a:cubicBezTo>
                  <a:cubicBezTo>
                    <a:pt x="1755" y="803"/>
                    <a:pt x="1555" y="352"/>
                    <a:pt x="1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2"/>
            <p:cNvSpPr/>
            <p:nvPr/>
          </p:nvSpPr>
          <p:spPr>
            <a:xfrm>
              <a:off x="6542433" y="4354125"/>
              <a:ext cx="215312" cy="233004"/>
            </a:xfrm>
            <a:custGeom>
              <a:avLst/>
              <a:gdLst/>
              <a:ahLst/>
              <a:cxnLst/>
              <a:rect l="l" t="t" r="r" b="b"/>
              <a:pathLst>
                <a:path w="6718" h="7270" extrusionOk="0">
                  <a:moveTo>
                    <a:pt x="101" y="1"/>
                  </a:moveTo>
                  <a:lnTo>
                    <a:pt x="1" y="68"/>
                  </a:lnTo>
                  <a:cubicBezTo>
                    <a:pt x="1702" y="2403"/>
                    <a:pt x="6001" y="7269"/>
                    <a:pt x="6365" y="7269"/>
                  </a:cubicBezTo>
                  <a:cubicBezTo>
                    <a:pt x="6365" y="7269"/>
                    <a:pt x="6366" y="7269"/>
                    <a:pt x="6367" y="7269"/>
                  </a:cubicBezTo>
                  <a:cubicBezTo>
                    <a:pt x="6717" y="7236"/>
                    <a:pt x="5966" y="5632"/>
                    <a:pt x="5966" y="5632"/>
                  </a:cubicBezTo>
                  <a:cubicBezTo>
                    <a:pt x="5907" y="5573"/>
                    <a:pt x="5823" y="5551"/>
                    <a:pt x="5729" y="5551"/>
                  </a:cubicBezTo>
                  <a:cubicBezTo>
                    <a:pt x="5447" y="5551"/>
                    <a:pt x="5080" y="5749"/>
                    <a:pt x="5080" y="5749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2"/>
            <p:cNvSpPr/>
            <p:nvPr/>
          </p:nvSpPr>
          <p:spPr>
            <a:xfrm>
              <a:off x="6543523" y="4352010"/>
              <a:ext cx="205120" cy="232971"/>
            </a:xfrm>
            <a:custGeom>
              <a:avLst/>
              <a:gdLst/>
              <a:ahLst/>
              <a:cxnLst/>
              <a:rect l="l" t="t" r="r" b="b"/>
              <a:pathLst>
                <a:path w="6400" h="7269" extrusionOk="0">
                  <a:moveTo>
                    <a:pt x="0" y="0"/>
                  </a:moveTo>
                  <a:cubicBezTo>
                    <a:pt x="17" y="17"/>
                    <a:pt x="33" y="50"/>
                    <a:pt x="67" y="84"/>
                  </a:cubicBezTo>
                  <a:lnTo>
                    <a:pt x="234" y="301"/>
                  </a:lnTo>
                  <a:lnTo>
                    <a:pt x="886" y="1103"/>
                  </a:lnTo>
                  <a:cubicBezTo>
                    <a:pt x="1437" y="1788"/>
                    <a:pt x="2222" y="2707"/>
                    <a:pt x="3108" y="3709"/>
                  </a:cubicBezTo>
                  <a:cubicBezTo>
                    <a:pt x="3993" y="4729"/>
                    <a:pt x="4812" y="5614"/>
                    <a:pt x="5414" y="6249"/>
                  </a:cubicBezTo>
                  <a:cubicBezTo>
                    <a:pt x="5698" y="6550"/>
                    <a:pt x="5932" y="6800"/>
                    <a:pt x="6132" y="7001"/>
                  </a:cubicBezTo>
                  <a:lnTo>
                    <a:pt x="6333" y="7201"/>
                  </a:lnTo>
                  <a:cubicBezTo>
                    <a:pt x="6349" y="7235"/>
                    <a:pt x="6383" y="7252"/>
                    <a:pt x="6399" y="7268"/>
                  </a:cubicBezTo>
                  <a:cubicBezTo>
                    <a:pt x="6383" y="7235"/>
                    <a:pt x="6366" y="7218"/>
                    <a:pt x="6349" y="7201"/>
                  </a:cubicBezTo>
                  <a:cubicBezTo>
                    <a:pt x="6282" y="7135"/>
                    <a:pt x="6216" y="7068"/>
                    <a:pt x="6149" y="6984"/>
                  </a:cubicBezTo>
                  <a:cubicBezTo>
                    <a:pt x="5965" y="6784"/>
                    <a:pt x="5731" y="6516"/>
                    <a:pt x="5447" y="6216"/>
                  </a:cubicBezTo>
                  <a:cubicBezTo>
                    <a:pt x="4862" y="5581"/>
                    <a:pt x="4044" y="4678"/>
                    <a:pt x="3158" y="3676"/>
                  </a:cubicBezTo>
                  <a:cubicBezTo>
                    <a:pt x="2272" y="2673"/>
                    <a:pt x="1487" y="1738"/>
                    <a:pt x="919" y="1069"/>
                  </a:cubicBezTo>
                  <a:lnTo>
                    <a:pt x="251" y="284"/>
                  </a:lnTo>
                  <a:cubicBezTo>
                    <a:pt x="184" y="201"/>
                    <a:pt x="134" y="134"/>
                    <a:pt x="67" y="67"/>
                  </a:cubicBezTo>
                  <a:cubicBezTo>
                    <a:pt x="50" y="34"/>
                    <a:pt x="33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6703100" y="4531682"/>
              <a:ext cx="32691" cy="8301"/>
            </a:xfrm>
            <a:custGeom>
              <a:avLst/>
              <a:gdLst/>
              <a:ahLst/>
              <a:cxnLst/>
              <a:rect l="l" t="t" r="r" b="b"/>
              <a:pathLst>
                <a:path w="1020" h="259" extrusionOk="0">
                  <a:moveTo>
                    <a:pt x="622" y="1"/>
                  </a:moveTo>
                  <a:cubicBezTo>
                    <a:pt x="392" y="1"/>
                    <a:pt x="169" y="89"/>
                    <a:pt x="0" y="259"/>
                  </a:cubicBezTo>
                  <a:cubicBezTo>
                    <a:pt x="217" y="126"/>
                    <a:pt x="468" y="63"/>
                    <a:pt x="722" y="63"/>
                  </a:cubicBezTo>
                  <a:cubicBezTo>
                    <a:pt x="822" y="63"/>
                    <a:pt x="921" y="73"/>
                    <a:pt x="1019" y="92"/>
                  </a:cubicBezTo>
                  <a:cubicBezTo>
                    <a:pt x="891" y="30"/>
                    <a:pt x="755" y="1"/>
                    <a:pt x="6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6687555" y="4478287"/>
              <a:ext cx="18236" cy="3686"/>
            </a:xfrm>
            <a:custGeom>
              <a:avLst/>
              <a:gdLst/>
              <a:ahLst/>
              <a:cxnLst/>
              <a:rect l="l" t="t" r="r" b="b"/>
              <a:pathLst>
                <a:path w="569" h="115" extrusionOk="0">
                  <a:moveTo>
                    <a:pt x="443" y="1"/>
                  </a:moveTo>
                  <a:cubicBezTo>
                    <a:pt x="387" y="1"/>
                    <a:pt x="333" y="10"/>
                    <a:pt x="285" y="20"/>
                  </a:cubicBezTo>
                  <a:cubicBezTo>
                    <a:pt x="118" y="53"/>
                    <a:pt x="1" y="87"/>
                    <a:pt x="1" y="104"/>
                  </a:cubicBezTo>
                  <a:cubicBezTo>
                    <a:pt x="42" y="110"/>
                    <a:pt x="84" y="115"/>
                    <a:pt x="124" y="115"/>
                  </a:cubicBezTo>
                  <a:cubicBezTo>
                    <a:pt x="181" y="115"/>
                    <a:pt x="236" y="106"/>
                    <a:pt x="285" y="87"/>
                  </a:cubicBezTo>
                  <a:cubicBezTo>
                    <a:pt x="435" y="70"/>
                    <a:pt x="569" y="37"/>
                    <a:pt x="569" y="20"/>
                  </a:cubicBezTo>
                  <a:cubicBezTo>
                    <a:pt x="526" y="6"/>
                    <a:pt x="484" y="1"/>
                    <a:pt x="4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>
              <a:off x="6683805" y="4464602"/>
              <a:ext cx="15576" cy="2949"/>
            </a:xfrm>
            <a:custGeom>
              <a:avLst/>
              <a:gdLst/>
              <a:ahLst/>
              <a:cxnLst/>
              <a:rect l="l" t="t" r="r" b="b"/>
              <a:pathLst>
                <a:path w="486" h="92" extrusionOk="0">
                  <a:moveTo>
                    <a:pt x="74" y="0"/>
                  </a:moveTo>
                  <a:cubicBezTo>
                    <a:pt x="30" y="0"/>
                    <a:pt x="1" y="4"/>
                    <a:pt x="1" y="13"/>
                  </a:cubicBezTo>
                  <a:cubicBezTo>
                    <a:pt x="1" y="46"/>
                    <a:pt x="101" y="63"/>
                    <a:pt x="235" y="79"/>
                  </a:cubicBezTo>
                  <a:cubicBezTo>
                    <a:pt x="301" y="88"/>
                    <a:pt x="360" y="92"/>
                    <a:pt x="402" y="92"/>
                  </a:cubicBezTo>
                  <a:cubicBezTo>
                    <a:pt x="443" y="92"/>
                    <a:pt x="469" y="88"/>
                    <a:pt x="469" y="79"/>
                  </a:cubicBezTo>
                  <a:cubicBezTo>
                    <a:pt x="485" y="63"/>
                    <a:pt x="368" y="29"/>
                    <a:pt x="235" y="13"/>
                  </a:cubicBezTo>
                  <a:cubicBezTo>
                    <a:pt x="176" y="4"/>
                    <a:pt x="118" y="0"/>
                    <a:pt x="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6690247" y="4446718"/>
              <a:ext cx="13397" cy="14615"/>
            </a:xfrm>
            <a:custGeom>
              <a:avLst/>
              <a:gdLst/>
              <a:ahLst/>
              <a:cxnLst/>
              <a:rect l="l" t="t" r="r" b="b"/>
              <a:pathLst>
                <a:path w="418" h="456" extrusionOk="0">
                  <a:moveTo>
                    <a:pt x="19" y="1"/>
                  </a:moveTo>
                  <a:cubicBezTo>
                    <a:pt x="17" y="1"/>
                    <a:pt x="17" y="1"/>
                    <a:pt x="17" y="2"/>
                  </a:cubicBezTo>
                  <a:cubicBezTo>
                    <a:pt x="0" y="19"/>
                    <a:pt x="67" y="119"/>
                    <a:pt x="184" y="253"/>
                  </a:cubicBezTo>
                  <a:cubicBezTo>
                    <a:pt x="277" y="361"/>
                    <a:pt x="370" y="455"/>
                    <a:pt x="396" y="455"/>
                  </a:cubicBezTo>
                  <a:cubicBezTo>
                    <a:pt x="398" y="455"/>
                    <a:pt x="400" y="455"/>
                    <a:pt x="401" y="454"/>
                  </a:cubicBezTo>
                  <a:cubicBezTo>
                    <a:pt x="418" y="437"/>
                    <a:pt x="334" y="337"/>
                    <a:pt x="234" y="203"/>
                  </a:cubicBezTo>
                  <a:cubicBezTo>
                    <a:pt x="126" y="95"/>
                    <a:pt x="32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6697747" y="4436077"/>
              <a:ext cx="13397" cy="17756"/>
            </a:xfrm>
            <a:custGeom>
              <a:avLst/>
              <a:gdLst/>
              <a:ahLst/>
              <a:cxnLst/>
              <a:rect l="l" t="t" r="r" b="b"/>
              <a:pathLst>
                <a:path w="418" h="554" extrusionOk="0">
                  <a:moveTo>
                    <a:pt x="0" y="0"/>
                  </a:moveTo>
                  <a:cubicBezTo>
                    <a:pt x="17" y="117"/>
                    <a:pt x="67" y="234"/>
                    <a:pt x="134" y="318"/>
                  </a:cubicBezTo>
                  <a:cubicBezTo>
                    <a:pt x="242" y="457"/>
                    <a:pt x="365" y="554"/>
                    <a:pt x="396" y="554"/>
                  </a:cubicBezTo>
                  <a:cubicBezTo>
                    <a:pt x="398" y="554"/>
                    <a:pt x="400" y="553"/>
                    <a:pt x="401" y="552"/>
                  </a:cubicBezTo>
                  <a:cubicBezTo>
                    <a:pt x="418" y="535"/>
                    <a:pt x="301" y="435"/>
                    <a:pt x="201" y="284"/>
                  </a:cubicBezTo>
                  <a:cubicBezTo>
                    <a:pt x="84" y="134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6702555" y="4474601"/>
              <a:ext cx="33781" cy="21281"/>
            </a:xfrm>
            <a:custGeom>
              <a:avLst/>
              <a:gdLst/>
              <a:ahLst/>
              <a:cxnLst/>
              <a:rect l="l" t="t" r="r" b="b"/>
              <a:pathLst>
                <a:path w="1054" h="664" extrusionOk="0">
                  <a:moveTo>
                    <a:pt x="351" y="51"/>
                  </a:moveTo>
                  <a:cubicBezTo>
                    <a:pt x="468" y="51"/>
                    <a:pt x="602" y="85"/>
                    <a:pt x="702" y="152"/>
                  </a:cubicBezTo>
                  <a:cubicBezTo>
                    <a:pt x="836" y="235"/>
                    <a:pt x="936" y="352"/>
                    <a:pt x="970" y="503"/>
                  </a:cubicBezTo>
                  <a:cubicBezTo>
                    <a:pt x="983" y="567"/>
                    <a:pt x="945" y="592"/>
                    <a:pt x="889" y="592"/>
                  </a:cubicBezTo>
                  <a:cubicBezTo>
                    <a:pt x="873" y="592"/>
                    <a:pt x="855" y="590"/>
                    <a:pt x="836" y="586"/>
                  </a:cubicBezTo>
                  <a:cubicBezTo>
                    <a:pt x="769" y="553"/>
                    <a:pt x="702" y="519"/>
                    <a:pt x="635" y="486"/>
                  </a:cubicBezTo>
                  <a:cubicBezTo>
                    <a:pt x="518" y="419"/>
                    <a:pt x="418" y="352"/>
                    <a:pt x="318" y="269"/>
                  </a:cubicBezTo>
                  <a:cubicBezTo>
                    <a:pt x="226" y="202"/>
                    <a:pt x="160" y="140"/>
                    <a:pt x="114" y="96"/>
                  </a:cubicBezTo>
                  <a:lnTo>
                    <a:pt x="114" y="96"/>
                  </a:lnTo>
                  <a:cubicBezTo>
                    <a:pt x="193" y="74"/>
                    <a:pt x="272" y="63"/>
                    <a:pt x="351" y="51"/>
                  </a:cubicBezTo>
                  <a:close/>
                  <a:moveTo>
                    <a:pt x="388" y="0"/>
                  </a:moveTo>
                  <a:cubicBezTo>
                    <a:pt x="376" y="0"/>
                    <a:pt x="364" y="1"/>
                    <a:pt x="351" y="1"/>
                  </a:cubicBezTo>
                  <a:cubicBezTo>
                    <a:pt x="256" y="17"/>
                    <a:pt x="175" y="33"/>
                    <a:pt x="95" y="78"/>
                  </a:cubicBezTo>
                  <a:lnTo>
                    <a:pt x="95" y="78"/>
                  </a:lnTo>
                  <a:cubicBezTo>
                    <a:pt x="66" y="50"/>
                    <a:pt x="47" y="33"/>
                    <a:pt x="38" y="33"/>
                  </a:cubicBezTo>
                  <a:cubicBezTo>
                    <a:pt x="36" y="33"/>
                    <a:pt x="35" y="34"/>
                    <a:pt x="34" y="35"/>
                  </a:cubicBezTo>
                  <a:cubicBezTo>
                    <a:pt x="46" y="53"/>
                    <a:pt x="59" y="72"/>
                    <a:pt x="73" y="90"/>
                  </a:cubicBezTo>
                  <a:lnTo>
                    <a:pt x="73" y="90"/>
                  </a:lnTo>
                  <a:cubicBezTo>
                    <a:pt x="15" y="120"/>
                    <a:pt x="0" y="135"/>
                    <a:pt x="0" y="135"/>
                  </a:cubicBezTo>
                  <a:cubicBezTo>
                    <a:pt x="28" y="123"/>
                    <a:pt x="56" y="113"/>
                    <a:pt x="83" y="105"/>
                  </a:cubicBezTo>
                  <a:lnTo>
                    <a:pt x="83" y="105"/>
                  </a:lnTo>
                  <a:cubicBezTo>
                    <a:pt x="141" y="180"/>
                    <a:pt x="208" y="251"/>
                    <a:pt x="285" y="302"/>
                  </a:cubicBezTo>
                  <a:cubicBezTo>
                    <a:pt x="385" y="402"/>
                    <a:pt x="485" y="469"/>
                    <a:pt x="602" y="536"/>
                  </a:cubicBezTo>
                  <a:cubicBezTo>
                    <a:pt x="669" y="586"/>
                    <a:pt x="752" y="620"/>
                    <a:pt x="819" y="653"/>
                  </a:cubicBezTo>
                  <a:cubicBezTo>
                    <a:pt x="840" y="660"/>
                    <a:pt x="861" y="664"/>
                    <a:pt x="882" y="664"/>
                  </a:cubicBezTo>
                  <a:cubicBezTo>
                    <a:pt x="911" y="664"/>
                    <a:pt x="940" y="656"/>
                    <a:pt x="970" y="636"/>
                  </a:cubicBezTo>
                  <a:cubicBezTo>
                    <a:pt x="1020" y="620"/>
                    <a:pt x="1053" y="553"/>
                    <a:pt x="1036" y="503"/>
                  </a:cubicBezTo>
                  <a:cubicBezTo>
                    <a:pt x="956" y="197"/>
                    <a:pt x="691" y="0"/>
                    <a:pt x="3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2"/>
            <p:cNvSpPr/>
            <p:nvPr/>
          </p:nvSpPr>
          <p:spPr>
            <a:xfrm>
              <a:off x="6703612" y="4453577"/>
              <a:ext cx="14519" cy="24839"/>
            </a:xfrm>
            <a:custGeom>
              <a:avLst/>
              <a:gdLst/>
              <a:ahLst/>
              <a:cxnLst/>
              <a:rect l="l" t="t" r="r" b="b"/>
              <a:pathLst>
                <a:path w="453" h="775" extrusionOk="0">
                  <a:moveTo>
                    <a:pt x="264" y="0"/>
                  </a:moveTo>
                  <a:cubicBezTo>
                    <a:pt x="221" y="0"/>
                    <a:pt x="181" y="17"/>
                    <a:pt x="151" y="56"/>
                  </a:cubicBezTo>
                  <a:cubicBezTo>
                    <a:pt x="101" y="106"/>
                    <a:pt x="84" y="156"/>
                    <a:pt x="68" y="206"/>
                  </a:cubicBezTo>
                  <a:cubicBezTo>
                    <a:pt x="34" y="306"/>
                    <a:pt x="18" y="390"/>
                    <a:pt x="18" y="490"/>
                  </a:cubicBezTo>
                  <a:cubicBezTo>
                    <a:pt x="1" y="574"/>
                    <a:pt x="18" y="657"/>
                    <a:pt x="34" y="741"/>
                  </a:cubicBezTo>
                  <a:cubicBezTo>
                    <a:pt x="51" y="741"/>
                    <a:pt x="34" y="641"/>
                    <a:pt x="68" y="490"/>
                  </a:cubicBezTo>
                  <a:cubicBezTo>
                    <a:pt x="68" y="407"/>
                    <a:pt x="101" y="323"/>
                    <a:pt x="118" y="240"/>
                  </a:cubicBezTo>
                  <a:cubicBezTo>
                    <a:pt x="144" y="160"/>
                    <a:pt x="203" y="70"/>
                    <a:pt x="259" y="70"/>
                  </a:cubicBezTo>
                  <a:cubicBezTo>
                    <a:pt x="274" y="70"/>
                    <a:pt x="288" y="76"/>
                    <a:pt x="302" y="89"/>
                  </a:cubicBezTo>
                  <a:cubicBezTo>
                    <a:pt x="369" y="173"/>
                    <a:pt x="369" y="273"/>
                    <a:pt x="352" y="373"/>
                  </a:cubicBezTo>
                  <a:cubicBezTo>
                    <a:pt x="335" y="457"/>
                    <a:pt x="285" y="540"/>
                    <a:pt x="235" y="607"/>
                  </a:cubicBezTo>
                  <a:cubicBezTo>
                    <a:pt x="185" y="657"/>
                    <a:pt x="118" y="724"/>
                    <a:pt x="51" y="774"/>
                  </a:cubicBezTo>
                  <a:cubicBezTo>
                    <a:pt x="135" y="758"/>
                    <a:pt x="218" y="707"/>
                    <a:pt x="268" y="641"/>
                  </a:cubicBezTo>
                  <a:cubicBezTo>
                    <a:pt x="335" y="557"/>
                    <a:pt x="385" y="474"/>
                    <a:pt x="402" y="390"/>
                  </a:cubicBezTo>
                  <a:cubicBezTo>
                    <a:pt x="452" y="256"/>
                    <a:pt x="435" y="123"/>
                    <a:pt x="352" y="22"/>
                  </a:cubicBezTo>
                  <a:cubicBezTo>
                    <a:pt x="324" y="9"/>
                    <a:pt x="294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2"/>
            <p:cNvSpPr/>
            <p:nvPr/>
          </p:nvSpPr>
          <p:spPr>
            <a:xfrm>
              <a:off x="6583136" y="4321467"/>
              <a:ext cx="25736" cy="83042"/>
            </a:xfrm>
            <a:custGeom>
              <a:avLst/>
              <a:gdLst/>
              <a:ahLst/>
              <a:cxnLst/>
              <a:rect l="l" t="t" r="r" b="b"/>
              <a:pathLst>
                <a:path w="803" h="2591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17"/>
                    <a:pt x="134" y="118"/>
                    <a:pt x="285" y="335"/>
                  </a:cubicBezTo>
                  <a:cubicBezTo>
                    <a:pt x="686" y="886"/>
                    <a:pt x="719" y="1638"/>
                    <a:pt x="385" y="2240"/>
                  </a:cubicBezTo>
                  <a:cubicBezTo>
                    <a:pt x="251" y="2474"/>
                    <a:pt x="134" y="2574"/>
                    <a:pt x="151" y="2591"/>
                  </a:cubicBezTo>
                  <a:cubicBezTo>
                    <a:pt x="151" y="2591"/>
                    <a:pt x="184" y="2574"/>
                    <a:pt x="234" y="2507"/>
                  </a:cubicBezTo>
                  <a:cubicBezTo>
                    <a:pt x="301" y="2440"/>
                    <a:pt x="368" y="2357"/>
                    <a:pt x="418" y="2256"/>
                  </a:cubicBezTo>
                  <a:cubicBezTo>
                    <a:pt x="802" y="1655"/>
                    <a:pt x="752" y="870"/>
                    <a:pt x="318" y="301"/>
                  </a:cubicBezTo>
                  <a:cubicBezTo>
                    <a:pt x="268" y="218"/>
                    <a:pt x="184" y="134"/>
                    <a:pt x="117" y="68"/>
                  </a:cubicBezTo>
                  <a:cubicBezTo>
                    <a:pt x="51" y="17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6615795" y="4410886"/>
              <a:ext cx="35383" cy="40223"/>
            </a:xfrm>
            <a:custGeom>
              <a:avLst/>
              <a:gdLst/>
              <a:ahLst/>
              <a:cxnLst/>
              <a:rect l="l" t="t" r="r" b="b"/>
              <a:pathLst>
                <a:path w="1104" h="1255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285" y="486"/>
                    <a:pt x="652" y="903"/>
                    <a:pt x="1103" y="1254"/>
                  </a:cubicBezTo>
                  <a:cubicBezTo>
                    <a:pt x="1103" y="1237"/>
                    <a:pt x="836" y="987"/>
                    <a:pt x="535" y="636"/>
                  </a:cubicBezTo>
                  <a:cubicBezTo>
                    <a:pt x="243" y="294"/>
                    <a:pt x="29" y="0"/>
                    <a:pt x="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6586886" y="4384060"/>
              <a:ext cx="5929" cy="10384"/>
            </a:xfrm>
            <a:custGeom>
              <a:avLst/>
              <a:gdLst/>
              <a:ahLst/>
              <a:cxnLst/>
              <a:rect l="l" t="t" r="r" b="b"/>
              <a:pathLst>
                <a:path w="185" h="324" extrusionOk="0">
                  <a:moveTo>
                    <a:pt x="163" y="0"/>
                  </a:moveTo>
                  <a:cubicBezTo>
                    <a:pt x="145" y="0"/>
                    <a:pt x="114" y="77"/>
                    <a:pt x="84" y="153"/>
                  </a:cubicBezTo>
                  <a:cubicBezTo>
                    <a:pt x="51" y="237"/>
                    <a:pt x="0" y="303"/>
                    <a:pt x="17" y="320"/>
                  </a:cubicBezTo>
                  <a:cubicBezTo>
                    <a:pt x="19" y="322"/>
                    <a:pt x="22" y="323"/>
                    <a:pt x="26" y="323"/>
                  </a:cubicBezTo>
                  <a:cubicBezTo>
                    <a:pt x="51" y="323"/>
                    <a:pt x="107" y="274"/>
                    <a:pt x="151" y="186"/>
                  </a:cubicBezTo>
                  <a:cubicBezTo>
                    <a:pt x="184" y="86"/>
                    <a:pt x="184" y="3"/>
                    <a:pt x="168" y="3"/>
                  </a:cubicBezTo>
                  <a:cubicBezTo>
                    <a:pt x="166" y="1"/>
                    <a:pt x="164" y="0"/>
                    <a:pt x="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2"/>
            <p:cNvSpPr/>
            <p:nvPr/>
          </p:nvSpPr>
          <p:spPr>
            <a:xfrm>
              <a:off x="6594386" y="4362715"/>
              <a:ext cx="2179" cy="9647"/>
            </a:xfrm>
            <a:custGeom>
              <a:avLst/>
              <a:gdLst/>
              <a:ahLst/>
              <a:cxnLst/>
              <a:rect l="l" t="t" r="r" b="b"/>
              <a:pathLst>
                <a:path w="68" h="301" extrusionOk="0">
                  <a:moveTo>
                    <a:pt x="50" y="0"/>
                  </a:moveTo>
                  <a:cubicBezTo>
                    <a:pt x="17" y="0"/>
                    <a:pt x="0" y="67"/>
                    <a:pt x="0" y="151"/>
                  </a:cubicBezTo>
                  <a:cubicBezTo>
                    <a:pt x="0" y="234"/>
                    <a:pt x="0" y="301"/>
                    <a:pt x="17" y="301"/>
                  </a:cubicBezTo>
                  <a:cubicBezTo>
                    <a:pt x="34" y="301"/>
                    <a:pt x="67" y="234"/>
                    <a:pt x="67" y="151"/>
                  </a:cubicBezTo>
                  <a:cubicBezTo>
                    <a:pt x="67" y="67"/>
                    <a:pt x="67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2"/>
            <p:cNvSpPr/>
            <p:nvPr/>
          </p:nvSpPr>
          <p:spPr>
            <a:xfrm>
              <a:off x="6588489" y="4342780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1" y="1"/>
                  </a:moveTo>
                  <a:cubicBezTo>
                    <a:pt x="19" y="1"/>
                    <a:pt x="17" y="2"/>
                    <a:pt x="17" y="4"/>
                  </a:cubicBezTo>
                  <a:lnTo>
                    <a:pt x="1" y="4"/>
                  </a:lnTo>
                  <a:cubicBezTo>
                    <a:pt x="1" y="21"/>
                    <a:pt x="51" y="88"/>
                    <a:pt x="84" y="171"/>
                  </a:cubicBezTo>
                  <a:cubicBezTo>
                    <a:pt x="118" y="238"/>
                    <a:pt x="118" y="322"/>
                    <a:pt x="134" y="322"/>
                  </a:cubicBezTo>
                  <a:cubicBezTo>
                    <a:pt x="168" y="322"/>
                    <a:pt x="184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2"/>
            <p:cNvSpPr/>
            <p:nvPr/>
          </p:nvSpPr>
          <p:spPr>
            <a:xfrm>
              <a:off x="6581534" y="4376556"/>
              <a:ext cx="3782" cy="5897"/>
            </a:xfrm>
            <a:custGeom>
              <a:avLst/>
              <a:gdLst/>
              <a:ahLst/>
              <a:cxnLst/>
              <a:rect l="l" t="t" r="r" b="b"/>
              <a:pathLst>
                <a:path w="118" h="184" extrusionOk="0">
                  <a:moveTo>
                    <a:pt x="34" y="0"/>
                  </a:moveTo>
                  <a:cubicBezTo>
                    <a:pt x="17" y="17"/>
                    <a:pt x="0" y="67"/>
                    <a:pt x="34" y="100"/>
                  </a:cubicBezTo>
                  <a:cubicBezTo>
                    <a:pt x="50" y="150"/>
                    <a:pt x="67" y="184"/>
                    <a:pt x="84" y="184"/>
                  </a:cubicBezTo>
                  <a:cubicBezTo>
                    <a:pt x="117" y="167"/>
                    <a:pt x="117" y="134"/>
                    <a:pt x="84" y="84"/>
                  </a:cubicBezTo>
                  <a:cubicBezTo>
                    <a:pt x="67" y="33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2"/>
            <p:cNvSpPr/>
            <p:nvPr/>
          </p:nvSpPr>
          <p:spPr>
            <a:xfrm>
              <a:off x="7482780" y="4116923"/>
              <a:ext cx="273162" cy="501262"/>
            </a:xfrm>
            <a:custGeom>
              <a:avLst/>
              <a:gdLst/>
              <a:ahLst/>
              <a:cxnLst/>
              <a:rect l="l" t="t" r="r" b="b"/>
              <a:pathLst>
                <a:path w="8523" h="15640" extrusionOk="0">
                  <a:moveTo>
                    <a:pt x="1" y="0"/>
                  </a:moveTo>
                  <a:lnTo>
                    <a:pt x="2607" y="15639"/>
                  </a:lnTo>
                  <a:lnTo>
                    <a:pt x="8522" y="15639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2"/>
            <p:cNvSpPr/>
            <p:nvPr/>
          </p:nvSpPr>
          <p:spPr>
            <a:xfrm>
              <a:off x="7565277" y="4605301"/>
              <a:ext cx="341140" cy="70414"/>
            </a:xfrm>
            <a:custGeom>
              <a:avLst/>
              <a:gdLst/>
              <a:ahLst/>
              <a:cxnLst/>
              <a:rect l="l" t="t" r="r" b="b"/>
              <a:pathLst>
                <a:path w="10644" h="2197" extrusionOk="0">
                  <a:moveTo>
                    <a:pt x="0" y="0"/>
                  </a:moveTo>
                  <a:lnTo>
                    <a:pt x="67" y="2172"/>
                  </a:lnTo>
                  <a:lnTo>
                    <a:pt x="418" y="2189"/>
                  </a:lnTo>
                  <a:cubicBezTo>
                    <a:pt x="756" y="2193"/>
                    <a:pt x="1315" y="2196"/>
                    <a:pt x="1995" y="2196"/>
                  </a:cubicBezTo>
                  <a:cubicBezTo>
                    <a:pt x="4503" y="2196"/>
                    <a:pt x="8662" y="2148"/>
                    <a:pt x="9490" y="1872"/>
                  </a:cubicBezTo>
                  <a:cubicBezTo>
                    <a:pt x="10643" y="1471"/>
                    <a:pt x="5764" y="552"/>
                    <a:pt x="5764" y="552"/>
                  </a:cubicBezTo>
                  <a:lnTo>
                    <a:pt x="574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2"/>
            <p:cNvSpPr/>
            <p:nvPr/>
          </p:nvSpPr>
          <p:spPr>
            <a:xfrm>
              <a:off x="7565789" y="4621006"/>
              <a:ext cx="68042" cy="51248"/>
            </a:xfrm>
            <a:custGeom>
              <a:avLst/>
              <a:gdLst/>
              <a:ahLst/>
              <a:cxnLst/>
              <a:rect l="l" t="t" r="r" b="b"/>
              <a:pathLst>
                <a:path w="2123" h="1599" extrusionOk="0">
                  <a:moveTo>
                    <a:pt x="210" y="0"/>
                  </a:moveTo>
                  <a:cubicBezTo>
                    <a:pt x="140" y="0"/>
                    <a:pt x="70" y="4"/>
                    <a:pt x="1" y="11"/>
                  </a:cubicBezTo>
                  <a:lnTo>
                    <a:pt x="51" y="1599"/>
                  </a:lnTo>
                  <a:lnTo>
                    <a:pt x="2123" y="1565"/>
                  </a:lnTo>
                  <a:cubicBezTo>
                    <a:pt x="2022" y="1081"/>
                    <a:pt x="1738" y="663"/>
                    <a:pt x="1337" y="379"/>
                  </a:cubicBezTo>
                  <a:cubicBezTo>
                    <a:pt x="1010" y="123"/>
                    <a:pt x="611" y="0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2"/>
            <p:cNvSpPr/>
            <p:nvPr/>
          </p:nvSpPr>
          <p:spPr>
            <a:xfrm>
              <a:off x="7567392" y="4640108"/>
              <a:ext cx="314378" cy="36345"/>
            </a:xfrm>
            <a:custGeom>
              <a:avLst/>
              <a:gdLst/>
              <a:ahLst/>
              <a:cxnLst/>
              <a:rect l="l" t="t" r="r" b="b"/>
              <a:pathLst>
                <a:path w="9809" h="1134" extrusionOk="0">
                  <a:moveTo>
                    <a:pt x="8088" y="0"/>
                  </a:moveTo>
                  <a:cubicBezTo>
                    <a:pt x="7754" y="34"/>
                    <a:pt x="7603" y="752"/>
                    <a:pt x="7603" y="752"/>
                  </a:cubicBezTo>
                  <a:lnTo>
                    <a:pt x="1" y="953"/>
                  </a:lnTo>
                  <a:lnTo>
                    <a:pt x="1" y="1086"/>
                  </a:lnTo>
                  <a:cubicBezTo>
                    <a:pt x="625" y="1119"/>
                    <a:pt x="1417" y="1133"/>
                    <a:pt x="2278" y="1133"/>
                  </a:cubicBezTo>
                  <a:cubicBezTo>
                    <a:pt x="5405" y="1133"/>
                    <a:pt x="9438" y="941"/>
                    <a:pt x="9608" y="719"/>
                  </a:cubicBezTo>
                  <a:cubicBezTo>
                    <a:pt x="9809" y="435"/>
                    <a:pt x="8088" y="0"/>
                    <a:pt x="8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2"/>
            <p:cNvSpPr/>
            <p:nvPr/>
          </p:nvSpPr>
          <p:spPr>
            <a:xfrm>
              <a:off x="7564732" y="4659915"/>
              <a:ext cx="310084" cy="11826"/>
            </a:xfrm>
            <a:custGeom>
              <a:avLst/>
              <a:gdLst/>
              <a:ahLst/>
              <a:cxnLst/>
              <a:rect l="l" t="t" r="r" b="b"/>
              <a:pathLst>
                <a:path w="9675" h="369" extrusionOk="0">
                  <a:moveTo>
                    <a:pt x="9591" y="0"/>
                  </a:moveTo>
                  <a:lnTo>
                    <a:pt x="9307" y="17"/>
                  </a:lnTo>
                  <a:lnTo>
                    <a:pt x="8271" y="84"/>
                  </a:lnTo>
                  <a:cubicBezTo>
                    <a:pt x="7385" y="117"/>
                    <a:pt x="6182" y="184"/>
                    <a:pt x="4846" y="234"/>
                  </a:cubicBezTo>
                  <a:cubicBezTo>
                    <a:pt x="3509" y="285"/>
                    <a:pt x="2289" y="301"/>
                    <a:pt x="1421" y="318"/>
                  </a:cubicBezTo>
                  <a:lnTo>
                    <a:pt x="385" y="335"/>
                  </a:lnTo>
                  <a:lnTo>
                    <a:pt x="0" y="335"/>
                  </a:lnTo>
                  <a:cubicBezTo>
                    <a:pt x="34" y="351"/>
                    <a:pt x="67" y="351"/>
                    <a:pt x="101" y="351"/>
                  </a:cubicBezTo>
                  <a:lnTo>
                    <a:pt x="385" y="351"/>
                  </a:lnTo>
                  <a:cubicBezTo>
                    <a:pt x="669" y="351"/>
                    <a:pt x="1003" y="351"/>
                    <a:pt x="1421" y="368"/>
                  </a:cubicBezTo>
                  <a:cubicBezTo>
                    <a:pt x="2289" y="368"/>
                    <a:pt x="3509" y="351"/>
                    <a:pt x="4846" y="301"/>
                  </a:cubicBezTo>
                  <a:cubicBezTo>
                    <a:pt x="6182" y="251"/>
                    <a:pt x="7385" y="184"/>
                    <a:pt x="8271" y="117"/>
                  </a:cubicBezTo>
                  <a:lnTo>
                    <a:pt x="9307" y="51"/>
                  </a:lnTo>
                  <a:lnTo>
                    <a:pt x="9591" y="17"/>
                  </a:lnTo>
                  <a:cubicBezTo>
                    <a:pt x="9624" y="17"/>
                    <a:pt x="9658" y="17"/>
                    <a:pt x="96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2"/>
            <p:cNvSpPr/>
            <p:nvPr/>
          </p:nvSpPr>
          <p:spPr>
            <a:xfrm>
              <a:off x="7809978" y="4637960"/>
              <a:ext cx="17724" cy="28941"/>
            </a:xfrm>
            <a:custGeom>
              <a:avLst/>
              <a:gdLst/>
              <a:ahLst/>
              <a:cxnLst/>
              <a:rect l="l" t="t" r="r" b="b"/>
              <a:pathLst>
                <a:path w="553" h="903" extrusionOk="0">
                  <a:moveTo>
                    <a:pt x="552" y="0"/>
                  </a:moveTo>
                  <a:lnTo>
                    <a:pt x="552" y="0"/>
                  </a:lnTo>
                  <a:cubicBezTo>
                    <a:pt x="218" y="167"/>
                    <a:pt x="1" y="535"/>
                    <a:pt x="34" y="903"/>
                  </a:cubicBezTo>
                  <a:cubicBezTo>
                    <a:pt x="84" y="736"/>
                    <a:pt x="134" y="569"/>
                    <a:pt x="218" y="401"/>
                  </a:cubicBezTo>
                  <a:cubicBezTo>
                    <a:pt x="318" y="268"/>
                    <a:pt x="435" y="117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2"/>
            <p:cNvSpPr/>
            <p:nvPr/>
          </p:nvSpPr>
          <p:spPr>
            <a:xfrm>
              <a:off x="7755910" y="4626134"/>
              <a:ext cx="10192" cy="15608"/>
            </a:xfrm>
            <a:custGeom>
              <a:avLst/>
              <a:gdLst/>
              <a:ahLst/>
              <a:cxnLst/>
              <a:rect l="l" t="t" r="r" b="b"/>
              <a:pathLst>
                <a:path w="318" h="487" extrusionOk="0">
                  <a:moveTo>
                    <a:pt x="296" y="0"/>
                  </a:moveTo>
                  <a:cubicBezTo>
                    <a:pt x="272" y="0"/>
                    <a:pt x="195" y="95"/>
                    <a:pt x="117" y="219"/>
                  </a:cubicBezTo>
                  <a:cubicBezTo>
                    <a:pt x="50" y="353"/>
                    <a:pt x="0" y="470"/>
                    <a:pt x="17" y="486"/>
                  </a:cubicBezTo>
                  <a:cubicBezTo>
                    <a:pt x="34" y="486"/>
                    <a:pt x="101" y="386"/>
                    <a:pt x="184" y="252"/>
                  </a:cubicBezTo>
                  <a:cubicBezTo>
                    <a:pt x="268" y="119"/>
                    <a:pt x="318" y="2"/>
                    <a:pt x="301" y="2"/>
                  </a:cubicBezTo>
                  <a:cubicBezTo>
                    <a:pt x="300" y="1"/>
                    <a:pt x="298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7740911" y="4623506"/>
              <a:ext cx="11794" cy="10833"/>
            </a:xfrm>
            <a:custGeom>
              <a:avLst/>
              <a:gdLst/>
              <a:ahLst/>
              <a:cxnLst/>
              <a:rect l="l" t="t" r="r" b="b"/>
              <a:pathLst>
                <a:path w="368" h="338" extrusionOk="0">
                  <a:moveTo>
                    <a:pt x="351" y="0"/>
                  </a:moveTo>
                  <a:cubicBezTo>
                    <a:pt x="335" y="0"/>
                    <a:pt x="251" y="50"/>
                    <a:pt x="151" y="151"/>
                  </a:cubicBezTo>
                  <a:cubicBezTo>
                    <a:pt x="67" y="234"/>
                    <a:pt x="0" y="318"/>
                    <a:pt x="17" y="334"/>
                  </a:cubicBezTo>
                  <a:cubicBezTo>
                    <a:pt x="17" y="336"/>
                    <a:pt x="18" y="337"/>
                    <a:pt x="20" y="337"/>
                  </a:cubicBezTo>
                  <a:cubicBezTo>
                    <a:pt x="38" y="337"/>
                    <a:pt x="126" y="276"/>
                    <a:pt x="201" y="201"/>
                  </a:cubicBezTo>
                  <a:cubicBezTo>
                    <a:pt x="301" y="101"/>
                    <a:pt x="368" y="17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7727514" y="4605301"/>
              <a:ext cx="21986" cy="2885"/>
            </a:xfrm>
            <a:custGeom>
              <a:avLst/>
              <a:gdLst/>
              <a:ahLst/>
              <a:cxnLst/>
              <a:rect l="l" t="t" r="r" b="b"/>
              <a:pathLst>
                <a:path w="686" h="90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56"/>
                    <a:pt x="178" y="88"/>
                    <a:pt x="275" y="88"/>
                  </a:cubicBezTo>
                  <a:cubicBezTo>
                    <a:pt x="295" y="88"/>
                    <a:pt x="315" y="87"/>
                    <a:pt x="335" y="84"/>
                  </a:cubicBezTo>
                  <a:cubicBezTo>
                    <a:pt x="364" y="88"/>
                    <a:pt x="393" y="90"/>
                    <a:pt x="423" y="90"/>
                  </a:cubicBezTo>
                  <a:cubicBezTo>
                    <a:pt x="510" y="90"/>
                    <a:pt x="598" y="71"/>
                    <a:pt x="686" y="34"/>
                  </a:cubicBezTo>
                  <a:cubicBezTo>
                    <a:pt x="452" y="17"/>
                    <a:pt x="235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7761807" y="4608218"/>
              <a:ext cx="34293" cy="20127"/>
            </a:xfrm>
            <a:custGeom>
              <a:avLst/>
              <a:gdLst/>
              <a:ahLst/>
              <a:cxnLst/>
              <a:rect l="l" t="t" r="r" b="b"/>
              <a:pathLst>
                <a:path w="1070" h="628" extrusionOk="0">
                  <a:moveTo>
                    <a:pt x="728" y="66"/>
                  </a:moveTo>
                  <a:cubicBezTo>
                    <a:pt x="808" y="66"/>
                    <a:pt x="889" y="83"/>
                    <a:pt x="969" y="110"/>
                  </a:cubicBezTo>
                  <a:cubicBezTo>
                    <a:pt x="1019" y="160"/>
                    <a:pt x="1003" y="227"/>
                    <a:pt x="936" y="260"/>
                  </a:cubicBezTo>
                  <a:cubicBezTo>
                    <a:pt x="869" y="310"/>
                    <a:pt x="802" y="344"/>
                    <a:pt x="735" y="360"/>
                  </a:cubicBezTo>
                  <a:cubicBezTo>
                    <a:pt x="618" y="410"/>
                    <a:pt x="485" y="444"/>
                    <a:pt x="368" y="477"/>
                  </a:cubicBezTo>
                  <a:cubicBezTo>
                    <a:pt x="261" y="502"/>
                    <a:pt x="171" y="514"/>
                    <a:pt x="106" y="523"/>
                  </a:cubicBezTo>
                  <a:lnTo>
                    <a:pt x="106" y="523"/>
                  </a:lnTo>
                  <a:cubicBezTo>
                    <a:pt x="136" y="451"/>
                    <a:pt x="173" y="377"/>
                    <a:pt x="217" y="310"/>
                  </a:cubicBezTo>
                  <a:cubicBezTo>
                    <a:pt x="301" y="210"/>
                    <a:pt x="401" y="143"/>
                    <a:pt x="518" y="110"/>
                  </a:cubicBezTo>
                  <a:cubicBezTo>
                    <a:pt x="588" y="79"/>
                    <a:pt x="658" y="66"/>
                    <a:pt x="728" y="66"/>
                  </a:cubicBezTo>
                  <a:close/>
                  <a:moveTo>
                    <a:pt x="737" y="1"/>
                  </a:moveTo>
                  <a:cubicBezTo>
                    <a:pt x="524" y="1"/>
                    <a:pt x="313" y="106"/>
                    <a:pt x="184" y="293"/>
                  </a:cubicBezTo>
                  <a:cubicBezTo>
                    <a:pt x="137" y="357"/>
                    <a:pt x="89" y="435"/>
                    <a:pt x="70" y="527"/>
                  </a:cubicBezTo>
                  <a:lnTo>
                    <a:pt x="70" y="527"/>
                  </a:lnTo>
                  <a:cubicBezTo>
                    <a:pt x="25" y="533"/>
                    <a:pt x="0" y="537"/>
                    <a:pt x="0" y="544"/>
                  </a:cubicBezTo>
                  <a:cubicBezTo>
                    <a:pt x="22" y="547"/>
                    <a:pt x="44" y="549"/>
                    <a:pt x="65" y="550"/>
                  </a:cubicBezTo>
                  <a:lnTo>
                    <a:pt x="65" y="550"/>
                  </a:lnTo>
                  <a:cubicBezTo>
                    <a:pt x="51" y="597"/>
                    <a:pt x="67" y="628"/>
                    <a:pt x="67" y="628"/>
                  </a:cubicBezTo>
                  <a:cubicBezTo>
                    <a:pt x="75" y="603"/>
                    <a:pt x="84" y="577"/>
                    <a:pt x="95" y="551"/>
                  </a:cubicBezTo>
                  <a:lnTo>
                    <a:pt x="95" y="551"/>
                  </a:lnTo>
                  <a:cubicBezTo>
                    <a:pt x="101" y="551"/>
                    <a:pt x="107" y="551"/>
                    <a:pt x="114" y="551"/>
                  </a:cubicBezTo>
                  <a:cubicBezTo>
                    <a:pt x="202" y="551"/>
                    <a:pt x="285" y="539"/>
                    <a:pt x="368" y="527"/>
                  </a:cubicBezTo>
                  <a:cubicBezTo>
                    <a:pt x="501" y="494"/>
                    <a:pt x="635" y="461"/>
                    <a:pt x="752" y="427"/>
                  </a:cubicBezTo>
                  <a:cubicBezTo>
                    <a:pt x="835" y="394"/>
                    <a:pt x="902" y="360"/>
                    <a:pt x="986" y="327"/>
                  </a:cubicBezTo>
                  <a:cubicBezTo>
                    <a:pt x="1019" y="293"/>
                    <a:pt x="1053" y="260"/>
                    <a:pt x="1069" y="210"/>
                  </a:cubicBezTo>
                  <a:cubicBezTo>
                    <a:pt x="1069" y="143"/>
                    <a:pt x="1053" y="93"/>
                    <a:pt x="1003" y="60"/>
                  </a:cubicBezTo>
                  <a:cubicBezTo>
                    <a:pt x="918" y="20"/>
                    <a:pt x="827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7748410" y="4603699"/>
              <a:ext cx="18236" cy="22499"/>
            </a:xfrm>
            <a:custGeom>
              <a:avLst/>
              <a:gdLst/>
              <a:ahLst/>
              <a:cxnLst/>
              <a:rect l="l" t="t" r="r" b="b"/>
              <a:pathLst>
                <a:path w="569" h="702" extrusionOk="0">
                  <a:moveTo>
                    <a:pt x="134" y="0"/>
                  </a:moveTo>
                  <a:cubicBezTo>
                    <a:pt x="50" y="17"/>
                    <a:pt x="0" y="100"/>
                    <a:pt x="17" y="167"/>
                  </a:cubicBezTo>
                  <a:cubicBezTo>
                    <a:pt x="34" y="234"/>
                    <a:pt x="50" y="284"/>
                    <a:pt x="84" y="334"/>
                  </a:cubicBezTo>
                  <a:cubicBezTo>
                    <a:pt x="151" y="418"/>
                    <a:pt x="201" y="485"/>
                    <a:pt x="268" y="551"/>
                  </a:cubicBezTo>
                  <a:cubicBezTo>
                    <a:pt x="335" y="618"/>
                    <a:pt x="401" y="668"/>
                    <a:pt x="485" y="685"/>
                  </a:cubicBezTo>
                  <a:cubicBezTo>
                    <a:pt x="502" y="685"/>
                    <a:pt x="418" y="635"/>
                    <a:pt x="301" y="518"/>
                  </a:cubicBezTo>
                  <a:cubicBezTo>
                    <a:pt x="251" y="451"/>
                    <a:pt x="184" y="384"/>
                    <a:pt x="151" y="301"/>
                  </a:cubicBezTo>
                  <a:cubicBezTo>
                    <a:pt x="101" y="217"/>
                    <a:pt x="50" y="84"/>
                    <a:pt x="151" y="67"/>
                  </a:cubicBezTo>
                  <a:cubicBezTo>
                    <a:pt x="158" y="65"/>
                    <a:pt x="165" y="65"/>
                    <a:pt x="173" y="65"/>
                  </a:cubicBezTo>
                  <a:cubicBezTo>
                    <a:pt x="251" y="65"/>
                    <a:pt x="339" y="141"/>
                    <a:pt x="385" y="217"/>
                  </a:cubicBezTo>
                  <a:cubicBezTo>
                    <a:pt x="451" y="284"/>
                    <a:pt x="485" y="368"/>
                    <a:pt x="502" y="451"/>
                  </a:cubicBezTo>
                  <a:cubicBezTo>
                    <a:pt x="518" y="535"/>
                    <a:pt x="518" y="618"/>
                    <a:pt x="518" y="685"/>
                  </a:cubicBezTo>
                  <a:lnTo>
                    <a:pt x="518" y="702"/>
                  </a:lnTo>
                  <a:cubicBezTo>
                    <a:pt x="568" y="618"/>
                    <a:pt x="568" y="518"/>
                    <a:pt x="552" y="434"/>
                  </a:cubicBezTo>
                  <a:cubicBezTo>
                    <a:pt x="535" y="334"/>
                    <a:pt x="502" y="251"/>
                    <a:pt x="435" y="167"/>
                  </a:cubicBezTo>
                  <a:cubicBezTo>
                    <a:pt x="368" y="67"/>
                    <a:pt x="251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7566879" y="4618987"/>
              <a:ext cx="66408" cy="51120"/>
            </a:xfrm>
            <a:custGeom>
              <a:avLst/>
              <a:gdLst/>
              <a:ahLst/>
              <a:cxnLst/>
              <a:rect l="l" t="t" r="r" b="b"/>
              <a:pathLst>
                <a:path w="2072" h="1595" extrusionOk="0">
                  <a:moveTo>
                    <a:pt x="326" y="1"/>
                  </a:moveTo>
                  <a:cubicBezTo>
                    <a:pt x="251" y="1"/>
                    <a:pt x="171" y="13"/>
                    <a:pt x="100" y="24"/>
                  </a:cubicBezTo>
                  <a:cubicBezTo>
                    <a:pt x="67" y="24"/>
                    <a:pt x="34" y="41"/>
                    <a:pt x="0" y="58"/>
                  </a:cubicBezTo>
                  <a:cubicBezTo>
                    <a:pt x="0" y="58"/>
                    <a:pt x="67" y="43"/>
                    <a:pt x="191" y="43"/>
                  </a:cubicBezTo>
                  <a:cubicBezTo>
                    <a:pt x="253" y="43"/>
                    <a:pt x="329" y="47"/>
                    <a:pt x="418" y="58"/>
                  </a:cubicBezTo>
                  <a:cubicBezTo>
                    <a:pt x="1103" y="108"/>
                    <a:pt x="1704" y="542"/>
                    <a:pt x="1955" y="1194"/>
                  </a:cubicBezTo>
                  <a:cubicBezTo>
                    <a:pt x="2055" y="1428"/>
                    <a:pt x="2055" y="1595"/>
                    <a:pt x="2072" y="1595"/>
                  </a:cubicBezTo>
                  <a:cubicBezTo>
                    <a:pt x="2072" y="1562"/>
                    <a:pt x="2072" y="1511"/>
                    <a:pt x="2072" y="1478"/>
                  </a:cubicBezTo>
                  <a:cubicBezTo>
                    <a:pt x="2055" y="1378"/>
                    <a:pt x="2039" y="1277"/>
                    <a:pt x="2005" y="1177"/>
                  </a:cubicBezTo>
                  <a:cubicBezTo>
                    <a:pt x="1771" y="492"/>
                    <a:pt x="1136" y="24"/>
                    <a:pt x="418" y="8"/>
                  </a:cubicBezTo>
                  <a:cubicBezTo>
                    <a:pt x="388" y="3"/>
                    <a:pt x="358" y="1"/>
                    <a:pt x="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2"/>
            <p:cNvSpPr/>
            <p:nvPr/>
          </p:nvSpPr>
          <p:spPr>
            <a:xfrm>
              <a:off x="7656299" y="4650652"/>
              <a:ext cx="53043" cy="3461"/>
            </a:xfrm>
            <a:custGeom>
              <a:avLst/>
              <a:gdLst/>
              <a:ahLst/>
              <a:cxnLst/>
              <a:rect l="l" t="t" r="r" b="b"/>
              <a:pathLst>
                <a:path w="1655" h="108" extrusionOk="0">
                  <a:moveTo>
                    <a:pt x="1616" y="1"/>
                  </a:moveTo>
                  <a:cubicBezTo>
                    <a:pt x="1511" y="1"/>
                    <a:pt x="1198" y="25"/>
                    <a:pt x="819" y="39"/>
                  </a:cubicBezTo>
                  <a:cubicBezTo>
                    <a:pt x="594" y="47"/>
                    <a:pt x="389" y="47"/>
                    <a:pt x="241" y="47"/>
                  </a:cubicBezTo>
                  <a:cubicBezTo>
                    <a:pt x="92" y="47"/>
                    <a:pt x="0" y="47"/>
                    <a:pt x="0" y="56"/>
                  </a:cubicBezTo>
                  <a:cubicBezTo>
                    <a:pt x="230" y="90"/>
                    <a:pt x="463" y="108"/>
                    <a:pt x="695" y="108"/>
                  </a:cubicBezTo>
                  <a:cubicBezTo>
                    <a:pt x="1019" y="108"/>
                    <a:pt x="1343" y="74"/>
                    <a:pt x="1655" y="5"/>
                  </a:cubicBezTo>
                  <a:cubicBezTo>
                    <a:pt x="1655" y="2"/>
                    <a:pt x="1641" y="1"/>
                    <a:pt x="16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2"/>
            <p:cNvSpPr/>
            <p:nvPr/>
          </p:nvSpPr>
          <p:spPr>
            <a:xfrm>
              <a:off x="7619890" y="4653376"/>
              <a:ext cx="6442" cy="10384"/>
            </a:xfrm>
            <a:custGeom>
              <a:avLst/>
              <a:gdLst/>
              <a:ahLst/>
              <a:cxnLst/>
              <a:rect l="l" t="t" r="r" b="b"/>
              <a:pathLst>
                <a:path w="201" h="324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50" y="88"/>
                    <a:pt x="84" y="171"/>
                  </a:cubicBezTo>
                  <a:cubicBezTo>
                    <a:pt x="130" y="247"/>
                    <a:pt x="147" y="324"/>
                    <a:pt x="163" y="324"/>
                  </a:cubicBezTo>
                  <a:cubicBezTo>
                    <a:pt x="164" y="324"/>
                    <a:pt x="166" y="323"/>
                    <a:pt x="167" y="321"/>
                  </a:cubicBezTo>
                  <a:cubicBezTo>
                    <a:pt x="184" y="321"/>
                    <a:pt x="201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2"/>
            <p:cNvSpPr/>
            <p:nvPr/>
          </p:nvSpPr>
          <p:spPr>
            <a:xfrm>
              <a:off x="7605435" y="4637287"/>
              <a:ext cx="8045" cy="6731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30" y="0"/>
                  </a:moveTo>
                  <a:cubicBezTo>
                    <a:pt x="24" y="0"/>
                    <a:pt x="20" y="2"/>
                    <a:pt x="17" y="5"/>
                  </a:cubicBezTo>
                  <a:cubicBezTo>
                    <a:pt x="0" y="21"/>
                    <a:pt x="50" y="72"/>
                    <a:pt x="100" y="138"/>
                  </a:cubicBezTo>
                  <a:cubicBezTo>
                    <a:pt x="155" y="180"/>
                    <a:pt x="210" y="210"/>
                    <a:pt x="237" y="210"/>
                  </a:cubicBezTo>
                  <a:cubicBezTo>
                    <a:pt x="243" y="210"/>
                    <a:pt x="248" y="208"/>
                    <a:pt x="251" y="205"/>
                  </a:cubicBezTo>
                  <a:cubicBezTo>
                    <a:pt x="251" y="188"/>
                    <a:pt x="217" y="138"/>
                    <a:pt x="151" y="88"/>
                  </a:cubicBezTo>
                  <a:cubicBezTo>
                    <a:pt x="109" y="33"/>
                    <a:pt x="56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2"/>
            <p:cNvSpPr/>
            <p:nvPr/>
          </p:nvSpPr>
          <p:spPr>
            <a:xfrm>
              <a:off x="7586269" y="4629018"/>
              <a:ext cx="11153" cy="4679"/>
            </a:xfrm>
            <a:custGeom>
              <a:avLst/>
              <a:gdLst/>
              <a:ahLst/>
              <a:cxnLst/>
              <a:rect l="l" t="t" r="r" b="b"/>
              <a:pathLst>
                <a:path w="348" h="146" extrusionOk="0">
                  <a:moveTo>
                    <a:pt x="119" y="1"/>
                  </a:moveTo>
                  <a:cubicBezTo>
                    <a:pt x="46" y="1"/>
                    <a:pt x="1" y="33"/>
                    <a:pt x="13" y="45"/>
                  </a:cubicBezTo>
                  <a:cubicBezTo>
                    <a:pt x="13" y="62"/>
                    <a:pt x="80" y="62"/>
                    <a:pt x="180" y="79"/>
                  </a:cubicBezTo>
                  <a:cubicBezTo>
                    <a:pt x="264" y="112"/>
                    <a:pt x="314" y="146"/>
                    <a:pt x="331" y="146"/>
                  </a:cubicBezTo>
                  <a:cubicBezTo>
                    <a:pt x="348" y="129"/>
                    <a:pt x="297" y="45"/>
                    <a:pt x="197" y="12"/>
                  </a:cubicBezTo>
                  <a:cubicBezTo>
                    <a:pt x="169" y="4"/>
                    <a:pt x="143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2"/>
            <p:cNvSpPr/>
            <p:nvPr/>
          </p:nvSpPr>
          <p:spPr>
            <a:xfrm>
              <a:off x="7572231" y="4626839"/>
              <a:ext cx="6442" cy="2949"/>
            </a:xfrm>
            <a:custGeom>
              <a:avLst/>
              <a:gdLst/>
              <a:ahLst/>
              <a:cxnLst/>
              <a:rect l="l" t="t" r="r" b="b"/>
              <a:pathLst>
                <a:path w="201" h="92" extrusionOk="0">
                  <a:moveTo>
                    <a:pt x="48" y="1"/>
                  </a:moveTo>
                  <a:cubicBezTo>
                    <a:pt x="29" y="1"/>
                    <a:pt x="17" y="5"/>
                    <a:pt x="17" y="13"/>
                  </a:cubicBezTo>
                  <a:cubicBezTo>
                    <a:pt x="0" y="30"/>
                    <a:pt x="34" y="63"/>
                    <a:pt x="84" y="80"/>
                  </a:cubicBezTo>
                  <a:cubicBezTo>
                    <a:pt x="105" y="87"/>
                    <a:pt x="125" y="91"/>
                    <a:pt x="142" y="91"/>
                  </a:cubicBezTo>
                  <a:cubicBezTo>
                    <a:pt x="167" y="91"/>
                    <a:pt x="184" y="83"/>
                    <a:pt x="184" y="63"/>
                  </a:cubicBezTo>
                  <a:cubicBezTo>
                    <a:pt x="201" y="47"/>
                    <a:pt x="151" y="30"/>
                    <a:pt x="117" y="13"/>
                  </a:cubicBezTo>
                  <a:cubicBezTo>
                    <a:pt x="92" y="5"/>
                    <a:pt x="67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2"/>
            <p:cNvSpPr/>
            <p:nvPr/>
          </p:nvSpPr>
          <p:spPr>
            <a:xfrm>
              <a:off x="7285192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0" y="352"/>
                    <a:pt x="201" y="552"/>
                  </a:cubicBezTo>
                  <a:cubicBezTo>
                    <a:pt x="264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2"/>
            <p:cNvSpPr/>
            <p:nvPr/>
          </p:nvSpPr>
          <p:spPr>
            <a:xfrm>
              <a:off x="7278237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26" y="1"/>
                  </a:moveTo>
                  <a:cubicBezTo>
                    <a:pt x="466" y="1"/>
                    <a:pt x="306" y="47"/>
                    <a:pt x="167" y="139"/>
                  </a:cubicBezTo>
                  <a:cubicBezTo>
                    <a:pt x="50" y="206"/>
                    <a:pt x="0" y="290"/>
                    <a:pt x="17" y="306"/>
                  </a:cubicBezTo>
                  <a:cubicBezTo>
                    <a:pt x="21" y="313"/>
                    <a:pt x="30" y="316"/>
                    <a:pt x="42" y="316"/>
                  </a:cubicBezTo>
                  <a:cubicBezTo>
                    <a:pt x="117" y="316"/>
                    <a:pt x="336" y="205"/>
                    <a:pt x="604" y="205"/>
                  </a:cubicBezTo>
                  <a:cubicBezTo>
                    <a:pt x="620" y="205"/>
                    <a:pt x="636" y="205"/>
                    <a:pt x="652" y="206"/>
                  </a:cubicBezTo>
                  <a:cubicBezTo>
                    <a:pt x="976" y="222"/>
                    <a:pt x="1200" y="394"/>
                    <a:pt x="1259" y="394"/>
                  </a:cubicBezTo>
                  <a:cubicBezTo>
                    <a:pt x="1264" y="394"/>
                    <a:pt x="1268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13" y="1"/>
                    <a:pt x="6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2"/>
            <p:cNvSpPr/>
            <p:nvPr/>
          </p:nvSpPr>
          <p:spPr>
            <a:xfrm>
              <a:off x="7167376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1" y="352"/>
                    <a:pt x="201" y="552"/>
                  </a:cubicBezTo>
                  <a:cubicBezTo>
                    <a:pt x="265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2"/>
            <p:cNvSpPr/>
            <p:nvPr/>
          </p:nvSpPr>
          <p:spPr>
            <a:xfrm>
              <a:off x="7157216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17" y="1"/>
                  </a:moveTo>
                  <a:cubicBezTo>
                    <a:pt x="453" y="1"/>
                    <a:pt x="289" y="47"/>
                    <a:pt x="150" y="139"/>
                  </a:cubicBezTo>
                  <a:cubicBezTo>
                    <a:pt x="33" y="206"/>
                    <a:pt x="0" y="290"/>
                    <a:pt x="17" y="306"/>
                  </a:cubicBezTo>
                  <a:cubicBezTo>
                    <a:pt x="21" y="313"/>
                    <a:pt x="29" y="316"/>
                    <a:pt x="41" y="316"/>
                  </a:cubicBezTo>
                  <a:cubicBezTo>
                    <a:pt x="113" y="316"/>
                    <a:pt x="322" y="205"/>
                    <a:pt x="602" y="205"/>
                  </a:cubicBezTo>
                  <a:cubicBezTo>
                    <a:pt x="618" y="205"/>
                    <a:pt x="635" y="205"/>
                    <a:pt x="652" y="206"/>
                  </a:cubicBezTo>
                  <a:cubicBezTo>
                    <a:pt x="960" y="222"/>
                    <a:pt x="1183" y="394"/>
                    <a:pt x="1255" y="394"/>
                  </a:cubicBezTo>
                  <a:cubicBezTo>
                    <a:pt x="1261" y="394"/>
                    <a:pt x="1266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08" y="1"/>
                    <a:pt x="6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2"/>
            <p:cNvSpPr/>
            <p:nvPr/>
          </p:nvSpPr>
          <p:spPr>
            <a:xfrm>
              <a:off x="7134717" y="1597890"/>
              <a:ext cx="106053" cy="56376"/>
            </a:xfrm>
            <a:custGeom>
              <a:avLst/>
              <a:gdLst/>
              <a:ahLst/>
              <a:cxnLst/>
              <a:rect l="l" t="t" r="r" b="b"/>
              <a:pathLst>
                <a:path w="3309" h="1759" extrusionOk="0">
                  <a:moveTo>
                    <a:pt x="0" y="0"/>
                  </a:moveTo>
                  <a:cubicBezTo>
                    <a:pt x="0" y="1"/>
                    <a:pt x="793" y="1759"/>
                    <a:pt x="3117" y="1759"/>
                  </a:cubicBezTo>
                  <a:cubicBezTo>
                    <a:pt x="3180" y="1759"/>
                    <a:pt x="3244" y="1757"/>
                    <a:pt x="3309" y="1755"/>
                  </a:cubicBezTo>
                  <a:lnTo>
                    <a:pt x="3292" y="1120"/>
                  </a:lnTo>
                  <a:cubicBezTo>
                    <a:pt x="2106" y="1070"/>
                    <a:pt x="969" y="68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2"/>
            <p:cNvSpPr/>
            <p:nvPr/>
          </p:nvSpPr>
          <p:spPr>
            <a:xfrm>
              <a:off x="7235386" y="1402417"/>
              <a:ext cx="30031" cy="96631"/>
            </a:xfrm>
            <a:custGeom>
              <a:avLst/>
              <a:gdLst/>
              <a:ahLst/>
              <a:cxnLst/>
              <a:rect l="l" t="t" r="r" b="b"/>
              <a:pathLst>
                <a:path w="937" h="3015" extrusionOk="0">
                  <a:moveTo>
                    <a:pt x="1" y="1"/>
                  </a:moveTo>
                  <a:cubicBezTo>
                    <a:pt x="17" y="185"/>
                    <a:pt x="67" y="368"/>
                    <a:pt x="117" y="552"/>
                  </a:cubicBezTo>
                  <a:cubicBezTo>
                    <a:pt x="218" y="886"/>
                    <a:pt x="351" y="1337"/>
                    <a:pt x="518" y="1839"/>
                  </a:cubicBezTo>
                  <a:cubicBezTo>
                    <a:pt x="602" y="2089"/>
                    <a:pt x="686" y="2323"/>
                    <a:pt x="752" y="2557"/>
                  </a:cubicBezTo>
                  <a:cubicBezTo>
                    <a:pt x="803" y="2641"/>
                    <a:pt x="819" y="2741"/>
                    <a:pt x="803" y="2825"/>
                  </a:cubicBezTo>
                  <a:cubicBezTo>
                    <a:pt x="786" y="2891"/>
                    <a:pt x="702" y="2908"/>
                    <a:pt x="619" y="2908"/>
                  </a:cubicBezTo>
                  <a:cubicBezTo>
                    <a:pt x="418" y="2908"/>
                    <a:pt x="234" y="2941"/>
                    <a:pt x="51" y="2975"/>
                  </a:cubicBezTo>
                  <a:cubicBezTo>
                    <a:pt x="185" y="2999"/>
                    <a:pt x="329" y="3015"/>
                    <a:pt x="468" y="3015"/>
                  </a:cubicBezTo>
                  <a:cubicBezTo>
                    <a:pt x="519" y="3015"/>
                    <a:pt x="569" y="3013"/>
                    <a:pt x="619" y="3008"/>
                  </a:cubicBezTo>
                  <a:cubicBezTo>
                    <a:pt x="669" y="3008"/>
                    <a:pt x="719" y="3008"/>
                    <a:pt x="769" y="2992"/>
                  </a:cubicBezTo>
                  <a:cubicBezTo>
                    <a:pt x="836" y="2975"/>
                    <a:pt x="886" y="2941"/>
                    <a:pt x="903" y="2875"/>
                  </a:cubicBezTo>
                  <a:cubicBezTo>
                    <a:pt x="936" y="2758"/>
                    <a:pt x="936" y="2624"/>
                    <a:pt x="869" y="2507"/>
                  </a:cubicBezTo>
                  <a:cubicBezTo>
                    <a:pt x="803" y="2290"/>
                    <a:pt x="736" y="2056"/>
                    <a:pt x="652" y="1805"/>
                  </a:cubicBezTo>
                  <a:cubicBezTo>
                    <a:pt x="485" y="1304"/>
                    <a:pt x="335" y="853"/>
                    <a:pt x="218" y="519"/>
                  </a:cubicBezTo>
                  <a:cubicBezTo>
                    <a:pt x="168" y="335"/>
                    <a:pt x="101" y="1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2"/>
            <p:cNvSpPr/>
            <p:nvPr/>
          </p:nvSpPr>
          <p:spPr>
            <a:xfrm>
              <a:off x="7211829" y="1506291"/>
              <a:ext cx="31633" cy="19006"/>
            </a:xfrm>
            <a:custGeom>
              <a:avLst/>
              <a:gdLst/>
              <a:ahLst/>
              <a:cxnLst/>
              <a:rect l="l" t="t" r="r" b="b"/>
              <a:pathLst>
                <a:path w="987" h="593" extrusionOk="0">
                  <a:moveTo>
                    <a:pt x="57" y="0"/>
                  </a:moveTo>
                  <a:cubicBezTo>
                    <a:pt x="55" y="0"/>
                    <a:pt x="52" y="1"/>
                    <a:pt x="50" y="1"/>
                  </a:cubicBezTo>
                  <a:cubicBezTo>
                    <a:pt x="0" y="18"/>
                    <a:pt x="84" y="319"/>
                    <a:pt x="401" y="486"/>
                  </a:cubicBezTo>
                  <a:cubicBezTo>
                    <a:pt x="546" y="566"/>
                    <a:pt x="687" y="592"/>
                    <a:pt x="794" y="592"/>
                  </a:cubicBezTo>
                  <a:cubicBezTo>
                    <a:pt x="910" y="592"/>
                    <a:pt x="986" y="562"/>
                    <a:pt x="986" y="536"/>
                  </a:cubicBezTo>
                  <a:cubicBezTo>
                    <a:pt x="969" y="469"/>
                    <a:pt x="736" y="469"/>
                    <a:pt x="485" y="319"/>
                  </a:cubicBezTo>
                  <a:cubicBezTo>
                    <a:pt x="244" y="190"/>
                    <a:pt x="111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2"/>
            <p:cNvSpPr/>
            <p:nvPr/>
          </p:nvSpPr>
          <p:spPr>
            <a:xfrm>
              <a:off x="7064559" y="1193579"/>
              <a:ext cx="289732" cy="188262"/>
            </a:xfrm>
            <a:custGeom>
              <a:avLst/>
              <a:gdLst/>
              <a:ahLst/>
              <a:cxnLst/>
              <a:rect l="l" t="t" r="r" b="b"/>
              <a:pathLst>
                <a:path w="9040" h="5874" extrusionOk="0">
                  <a:moveTo>
                    <a:pt x="3730" y="66"/>
                  </a:moveTo>
                  <a:cubicBezTo>
                    <a:pt x="2717" y="66"/>
                    <a:pt x="1730" y="497"/>
                    <a:pt x="1053" y="1270"/>
                  </a:cubicBezTo>
                  <a:cubicBezTo>
                    <a:pt x="351" y="2072"/>
                    <a:pt x="0" y="3108"/>
                    <a:pt x="67" y="4178"/>
                  </a:cubicBezTo>
                  <a:cubicBezTo>
                    <a:pt x="67" y="4562"/>
                    <a:pt x="201" y="4963"/>
                    <a:pt x="435" y="5280"/>
                  </a:cubicBezTo>
                  <a:cubicBezTo>
                    <a:pt x="803" y="5681"/>
                    <a:pt x="1404" y="5765"/>
                    <a:pt x="1939" y="5815"/>
                  </a:cubicBezTo>
                  <a:cubicBezTo>
                    <a:pt x="2204" y="5846"/>
                    <a:pt x="2474" y="5874"/>
                    <a:pt x="2738" y="5874"/>
                  </a:cubicBezTo>
                  <a:cubicBezTo>
                    <a:pt x="3039" y="5874"/>
                    <a:pt x="3334" y="5838"/>
                    <a:pt x="3610" y="5731"/>
                  </a:cubicBezTo>
                  <a:cubicBezTo>
                    <a:pt x="3949" y="5604"/>
                    <a:pt x="4248" y="5335"/>
                    <a:pt x="4391" y="5015"/>
                  </a:cubicBezTo>
                  <a:lnTo>
                    <a:pt x="4391" y="5015"/>
                  </a:lnTo>
                  <a:cubicBezTo>
                    <a:pt x="4458" y="5228"/>
                    <a:pt x="4607" y="5428"/>
                    <a:pt x="4796" y="5548"/>
                  </a:cubicBezTo>
                  <a:cubicBezTo>
                    <a:pt x="5163" y="5782"/>
                    <a:pt x="5631" y="5782"/>
                    <a:pt x="6066" y="5782"/>
                  </a:cubicBezTo>
                  <a:lnTo>
                    <a:pt x="7937" y="5765"/>
                  </a:lnTo>
                  <a:cubicBezTo>
                    <a:pt x="7965" y="5767"/>
                    <a:pt x="7992" y="5768"/>
                    <a:pt x="8019" y="5768"/>
                  </a:cubicBezTo>
                  <a:cubicBezTo>
                    <a:pt x="8205" y="5768"/>
                    <a:pt x="8380" y="5719"/>
                    <a:pt x="8555" y="5631"/>
                  </a:cubicBezTo>
                  <a:cubicBezTo>
                    <a:pt x="8772" y="5464"/>
                    <a:pt x="8823" y="5147"/>
                    <a:pt x="8856" y="4863"/>
                  </a:cubicBezTo>
                  <a:cubicBezTo>
                    <a:pt x="8956" y="3860"/>
                    <a:pt x="9040" y="2791"/>
                    <a:pt x="8589" y="1905"/>
                  </a:cubicBezTo>
                  <a:cubicBezTo>
                    <a:pt x="8188" y="1103"/>
                    <a:pt x="7369" y="569"/>
                    <a:pt x="6517" y="285"/>
                  </a:cubicBezTo>
                  <a:cubicBezTo>
                    <a:pt x="5665" y="0"/>
                    <a:pt x="4746" y="134"/>
                    <a:pt x="3843" y="67"/>
                  </a:cubicBezTo>
                  <a:cubicBezTo>
                    <a:pt x="3806" y="66"/>
                    <a:pt x="3768" y="66"/>
                    <a:pt x="3730" y="6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2"/>
            <p:cNvSpPr/>
            <p:nvPr/>
          </p:nvSpPr>
          <p:spPr>
            <a:xfrm>
              <a:off x="7009946" y="1236590"/>
              <a:ext cx="116213" cy="491262"/>
            </a:xfrm>
            <a:custGeom>
              <a:avLst/>
              <a:gdLst/>
              <a:ahLst/>
              <a:cxnLst/>
              <a:rect l="l" t="t" r="r" b="b"/>
              <a:pathLst>
                <a:path w="3626" h="15328" extrusionOk="0">
                  <a:moveTo>
                    <a:pt x="1967" y="0"/>
                  </a:moveTo>
                  <a:cubicBezTo>
                    <a:pt x="1663" y="0"/>
                    <a:pt x="1368" y="104"/>
                    <a:pt x="1136" y="313"/>
                  </a:cubicBezTo>
                  <a:cubicBezTo>
                    <a:pt x="819" y="613"/>
                    <a:pt x="568" y="981"/>
                    <a:pt x="401" y="1399"/>
                  </a:cubicBezTo>
                  <a:lnTo>
                    <a:pt x="0" y="4406"/>
                  </a:lnTo>
                  <a:lnTo>
                    <a:pt x="301" y="8617"/>
                  </a:lnTo>
                  <a:lnTo>
                    <a:pt x="268" y="15267"/>
                  </a:lnTo>
                  <a:cubicBezTo>
                    <a:pt x="345" y="15308"/>
                    <a:pt x="430" y="15327"/>
                    <a:pt x="520" y="15327"/>
                  </a:cubicBezTo>
                  <a:cubicBezTo>
                    <a:pt x="1232" y="15327"/>
                    <a:pt x="2288" y="14157"/>
                    <a:pt x="2674" y="13579"/>
                  </a:cubicBezTo>
                  <a:cubicBezTo>
                    <a:pt x="3091" y="12928"/>
                    <a:pt x="3125" y="12109"/>
                    <a:pt x="3041" y="11340"/>
                  </a:cubicBezTo>
                  <a:cubicBezTo>
                    <a:pt x="2941" y="10572"/>
                    <a:pt x="2740" y="9820"/>
                    <a:pt x="2724" y="9051"/>
                  </a:cubicBezTo>
                  <a:cubicBezTo>
                    <a:pt x="2707" y="7798"/>
                    <a:pt x="3175" y="6595"/>
                    <a:pt x="3392" y="5359"/>
                  </a:cubicBezTo>
                  <a:cubicBezTo>
                    <a:pt x="3626" y="4022"/>
                    <a:pt x="3576" y="2652"/>
                    <a:pt x="3225" y="1332"/>
                  </a:cubicBezTo>
                  <a:cubicBezTo>
                    <a:pt x="3091" y="814"/>
                    <a:pt x="2857" y="262"/>
                    <a:pt x="2373" y="62"/>
                  </a:cubicBezTo>
                  <a:cubicBezTo>
                    <a:pt x="2239" y="21"/>
                    <a:pt x="2102" y="0"/>
                    <a:pt x="19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3"/>
          <p:cNvSpPr txBox="1">
            <a:spLocks noGrp="1"/>
          </p:cNvSpPr>
          <p:nvPr>
            <p:ph type="title"/>
          </p:nvPr>
        </p:nvSpPr>
        <p:spPr>
          <a:xfrm>
            <a:off x="2932101" y="3104159"/>
            <a:ext cx="4822577" cy="1001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Python - </a:t>
            </a:r>
            <a:r>
              <a:rPr lang="en-US" sz="4000" dirty="0">
                <a:solidFill>
                  <a:srgbClr val="FF0000"/>
                </a:solidFill>
              </a:rPr>
              <a:t>Sys</a:t>
            </a:r>
            <a:r>
              <a:rPr lang="en-US" sz="4000" dirty="0"/>
              <a:t> Module</a:t>
            </a:r>
          </a:p>
        </p:txBody>
      </p:sp>
      <p:grpSp>
        <p:nvGrpSpPr>
          <p:cNvPr id="2036" name="Google Shape;2036;p43"/>
          <p:cNvGrpSpPr/>
          <p:nvPr/>
        </p:nvGrpSpPr>
        <p:grpSpPr>
          <a:xfrm>
            <a:off x="387615" y="1194445"/>
            <a:ext cx="2247250" cy="3504956"/>
            <a:chOff x="387615" y="1194445"/>
            <a:chExt cx="2247250" cy="3504956"/>
          </a:xfrm>
        </p:grpSpPr>
        <p:sp>
          <p:nvSpPr>
            <p:cNvPr id="2037" name="Google Shape;2037;p43"/>
            <p:cNvSpPr/>
            <p:nvPr/>
          </p:nvSpPr>
          <p:spPr>
            <a:xfrm>
              <a:off x="1243574" y="4625814"/>
              <a:ext cx="76055" cy="49806"/>
            </a:xfrm>
            <a:custGeom>
              <a:avLst/>
              <a:gdLst/>
              <a:ahLst/>
              <a:cxnLst/>
              <a:rect l="l" t="t" r="r" b="b"/>
              <a:pathLst>
                <a:path w="2373" h="1554" extrusionOk="0">
                  <a:moveTo>
                    <a:pt x="1516" y="1"/>
                  </a:moveTo>
                  <a:cubicBezTo>
                    <a:pt x="1373" y="1"/>
                    <a:pt x="1229" y="17"/>
                    <a:pt x="1086" y="50"/>
                  </a:cubicBezTo>
                  <a:cubicBezTo>
                    <a:pt x="652" y="150"/>
                    <a:pt x="268" y="418"/>
                    <a:pt x="0" y="785"/>
                  </a:cubicBezTo>
                  <a:lnTo>
                    <a:pt x="1755" y="1554"/>
                  </a:lnTo>
                  <a:lnTo>
                    <a:pt x="2373" y="217"/>
                  </a:lnTo>
                  <a:cubicBezTo>
                    <a:pt x="2103" y="71"/>
                    <a:pt x="18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3"/>
            <p:cNvSpPr/>
            <p:nvPr/>
          </p:nvSpPr>
          <p:spPr>
            <a:xfrm>
              <a:off x="1252677" y="4640589"/>
              <a:ext cx="9134" cy="7275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255" y="1"/>
                  </a:moveTo>
                  <a:cubicBezTo>
                    <a:pt x="228" y="1"/>
                    <a:pt x="164" y="23"/>
                    <a:pt x="101" y="74"/>
                  </a:cubicBezTo>
                  <a:cubicBezTo>
                    <a:pt x="34" y="141"/>
                    <a:pt x="0" y="224"/>
                    <a:pt x="17" y="224"/>
                  </a:cubicBezTo>
                  <a:cubicBezTo>
                    <a:pt x="19" y="226"/>
                    <a:pt x="21" y="227"/>
                    <a:pt x="24" y="227"/>
                  </a:cubicBezTo>
                  <a:cubicBezTo>
                    <a:pt x="45" y="227"/>
                    <a:pt x="91" y="169"/>
                    <a:pt x="151" y="124"/>
                  </a:cubicBezTo>
                  <a:cubicBezTo>
                    <a:pt x="218" y="74"/>
                    <a:pt x="284" y="24"/>
                    <a:pt x="268" y="7"/>
                  </a:cubicBezTo>
                  <a:cubicBezTo>
                    <a:pt x="268" y="3"/>
                    <a:pt x="263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1270336" y="4631871"/>
              <a:ext cx="9134" cy="3814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2" y="1"/>
                  </a:moveTo>
                  <a:cubicBezTo>
                    <a:pt x="213" y="1"/>
                    <a:pt x="174" y="9"/>
                    <a:pt x="134" y="28"/>
                  </a:cubicBezTo>
                  <a:cubicBezTo>
                    <a:pt x="68" y="62"/>
                    <a:pt x="1" y="95"/>
                    <a:pt x="17" y="112"/>
                  </a:cubicBezTo>
                  <a:cubicBezTo>
                    <a:pt x="17" y="117"/>
                    <a:pt x="23" y="119"/>
                    <a:pt x="33" y="119"/>
                  </a:cubicBezTo>
                  <a:cubicBezTo>
                    <a:pt x="57" y="119"/>
                    <a:pt x="104" y="107"/>
                    <a:pt x="151" y="95"/>
                  </a:cubicBezTo>
                  <a:cubicBezTo>
                    <a:pt x="235" y="62"/>
                    <a:pt x="285" y="28"/>
                    <a:pt x="285" y="11"/>
                  </a:cubicBezTo>
                  <a:cubicBezTo>
                    <a:pt x="278" y="5"/>
                    <a:pt x="262" y="1"/>
                    <a:pt x="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1288092" y="4630525"/>
              <a:ext cx="10673" cy="2949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141" y="0"/>
                  </a:moveTo>
                  <a:cubicBezTo>
                    <a:pt x="60" y="0"/>
                    <a:pt x="0" y="39"/>
                    <a:pt x="15" y="53"/>
                  </a:cubicBezTo>
                  <a:cubicBezTo>
                    <a:pt x="15" y="62"/>
                    <a:pt x="32" y="62"/>
                    <a:pt x="59" y="62"/>
                  </a:cubicBezTo>
                  <a:cubicBezTo>
                    <a:pt x="86" y="62"/>
                    <a:pt x="123" y="62"/>
                    <a:pt x="165" y="70"/>
                  </a:cubicBezTo>
                  <a:cubicBezTo>
                    <a:pt x="232" y="70"/>
                    <a:pt x="288" y="92"/>
                    <a:pt x="317" y="92"/>
                  </a:cubicBezTo>
                  <a:cubicBezTo>
                    <a:pt x="324" y="92"/>
                    <a:pt x="329" y="90"/>
                    <a:pt x="332" y="87"/>
                  </a:cubicBezTo>
                  <a:cubicBezTo>
                    <a:pt x="332" y="70"/>
                    <a:pt x="282" y="3"/>
                    <a:pt x="182" y="3"/>
                  </a:cubicBezTo>
                  <a:cubicBezTo>
                    <a:pt x="168" y="1"/>
                    <a:pt x="154" y="0"/>
                    <a:pt x="1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1306232" y="4634371"/>
              <a:ext cx="5384" cy="2179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84" y="0"/>
                  </a:moveTo>
                  <a:cubicBezTo>
                    <a:pt x="34" y="0"/>
                    <a:pt x="0" y="17"/>
                    <a:pt x="0" y="34"/>
                  </a:cubicBezTo>
                  <a:cubicBezTo>
                    <a:pt x="0" y="50"/>
                    <a:pt x="34" y="67"/>
                    <a:pt x="84" y="67"/>
                  </a:cubicBezTo>
                  <a:cubicBezTo>
                    <a:pt x="117" y="67"/>
                    <a:pt x="167" y="50"/>
                    <a:pt x="167" y="34"/>
                  </a:cubicBezTo>
                  <a:cubicBezTo>
                    <a:pt x="167" y="1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2398656" y="4658441"/>
              <a:ext cx="25736" cy="16666"/>
            </a:xfrm>
            <a:custGeom>
              <a:avLst/>
              <a:gdLst/>
              <a:ahLst/>
              <a:cxnLst/>
              <a:rect l="l" t="t" r="r" b="b"/>
              <a:pathLst>
                <a:path w="803" h="520" extrusionOk="0">
                  <a:moveTo>
                    <a:pt x="39" y="0"/>
                  </a:moveTo>
                  <a:cubicBezTo>
                    <a:pt x="26" y="0"/>
                    <a:pt x="13" y="1"/>
                    <a:pt x="1" y="1"/>
                  </a:cubicBezTo>
                  <a:cubicBezTo>
                    <a:pt x="318" y="68"/>
                    <a:pt x="602" y="252"/>
                    <a:pt x="803" y="519"/>
                  </a:cubicBezTo>
                  <a:cubicBezTo>
                    <a:pt x="674" y="213"/>
                    <a:pt x="374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1184122" y="1956626"/>
              <a:ext cx="211562" cy="279764"/>
            </a:xfrm>
            <a:custGeom>
              <a:avLst/>
              <a:gdLst/>
              <a:ahLst/>
              <a:cxnLst/>
              <a:rect l="l" t="t" r="r" b="b"/>
              <a:pathLst>
                <a:path w="6601" h="8729" extrusionOk="0">
                  <a:moveTo>
                    <a:pt x="3676" y="0"/>
                  </a:moveTo>
                  <a:cubicBezTo>
                    <a:pt x="3571" y="0"/>
                    <a:pt x="3468" y="44"/>
                    <a:pt x="3392" y="140"/>
                  </a:cubicBezTo>
                  <a:cubicBezTo>
                    <a:pt x="3159" y="441"/>
                    <a:pt x="3092" y="1594"/>
                    <a:pt x="3610" y="2847"/>
                  </a:cubicBezTo>
                  <a:cubicBezTo>
                    <a:pt x="3802" y="3292"/>
                    <a:pt x="3681" y="3447"/>
                    <a:pt x="3415" y="3447"/>
                  </a:cubicBezTo>
                  <a:cubicBezTo>
                    <a:pt x="2942" y="3447"/>
                    <a:pt x="2010" y="2955"/>
                    <a:pt x="1571" y="2730"/>
                  </a:cubicBezTo>
                  <a:cubicBezTo>
                    <a:pt x="1571" y="2730"/>
                    <a:pt x="809" y="2179"/>
                    <a:pt x="515" y="2179"/>
                  </a:cubicBezTo>
                  <a:cubicBezTo>
                    <a:pt x="510" y="2179"/>
                    <a:pt x="506" y="2179"/>
                    <a:pt x="502" y="2179"/>
                  </a:cubicBezTo>
                  <a:cubicBezTo>
                    <a:pt x="235" y="2196"/>
                    <a:pt x="1" y="2847"/>
                    <a:pt x="986" y="3766"/>
                  </a:cubicBezTo>
                  <a:cubicBezTo>
                    <a:pt x="986" y="3766"/>
                    <a:pt x="352" y="3883"/>
                    <a:pt x="485" y="4401"/>
                  </a:cubicBezTo>
                  <a:cubicBezTo>
                    <a:pt x="585" y="4769"/>
                    <a:pt x="1337" y="5253"/>
                    <a:pt x="1337" y="5253"/>
                  </a:cubicBezTo>
                  <a:cubicBezTo>
                    <a:pt x="1312" y="5250"/>
                    <a:pt x="1286" y="5248"/>
                    <a:pt x="1261" y="5248"/>
                  </a:cubicBezTo>
                  <a:cubicBezTo>
                    <a:pt x="1040" y="5248"/>
                    <a:pt x="843" y="5376"/>
                    <a:pt x="753" y="5571"/>
                  </a:cubicBezTo>
                  <a:cubicBezTo>
                    <a:pt x="552" y="6122"/>
                    <a:pt x="1421" y="6623"/>
                    <a:pt x="1421" y="6623"/>
                  </a:cubicBezTo>
                  <a:cubicBezTo>
                    <a:pt x="1421" y="6623"/>
                    <a:pt x="669" y="6941"/>
                    <a:pt x="1053" y="7492"/>
                  </a:cubicBezTo>
                  <a:cubicBezTo>
                    <a:pt x="1354" y="7910"/>
                    <a:pt x="2056" y="8060"/>
                    <a:pt x="3309" y="8445"/>
                  </a:cubicBezTo>
                  <a:lnTo>
                    <a:pt x="4712" y="8729"/>
                  </a:lnTo>
                  <a:lnTo>
                    <a:pt x="6601" y="5086"/>
                  </a:lnTo>
                  <a:lnTo>
                    <a:pt x="5598" y="3633"/>
                  </a:lnTo>
                  <a:cubicBezTo>
                    <a:pt x="5398" y="3399"/>
                    <a:pt x="5164" y="3131"/>
                    <a:pt x="4896" y="2780"/>
                  </a:cubicBezTo>
                  <a:cubicBezTo>
                    <a:pt x="4679" y="2496"/>
                    <a:pt x="4512" y="2162"/>
                    <a:pt x="4395" y="1811"/>
                  </a:cubicBezTo>
                  <a:cubicBezTo>
                    <a:pt x="4245" y="1377"/>
                    <a:pt x="4144" y="926"/>
                    <a:pt x="4128" y="475"/>
                  </a:cubicBezTo>
                  <a:cubicBezTo>
                    <a:pt x="4128" y="191"/>
                    <a:pt x="3897" y="0"/>
                    <a:pt x="367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1037493" y="4486557"/>
              <a:ext cx="316430" cy="191755"/>
            </a:xfrm>
            <a:custGeom>
              <a:avLst/>
              <a:gdLst/>
              <a:ahLst/>
              <a:cxnLst/>
              <a:rect l="l" t="t" r="r" b="b"/>
              <a:pathLst>
                <a:path w="9873" h="5983" extrusionOk="0">
                  <a:moveTo>
                    <a:pt x="5094" y="1"/>
                  </a:moveTo>
                  <a:lnTo>
                    <a:pt x="3891" y="2540"/>
                  </a:lnTo>
                  <a:lnTo>
                    <a:pt x="3891" y="2557"/>
                  </a:lnTo>
                  <a:cubicBezTo>
                    <a:pt x="3891" y="2557"/>
                    <a:pt x="1535" y="2041"/>
                    <a:pt x="551" y="2041"/>
                  </a:cubicBezTo>
                  <a:cubicBezTo>
                    <a:pt x="176" y="2041"/>
                    <a:pt x="1" y="2116"/>
                    <a:pt x="231" y="2323"/>
                  </a:cubicBezTo>
                  <a:cubicBezTo>
                    <a:pt x="1000" y="3008"/>
                    <a:pt x="6497" y="5314"/>
                    <a:pt x="7851" y="5865"/>
                  </a:cubicBezTo>
                  <a:lnTo>
                    <a:pt x="8151" y="5982"/>
                  </a:lnTo>
                  <a:lnTo>
                    <a:pt x="9872" y="2240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1040313" y="4552099"/>
              <a:ext cx="259509" cy="126213"/>
            </a:xfrm>
            <a:custGeom>
              <a:avLst/>
              <a:gdLst/>
              <a:ahLst/>
              <a:cxnLst/>
              <a:rect l="l" t="t" r="r" b="b"/>
              <a:pathLst>
                <a:path w="8097" h="3938" extrusionOk="0">
                  <a:moveTo>
                    <a:pt x="511" y="1"/>
                  </a:moveTo>
                  <a:cubicBezTo>
                    <a:pt x="226" y="1"/>
                    <a:pt x="1" y="38"/>
                    <a:pt x="26" y="161"/>
                  </a:cubicBezTo>
                  <a:cubicBezTo>
                    <a:pt x="93" y="479"/>
                    <a:pt x="5557" y="3018"/>
                    <a:pt x="8063" y="3937"/>
                  </a:cubicBezTo>
                  <a:lnTo>
                    <a:pt x="8097" y="3820"/>
                  </a:lnTo>
                  <a:lnTo>
                    <a:pt x="1697" y="913"/>
                  </a:lnTo>
                  <a:cubicBezTo>
                    <a:pt x="1697" y="913"/>
                    <a:pt x="1848" y="245"/>
                    <a:pt x="1564" y="94"/>
                  </a:cubicBezTo>
                  <a:cubicBezTo>
                    <a:pt x="1564" y="94"/>
                    <a:pt x="962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1090407" y="4552964"/>
              <a:ext cx="8589" cy="30576"/>
            </a:xfrm>
            <a:custGeom>
              <a:avLst/>
              <a:gdLst/>
              <a:ahLst/>
              <a:cxnLst/>
              <a:rect l="l" t="t" r="r" b="b"/>
              <a:pathLst>
                <a:path w="268" h="954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51"/>
                    <a:pt x="118" y="301"/>
                    <a:pt x="134" y="468"/>
                  </a:cubicBezTo>
                  <a:cubicBezTo>
                    <a:pt x="151" y="636"/>
                    <a:pt x="134" y="803"/>
                    <a:pt x="101" y="953"/>
                  </a:cubicBezTo>
                  <a:cubicBezTo>
                    <a:pt x="268" y="652"/>
                    <a:pt x="235" y="2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1147168" y="4565271"/>
              <a:ext cx="3269" cy="16634"/>
            </a:xfrm>
            <a:custGeom>
              <a:avLst/>
              <a:gdLst/>
              <a:ahLst/>
              <a:cxnLst/>
              <a:rect l="l" t="t" r="r" b="b"/>
              <a:pathLst>
                <a:path w="102" h="519" extrusionOk="0">
                  <a:moveTo>
                    <a:pt x="17" y="1"/>
                  </a:moveTo>
                  <a:cubicBezTo>
                    <a:pt x="1" y="84"/>
                    <a:pt x="1" y="168"/>
                    <a:pt x="17" y="268"/>
                  </a:cubicBezTo>
                  <a:cubicBezTo>
                    <a:pt x="34" y="402"/>
                    <a:pt x="68" y="519"/>
                    <a:pt x="84" y="519"/>
                  </a:cubicBezTo>
                  <a:cubicBezTo>
                    <a:pt x="101" y="435"/>
                    <a:pt x="101" y="335"/>
                    <a:pt x="84" y="252"/>
                  </a:cubicBezTo>
                  <a:cubicBezTo>
                    <a:pt x="84" y="168"/>
                    <a:pt x="51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1158962" y="4567899"/>
              <a:ext cx="6987" cy="13012"/>
            </a:xfrm>
            <a:custGeom>
              <a:avLst/>
              <a:gdLst/>
              <a:ahLst/>
              <a:cxnLst/>
              <a:rect l="l" t="t" r="r" b="b"/>
              <a:pathLst>
                <a:path w="218" h="406" extrusionOk="0">
                  <a:moveTo>
                    <a:pt x="21" y="1"/>
                  </a:moveTo>
                  <a:cubicBezTo>
                    <a:pt x="20" y="1"/>
                    <a:pt x="18" y="1"/>
                    <a:pt x="17" y="2"/>
                  </a:cubicBezTo>
                  <a:cubicBezTo>
                    <a:pt x="0" y="2"/>
                    <a:pt x="34" y="103"/>
                    <a:pt x="84" y="220"/>
                  </a:cubicBezTo>
                  <a:cubicBezTo>
                    <a:pt x="130" y="327"/>
                    <a:pt x="176" y="406"/>
                    <a:pt x="196" y="406"/>
                  </a:cubicBezTo>
                  <a:cubicBezTo>
                    <a:pt x="198" y="406"/>
                    <a:pt x="199" y="405"/>
                    <a:pt x="201" y="403"/>
                  </a:cubicBezTo>
                  <a:cubicBezTo>
                    <a:pt x="218" y="403"/>
                    <a:pt x="184" y="303"/>
                    <a:pt x="134" y="186"/>
                  </a:cubicBezTo>
                  <a:cubicBezTo>
                    <a:pt x="88" y="93"/>
                    <a:pt x="41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1163770" y="4562611"/>
              <a:ext cx="16089" cy="7532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0"/>
                  </a:moveTo>
                  <a:cubicBezTo>
                    <a:pt x="1" y="17"/>
                    <a:pt x="101" y="84"/>
                    <a:pt x="235" y="151"/>
                  </a:cubicBezTo>
                  <a:cubicBezTo>
                    <a:pt x="318" y="201"/>
                    <a:pt x="402" y="234"/>
                    <a:pt x="502" y="234"/>
                  </a:cubicBezTo>
                  <a:cubicBezTo>
                    <a:pt x="502" y="218"/>
                    <a:pt x="402" y="151"/>
                    <a:pt x="268" y="84"/>
                  </a:cubicBezTo>
                  <a:cubicBezTo>
                    <a:pt x="185" y="51"/>
                    <a:pt x="101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1168609" y="4554054"/>
              <a:ext cx="18749" cy="7051"/>
            </a:xfrm>
            <a:custGeom>
              <a:avLst/>
              <a:gdLst/>
              <a:ahLst/>
              <a:cxnLst/>
              <a:rect l="l" t="t" r="r" b="b"/>
              <a:pathLst>
                <a:path w="585" h="220" extrusionOk="0">
                  <a:moveTo>
                    <a:pt x="0" y="0"/>
                  </a:moveTo>
                  <a:cubicBezTo>
                    <a:pt x="138" y="138"/>
                    <a:pt x="331" y="219"/>
                    <a:pt x="530" y="219"/>
                  </a:cubicBezTo>
                  <a:cubicBezTo>
                    <a:pt x="548" y="219"/>
                    <a:pt x="567" y="219"/>
                    <a:pt x="585" y="217"/>
                  </a:cubicBezTo>
                  <a:cubicBezTo>
                    <a:pt x="485" y="184"/>
                    <a:pt x="384" y="134"/>
                    <a:pt x="284" y="117"/>
                  </a:cubicBezTo>
                  <a:cubicBezTo>
                    <a:pt x="201" y="67"/>
                    <a:pt x="100" y="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1125214" y="4541202"/>
              <a:ext cx="25736" cy="26794"/>
            </a:xfrm>
            <a:custGeom>
              <a:avLst/>
              <a:gdLst/>
              <a:ahLst/>
              <a:cxnLst/>
              <a:rect l="l" t="t" r="r" b="b"/>
              <a:pathLst>
                <a:path w="803" h="836" extrusionOk="0">
                  <a:moveTo>
                    <a:pt x="134" y="67"/>
                  </a:moveTo>
                  <a:cubicBezTo>
                    <a:pt x="268" y="67"/>
                    <a:pt x="418" y="117"/>
                    <a:pt x="519" y="217"/>
                  </a:cubicBezTo>
                  <a:cubicBezTo>
                    <a:pt x="602" y="284"/>
                    <a:pt x="669" y="401"/>
                    <a:pt x="702" y="501"/>
                  </a:cubicBezTo>
                  <a:cubicBezTo>
                    <a:pt x="713" y="577"/>
                    <a:pt x="717" y="646"/>
                    <a:pt x="718" y="718"/>
                  </a:cubicBezTo>
                  <a:lnTo>
                    <a:pt x="718" y="718"/>
                  </a:lnTo>
                  <a:cubicBezTo>
                    <a:pt x="669" y="686"/>
                    <a:pt x="600" y="641"/>
                    <a:pt x="519" y="585"/>
                  </a:cubicBezTo>
                  <a:cubicBezTo>
                    <a:pt x="418" y="518"/>
                    <a:pt x="318" y="451"/>
                    <a:pt x="235" y="368"/>
                  </a:cubicBezTo>
                  <a:cubicBezTo>
                    <a:pt x="185" y="318"/>
                    <a:pt x="134" y="267"/>
                    <a:pt x="101" y="201"/>
                  </a:cubicBezTo>
                  <a:cubicBezTo>
                    <a:pt x="68" y="150"/>
                    <a:pt x="68" y="84"/>
                    <a:pt x="134" y="67"/>
                  </a:cubicBezTo>
                  <a:close/>
                  <a:moveTo>
                    <a:pt x="118" y="0"/>
                  </a:moveTo>
                  <a:cubicBezTo>
                    <a:pt x="68" y="17"/>
                    <a:pt x="34" y="50"/>
                    <a:pt x="17" y="100"/>
                  </a:cubicBezTo>
                  <a:cubicBezTo>
                    <a:pt x="1" y="150"/>
                    <a:pt x="17" y="201"/>
                    <a:pt x="51" y="234"/>
                  </a:cubicBezTo>
                  <a:cubicBezTo>
                    <a:pt x="84" y="301"/>
                    <a:pt x="134" y="351"/>
                    <a:pt x="201" y="401"/>
                  </a:cubicBezTo>
                  <a:cubicBezTo>
                    <a:pt x="285" y="485"/>
                    <a:pt x="385" y="568"/>
                    <a:pt x="485" y="635"/>
                  </a:cubicBezTo>
                  <a:cubicBezTo>
                    <a:pt x="561" y="673"/>
                    <a:pt x="636" y="710"/>
                    <a:pt x="719" y="741"/>
                  </a:cubicBezTo>
                  <a:lnTo>
                    <a:pt x="719" y="741"/>
                  </a:lnTo>
                  <a:cubicBezTo>
                    <a:pt x="719" y="772"/>
                    <a:pt x="719" y="803"/>
                    <a:pt x="719" y="835"/>
                  </a:cubicBezTo>
                  <a:cubicBezTo>
                    <a:pt x="736" y="802"/>
                    <a:pt x="736" y="786"/>
                    <a:pt x="752" y="753"/>
                  </a:cubicBezTo>
                  <a:lnTo>
                    <a:pt x="752" y="753"/>
                  </a:lnTo>
                  <a:cubicBezTo>
                    <a:pt x="769" y="758"/>
                    <a:pt x="786" y="764"/>
                    <a:pt x="803" y="769"/>
                  </a:cubicBezTo>
                  <a:cubicBezTo>
                    <a:pt x="803" y="769"/>
                    <a:pt x="785" y="758"/>
                    <a:pt x="753" y="739"/>
                  </a:cubicBezTo>
                  <a:lnTo>
                    <a:pt x="753" y="739"/>
                  </a:lnTo>
                  <a:cubicBezTo>
                    <a:pt x="753" y="660"/>
                    <a:pt x="752" y="580"/>
                    <a:pt x="736" y="501"/>
                  </a:cubicBezTo>
                  <a:cubicBezTo>
                    <a:pt x="669" y="201"/>
                    <a:pt x="41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1147713" y="4549887"/>
              <a:ext cx="21441" cy="1564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456" y="1"/>
                  </a:moveTo>
                  <a:cubicBezTo>
                    <a:pt x="387" y="1"/>
                    <a:pt x="318" y="23"/>
                    <a:pt x="268" y="63"/>
                  </a:cubicBezTo>
                  <a:cubicBezTo>
                    <a:pt x="184" y="113"/>
                    <a:pt x="117" y="180"/>
                    <a:pt x="67" y="247"/>
                  </a:cubicBezTo>
                  <a:cubicBezTo>
                    <a:pt x="34" y="314"/>
                    <a:pt x="0" y="397"/>
                    <a:pt x="17" y="481"/>
                  </a:cubicBezTo>
                  <a:cubicBezTo>
                    <a:pt x="34" y="414"/>
                    <a:pt x="67" y="331"/>
                    <a:pt x="117" y="280"/>
                  </a:cubicBezTo>
                  <a:cubicBezTo>
                    <a:pt x="168" y="214"/>
                    <a:pt x="218" y="147"/>
                    <a:pt x="285" y="113"/>
                  </a:cubicBezTo>
                  <a:cubicBezTo>
                    <a:pt x="338" y="81"/>
                    <a:pt x="399" y="63"/>
                    <a:pt x="458" y="63"/>
                  </a:cubicBezTo>
                  <a:cubicBezTo>
                    <a:pt x="491" y="63"/>
                    <a:pt x="522" y="68"/>
                    <a:pt x="552" y="80"/>
                  </a:cubicBezTo>
                  <a:cubicBezTo>
                    <a:pt x="619" y="130"/>
                    <a:pt x="535" y="230"/>
                    <a:pt x="468" y="280"/>
                  </a:cubicBezTo>
                  <a:cubicBezTo>
                    <a:pt x="401" y="331"/>
                    <a:pt x="335" y="364"/>
                    <a:pt x="251" y="397"/>
                  </a:cubicBezTo>
                  <a:cubicBezTo>
                    <a:pt x="117" y="464"/>
                    <a:pt x="34" y="481"/>
                    <a:pt x="34" y="481"/>
                  </a:cubicBezTo>
                  <a:cubicBezTo>
                    <a:pt x="56" y="485"/>
                    <a:pt x="79" y="487"/>
                    <a:pt x="101" y="487"/>
                  </a:cubicBezTo>
                  <a:cubicBezTo>
                    <a:pt x="161" y="487"/>
                    <a:pt x="219" y="472"/>
                    <a:pt x="268" y="448"/>
                  </a:cubicBezTo>
                  <a:cubicBezTo>
                    <a:pt x="351" y="414"/>
                    <a:pt x="435" y="381"/>
                    <a:pt x="502" y="331"/>
                  </a:cubicBezTo>
                  <a:cubicBezTo>
                    <a:pt x="552" y="297"/>
                    <a:pt x="585" y="264"/>
                    <a:pt x="619" y="214"/>
                  </a:cubicBezTo>
                  <a:cubicBezTo>
                    <a:pt x="669" y="147"/>
                    <a:pt x="652" y="63"/>
                    <a:pt x="585" y="30"/>
                  </a:cubicBezTo>
                  <a:cubicBezTo>
                    <a:pt x="546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1304085" y="4561009"/>
              <a:ext cx="28396" cy="63203"/>
            </a:xfrm>
            <a:custGeom>
              <a:avLst/>
              <a:gdLst/>
              <a:ahLst/>
              <a:cxnLst/>
              <a:rect l="l" t="t" r="r" b="b"/>
              <a:pathLst>
                <a:path w="886" h="1972" extrusionOk="0">
                  <a:moveTo>
                    <a:pt x="886" y="0"/>
                  </a:moveTo>
                  <a:lnTo>
                    <a:pt x="886" y="0"/>
                  </a:lnTo>
                  <a:cubicBezTo>
                    <a:pt x="552" y="635"/>
                    <a:pt x="268" y="1304"/>
                    <a:pt x="0" y="1972"/>
                  </a:cubicBezTo>
                  <a:cubicBezTo>
                    <a:pt x="335" y="1337"/>
                    <a:pt x="635" y="669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1186269" y="4606488"/>
              <a:ext cx="45030" cy="20416"/>
            </a:xfrm>
            <a:custGeom>
              <a:avLst/>
              <a:gdLst/>
              <a:ahLst/>
              <a:cxnLst/>
              <a:rect l="l" t="t" r="r" b="b"/>
              <a:pathLst>
                <a:path w="1405" h="637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435" y="302"/>
                    <a:pt x="903" y="519"/>
                    <a:pt x="1404" y="636"/>
                  </a:cubicBezTo>
                  <a:cubicBezTo>
                    <a:pt x="1404" y="620"/>
                    <a:pt x="1087" y="503"/>
                    <a:pt x="702" y="336"/>
                  </a:cubicBezTo>
                  <a:cubicBezTo>
                    <a:pt x="336" y="160"/>
                    <a:pt x="45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3"/>
            <p:cNvSpPr/>
            <p:nvPr/>
          </p:nvSpPr>
          <p:spPr>
            <a:xfrm>
              <a:off x="2346799" y="4458705"/>
              <a:ext cx="281079" cy="240183"/>
            </a:xfrm>
            <a:custGeom>
              <a:avLst/>
              <a:gdLst/>
              <a:ahLst/>
              <a:cxnLst/>
              <a:rect l="l" t="t" r="r" b="b"/>
              <a:pathLst>
                <a:path w="8770" h="7494" extrusionOk="0">
                  <a:moveTo>
                    <a:pt x="6982" y="1"/>
                  </a:moveTo>
                  <a:lnTo>
                    <a:pt x="2220" y="2257"/>
                  </a:lnTo>
                  <a:lnTo>
                    <a:pt x="3407" y="4813"/>
                  </a:lnTo>
                  <a:cubicBezTo>
                    <a:pt x="3407" y="4813"/>
                    <a:pt x="1" y="7493"/>
                    <a:pt x="832" y="7493"/>
                  </a:cubicBezTo>
                  <a:cubicBezTo>
                    <a:pt x="857" y="7493"/>
                    <a:pt x="885" y="7491"/>
                    <a:pt x="917" y="7486"/>
                  </a:cubicBezTo>
                  <a:cubicBezTo>
                    <a:pt x="1919" y="7336"/>
                    <a:pt x="7199" y="4562"/>
                    <a:pt x="8486" y="3877"/>
                  </a:cubicBezTo>
                  <a:lnTo>
                    <a:pt x="8770" y="3710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3"/>
            <p:cNvSpPr/>
            <p:nvPr/>
          </p:nvSpPr>
          <p:spPr>
            <a:xfrm>
              <a:off x="2567880" y="4532612"/>
              <a:ext cx="58940" cy="70189"/>
            </a:xfrm>
            <a:custGeom>
              <a:avLst/>
              <a:gdLst/>
              <a:ahLst/>
              <a:cxnLst/>
              <a:rect l="l" t="t" r="r" b="b"/>
              <a:pathLst>
                <a:path w="1839" h="2190" extrusionOk="0">
                  <a:moveTo>
                    <a:pt x="1204" y="1"/>
                  </a:moveTo>
                  <a:cubicBezTo>
                    <a:pt x="786" y="168"/>
                    <a:pt x="452" y="485"/>
                    <a:pt x="251" y="886"/>
                  </a:cubicBezTo>
                  <a:cubicBezTo>
                    <a:pt x="51" y="1287"/>
                    <a:pt x="1" y="1755"/>
                    <a:pt x="118" y="2190"/>
                  </a:cubicBezTo>
                  <a:lnTo>
                    <a:pt x="1839" y="133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3"/>
            <p:cNvSpPr/>
            <p:nvPr/>
          </p:nvSpPr>
          <p:spPr>
            <a:xfrm>
              <a:off x="2361190" y="4574374"/>
              <a:ext cx="266688" cy="125027"/>
            </a:xfrm>
            <a:custGeom>
              <a:avLst/>
              <a:gdLst/>
              <a:ahLst/>
              <a:cxnLst/>
              <a:rect l="l" t="t" r="r" b="b"/>
              <a:pathLst>
                <a:path w="8321" h="3901" extrusionOk="0">
                  <a:moveTo>
                    <a:pt x="8254" y="1"/>
                  </a:moveTo>
                  <a:lnTo>
                    <a:pt x="1938" y="3075"/>
                  </a:lnTo>
                  <a:cubicBezTo>
                    <a:pt x="1938" y="3075"/>
                    <a:pt x="1585" y="2641"/>
                    <a:pt x="1308" y="2641"/>
                  </a:cubicBezTo>
                  <a:cubicBezTo>
                    <a:pt x="1277" y="2641"/>
                    <a:pt x="1248" y="2646"/>
                    <a:pt x="1220" y="2658"/>
                  </a:cubicBezTo>
                  <a:cubicBezTo>
                    <a:pt x="1220" y="2658"/>
                    <a:pt x="0" y="3744"/>
                    <a:pt x="284" y="3894"/>
                  </a:cubicBezTo>
                  <a:cubicBezTo>
                    <a:pt x="292" y="3898"/>
                    <a:pt x="304" y="3900"/>
                    <a:pt x="320" y="3900"/>
                  </a:cubicBezTo>
                  <a:cubicBezTo>
                    <a:pt x="871" y="3900"/>
                    <a:pt x="6080" y="1417"/>
                    <a:pt x="8321" y="101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3"/>
            <p:cNvSpPr/>
            <p:nvPr/>
          </p:nvSpPr>
          <p:spPr>
            <a:xfrm>
              <a:off x="2369202" y="4573316"/>
              <a:ext cx="259220" cy="123200"/>
            </a:xfrm>
            <a:custGeom>
              <a:avLst/>
              <a:gdLst/>
              <a:ahLst/>
              <a:cxnLst/>
              <a:rect l="l" t="t" r="r" b="b"/>
              <a:pathLst>
                <a:path w="8088" h="3844" extrusionOk="0">
                  <a:moveTo>
                    <a:pt x="8088" y="1"/>
                  </a:moveTo>
                  <a:cubicBezTo>
                    <a:pt x="8054" y="1"/>
                    <a:pt x="8021" y="17"/>
                    <a:pt x="8004" y="34"/>
                  </a:cubicBezTo>
                  <a:cubicBezTo>
                    <a:pt x="8038" y="34"/>
                    <a:pt x="8054" y="17"/>
                    <a:pt x="8088" y="1"/>
                  </a:cubicBezTo>
                  <a:close/>
                  <a:moveTo>
                    <a:pt x="8004" y="34"/>
                  </a:moveTo>
                  <a:lnTo>
                    <a:pt x="8004" y="34"/>
                  </a:lnTo>
                  <a:cubicBezTo>
                    <a:pt x="7937" y="67"/>
                    <a:pt x="7854" y="101"/>
                    <a:pt x="7770" y="151"/>
                  </a:cubicBezTo>
                  <a:lnTo>
                    <a:pt x="6918" y="585"/>
                  </a:lnTo>
                  <a:cubicBezTo>
                    <a:pt x="6183" y="936"/>
                    <a:pt x="5180" y="1437"/>
                    <a:pt x="4061" y="1972"/>
                  </a:cubicBezTo>
                  <a:cubicBezTo>
                    <a:pt x="2941" y="2507"/>
                    <a:pt x="1922" y="2975"/>
                    <a:pt x="1187" y="3309"/>
                  </a:cubicBezTo>
                  <a:cubicBezTo>
                    <a:pt x="853" y="3459"/>
                    <a:pt x="552" y="3593"/>
                    <a:pt x="318" y="3693"/>
                  </a:cubicBezTo>
                  <a:cubicBezTo>
                    <a:pt x="235" y="3743"/>
                    <a:pt x="151" y="3777"/>
                    <a:pt x="84" y="3810"/>
                  </a:cubicBezTo>
                  <a:lnTo>
                    <a:pt x="318" y="3727"/>
                  </a:lnTo>
                  <a:lnTo>
                    <a:pt x="1204" y="3342"/>
                  </a:lnTo>
                  <a:cubicBezTo>
                    <a:pt x="1956" y="3025"/>
                    <a:pt x="2975" y="2557"/>
                    <a:pt x="4094" y="2022"/>
                  </a:cubicBezTo>
                  <a:cubicBezTo>
                    <a:pt x="5214" y="1488"/>
                    <a:pt x="6216" y="986"/>
                    <a:pt x="6935" y="619"/>
                  </a:cubicBezTo>
                  <a:cubicBezTo>
                    <a:pt x="7269" y="435"/>
                    <a:pt x="7553" y="285"/>
                    <a:pt x="7770" y="168"/>
                  </a:cubicBezTo>
                  <a:lnTo>
                    <a:pt x="8004" y="34"/>
                  </a:lnTo>
                  <a:close/>
                  <a:moveTo>
                    <a:pt x="84" y="3810"/>
                  </a:moveTo>
                  <a:cubicBezTo>
                    <a:pt x="51" y="3810"/>
                    <a:pt x="17" y="3827"/>
                    <a:pt x="1" y="3844"/>
                  </a:cubicBezTo>
                  <a:cubicBezTo>
                    <a:pt x="34" y="3844"/>
                    <a:pt x="51" y="3827"/>
                    <a:pt x="84" y="38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3"/>
            <p:cNvSpPr/>
            <p:nvPr/>
          </p:nvSpPr>
          <p:spPr>
            <a:xfrm>
              <a:off x="2444167" y="4621936"/>
              <a:ext cx="15031" cy="9262"/>
            </a:xfrm>
            <a:custGeom>
              <a:avLst/>
              <a:gdLst/>
              <a:ahLst/>
              <a:cxnLst/>
              <a:rect l="l" t="t" r="r" b="b"/>
              <a:pathLst>
                <a:path w="469" h="289" extrusionOk="0">
                  <a:moveTo>
                    <a:pt x="23" y="1"/>
                  </a:moveTo>
                  <a:cubicBezTo>
                    <a:pt x="20" y="1"/>
                    <a:pt x="18" y="2"/>
                    <a:pt x="18" y="4"/>
                  </a:cubicBezTo>
                  <a:cubicBezTo>
                    <a:pt x="1" y="21"/>
                    <a:pt x="101" y="88"/>
                    <a:pt x="218" y="171"/>
                  </a:cubicBezTo>
                  <a:cubicBezTo>
                    <a:pt x="335" y="238"/>
                    <a:pt x="452" y="288"/>
                    <a:pt x="452" y="288"/>
                  </a:cubicBezTo>
                  <a:cubicBezTo>
                    <a:pt x="469" y="271"/>
                    <a:pt x="369" y="188"/>
                    <a:pt x="252" y="121"/>
                  </a:cubicBezTo>
                  <a:cubicBezTo>
                    <a:pt x="150" y="48"/>
                    <a:pt x="4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3"/>
            <p:cNvSpPr/>
            <p:nvPr/>
          </p:nvSpPr>
          <p:spPr>
            <a:xfrm>
              <a:off x="2454359" y="4614340"/>
              <a:ext cx="13942" cy="4199"/>
            </a:xfrm>
            <a:custGeom>
              <a:avLst/>
              <a:gdLst/>
              <a:ahLst/>
              <a:cxnLst/>
              <a:rect l="l" t="t" r="r" b="b"/>
              <a:pathLst>
                <a:path w="435" h="131" extrusionOk="0">
                  <a:moveTo>
                    <a:pt x="20" y="1"/>
                  </a:moveTo>
                  <a:cubicBezTo>
                    <a:pt x="8" y="1"/>
                    <a:pt x="0" y="3"/>
                    <a:pt x="0" y="7"/>
                  </a:cubicBezTo>
                  <a:cubicBezTo>
                    <a:pt x="0" y="24"/>
                    <a:pt x="84" y="57"/>
                    <a:pt x="201" y="91"/>
                  </a:cubicBezTo>
                  <a:cubicBezTo>
                    <a:pt x="287" y="115"/>
                    <a:pt x="363" y="131"/>
                    <a:pt x="398" y="131"/>
                  </a:cubicBezTo>
                  <a:cubicBezTo>
                    <a:pt x="411" y="131"/>
                    <a:pt x="418" y="129"/>
                    <a:pt x="418" y="124"/>
                  </a:cubicBezTo>
                  <a:cubicBezTo>
                    <a:pt x="435" y="107"/>
                    <a:pt x="335" y="74"/>
                    <a:pt x="218" y="41"/>
                  </a:cubicBezTo>
                  <a:cubicBezTo>
                    <a:pt x="132" y="16"/>
                    <a:pt x="55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3"/>
            <p:cNvSpPr/>
            <p:nvPr/>
          </p:nvSpPr>
          <p:spPr>
            <a:xfrm>
              <a:off x="2452757" y="4600078"/>
              <a:ext cx="16634" cy="8077"/>
            </a:xfrm>
            <a:custGeom>
              <a:avLst/>
              <a:gdLst/>
              <a:ahLst/>
              <a:cxnLst/>
              <a:rect l="l" t="t" r="r" b="b"/>
              <a:pathLst>
                <a:path w="519" h="252" extrusionOk="0">
                  <a:moveTo>
                    <a:pt x="502" y="1"/>
                  </a:moveTo>
                  <a:cubicBezTo>
                    <a:pt x="418" y="18"/>
                    <a:pt x="318" y="51"/>
                    <a:pt x="234" y="101"/>
                  </a:cubicBezTo>
                  <a:cubicBezTo>
                    <a:pt x="101" y="168"/>
                    <a:pt x="0" y="235"/>
                    <a:pt x="0" y="252"/>
                  </a:cubicBezTo>
                  <a:cubicBezTo>
                    <a:pt x="101" y="235"/>
                    <a:pt x="184" y="201"/>
                    <a:pt x="268" y="151"/>
                  </a:cubicBezTo>
                  <a:cubicBezTo>
                    <a:pt x="401" y="85"/>
                    <a:pt x="518" y="18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3"/>
            <p:cNvSpPr/>
            <p:nvPr/>
          </p:nvSpPr>
          <p:spPr>
            <a:xfrm>
              <a:off x="2449552" y="4588860"/>
              <a:ext cx="17692" cy="10192"/>
            </a:xfrm>
            <a:custGeom>
              <a:avLst/>
              <a:gdLst/>
              <a:ahLst/>
              <a:cxnLst/>
              <a:rect l="l" t="t" r="r" b="b"/>
              <a:pathLst>
                <a:path w="552" h="318" extrusionOk="0">
                  <a:moveTo>
                    <a:pt x="535" y="0"/>
                  </a:moveTo>
                  <a:cubicBezTo>
                    <a:pt x="351" y="100"/>
                    <a:pt x="167" y="217"/>
                    <a:pt x="0" y="318"/>
                  </a:cubicBezTo>
                  <a:cubicBezTo>
                    <a:pt x="100" y="318"/>
                    <a:pt x="201" y="284"/>
                    <a:pt x="301" y="217"/>
                  </a:cubicBezTo>
                  <a:cubicBezTo>
                    <a:pt x="451" y="117"/>
                    <a:pt x="551" y="17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3"/>
            <p:cNvSpPr/>
            <p:nvPr/>
          </p:nvSpPr>
          <p:spPr>
            <a:xfrm>
              <a:off x="2413656" y="4613443"/>
              <a:ext cx="33781" cy="14519"/>
            </a:xfrm>
            <a:custGeom>
              <a:avLst/>
              <a:gdLst/>
              <a:ahLst/>
              <a:cxnLst/>
              <a:rect l="l" t="t" r="r" b="b"/>
              <a:pathLst>
                <a:path w="1054" h="453" extrusionOk="0">
                  <a:moveTo>
                    <a:pt x="522" y="62"/>
                  </a:moveTo>
                  <a:cubicBezTo>
                    <a:pt x="609" y="62"/>
                    <a:pt x="694" y="81"/>
                    <a:pt x="769" y="119"/>
                  </a:cubicBezTo>
                  <a:cubicBezTo>
                    <a:pt x="834" y="151"/>
                    <a:pt x="900" y="191"/>
                    <a:pt x="956" y="233"/>
                  </a:cubicBezTo>
                  <a:lnTo>
                    <a:pt x="956" y="233"/>
                  </a:lnTo>
                  <a:cubicBezTo>
                    <a:pt x="899" y="252"/>
                    <a:pt x="820" y="277"/>
                    <a:pt x="719" y="302"/>
                  </a:cubicBezTo>
                  <a:cubicBezTo>
                    <a:pt x="602" y="336"/>
                    <a:pt x="485" y="369"/>
                    <a:pt x="368" y="369"/>
                  </a:cubicBezTo>
                  <a:cubicBezTo>
                    <a:pt x="301" y="386"/>
                    <a:pt x="234" y="386"/>
                    <a:pt x="168" y="386"/>
                  </a:cubicBezTo>
                  <a:cubicBezTo>
                    <a:pt x="101" y="369"/>
                    <a:pt x="51" y="336"/>
                    <a:pt x="84" y="269"/>
                  </a:cubicBezTo>
                  <a:cubicBezTo>
                    <a:pt x="168" y="152"/>
                    <a:pt x="301" y="85"/>
                    <a:pt x="435" y="69"/>
                  </a:cubicBezTo>
                  <a:cubicBezTo>
                    <a:pt x="464" y="64"/>
                    <a:pt x="493" y="62"/>
                    <a:pt x="522" y="62"/>
                  </a:cubicBezTo>
                  <a:close/>
                  <a:moveTo>
                    <a:pt x="513" y="0"/>
                  </a:moveTo>
                  <a:cubicBezTo>
                    <a:pt x="324" y="0"/>
                    <a:pt x="138" y="82"/>
                    <a:pt x="17" y="236"/>
                  </a:cubicBezTo>
                  <a:cubicBezTo>
                    <a:pt x="1" y="286"/>
                    <a:pt x="1" y="353"/>
                    <a:pt x="34" y="386"/>
                  </a:cubicBezTo>
                  <a:cubicBezTo>
                    <a:pt x="67" y="419"/>
                    <a:pt x="101" y="436"/>
                    <a:pt x="151" y="453"/>
                  </a:cubicBezTo>
                  <a:cubicBezTo>
                    <a:pt x="234" y="453"/>
                    <a:pt x="301" y="453"/>
                    <a:pt x="385" y="436"/>
                  </a:cubicBezTo>
                  <a:cubicBezTo>
                    <a:pt x="502" y="419"/>
                    <a:pt x="619" y="386"/>
                    <a:pt x="736" y="353"/>
                  </a:cubicBezTo>
                  <a:cubicBezTo>
                    <a:pt x="823" y="328"/>
                    <a:pt x="901" y="293"/>
                    <a:pt x="977" y="250"/>
                  </a:cubicBezTo>
                  <a:lnTo>
                    <a:pt x="977" y="250"/>
                  </a:lnTo>
                  <a:cubicBezTo>
                    <a:pt x="999" y="267"/>
                    <a:pt x="1019" y="285"/>
                    <a:pt x="1036" y="302"/>
                  </a:cubicBezTo>
                  <a:cubicBezTo>
                    <a:pt x="1036" y="302"/>
                    <a:pt x="1036" y="287"/>
                    <a:pt x="992" y="241"/>
                  </a:cubicBezTo>
                  <a:lnTo>
                    <a:pt x="992" y="241"/>
                  </a:lnTo>
                  <a:cubicBezTo>
                    <a:pt x="1012" y="229"/>
                    <a:pt x="1033" y="216"/>
                    <a:pt x="1053" y="202"/>
                  </a:cubicBezTo>
                  <a:cubicBezTo>
                    <a:pt x="1046" y="202"/>
                    <a:pt x="1021" y="211"/>
                    <a:pt x="979" y="226"/>
                  </a:cubicBezTo>
                  <a:lnTo>
                    <a:pt x="979" y="226"/>
                  </a:lnTo>
                  <a:cubicBezTo>
                    <a:pt x="929" y="164"/>
                    <a:pt x="866" y="116"/>
                    <a:pt x="803" y="69"/>
                  </a:cubicBezTo>
                  <a:cubicBezTo>
                    <a:pt x="711" y="23"/>
                    <a:pt x="611" y="0"/>
                    <a:pt x="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3"/>
            <p:cNvSpPr/>
            <p:nvPr/>
          </p:nvSpPr>
          <p:spPr>
            <a:xfrm>
              <a:off x="2439360" y="4597834"/>
              <a:ext cx="11826" cy="23717"/>
            </a:xfrm>
            <a:custGeom>
              <a:avLst/>
              <a:gdLst/>
              <a:ahLst/>
              <a:cxnLst/>
              <a:rect l="l" t="t" r="r" b="b"/>
              <a:pathLst>
                <a:path w="369" h="740" extrusionOk="0">
                  <a:moveTo>
                    <a:pt x="227" y="1"/>
                  </a:moveTo>
                  <a:cubicBezTo>
                    <a:pt x="219" y="1"/>
                    <a:pt x="210" y="2"/>
                    <a:pt x="201" y="4"/>
                  </a:cubicBezTo>
                  <a:cubicBezTo>
                    <a:pt x="84" y="71"/>
                    <a:pt x="17" y="171"/>
                    <a:pt x="17" y="288"/>
                  </a:cubicBezTo>
                  <a:cubicBezTo>
                    <a:pt x="1" y="372"/>
                    <a:pt x="1" y="472"/>
                    <a:pt x="34" y="556"/>
                  </a:cubicBezTo>
                  <a:cubicBezTo>
                    <a:pt x="51" y="622"/>
                    <a:pt x="101" y="706"/>
                    <a:pt x="168" y="739"/>
                  </a:cubicBezTo>
                  <a:cubicBezTo>
                    <a:pt x="134" y="672"/>
                    <a:pt x="101" y="606"/>
                    <a:pt x="84" y="539"/>
                  </a:cubicBezTo>
                  <a:cubicBezTo>
                    <a:pt x="51" y="455"/>
                    <a:pt x="51" y="372"/>
                    <a:pt x="67" y="305"/>
                  </a:cubicBezTo>
                  <a:cubicBezTo>
                    <a:pt x="84" y="221"/>
                    <a:pt x="134" y="104"/>
                    <a:pt x="218" y="71"/>
                  </a:cubicBezTo>
                  <a:cubicBezTo>
                    <a:pt x="223" y="70"/>
                    <a:pt x="228" y="69"/>
                    <a:pt x="233" y="69"/>
                  </a:cubicBezTo>
                  <a:cubicBezTo>
                    <a:pt x="303" y="69"/>
                    <a:pt x="318" y="177"/>
                    <a:pt x="318" y="255"/>
                  </a:cubicBezTo>
                  <a:cubicBezTo>
                    <a:pt x="301" y="338"/>
                    <a:pt x="285" y="422"/>
                    <a:pt x="268" y="505"/>
                  </a:cubicBezTo>
                  <a:cubicBezTo>
                    <a:pt x="234" y="639"/>
                    <a:pt x="184" y="723"/>
                    <a:pt x="201" y="723"/>
                  </a:cubicBezTo>
                  <a:cubicBezTo>
                    <a:pt x="251" y="672"/>
                    <a:pt x="285" y="606"/>
                    <a:pt x="318" y="522"/>
                  </a:cubicBezTo>
                  <a:cubicBezTo>
                    <a:pt x="335" y="439"/>
                    <a:pt x="351" y="355"/>
                    <a:pt x="368" y="271"/>
                  </a:cubicBezTo>
                  <a:cubicBezTo>
                    <a:pt x="368" y="221"/>
                    <a:pt x="368" y="155"/>
                    <a:pt x="351" y="104"/>
                  </a:cubicBezTo>
                  <a:cubicBezTo>
                    <a:pt x="337" y="46"/>
                    <a:pt x="285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3"/>
            <p:cNvSpPr/>
            <p:nvPr/>
          </p:nvSpPr>
          <p:spPr>
            <a:xfrm>
              <a:off x="2564675" y="4532612"/>
              <a:ext cx="40736" cy="69132"/>
            </a:xfrm>
            <a:custGeom>
              <a:avLst/>
              <a:gdLst/>
              <a:ahLst/>
              <a:cxnLst/>
              <a:rect l="l" t="t" r="r" b="b"/>
              <a:pathLst>
                <a:path w="1271" h="2157" extrusionOk="0">
                  <a:moveTo>
                    <a:pt x="1270" y="1"/>
                  </a:moveTo>
                  <a:cubicBezTo>
                    <a:pt x="1237" y="1"/>
                    <a:pt x="1203" y="17"/>
                    <a:pt x="1170" y="34"/>
                  </a:cubicBezTo>
                  <a:cubicBezTo>
                    <a:pt x="1070" y="51"/>
                    <a:pt x="986" y="101"/>
                    <a:pt x="903" y="151"/>
                  </a:cubicBezTo>
                  <a:cubicBezTo>
                    <a:pt x="318" y="469"/>
                    <a:pt x="0" y="1120"/>
                    <a:pt x="101" y="1772"/>
                  </a:cubicBezTo>
                  <a:cubicBezTo>
                    <a:pt x="117" y="1872"/>
                    <a:pt x="134" y="1972"/>
                    <a:pt x="167" y="2056"/>
                  </a:cubicBezTo>
                  <a:cubicBezTo>
                    <a:pt x="184" y="2089"/>
                    <a:pt x="201" y="2123"/>
                    <a:pt x="218" y="2156"/>
                  </a:cubicBezTo>
                  <a:cubicBezTo>
                    <a:pt x="234" y="2156"/>
                    <a:pt x="167" y="2006"/>
                    <a:pt x="151" y="1772"/>
                  </a:cubicBezTo>
                  <a:cubicBezTo>
                    <a:pt x="84" y="1137"/>
                    <a:pt x="385" y="519"/>
                    <a:pt x="919" y="185"/>
                  </a:cubicBezTo>
                  <a:cubicBezTo>
                    <a:pt x="1120" y="51"/>
                    <a:pt x="1270" y="17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3"/>
            <p:cNvSpPr/>
            <p:nvPr/>
          </p:nvSpPr>
          <p:spPr>
            <a:xfrm>
              <a:off x="2559323" y="4476942"/>
              <a:ext cx="30544" cy="62145"/>
            </a:xfrm>
            <a:custGeom>
              <a:avLst/>
              <a:gdLst/>
              <a:ahLst/>
              <a:cxnLst/>
              <a:rect l="l" t="t" r="r" b="b"/>
              <a:pathLst>
                <a:path w="953" h="1939" extrusionOk="0">
                  <a:moveTo>
                    <a:pt x="0" y="0"/>
                  </a:moveTo>
                  <a:cubicBezTo>
                    <a:pt x="284" y="668"/>
                    <a:pt x="602" y="1303"/>
                    <a:pt x="953" y="1938"/>
                  </a:cubicBezTo>
                  <a:cubicBezTo>
                    <a:pt x="819" y="1604"/>
                    <a:pt x="669" y="1270"/>
                    <a:pt x="502" y="952"/>
                  </a:cubicBezTo>
                  <a:cubicBezTo>
                    <a:pt x="351" y="618"/>
                    <a:pt x="184" y="3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3"/>
            <p:cNvSpPr/>
            <p:nvPr/>
          </p:nvSpPr>
          <p:spPr>
            <a:xfrm>
              <a:off x="2500960" y="4596841"/>
              <a:ext cx="44453" cy="22018"/>
            </a:xfrm>
            <a:custGeom>
              <a:avLst/>
              <a:gdLst/>
              <a:ahLst/>
              <a:cxnLst/>
              <a:rect l="l" t="t" r="r" b="b"/>
              <a:pathLst>
                <a:path w="1387" h="687" extrusionOk="0">
                  <a:moveTo>
                    <a:pt x="1385" y="1"/>
                  </a:moveTo>
                  <a:cubicBezTo>
                    <a:pt x="1359" y="1"/>
                    <a:pt x="1068" y="161"/>
                    <a:pt x="702" y="353"/>
                  </a:cubicBezTo>
                  <a:cubicBezTo>
                    <a:pt x="317" y="536"/>
                    <a:pt x="0" y="670"/>
                    <a:pt x="0" y="687"/>
                  </a:cubicBezTo>
                  <a:cubicBezTo>
                    <a:pt x="501" y="536"/>
                    <a:pt x="969" y="319"/>
                    <a:pt x="1387" y="2"/>
                  </a:cubicBezTo>
                  <a:cubicBezTo>
                    <a:pt x="1387" y="1"/>
                    <a:pt x="1386" y="1"/>
                    <a:pt x="1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2573778" y="4582867"/>
              <a:ext cx="2692" cy="10352"/>
            </a:xfrm>
            <a:custGeom>
              <a:avLst/>
              <a:gdLst/>
              <a:ahLst/>
              <a:cxnLst/>
              <a:rect l="l" t="t" r="r" b="b"/>
              <a:pathLst>
                <a:path w="84" h="323" extrusionOk="0">
                  <a:moveTo>
                    <a:pt x="45" y="1"/>
                  </a:moveTo>
                  <a:cubicBezTo>
                    <a:pt x="27" y="1"/>
                    <a:pt x="0" y="64"/>
                    <a:pt x="0" y="154"/>
                  </a:cubicBezTo>
                  <a:cubicBezTo>
                    <a:pt x="0" y="245"/>
                    <a:pt x="42" y="323"/>
                    <a:pt x="62" y="323"/>
                  </a:cubicBezTo>
                  <a:cubicBezTo>
                    <a:pt x="64" y="323"/>
                    <a:pt x="66" y="322"/>
                    <a:pt x="67" y="321"/>
                  </a:cubicBezTo>
                  <a:cubicBezTo>
                    <a:pt x="84" y="321"/>
                    <a:pt x="67" y="254"/>
                    <a:pt x="67" y="154"/>
                  </a:cubicBezTo>
                  <a:cubicBezTo>
                    <a:pt x="67" y="70"/>
                    <a:pt x="67" y="3"/>
                    <a:pt x="51" y="3"/>
                  </a:cubicBezTo>
                  <a:cubicBezTo>
                    <a:pt x="49" y="2"/>
                    <a:pt x="4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2576438" y="4563156"/>
              <a:ext cx="4327" cy="8686"/>
            </a:xfrm>
            <a:custGeom>
              <a:avLst/>
              <a:gdLst/>
              <a:ahLst/>
              <a:cxnLst/>
              <a:rect l="l" t="t" r="r" b="b"/>
              <a:pathLst>
                <a:path w="135" h="271" extrusionOk="0">
                  <a:moveTo>
                    <a:pt x="118" y="0"/>
                  </a:moveTo>
                  <a:cubicBezTo>
                    <a:pt x="101" y="0"/>
                    <a:pt x="68" y="50"/>
                    <a:pt x="34" y="134"/>
                  </a:cubicBezTo>
                  <a:cubicBezTo>
                    <a:pt x="18" y="201"/>
                    <a:pt x="1" y="267"/>
                    <a:pt x="18" y="267"/>
                  </a:cubicBezTo>
                  <a:cubicBezTo>
                    <a:pt x="19" y="269"/>
                    <a:pt x="21" y="270"/>
                    <a:pt x="23" y="270"/>
                  </a:cubicBezTo>
                  <a:cubicBezTo>
                    <a:pt x="41" y="270"/>
                    <a:pt x="71" y="210"/>
                    <a:pt x="101" y="150"/>
                  </a:cubicBezTo>
                  <a:cubicBezTo>
                    <a:pt x="118" y="67"/>
                    <a:pt x="135" y="17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3"/>
            <p:cNvSpPr/>
            <p:nvPr/>
          </p:nvSpPr>
          <p:spPr>
            <a:xfrm>
              <a:off x="2585540" y="4548926"/>
              <a:ext cx="7532" cy="7275"/>
            </a:xfrm>
            <a:custGeom>
              <a:avLst/>
              <a:gdLst/>
              <a:ahLst/>
              <a:cxnLst/>
              <a:rect l="l" t="t" r="r" b="b"/>
              <a:pathLst>
                <a:path w="235" h="227" extrusionOk="0">
                  <a:moveTo>
                    <a:pt x="211" y="0"/>
                  </a:moveTo>
                  <a:cubicBezTo>
                    <a:pt x="181" y="0"/>
                    <a:pt x="129" y="15"/>
                    <a:pt x="85" y="60"/>
                  </a:cubicBezTo>
                  <a:cubicBezTo>
                    <a:pt x="1" y="143"/>
                    <a:pt x="1" y="227"/>
                    <a:pt x="18" y="227"/>
                  </a:cubicBezTo>
                  <a:cubicBezTo>
                    <a:pt x="34" y="227"/>
                    <a:pt x="68" y="177"/>
                    <a:pt x="118" y="110"/>
                  </a:cubicBezTo>
                  <a:cubicBezTo>
                    <a:pt x="185" y="60"/>
                    <a:pt x="235" y="26"/>
                    <a:pt x="235" y="10"/>
                  </a:cubicBezTo>
                  <a:cubicBezTo>
                    <a:pt x="235" y="4"/>
                    <a:pt x="226" y="0"/>
                    <a:pt x="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3"/>
            <p:cNvSpPr/>
            <p:nvPr/>
          </p:nvSpPr>
          <p:spPr>
            <a:xfrm>
              <a:off x="2598937" y="4540433"/>
              <a:ext cx="4872" cy="4199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18" y="1"/>
                  </a:moveTo>
                  <a:cubicBezTo>
                    <a:pt x="100" y="1"/>
                    <a:pt x="75" y="16"/>
                    <a:pt x="51" y="41"/>
                  </a:cubicBezTo>
                  <a:cubicBezTo>
                    <a:pt x="17" y="74"/>
                    <a:pt x="1" y="124"/>
                    <a:pt x="17" y="124"/>
                  </a:cubicBezTo>
                  <a:cubicBezTo>
                    <a:pt x="22" y="129"/>
                    <a:pt x="28" y="131"/>
                    <a:pt x="34" y="131"/>
                  </a:cubicBezTo>
                  <a:cubicBezTo>
                    <a:pt x="52" y="131"/>
                    <a:pt x="76" y="115"/>
                    <a:pt x="101" y="91"/>
                  </a:cubicBezTo>
                  <a:cubicBezTo>
                    <a:pt x="134" y="57"/>
                    <a:pt x="151" y="24"/>
                    <a:pt x="134" y="7"/>
                  </a:cubicBezTo>
                  <a:cubicBezTo>
                    <a:pt x="130" y="3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3"/>
            <p:cNvSpPr/>
            <p:nvPr/>
          </p:nvSpPr>
          <p:spPr>
            <a:xfrm>
              <a:off x="1828359" y="2877358"/>
              <a:ext cx="806506" cy="1736693"/>
            </a:xfrm>
            <a:custGeom>
              <a:avLst/>
              <a:gdLst/>
              <a:ahLst/>
              <a:cxnLst/>
              <a:rect l="l" t="t" r="r" b="b"/>
              <a:pathLst>
                <a:path w="25164" h="54187" extrusionOk="0">
                  <a:moveTo>
                    <a:pt x="0" y="1"/>
                  </a:moveTo>
                  <a:cubicBezTo>
                    <a:pt x="0" y="1"/>
                    <a:pt x="1754" y="22958"/>
                    <a:pt x="3559" y="29475"/>
                  </a:cubicBezTo>
                  <a:lnTo>
                    <a:pt x="17427" y="54186"/>
                  </a:lnTo>
                  <a:lnTo>
                    <a:pt x="25163" y="50594"/>
                  </a:lnTo>
                  <a:lnTo>
                    <a:pt x="14002" y="25732"/>
                  </a:lnTo>
                  <a:cubicBezTo>
                    <a:pt x="11579" y="17244"/>
                    <a:pt x="10042" y="753"/>
                    <a:pt x="10042" y="7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3"/>
            <p:cNvSpPr/>
            <p:nvPr/>
          </p:nvSpPr>
          <p:spPr>
            <a:xfrm>
              <a:off x="2347793" y="4419636"/>
              <a:ext cx="251176" cy="116758"/>
            </a:xfrm>
            <a:custGeom>
              <a:avLst/>
              <a:gdLst/>
              <a:ahLst/>
              <a:cxnLst/>
              <a:rect l="l" t="t" r="r" b="b"/>
              <a:pathLst>
                <a:path w="7837" h="3643" extrusionOk="0">
                  <a:moveTo>
                    <a:pt x="7837" y="0"/>
                  </a:moveTo>
                  <a:cubicBezTo>
                    <a:pt x="7736" y="17"/>
                    <a:pt x="7619" y="67"/>
                    <a:pt x="7519" y="117"/>
                  </a:cubicBezTo>
                  <a:cubicBezTo>
                    <a:pt x="7319" y="201"/>
                    <a:pt x="7018" y="318"/>
                    <a:pt x="6667" y="485"/>
                  </a:cubicBezTo>
                  <a:cubicBezTo>
                    <a:pt x="5949" y="786"/>
                    <a:pt x="4963" y="1237"/>
                    <a:pt x="3877" y="1738"/>
                  </a:cubicBezTo>
                  <a:cubicBezTo>
                    <a:pt x="2791" y="2239"/>
                    <a:pt x="1822" y="2707"/>
                    <a:pt x="1120" y="3058"/>
                  </a:cubicBezTo>
                  <a:cubicBezTo>
                    <a:pt x="769" y="3225"/>
                    <a:pt x="485" y="3375"/>
                    <a:pt x="284" y="3476"/>
                  </a:cubicBezTo>
                  <a:cubicBezTo>
                    <a:pt x="184" y="3526"/>
                    <a:pt x="84" y="3576"/>
                    <a:pt x="0" y="3643"/>
                  </a:cubicBezTo>
                  <a:cubicBezTo>
                    <a:pt x="117" y="3626"/>
                    <a:pt x="218" y="3593"/>
                    <a:pt x="318" y="3542"/>
                  </a:cubicBezTo>
                  <a:cubicBezTo>
                    <a:pt x="518" y="3459"/>
                    <a:pt x="819" y="3325"/>
                    <a:pt x="1170" y="3175"/>
                  </a:cubicBezTo>
                  <a:cubicBezTo>
                    <a:pt x="1888" y="2857"/>
                    <a:pt x="2874" y="2406"/>
                    <a:pt x="3960" y="1905"/>
                  </a:cubicBezTo>
                  <a:cubicBezTo>
                    <a:pt x="5046" y="1404"/>
                    <a:pt x="6015" y="936"/>
                    <a:pt x="6717" y="602"/>
                  </a:cubicBezTo>
                  <a:cubicBezTo>
                    <a:pt x="7068" y="418"/>
                    <a:pt x="7352" y="284"/>
                    <a:pt x="7553" y="184"/>
                  </a:cubicBezTo>
                  <a:cubicBezTo>
                    <a:pt x="7653" y="134"/>
                    <a:pt x="7753" y="67"/>
                    <a:pt x="7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3"/>
            <p:cNvSpPr/>
            <p:nvPr/>
          </p:nvSpPr>
          <p:spPr>
            <a:xfrm>
              <a:off x="1130053" y="2581216"/>
              <a:ext cx="1238668" cy="2047835"/>
            </a:xfrm>
            <a:custGeom>
              <a:avLst/>
              <a:gdLst/>
              <a:ahLst/>
              <a:cxnLst/>
              <a:rect l="l" t="t" r="r" b="b"/>
              <a:pathLst>
                <a:path w="38648" h="63895" extrusionOk="0">
                  <a:moveTo>
                    <a:pt x="36408" y="1"/>
                  </a:moveTo>
                  <a:lnTo>
                    <a:pt x="20936" y="5882"/>
                  </a:lnTo>
                  <a:lnTo>
                    <a:pt x="10978" y="31363"/>
                  </a:lnTo>
                  <a:lnTo>
                    <a:pt x="0" y="59600"/>
                  </a:lnTo>
                  <a:lnTo>
                    <a:pt x="7502" y="63894"/>
                  </a:lnTo>
                  <a:cubicBezTo>
                    <a:pt x="7502" y="63894"/>
                    <a:pt x="19198" y="41722"/>
                    <a:pt x="22373" y="34972"/>
                  </a:cubicBezTo>
                  <a:cubicBezTo>
                    <a:pt x="23910" y="31697"/>
                    <a:pt x="29457" y="19182"/>
                    <a:pt x="34921" y="12733"/>
                  </a:cubicBezTo>
                  <a:cubicBezTo>
                    <a:pt x="34921" y="12733"/>
                    <a:pt x="36475" y="10511"/>
                    <a:pt x="36675" y="10110"/>
                  </a:cubicBezTo>
                  <a:cubicBezTo>
                    <a:pt x="38647" y="6083"/>
                    <a:pt x="36592" y="1"/>
                    <a:pt x="3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1639296" y="3365223"/>
              <a:ext cx="223356" cy="129290"/>
            </a:xfrm>
            <a:custGeom>
              <a:avLst/>
              <a:gdLst/>
              <a:ahLst/>
              <a:cxnLst/>
              <a:rect l="l" t="t" r="r" b="b"/>
              <a:pathLst>
                <a:path w="6969" h="4034" extrusionOk="0">
                  <a:moveTo>
                    <a:pt x="1455" y="0"/>
                  </a:moveTo>
                  <a:lnTo>
                    <a:pt x="1" y="1604"/>
                  </a:lnTo>
                  <a:cubicBezTo>
                    <a:pt x="1" y="1604"/>
                    <a:pt x="5381" y="3609"/>
                    <a:pt x="6166" y="4027"/>
                  </a:cubicBezTo>
                  <a:cubicBezTo>
                    <a:pt x="6175" y="4031"/>
                    <a:pt x="6183" y="4033"/>
                    <a:pt x="6191" y="4033"/>
                  </a:cubicBezTo>
                  <a:cubicBezTo>
                    <a:pt x="6480" y="4033"/>
                    <a:pt x="6968" y="1621"/>
                    <a:pt x="6968" y="1621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3"/>
            <p:cNvSpPr/>
            <p:nvPr/>
          </p:nvSpPr>
          <p:spPr>
            <a:xfrm>
              <a:off x="1609842" y="3424644"/>
              <a:ext cx="201947" cy="181884"/>
            </a:xfrm>
            <a:custGeom>
              <a:avLst/>
              <a:gdLst/>
              <a:ahLst/>
              <a:cxnLst/>
              <a:rect l="l" t="t" r="r" b="b"/>
              <a:pathLst>
                <a:path w="6301" h="5675" extrusionOk="0">
                  <a:moveTo>
                    <a:pt x="1638" y="1"/>
                  </a:moveTo>
                  <a:lnTo>
                    <a:pt x="1" y="4078"/>
                  </a:lnTo>
                  <a:cubicBezTo>
                    <a:pt x="1" y="4078"/>
                    <a:pt x="2708" y="5448"/>
                    <a:pt x="3994" y="5665"/>
                  </a:cubicBezTo>
                  <a:cubicBezTo>
                    <a:pt x="4030" y="5671"/>
                    <a:pt x="4066" y="5675"/>
                    <a:pt x="4101" y="5675"/>
                  </a:cubicBezTo>
                  <a:cubicBezTo>
                    <a:pt x="5352" y="5675"/>
                    <a:pt x="6300" y="1755"/>
                    <a:pt x="6300" y="1755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3"/>
            <p:cNvSpPr/>
            <p:nvPr/>
          </p:nvSpPr>
          <p:spPr>
            <a:xfrm>
              <a:off x="1644680" y="3417689"/>
              <a:ext cx="192268" cy="84099"/>
            </a:xfrm>
            <a:custGeom>
              <a:avLst/>
              <a:gdLst/>
              <a:ahLst/>
              <a:cxnLst/>
              <a:rect l="l" t="t" r="r" b="b"/>
              <a:pathLst>
                <a:path w="5999" h="2624" extrusionOk="0">
                  <a:moveTo>
                    <a:pt x="0" y="1"/>
                  </a:moveTo>
                  <a:lnTo>
                    <a:pt x="284" y="869"/>
                  </a:lnTo>
                  <a:lnTo>
                    <a:pt x="5046" y="2624"/>
                  </a:lnTo>
                  <a:lnTo>
                    <a:pt x="5998" y="2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1147168" y="4449058"/>
              <a:ext cx="252810" cy="125957"/>
            </a:xfrm>
            <a:custGeom>
              <a:avLst/>
              <a:gdLst/>
              <a:ahLst/>
              <a:cxnLst/>
              <a:rect l="l" t="t" r="r" b="b"/>
              <a:pathLst>
                <a:path w="7888" h="3930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" y="51"/>
                    <a:pt x="1738" y="970"/>
                    <a:pt x="3894" y="2056"/>
                  </a:cubicBezTo>
                  <a:cubicBezTo>
                    <a:pt x="6004" y="3111"/>
                    <a:pt x="7735" y="3930"/>
                    <a:pt x="7848" y="3930"/>
                  </a:cubicBezTo>
                  <a:cubicBezTo>
                    <a:pt x="7851" y="3930"/>
                    <a:pt x="7853" y="3929"/>
                    <a:pt x="7854" y="3928"/>
                  </a:cubicBezTo>
                  <a:cubicBezTo>
                    <a:pt x="7887" y="3894"/>
                    <a:pt x="6150" y="2975"/>
                    <a:pt x="3977" y="1889"/>
                  </a:cubicBezTo>
                  <a:cubicBezTo>
                    <a:pt x="1864" y="824"/>
                    <a:pt x="120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1338891" y="2115305"/>
              <a:ext cx="96406" cy="168743"/>
            </a:xfrm>
            <a:custGeom>
              <a:avLst/>
              <a:gdLst/>
              <a:ahLst/>
              <a:cxnLst/>
              <a:rect l="l" t="t" r="r" b="b"/>
              <a:pathLst>
                <a:path w="3008" h="5265" extrusionOk="0">
                  <a:moveTo>
                    <a:pt x="2956" y="1"/>
                  </a:moveTo>
                  <a:cubicBezTo>
                    <a:pt x="2905" y="1"/>
                    <a:pt x="2211" y="1158"/>
                    <a:pt x="1421" y="2591"/>
                  </a:cubicBezTo>
                  <a:cubicBezTo>
                    <a:pt x="619" y="4045"/>
                    <a:pt x="0" y="5231"/>
                    <a:pt x="34" y="5265"/>
                  </a:cubicBezTo>
                  <a:cubicBezTo>
                    <a:pt x="34" y="5265"/>
                    <a:pt x="35" y="5265"/>
                    <a:pt x="35" y="5265"/>
                  </a:cubicBezTo>
                  <a:cubicBezTo>
                    <a:pt x="94" y="5265"/>
                    <a:pt x="775" y="4118"/>
                    <a:pt x="1588" y="2675"/>
                  </a:cubicBezTo>
                  <a:cubicBezTo>
                    <a:pt x="2390" y="1221"/>
                    <a:pt x="3008" y="18"/>
                    <a:pt x="2958" y="1"/>
                  </a:cubicBezTo>
                  <a:cubicBezTo>
                    <a:pt x="2957" y="1"/>
                    <a:pt x="2957" y="1"/>
                    <a:pt x="2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1309982" y="1772627"/>
              <a:ext cx="635680" cy="847947"/>
            </a:xfrm>
            <a:custGeom>
              <a:avLst/>
              <a:gdLst/>
              <a:ahLst/>
              <a:cxnLst/>
              <a:rect l="l" t="t" r="r" b="b"/>
              <a:pathLst>
                <a:path w="19834" h="26457" extrusionOk="0">
                  <a:moveTo>
                    <a:pt x="18062" y="0"/>
                  </a:moveTo>
                  <a:cubicBezTo>
                    <a:pt x="14370" y="33"/>
                    <a:pt x="11964" y="4344"/>
                    <a:pt x="12080" y="6767"/>
                  </a:cubicBezTo>
                  <a:cubicBezTo>
                    <a:pt x="12248" y="9942"/>
                    <a:pt x="11395" y="16859"/>
                    <a:pt x="11395" y="16859"/>
                  </a:cubicBezTo>
                  <a:lnTo>
                    <a:pt x="2941" y="10025"/>
                  </a:lnTo>
                  <a:lnTo>
                    <a:pt x="0" y="15221"/>
                  </a:lnTo>
                  <a:cubicBezTo>
                    <a:pt x="0" y="15221"/>
                    <a:pt x="10476" y="26456"/>
                    <a:pt x="15408" y="26456"/>
                  </a:cubicBezTo>
                  <a:cubicBezTo>
                    <a:pt x="15753" y="26456"/>
                    <a:pt x="16072" y="26401"/>
                    <a:pt x="16358" y="26283"/>
                  </a:cubicBezTo>
                  <a:cubicBezTo>
                    <a:pt x="17160" y="25948"/>
                    <a:pt x="17728" y="25297"/>
                    <a:pt x="18112" y="24428"/>
                  </a:cubicBezTo>
                  <a:cubicBezTo>
                    <a:pt x="19800" y="20568"/>
                    <a:pt x="19833" y="14419"/>
                    <a:pt x="19365" y="8354"/>
                  </a:cubicBezTo>
                  <a:cubicBezTo>
                    <a:pt x="18948" y="2991"/>
                    <a:pt x="18463" y="0"/>
                    <a:pt x="1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1729805" y="1772178"/>
              <a:ext cx="635680" cy="1073098"/>
            </a:xfrm>
            <a:custGeom>
              <a:avLst/>
              <a:gdLst/>
              <a:ahLst/>
              <a:cxnLst/>
              <a:rect l="l" t="t" r="r" b="b"/>
              <a:pathLst>
                <a:path w="19834" h="33482" extrusionOk="0">
                  <a:moveTo>
                    <a:pt x="7321" y="0"/>
                  </a:moveTo>
                  <a:cubicBezTo>
                    <a:pt x="5987" y="0"/>
                    <a:pt x="3957" y="143"/>
                    <a:pt x="2457" y="733"/>
                  </a:cubicBezTo>
                  <a:cubicBezTo>
                    <a:pt x="1521" y="1100"/>
                    <a:pt x="1" y="33481"/>
                    <a:pt x="1" y="33481"/>
                  </a:cubicBezTo>
                  <a:lnTo>
                    <a:pt x="18881" y="32362"/>
                  </a:lnTo>
                  <a:cubicBezTo>
                    <a:pt x="18881" y="32362"/>
                    <a:pt x="19834" y="6931"/>
                    <a:pt x="17946" y="4041"/>
                  </a:cubicBezTo>
                  <a:cubicBezTo>
                    <a:pt x="16041" y="1150"/>
                    <a:pt x="8706" y="81"/>
                    <a:pt x="8706" y="81"/>
                  </a:cubicBezTo>
                  <a:lnTo>
                    <a:pt x="8689" y="81"/>
                  </a:lnTo>
                  <a:cubicBezTo>
                    <a:pt x="8593" y="45"/>
                    <a:pt x="8066" y="0"/>
                    <a:pt x="7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387615" y="1429884"/>
              <a:ext cx="1317063" cy="1053387"/>
            </a:xfrm>
            <a:custGeom>
              <a:avLst/>
              <a:gdLst/>
              <a:ahLst/>
              <a:cxnLst/>
              <a:rect l="l" t="t" r="r" b="b"/>
              <a:pathLst>
                <a:path w="41094" h="32867" extrusionOk="0">
                  <a:moveTo>
                    <a:pt x="9999" y="1"/>
                  </a:moveTo>
                  <a:cubicBezTo>
                    <a:pt x="9063" y="1"/>
                    <a:pt x="8311" y="752"/>
                    <a:pt x="8311" y="1688"/>
                  </a:cubicBezTo>
                  <a:lnTo>
                    <a:pt x="8311" y="12649"/>
                  </a:lnTo>
                  <a:lnTo>
                    <a:pt x="7576" y="12649"/>
                  </a:lnTo>
                  <a:cubicBezTo>
                    <a:pt x="7225" y="12649"/>
                    <a:pt x="6891" y="12565"/>
                    <a:pt x="6573" y="12398"/>
                  </a:cubicBezTo>
                  <a:cubicBezTo>
                    <a:pt x="5928" y="12088"/>
                    <a:pt x="5260" y="11946"/>
                    <a:pt x="4608" y="11946"/>
                  </a:cubicBezTo>
                  <a:cubicBezTo>
                    <a:pt x="2236" y="11946"/>
                    <a:pt x="80" y="13834"/>
                    <a:pt x="40" y="16442"/>
                  </a:cubicBezTo>
                  <a:cubicBezTo>
                    <a:pt x="0" y="19099"/>
                    <a:pt x="2169" y="21083"/>
                    <a:pt x="4593" y="21083"/>
                  </a:cubicBezTo>
                  <a:cubicBezTo>
                    <a:pt x="5203" y="21083"/>
                    <a:pt x="5829" y="20958"/>
                    <a:pt x="6440" y="20686"/>
                  </a:cubicBezTo>
                  <a:cubicBezTo>
                    <a:pt x="6724" y="20552"/>
                    <a:pt x="7041" y="20485"/>
                    <a:pt x="7359" y="20485"/>
                  </a:cubicBezTo>
                  <a:lnTo>
                    <a:pt x="8311" y="20485"/>
                  </a:lnTo>
                  <a:lnTo>
                    <a:pt x="8311" y="31179"/>
                  </a:lnTo>
                  <a:cubicBezTo>
                    <a:pt x="8311" y="32098"/>
                    <a:pt x="9063" y="32866"/>
                    <a:pt x="9999" y="32866"/>
                  </a:cubicBezTo>
                  <a:lnTo>
                    <a:pt x="39723" y="32866"/>
                  </a:lnTo>
                  <a:cubicBezTo>
                    <a:pt x="40475" y="32866"/>
                    <a:pt x="41093" y="32248"/>
                    <a:pt x="41093" y="31479"/>
                  </a:cubicBezTo>
                  <a:lnTo>
                    <a:pt x="41093" y="1371"/>
                  </a:lnTo>
                  <a:cubicBezTo>
                    <a:pt x="41093" y="619"/>
                    <a:pt x="40475" y="1"/>
                    <a:pt x="39723" y="1"/>
                  </a:cubicBezTo>
                  <a:lnTo>
                    <a:pt x="28980" y="1"/>
                  </a:lnTo>
                  <a:lnTo>
                    <a:pt x="28980" y="1220"/>
                  </a:lnTo>
                  <a:cubicBezTo>
                    <a:pt x="28980" y="1504"/>
                    <a:pt x="29030" y="1772"/>
                    <a:pt x="29147" y="2039"/>
                  </a:cubicBezTo>
                  <a:cubicBezTo>
                    <a:pt x="29364" y="2574"/>
                    <a:pt x="29481" y="3158"/>
                    <a:pt x="29481" y="3743"/>
                  </a:cubicBezTo>
                  <a:cubicBezTo>
                    <a:pt x="29481" y="6199"/>
                    <a:pt x="27526" y="8204"/>
                    <a:pt x="25070" y="8288"/>
                  </a:cubicBezTo>
                  <a:cubicBezTo>
                    <a:pt x="25007" y="8291"/>
                    <a:pt x="24944" y="8292"/>
                    <a:pt x="24882" y="8292"/>
                  </a:cubicBezTo>
                  <a:cubicBezTo>
                    <a:pt x="22509" y="8292"/>
                    <a:pt x="20537" y="6454"/>
                    <a:pt x="20358" y="4061"/>
                  </a:cubicBezTo>
                  <a:cubicBezTo>
                    <a:pt x="20308" y="3292"/>
                    <a:pt x="20442" y="2507"/>
                    <a:pt x="20776" y="1822"/>
                  </a:cubicBezTo>
                  <a:cubicBezTo>
                    <a:pt x="20926" y="1521"/>
                    <a:pt x="20993" y="1187"/>
                    <a:pt x="21010" y="853"/>
                  </a:cubicBezTo>
                  <a:lnTo>
                    <a:pt x="21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1745349" y="1948261"/>
              <a:ext cx="28396" cy="666191"/>
            </a:xfrm>
            <a:custGeom>
              <a:avLst/>
              <a:gdLst/>
              <a:ahLst/>
              <a:cxnLst/>
              <a:rect l="l" t="t" r="r" b="b"/>
              <a:pathLst>
                <a:path w="886" h="20786" extrusionOk="0">
                  <a:moveTo>
                    <a:pt x="802" y="0"/>
                  </a:moveTo>
                  <a:cubicBezTo>
                    <a:pt x="786" y="67"/>
                    <a:pt x="769" y="134"/>
                    <a:pt x="786" y="218"/>
                  </a:cubicBezTo>
                  <a:cubicBezTo>
                    <a:pt x="769" y="368"/>
                    <a:pt x="769" y="569"/>
                    <a:pt x="752" y="819"/>
                  </a:cubicBezTo>
                  <a:cubicBezTo>
                    <a:pt x="752" y="1371"/>
                    <a:pt x="735" y="2122"/>
                    <a:pt x="735" y="3041"/>
                  </a:cubicBezTo>
                  <a:cubicBezTo>
                    <a:pt x="702" y="4929"/>
                    <a:pt x="702" y="7536"/>
                    <a:pt x="652" y="10410"/>
                  </a:cubicBezTo>
                  <a:cubicBezTo>
                    <a:pt x="602" y="13284"/>
                    <a:pt x="451" y="15874"/>
                    <a:pt x="284" y="17762"/>
                  </a:cubicBezTo>
                  <a:cubicBezTo>
                    <a:pt x="201" y="18697"/>
                    <a:pt x="134" y="19449"/>
                    <a:pt x="84" y="19984"/>
                  </a:cubicBezTo>
                  <a:cubicBezTo>
                    <a:pt x="50" y="20218"/>
                    <a:pt x="34" y="20418"/>
                    <a:pt x="17" y="20585"/>
                  </a:cubicBezTo>
                  <a:cubicBezTo>
                    <a:pt x="0" y="20652"/>
                    <a:pt x="0" y="20719"/>
                    <a:pt x="0" y="20786"/>
                  </a:cubicBezTo>
                  <a:cubicBezTo>
                    <a:pt x="34" y="20719"/>
                    <a:pt x="50" y="20652"/>
                    <a:pt x="50" y="20585"/>
                  </a:cubicBezTo>
                  <a:cubicBezTo>
                    <a:pt x="84" y="20435"/>
                    <a:pt x="100" y="20234"/>
                    <a:pt x="151" y="19984"/>
                  </a:cubicBezTo>
                  <a:cubicBezTo>
                    <a:pt x="217" y="19466"/>
                    <a:pt x="318" y="18714"/>
                    <a:pt x="418" y="17762"/>
                  </a:cubicBezTo>
                  <a:cubicBezTo>
                    <a:pt x="618" y="15890"/>
                    <a:pt x="769" y="13284"/>
                    <a:pt x="836" y="10410"/>
                  </a:cubicBezTo>
                  <a:cubicBezTo>
                    <a:pt x="886" y="7536"/>
                    <a:pt x="869" y="4929"/>
                    <a:pt x="852" y="3041"/>
                  </a:cubicBezTo>
                  <a:cubicBezTo>
                    <a:pt x="852" y="2122"/>
                    <a:pt x="836" y="1371"/>
                    <a:pt x="836" y="819"/>
                  </a:cubicBezTo>
                  <a:cubicBezTo>
                    <a:pt x="819" y="569"/>
                    <a:pt x="819" y="368"/>
                    <a:pt x="819" y="218"/>
                  </a:cubicBezTo>
                  <a:cubicBezTo>
                    <a:pt x="819" y="134"/>
                    <a:pt x="819" y="67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2053798" y="1390270"/>
              <a:ext cx="123200" cy="263451"/>
            </a:xfrm>
            <a:custGeom>
              <a:avLst/>
              <a:gdLst/>
              <a:ahLst/>
              <a:cxnLst/>
              <a:rect l="l" t="t" r="r" b="b"/>
              <a:pathLst>
                <a:path w="3844" h="8220" extrusionOk="0">
                  <a:moveTo>
                    <a:pt x="2406" y="0"/>
                  </a:moveTo>
                  <a:lnTo>
                    <a:pt x="786" y="1537"/>
                  </a:lnTo>
                  <a:lnTo>
                    <a:pt x="0" y="8204"/>
                  </a:lnTo>
                  <a:cubicBezTo>
                    <a:pt x="81" y="8215"/>
                    <a:pt x="154" y="8220"/>
                    <a:pt x="221" y="8220"/>
                  </a:cubicBezTo>
                  <a:cubicBezTo>
                    <a:pt x="879" y="8220"/>
                    <a:pt x="911" y="7736"/>
                    <a:pt x="888" y="7505"/>
                  </a:cubicBezTo>
                  <a:lnTo>
                    <a:pt x="888" y="7505"/>
                  </a:lnTo>
                  <a:cubicBezTo>
                    <a:pt x="966" y="7774"/>
                    <a:pt x="1263" y="7954"/>
                    <a:pt x="1559" y="7954"/>
                  </a:cubicBezTo>
                  <a:cubicBezTo>
                    <a:pt x="1660" y="7954"/>
                    <a:pt x="1762" y="7933"/>
                    <a:pt x="1855" y="7887"/>
                  </a:cubicBezTo>
                  <a:cubicBezTo>
                    <a:pt x="2256" y="7703"/>
                    <a:pt x="2423" y="7218"/>
                    <a:pt x="2390" y="6784"/>
                  </a:cubicBezTo>
                  <a:lnTo>
                    <a:pt x="2390" y="6784"/>
                  </a:lnTo>
                  <a:cubicBezTo>
                    <a:pt x="2550" y="6978"/>
                    <a:pt x="2773" y="7067"/>
                    <a:pt x="2993" y="7067"/>
                  </a:cubicBezTo>
                  <a:cubicBezTo>
                    <a:pt x="3323" y="7067"/>
                    <a:pt x="3650" y="6867"/>
                    <a:pt x="3760" y="6516"/>
                  </a:cubicBezTo>
                  <a:cubicBezTo>
                    <a:pt x="3843" y="6199"/>
                    <a:pt x="3793" y="5882"/>
                    <a:pt x="3609" y="5598"/>
                  </a:cubicBezTo>
                  <a:cubicBezTo>
                    <a:pt x="3442" y="5347"/>
                    <a:pt x="3259" y="5080"/>
                    <a:pt x="3058" y="4846"/>
                  </a:cubicBezTo>
                  <a:cubicBezTo>
                    <a:pt x="2122" y="3592"/>
                    <a:pt x="2106" y="1922"/>
                    <a:pt x="2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1796212" y="1322068"/>
              <a:ext cx="300469" cy="540555"/>
            </a:xfrm>
            <a:custGeom>
              <a:avLst/>
              <a:gdLst/>
              <a:ahLst/>
              <a:cxnLst/>
              <a:rect l="l" t="t" r="r" b="b"/>
              <a:pathLst>
                <a:path w="9375" h="16866" extrusionOk="0">
                  <a:moveTo>
                    <a:pt x="3791" y="1"/>
                  </a:moveTo>
                  <a:cubicBezTo>
                    <a:pt x="2655" y="1"/>
                    <a:pt x="1514" y="228"/>
                    <a:pt x="435" y="691"/>
                  </a:cubicBezTo>
                  <a:cubicBezTo>
                    <a:pt x="435" y="691"/>
                    <a:pt x="1" y="6339"/>
                    <a:pt x="34" y="8795"/>
                  </a:cubicBezTo>
                  <a:cubicBezTo>
                    <a:pt x="67" y="11251"/>
                    <a:pt x="2524" y="11635"/>
                    <a:pt x="2524" y="11635"/>
                  </a:cubicBezTo>
                  <a:cubicBezTo>
                    <a:pt x="2524" y="11635"/>
                    <a:pt x="2440" y="12437"/>
                    <a:pt x="2323" y="13440"/>
                  </a:cubicBezTo>
                  <a:cubicBezTo>
                    <a:pt x="2139" y="15278"/>
                    <a:pt x="3576" y="16865"/>
                    <a:pt x="5414" y="16865"/>
                  </a:cubicBezTo>
                  <a:cubicBezTo>
                    <a:pt x="7052" y="16865"/>
                    <a:pt x="8405" y="15612"/>
                    <a:pt x="8522" y="13974"/>
                  </a:cubicBezTo>
                  <a:lnTo>
                    <a:pt x="9374" y="2061"/>
                  </a:lnTo>
                  <a:lnTo>
                    <a:pt x="9006" y="1777"/>
                  </a:lnTo>
                  <a:cubicBezTo>
                    <a:pt x="7483" y="606"/>
                    <a:pt x="5645" y="1"/>
                    <a:pt x="37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1808135" y="1466806"/>
              <a:ext cx="30415" cy="22788"/>
            </a:xfrm>
            <a:custGeom>
              <a:avLst/>
              <a:gdLst/>
              <a:ahLst/>
              <a:cxnLst/>
              <a:rect l="l" t="t" r="r" b="b"/>
              <a:pathLst>
                <a:path w="949" h="711" extrusionOk="0">
                  <a:moveTo>
                    <a:pt x="460" y="1"/>
                  </a:moveTo>
                  <a:cubicBezTo>
                    <a:pt x="156" y="1"/>
                    <a:pt x="1" y="358"/>
                    <a:pt x="213" y="586"/>
                  </a:cubicBezTo>
                  <a:cubicBezTo>
                    <a:pt x="286" y="668"/>
                    <a:pt x="384" y="710"/>
                    <a:pt x="481" y="710"/>
                  </a:cubicBezTo>
                  <a:cubicBezTo>
                    <a:pt x="564" y="710"/>
                    <a:pt x="646" y="681"/>
                    <a:pt x="715" y="620"/>
                  </a:cubicBezTo>
                  <a:cubicBezTo>
                    <a:pt x="949" y="402"/>
                    <a:pt x="798" y="18"/>
                    <a:pt x="481" y="1"/>
                  </a:cubicBezTo>
                  <a:cubicBezTo>
                    <a:pt x="474" y="1"/>
                    <a:pt x="467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1808520" y="1450364"/>
              <a:ext cx="40736" cy="11442"/>
            </a:xfrm>
            <a:custGeom>
              <a:avLst/>
              <a:gdLst/>
              <a:ahLst/>
              <a:cxnLst/>
              <a:rect l="l" t="t" r="r" b="b"/>
              <a:pathLst>
                <a:path w="1271" h="357" extrusionOk="0">
                  <a:moveTo>
                    <a:pt x="636" y="1"/>
                  </a:moveTo>
                  <a:cubicBezTo>
                    <a:pt x="460" y="1"/>
                    <a:pt x="285" y="55"/>
                    <a:pt x="135" y="164"/>
                  </a:cubicBezTo>
                  <a:cubicBezTo>
                    <a:pt x="34" y="247"/>
                    <a:pt x="1" y="331"/>
                    <a:pt x="18" y="347"/>
                  </a:cubicBezTo>
                  <a:cubicBezTo>
                    <a:pt x="22" y="353"/>
                    <a:pt x="29" y="356"/>
                    <a:pt x="39" y="356"/>
                  </a:cubicBezTo>
                  <a:cubicBezTo>
                    <a:pt x="112" y="356"/>
                    <a:pt x="342" y="214"/>
                    <a:pt x="636" y="214"/>
                  </a:cubicBezTo>
                  <a:cubicBezTo>
                    <a:pt x="650" y="213"/>
                    <a:pt x="665" y="213"/>
                    <a:pt x="679" y="213"/>
                  </a:cubicBezTo>
                  <a:cubicBezTo>
                    <a:pt x="952" y="213"/>
                    <a:pt x="1163" y="339"/>
                    <a:pt x="1233" y="339"/>
                  </a:cubicBezTo>
                  <a:cubicBezTo>
                    <a:pt x="1243" y="339"/>
                    <a:pt x="1250" y="337"/>
                    <a:pt x="1254" y="331"/>
                  </a:cubicBezTo>
                  <a:cubicBezTo>
                    <a:pt x="1271" y="314"/>
                    <a:pt x="1237" y="247"/>
                    <a:pt x="1137" y="164"/>
                  </a:cubicBezTo>
                  <a:cubicBezTo>
                    <a:pt x="987" y="55"/>
                    <a:pt x="811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1925278" y="1476421"/>
              <a:ext cx="29550" cy="22852"/>
            </a:xfrm>
            <a:custGeom>
              <a:avLst/>
              <a:gdLst/>
              <a:ahLst/>
              <a:cxnLst/>
              <a:rect l="l" t="t" r="r" b="b"/>
              <a:pathLst>
                <a:path w="922" h="713" extrusionOk="0">
                  <a:moveTo>
                    <a:pt x="453" y="1"/>
                  </a:moveTo>
                  <a:cubicBezTo>
                    <a:pt x="390" y="1"/>
                    <a:pt x="326" y="18"/>
                    <a:pt x="268" y="52"/>
                  </a:cubicBezTo>
                  <a:cubicBezTo>
                    <a:pt x="0" y="219"/>
                    <a:pt x="67" y="620"/>
                    <a:pt x="368" y="704"/>
                  </a:cubicBezTo>
                  <a:cubicBezTo>
                    <a:pt x="396" y="710"/>
                    <a:pt x="423" y="713"/>
                    <a:pt x="450" y="713"/>
                  </a:cubicBezTo>
                  <a:cubicBezTo>
                    <a:pt x="726" y="713"/>
                    <a:pt x="921" y="413"/>
                    <a:pt x="769" y="169"/>
                  </a:cubicBezTo>
                  <a:cubicBezTo>
                    <a:pt x="693" y="60"/>
                    <a:pt x="573" y="1"/>
                    <a:pt x="4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1926335" y="1460011"/>
              <a:ext cx="40736" cy="11410"/>
            </a:xfrm>
            <a:custGeom>
              <a:avLst/>
              <a:gdLst/>
              <a:ahLst/>
              <a:cxnLst/>
              <a:rect l="l" t="t" r="r" b="b"/>
              <a:pathLst>
                <a:path w="1271" h="356" extrusionOk="0">
                  <a:moveTo>
                    <a:pt x="634" y="0"/>
                  </a:moveTo>
                  <a:cubicBezTo>
                    <a:pt x="460" y="0"/>
                    <a:pt x="285" y="55"/>
                    <a:pt x="134" y="163"/>
                  </a:cubicBezTo>
                  <a:cubicBezTo>
                    <a:pt x="34" y="247"/>
                    <a:pt x="1" y="330"/>
                    <a:pt x="17" y="347"/>
                  </a:cubicBezTo>
                  <a:cubicBezTo>
                    <a:pt x="21" y="353"/>
                    <a:pt x="29" y="356"/>
                    <a:pt x="38" y="356"/>
                  </a:cubicBezTo>
                  <a:cubicBezTo>
                    <a:pt x="112" y="356"/>
                    <a:pt x="341" y="211"/>
                    <a:pt x="636" y="197"/>
                  </a:cubicBezTo>
                  <a:cubicBezTo>
                    <a:pt x="930" y="197"/>
                    <a:pt x="1159" y="339"/>
                    <a:pt x="1233" y="339"/>
                  </a:cubicBezTo>
                  <a:cubicBezTo>
                    <a:pt x="1243" y="339"/>
                    <a:pt x="1250" y="336"/>
                    <a:pt x="1254" y="330"/>
                  </a:cubicBezTo>
                  <a:cubicBezTo>
                    <a:pt x="1271" y="314"/>
                    <a:pt x="1237" y="230"/>
                    <a:pt x="1120" y="163"/>
                  </a:cubicBezTo>
                  <a:cubicBezTo>
                    <a:pt x="978" y="55"/>
                    <a:pt x="80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1855120" y="1466293"/>
              <a:ext cx="36441" cy="95413"/>
            </a:xfrm>
            <a:custGeom>
              <a:avLst/>
              <a:gdLst/>
              <a:ahLst/>
              <a:cxnLst/>
              <a:rect l="l" t="t" r="r" b="b"/>
              <a:pathLst>
                <a:path w="1137" h="2977" extrusionOk="0">
                  <a:moveTo>
                    <a:pt x="1085" y="1"/>
                  </a:moveTo>
                  <a:cubicBezTo>
                    <a:pt x="1029" y="1"/>
                    <a:pt x="682" y="779"/>
                    <a:pt x="318" y="1738"/>
                  </a:cubicBezTo>
                  <a:cubicBezTo>
                    <a:pt x="234" y="1972"/>
                    <a:pt x="151" y="2206"/>
                    <a:pt x="67" y="2440"/>
                  </a:cubicBezTo>
                  <a:cubicBezTo>
                    <a:pt x="17" y="2540"/>
                    <a:pt x="0" y="2674"/>
                    <a:pt x="17" y="2808"/>
                  </a:cubicBezTo>
                  <a:cubicBezTo>
                    <a:pt x="51" y="2875"/>
                    <a:pt x="101" y="2925"/>
                    <a:pt x="168" y="2941"/>
                  </a:cubicBezTo>
                  <a:cubicBezTo>
                    <a:pt x="218" y="2958"/>
                    <a:pt x="268" y="2958"/>
                    <a:pt x="318" y="2958"/>
                  </a:cubicBezTo>
                  <a:cubicBezTo>
                    <a:pt x="388" y="2971"/>
                    <a:pt x="461" y="2976"/>
                    <a:pt x="534" y="2976"/>
                  </a:cubicBezTo>
                  <a:cubicBezTo>
                    <a:pt x="652" y="2976"/>
                    <a:pt x="772" y="2962"/>
                    <a:pt x="886" y="2941"/>
                  </a:cubicBezTo>
                  <a:cubicBezTo>
                    <a:pt x="702" y="2875"/>
                    <a:pt x="518" y="2841"/>
                    <a:pt x="335" y="2825"/>
                  </a:cubicBezTo>
                  <a:cubicBezTo>
                    <a:pt x="251" y="2825"/>
                    <a:pt x="184" y="2791"/>
                    <a:pt x="168" y="2758"/>
                  </a:cubicBezTo>
                  <a:cubicBezTo>
                    <a:pt x="168" y="2657"/>
                    <a:pt x="184" y="2574"/>
                    <a:pt x="234" y="2490"/>
                  </a:cubicBezTo>
                  <a:cubicBezTo>
                    <a:pt x="318" y="2273"/>
                    <a:pt x="402" y="2039"/>
                    <a:pt x="502" y="1805"/>
                  </a:cubicBezTo>
                  <a:cubicBezTo>
                    <a:pt x="869" y="836"/>
                    <a:pt x="1137" y="17"/>
                    <a:pt x="1087" y="1"/>
                  </a:cubicBezTo>
                  <a:cubicBezTo>
                    <a:pt x="1086" y="1"/>
                    <a:pt x="1085" y="1"/>
                    <a:pt x="1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1865280" y="1571192"/>
              <a:ext cx="58940" cy="30544"/>
            </a:xfrm>
            <a:custGeom>
              <a:avLst/>
              <a:gdLst/>
              <a:ahLst/>
              <a:cxnLst/>
              <a:rect l="l" t="t" r="r" b="b"/>
              <a:pathLst>
                <a:path w="1839" h="953" extrusionOk="0">
                  <a:moveTo>
                    <a:pt x="1729" y="1"/>
                  </a:moveTo>
                  <a:cubicBezTo>
                    <a:pt x="1705" y="1"/>
                    <a:pt x="658" y="522"/>
                    <a:pt x="49" y="522"/>
                  </a:cubicBezTo>
                  <a:cubicBezTo>
                    <a:pt x="33" y="522"/>
                    <a:pt x="17" y="521"/>
                    <a:pt x="1" y="521"/>
                  </a:cubicBezTo>
                  <a:lnTo>
                    <a:pt x="1" y="521"/>
                  </a:lnTo>
                  <a:cubicBezTo>
                    <a:pt x="178" y="799"/>
                    <a:pt x="490" y="953"/>
                    <a:pt x="805" y="953"/>
                  </a:cubicBezTo>
                  <a:cubicBezTo>
                    <a:pt x="906" y="953"/>
                    <a:pt x="1007" y="937"/>
                    <a:pt x="1104" y="905"/>
                  </a:cubicBezTo>
                  <a:cubicBezTo>
                    <a:pt x="1839" y="621"/>
                    <a:pt x="1672" y="36"/>
                    <a:pt x="1672" y="36"/>
                  </a:cubicBezTo>
                  <a:cubicBezTo>
                    <a:pt x="1715" y="11"/>
                    <a:pt x="1733" y="1"/>
                    <a:pt x="1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1876530" y="1664426"/>
              <a:ext cx="102848" cy="49998"/>
            </a:xfrm>
            <a:custGeom>
              <a:avLst/>
              <a:gdLst/>
              <a:ahLst/>
              <a:cxnLst/>
              <a:rect l="l" t="t" r="r" b="b"/>
              <a:pathLst>
                <a:path w="3209" h="1560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2302" y="590"/>
                    <a:pt x="1259" y="906"/>
                    <a:pt x="180" y="906"/>
                  </a:cubicBezTo>
                  <a:cubicBezTo>
                    <a:pt x="126" y="906"/>
                    <a:pt x="72" y="905"/>
                    <a:pt x="18" y="903"/>
                  </a:cubicBezTo>
                  <a:lnTo>
                    <a:pt x="1" y="1538"/>
                  </a:lnTo>
                  <a:cubicBezTo>
                    <a:pt x="153" y="1553"/>
                    <a:pt x="299" y="1559"/>
                    <a:pt x="438" y="1559"/>
                  </a:cubicBezTo>
                  <a:cubicBezTo>
                    <a:pt x="2547" y="1559"/>
                    <a:pt x="3209" y="1"/>
                    <a:pt x="320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2072548" y="1463921"/>
              <a:ext cx="81599" cy="104163"/>
            </a:xfrm>
            <a:custGeom>
              <a:avLst/>
              <a:gdLst/>
              <a:ahLst/>
              <a:cxnLst/>
              <a:rect l="l" t="t" r="r" b="b"/>
              <a:pathLst>
                <a:path w="2546" h="3250" extrusionOk="0">
                  <a:moveTo>
                    <a:pt x="878" y="0"/>
                  </a:moveTo>
                  <a:cubicBezTo>
                    <a:pt x="806" y="0"/>
                    <a:pt x="760" y="5"/>
                    <a:pt x="752" y="8"/>
                  </a:cubicBezTo>
                  <a:cubicBezTo>
                    <a:pt x="752" y="8"/>
                    <a:pt x="17" y="2899"/>
                    <a:pt x="0" y="2965"/>
                  </a:cubicBezTo>
                  <a:cubicBezTo>
                    <a:pt x="0" y="2998"/>
                    <a:pt x="486" y="3250"/>
                    <a:pt x="1013" y="3250"/>
                  </a:cubicBezTo>
                  <a:cubicBezTo>
                    <a:pt x="1557" y="3250"/>
                    <a:pt x="2145" y="2982"/>
                    <a:pt x="2289" y="1929"/>
                  </a:cubicBezTo>
                  <a:cubicBezTo>
                    <a:pt x="2545" y="166"/>
                    <a:pt x="1289" y="0"/>
                    <a:pt x="8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2096104" y="1487670"/>
              <a:ext cx="34294" cy="58010"/>
            </a:xfrm>
            <a:custGeom>
              <a:avLst/>
              <a:gdLst/>
              <a:ahLst/>
              <a:cxnLst/>
              <a:rect l="l" t="t" r="r" b="b"/>
              <a:pathLst>
                <a:path w="1070" h="1810" extrusionOk="0">
                  <a:moveTo>
                    <a:pt x="587" y="1"/>
                  </a:moveTo>
                  <a:cubicBezTo>
                    <a:pt x="540" y="1"/>
                    <a:pt x="493" y="15"/>
                    <a:pt x="451" y="36"/>
                  </a:cubicBezTo>
                  <a:cubicBezTo>
                    <a:pt x="418" y="69"/>
                    <a:pt x="385" y="102"/>
                    <a:pt x="351" y="152"/>
                  </a:cubicBezTo>
                  <a:cubicBezTo>
                    <a:pt x="335" y="236"/>
                    <a:pt x="368" y="286"/>
                    <a:pt x="368" y="286"/>
                  </a:cubicBezTo>
                  <a:cubicBezTo>
                    <a:pt x="385" y="269"/>
                    <a:pt x="368" y="236"/>
                    <a:pt x="418" y="186"/>
                  </a:cubicBezTo>
                  <a:cubicBezTo>
                    <a:pt x="443" y="124"/>
                    <a:pt x="504" y="90"/>
                    <a:pt x="569" y="90"/>
                  </a:cubicBezTo>
                  <a:cubicBezTo>
                    <a:pt x="591" y="90"/>
                    <a:pt x="614" y="94"/>
                    <a:pt x="635" y="102"/>
                  </a:cubicBezTo>
                  <a:cubicBezTo>
                    <a:pt x="769" y="169"/>
                    <a:pt x="852" y="286"/>
                    <a:pt x="869" y="420"/>
                  </a:cubicBezTo>
                  <a:cubicBezTo>
                    <a:pt x="919" y="604"/>
                    <a:pt x="919" y="787"/>
                    <a:pt x="903" y="954"/>
                  </a:cubicBezTo>
                  <a:cubicBezTo>
                    <a:pt x="836" y="1322"/>
                    <a:pt x="602" y="1656"/>
                    <a:pt x="368" y="1706"/>
                  </a:cubicBezTo>
                  <a:cubicBezTo>
                    <a:pt x="347" y="1711"/>
                    <a:pt x="325" y="1713"/>
                    <a:pt x="303" y="1713"/>
                  </a:cubicBezTo>
                  <a:cubicBezTo>
                    <a:pt x="235" y="1713"/>
                    <a:pt x="163" y="1694"/>
                    <a:pt x="101" y="1656"/>
                  </a:cubicBezTo>
                  <a:cubicBezTo>
                    <a:pt x="50" y="1623"/>
                    <a:pt x="17" y="1589"/>
                    <a:pt x="17" y="1589"/>
                  </a:cubicBezTo>
                  <a:cubicBezTo>
                    <a:pt x="0" y="1589"/>
                    <a:pt x="0" y="1640"/>
                    <a:pt x="67" y="1706"/>
                  </a:cubicBezTo>
                  <a:cubicBezTo>
                    <a:pt x="140" y="1764"/>
                    <a:pt x="238" y="1810"/>
                    <a:pt x="339" y="1810"/>
                  </a:cubicBezTo>
                  <a:cubicBezTo>
                    <a:pt x="354" y="1810"/>
                    <a:pt x="369" y="1809"/>
                    <a:pt x="385" y="1807"/>
                  </a:cubicBezTo>
                  <a:cubicBezTo>
                    <a:pt x="702" y="1757"/>
                    <a:pt x="969" y="1389"/>
                    <a:pt x="1036" y="988"/>
                  </a:cubicBezTo>
                  <a:cubicBezTo>
                    <a:pt x="1070" y="787"/>
                    <a:pt x="1053" y="570"/>
                    <a:pt x="1003" y="386"/>
                  </a:cubicBezTo>
                  <a:cubicBezTo>
                    <a:pt x="953" y="219"/>
                    <a:pt x="836" y="69"/>
                    <a:pt x="669" y="19"/>
                  </a:cubicBezTo>
                  <a:cubicBezTo>
                    <a:pt x="643" y="6"/>
                    <a:pt x="615" y="1"/>
                    <a:pt x="58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1787271" y="1194445"/>
              <a:ext cx="442194" cy="329730"/>
            </a:xfrm>
            <a:custGeom>
              <a:avLst/>
              <a:gdLst/>
              <a:ahLst/>
              <a:cxnLst/>
              <a:rect l="l" t="t" r="r" b="b"/>
              <a:pathLst>
                <a:path w="13797" h="10288" extrusionOk="0">
                  <a:moveTo>
                    <a:pt x="1670" y="1"/>
                  </a:moveTo>
                  <a:cubicBezTo>
                    <a:pt x="1497" y="1"/>
                    <a:pt x="1331" y="44"/>
                    <a:pt x="1199" y="145"/>
                  </a:cubicBezTo>
                  <a:cubicBezTo>
                    <a:pt x="898" y="413"/>
                    <a:pt x="814" y="830"/>
                    <a:pt x="948" y="1181"/>
                  </a:cubicBezTo>
                  <a:cubicBezTo>
                    <a:pt x="1098" y="1532"/>
                    <a:pt x="1315" y="1849"/>
                    <a:pt x="1600" y="2100"/>
                  </a:cubicBezTo>
                  <a:cubicBezTo>
                    <a:pt x="1438" y="1993"/>
                    <a:pt x="1258" y="1942"/>
                    <a:pt x="1081" y="1942"/>
                  </a:cubicBezTo>
                  <a:cubicBezTo>
                    <a:pt x="707" y="1942"/>
                    <a:pt x="349" y="2166"/>
                    <a:pt x="213" y="2551"/>
                  </a:cubicBezTo>
                  <a:cubicBezTo>
                    <a:pt x="0" y="3107"/>
                    <a:pt x="364" y="3695"/>
                    <a:pt x="943" y="3783"/>
                  </a:cubicBezTo>
                  <a:lnTo>
                    <a:pt x="943" y="3783"/>
                  </a:lnTo>
                  <a:cubicBezTo>
                    <a:pt x="914" y="3780"/>
                    <a:pt x="884" y="3778"/>
                    <a:pt x="855" y="3778"/>
                  </a:cubicBezTo>
                  <a:cubicBezTo>
                    <a:pt x="471" y="3778"/>
                    <a:pt x="138" y="4047"/>
                    <a:pt x="62" y="4439"/>
                  </a:cubicBezTo>
                  <a:cubicBezTo>
                    <a:pt x="12" y="4874"/>
                    <a:pt x="213" y="5291"/>
                    <a:pt x="547" y="5542"/>
                  </a:cubicBezTo>
                  <a:cubicBezTo>
                    <a:pt x="898" y="5809"/>
                    <a:pt x="1315" y="5876"/>
                    <a:pt x="1733" y="5960"/>
                  </a:cubicBezTo>
                  <a:cubicBezTo>
                    <a:pt x="2149" y="6047"/>
                    <a:pt x="2547" y="6083"/>
                    <a:pt x="2928" y="6083"/>
                  </a:cubicBezTo>
                  <a:cubicBezTo>
                    <a:pt x="4889" y="6083"/>
                    <a:pt x="6395" y="5113"/>
                    <a:pt x="7514" y="5058"/>
                  </a:cubicBezTo>
                  <a:cubicBezTo>
                    <a:pt x="7536" y="5057"/>
                    <a:pt x="7557" y="5056"/>
                    <a:pt x="7578" y="5056"/>
                  </a:cubicBezTo>
                  <a:cubicBezTo>
                    <a:pt x="8845" y="5056"/>
                    <a:pt x="8651" y="6545"/>
                    <a:pt x="8651" y="6545"/>
                  </a:cubicBezTo>
                  <a:lnTo>
                    <a:pt x="8350" y="10187"/>
                  </a:lnTo>
                  <a:lnTo>
                    <a:pt x="9436" y="10287"/>
                  </a:lnTo>
                  <a:lnTo>
                    <a:pt x="9837" y="8550"/>
                  </a:lnTo>
                  <a:lnTo>
                    <a:pt x="9887" y="8132"/>
                  </a:lnTo>
                  <a:cubicBezTo>
                    <a:pt x="10138" y="7497"/>
                    <a:pt x="10672" y="6795"/>
                    <a:pt x="10722" y="6110"/>
                  </a:cubicBezTo>
                  <a:cubicBezTo>
                    <a:pt x="10739" y="5726"/>
                    <a:pt x="10689" y="5325"/>
                    <a:pt x="10539" y="4957"/>
                  </a:cubicBezTo>
                  <a:lnTo>
                    <a:pt x="10539" y="4957"/>
                  </a:lnTo>
                  <a:cubicBezTo>
                    <a:pt x="10765" y="5011"/>
                    <a:pt x="10993" y="5037"/>
                    <a:pt x="11220" y="5037"/>
                  </a:cubicBezTo>
                  <a:cubicBezTo>
                    <a:pt x="11913" y="5037"/>
                    <a:pt x="12587" y="4792"/>
                    <a:pt x="13128" y="4339"/>
                  </a:cubicBezTo>
                  <a:cubicBezTo>
                    <a:pt x="13496" y="4005"/>
                    <a:pt x="13797" y="3504"/>
                    <a:pt x="13630" y="3019"/>
                  </a:cubicBezTo>
                  <a:cubicBezTo>
                    <a:pt x="13496" y="2685"/>
                    <a:pt x="13212" y="2434"/>
                    <a:pt x="12878" y="2317"/>
                  </a:cubicBezTo>
                  <a:cubicBezTo>
                    <a:pt x="12589" y="2190"/>
                    <a:pt x="12280" y="2127"/>
                    <a:pt x="11973" y="2127"/>
                  </a:cubicBezTo>
                  <a:cubicBezTo>
                    <a:pt x="11516" y="2127"/>
                    <a:pt x="11062" y="2265"/>
                    <a:pt x="10672" y="2535"/>
                  </a:cubicBezTo>
                  <a:cubicBezTo>
                    <a:pt x="10154" y="2936"/>
                    <a:pt x="9904" y="3570"/>
                    <a:pt x="9987" y="4205"/>
                  </a:cubicBezTo>
                  <a:cubicBezTo>
                    <a:pt x="9513" y="3813"/>
                    <a:pt x="8864" y="3705"/>
                    <a:pt x="8217" y="3705"/>
                  </a:cubicBezTo>
                  <a:cubicBezTo>
                    <a:pt x="8066" y="3705"/>
                    <a:pt x="7914" y="3711"/>
                    <a:pt x="7765" y="3721"/>
                  </a:cubicBezTo>
                  <a:cubicBezTo>
                    <a:pt x="7815" y="3086"/>
                    <a:pt x="7564" y="2451"/>
                    <a:pt x="7080" y="2033"/>
                  </a:cubicBezTo>
                  <a:cubicBezTo>
                    <a:pt x="6595" y="1616"/>
                    <a:pt x="5994" y="1365"/>
                    <a:pt x="5359" y="1315"/>
                  </a:cubicBezTo>
                  <a:cubicBezTo>
                    <a:pt x="4791" y="1248"/>
                    <a:pt x="4189" y="1315"/>
                    <a:pt x="3671" y="1081"/>
                  </a:cubicBezTo>
                  <a:cubicBezTo>
                    <a:pt x="3137" y="864"/>
                    <a:pt x="2752" y="396"/>
                    <a:pt x="2251" y="145"/>
                  </a:cubicBezTo>
                  <a:cubicBezTo>
                    <a:pt x="2073" y="56"/>
                    <a:pt x="1867" y="1"/>
                    <a:pt x="1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3"/>
            <p:cNvSpPr/>
            <p:nvPr/>
          </p:nvSpPr>
          <p:spPr>
            <a:xfrm>
              <a:off x="2118603" y="1324407"/>
              <a:ext cx="129610" cy="75542"/>
            </a:xfrm>
            <a:custGeom>
              <a:avLst/>
              <a:gdLst/>
              <a:ahLst/>
              <a:cxnLst/>
              <a:rect l="l" t="t" r="r" b="b"/>
              <a:pathLst>
                <a:path w="4044" h="2357" extrusionOk="0">
                  <a:moveTo>
                    <a:pt x="0" y="0"/>
                  </a:moveTo>
                  <a:cubicBezTo>
                    <a:pt x="0" y="267"/>
                    <a:pt x="67" y="518"/>
                    <a:pt x="201" y="752"/>
                  </a:cubicBezTo>
                  <a:cubicBezTo>
                    <a:pt x="664" y="1749"/>
                    <a:pt x="1658" y="2356"/>
                    <a:pt x="2718" y="2356"/>
                  </a:cubicBezTo>
                  <a:cubicBezTo>
                    <a:pt x="2919" y="2356"/>
                    <a:pt x="3122" y="2334"/>
                    <a:pt x="3325" y="2289"/>
                  </a:cubicBezTo>
                  <a:cubicBezTo>
                    <a:pt x="3592" y="2256"/>
                    <a:pt x="3826" y="2139"/>
                    <a:pt x="4044" y="1988"/>
                  </a:cubicBezTo>
                  <a:cubicBezTo>
                    <a:pt x="4042" y="1985"/>
                    <a:pt x="4037" y="1983"/>
                    <a:pt x="4029" y="1983"/>
                  </a:cubicBezTo>
                  <a:cubicBezTo>
                    <a:pt x="3967" y="1983"/>
                    <a:pt x="3711" y="2096"/>
                    <a:pt x="3308" y="2155"/>
                  </a:cubicBezTo>
                  <a:cubicBezTo>
                    <a:pt x="3142" y="2185"/>
                    <a:pt x="2976" y="2199"/>
                    <a:pt x="2812" y="2199"/>
                  </a:cubicBezTo>
                  <a:cubicBezTo>
                    <a:pt x="1772" y="2199"/>
                    <a:pt x="806" y="1623"/>
                    <a:pt x="301" y="685"/>
                  </a:cubicBezTo>
                  <a:cubicBezTo>
                    <a:pt x="84" y="284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2120206" y="1343125"/>
              <a:ext cx="47690" cy="109835"/>
            </a:xfrm>
            <a:custGeom>
              <a:avLst/>
              <a:gdLst/>
              <a:ahLst/>
              <a:cxnLst/>
              <a:rect l="l" t="t" r="r" b="b"/>
              <a:pathLst>
                <a:path w="1488" h="3427" extrusionOk="0">
                  <a:moveTo>
                    <a:pt x="0" y="1"/>
                  </a:moveTo>
                  <a:cubicBezTo>
                    <a:pt x="0" y="185"/>
                    <a:pt x="50" y="368"/>
                    <a:pt x="151" y="535"/>
                  </a:cubicBezTo>
                  <a:cubicBezTo>
                    <a:pt x="334" y="936"/>
                    <a:pt x="568" y="1337"/>
                    <a:pt x="802" y="1705"/>
                  </a:cubicBezTo>
                  <a:cubicBezTo>
                    <a:pt x="1053" y="2056"/>
                    <a:pt x="1220" y="2457"/>
                    <a:pt x="1320" y="2891"/>
                  </a:cubicBezTo>
                  <a:cubicBezTo>
                    <a:pt x="1387" y="3209"/>
                    <a:pt x="1354" y="3426"/>
                    <a:pt x="1387" y="3426"/>
                  </a:cubicBezTo>
                  <a:cubicBezTo>
                    <a:pt x="1471" y="3259"/>
                    <a:pt x="1487" y="3058"/>
                    <a:pt x="1454" y="2875"/>
                  </a:cubicBezTo>
                  <a:cubicBezTo>
                    <a:pt x="1387" y="2424"/>
                    <a:pt x="1220" y="1989"/>
                    <a:pt x="969" y="1605"/>
                  </a:cubicBezTo>
                  <a:cubicBezTo>
                    <a:pt x="685" y="1154"/>
                    <a:pt x="418" y="786"/>
                    <a:pt x="268" y="485"/>
                  </a:cubicBezTo>
                  <a:cubicBezTo>
                    <a:pt x="184" y="318"/>
                    <a:pt x="100" y="15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1416548" y="1863617"/>
              <a:ext cx="290790" cy="275854"/>
            </a:xfrm>
            <a:custGeom>
              <a:avLst/>
              <a:gdLst/>
              <a:ahLst/>
              <a:cxnLst/>
              <a:rect l="l" t="t" r="r" b="b"/>
              <a:pathLst>
                <a:path w="9073" h="8607" extrusionOk="0">
                  <a:moveTo>
                    <a:pt x="3017" y="1"/>
                  </a:moveTo>
                  <a:cubicBezTo>
                    <a:pt x="3014" y="1"/>
                    <a:pt x="3011" y="1"/>
                    <a:pt x="3008" y="1"/>
                  </a:cubicBezTo>
                  <a:cubicBezTo>
                    <a:pt x="2623" y="35"/>
                    <a:pt x="2590" y="469"/>
                    <a:pt x="3075" y="954"/>
                  </a:cubicBezTo>
                  <a:cubicBezTo>
                    <a:pt x="3559" y="1455"/>
                    <a:pt x="4879" y="3026"/>
                    <a:pt x="4612" y="3276"/>
                  </a:cubicBezTo>
                  <a:cubicBezTo>
                    <a:pt x="4600" y="3286"/>
                    <a:pt x="4585" y="3291"/>
                    <a:pt x="4566" y="3291"/>
                  </a:cubicBezTo>
                  <a:cubicBezTo>
                    <a:pt x="4147" y="3291"/>
                    <a:pt x="2005" y="920"/>
                    <a:pt x="2005" y="920"/>
                  </a:cubicBezTo>
                  <a:cubicBezTo>
                    <a:pt x="2005" y="920"/>
                    <a:pt x="1718" y="472"/>
                    <a:pt x="1429" y="472"/>
                  </a:cubicBezTo>
                  <a:cubicBezTo>
                    <a:pt x="1369" y="472"/>
                    <a:pt x="1310" y="491"/>
                    <a:pt x="1253" y="536"/>
                  </a:cubicBezTo>
                  <a:cubicBezTo>
                    <a:pt x="685" y="1021"/>
                    <a:pt x="3375" y="3594"/>
                    <a:pt x="3643" y="3828"/>
                  </a:cubicBezTo>
                  <a:cubicBezTo>
                    <a:pt x="3782" y="3954"/>
                    <a:pt x="3653" y="4147"/>
                    <a:pt x="3495" y="4147"/>
                  </a:cubicBezTo>
                  <a:cubicBezTo>
                    <a:pt x="3445" y="4147"/>
                    <a:pt x="3391" y="4127"/>
                    <a:pt x="3342" y="4078"/>
                  </a:cubicBezTo>
                  <a:cubicBezTo>
                    <a:pt x="3175" y="3911"/>
                    <a:pt x="1428" y="1860"/>
                    <a:pt x="663" y="1860"/>
                  </a:cubicBezTo>
                  <a:cubicBezTo>
                    <a:pt x="588" y="1860"/>
                    <a:pt x="522" y="1880"/>
                    <a:pt x="468" y="1923"/>
                  </a:cubicBezTo>
                  <a:cubicBezTo>
                    <a:pt x="0" y="2291"/>
                    <a:pt x="2657" y="4062"/>
                    <a:pt x="2824" y="4814"/>
                  </a:cubicBezTo>
                  <a:cubicBezTo>
                    <a:pt x="2846" y="4925"/>
                    <a:pt x="2822" y="4971"/>
                    <a:pt x="2763" y="4971"/>
                  </a:cubicBezTo>
                  <a:cubicBezTo>
                    <a:pt x="2449" y="4971"/>
                    <a:pt x="1136" y="3604"/>
                    <a:pt x="637" y="3604"/>
                  </a:cubicBezTo>
                  <a:cubicBezTo>
                    <a:pt x="590" y="3604"/>
                    <a:pt x="549" y="3616"/>
                    <a:pt x="518" y="3644"/>
                  </a:cubicBezTo>
                  <a:cubicBezTo>
                    <a:pt x="368" y="3778"/>
                    <a:pt x="268" y="3911"/>
                    <a:pt x="1621" y="5064"/>
                  </a:cubicBezTo>
                  <a:cubicBezTo>
                    <a:pt x="2356" y="5682"/>
                    <a:pt x="3877" y="6685"/>
                    <a:pt x="5163" y="7487"/>
                  </a:cubicBezTo>
                  <a:lnTo>
                    <a:pt x="7001" y="8606"/>
                  </a:lnTo>
                  <a:lnTo>
                    <a:pt x="9073" y="5983"/>
                  </a:lnTo>
                  <a:lnTo>
                    <a:pt x="8254" y="3711"/>
                  </a:lnTo>
                  <a:cubicBezTo>
                    <a:pt x="8171" y="3510"/>
                    <a:pt x="8087" y="3260"/>
                    <a:pt x="8004" y="2992"/>
                  </a:cubicBezTo>
                  <a:cubicBezTo>
                    <a:pt x="7903" y="2675"/>
                    <a:pt x="7853" y="2357"/>
                    <a:pt x="7870" y="2023"/>
                  </a:cubicBezTo>
                  <a:cubicBezTo>
                    <a:pt x="7870" y="1606"/>
                    <a:pt x="7920" y="1204"/>
                    <a:pt x="8020" y="803"/>
                  </a:cubicBezTo>
                  <a:cubicBezTo>
                    <a:pt x="8128" y="521"/>
                    <a:pt x="7922" y="250"/>
                    <a:pt x="7690" y="250"/>
                  </a:cubicBezTo>
                  <a:cubicBezTo>
                    <a:pt x="7633" y="250"/>
                    <a:pt x="7575" y="266"/>
                    <a:pt x="7519" y="302"/>
                  </a:cubicBezTo>
                  <a:cubicBezTo>
                    <a:pt x="7235" y="486"/>
                    <a:pt x="6851" y="1455"/>
                    <a:pt x="6918" y="2658"/>
                  </a:cubicBezTo>
                  <a:cubicBezTo>
                    <a:pt x="6942" y="3010"/>
                    <a:pt x="6853" y="3143"/>
                    <a:pt x="6704" y="3143"/>
                  </a:cubicBezTo>
                  <a:cubicBezTo>
                    <a:pt x="6335" y="3143"/>
                    <a:pt x="5596" y="2330"/>
                    <a:pt x="5263" y="1973"/>
                  </a:cubicBezTo>
                  <a:cubicBezTo>
                    <a:pt x="4801" y="1461"/>
                    <a:pt x="3309" y="1"/>
                    <a:pt x="30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1568625" y="1845957"/>
              <a:ext cx="767405" cy="788077"/>
            </a:xfrm>
            <a:custGeom>
              <a:avLst/>
              <a:gdLst/>
              <a:ahLst/>
              <a:cxnLst/>
              <a:rect l="l" t="t" r="r" b="b"/>
              <a:pathLst>
                <a:path w="23944" h="24589" extrusionOk="0">
                  <a:moveTo>
                    <a:pt x="19178" y="0"/>
                  </a:moveTo>
                  <a:cubicBezTo>
                    <a:pt x="17434" y="0"/>
                    <a:pt x="16311" y="1026"/>
                    <a:pt x="15974" y="3944"/>
                  </a:cubicBezTo>
                  <a:cubicBezTo>
                    <a:pt x="15372" y="9241"/>
                    <a:pt x="16458" y="14604"/>
                    <a:pt x="15757" y="15239"/>
                  </a:cubicBezTo>
                  <a:cubicBezTo>
                    <a:pt x="15748" y="15246"/>
                    <a:pt x="15737" y="15250"/>
                    <a:pt x="15722" y="15250"/>
                  </a:cubicBezTo>
                  <a:cubicBezTo>
                    <a:pt x="14905" y="15250"/>
                    <a:pt x="4244" y="4412"/>
                    <a:pt x="4244" y="4412"/>
                  </a:cubicBezTo>
                  <a:lnTo>
                    <a:pt x="0" y="8940"/>
                  </a:lnTo>
                  <a:cubicBezTo>
                    <a:pt x="0" y="8940"/>
                    <a:pt x="9491" y="20118"/>
                    <a:pt x="14854" y="23577"/>
                  </a:cubicBezTo>
                  <a:cubicBezTo>
                    <a:pt x="15946" y="24286"/>
                    <a:pt x="17132" y="24588"/>
                    <a:pt x="18215" y="24588"/>
                  </a:cubicBezTo>
                  <a:cubicBezTo>
                    <a:pt x="19022" y="24588"/>
                    <a:pt x="19772" y="24421"/>
                    <a:pt x="20385" y="24128"/>
                  </a:cubicBezTo>
                  <a:cubicBezTo>
                    <a:pt x="23576" y="22574"/>
                    <a:pt x="23944" y="12215"/>
                    <a:pt x="23910" y="7553"/>
                  </a:cubicBezTo>
                  <a:cubicBezTo>
                    <a:pt x="23860" y="1672"/>
                    <a:pt x="21270" y="335"/>
                    <a:pt x="20836" y="235"/>
                  </a:cubicBezTo>
                  <a:cubicBezTo>
                    <a:pt x="20234" y="86"/>
                    <a:pt x="19680" y="0"/>
                    <a:pt x="19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1569683" y="1992714"/>
              <a:ext cx="765290" cy="631289"/>
            </a:xfrm>
            <a:custGeom>
              <a:avLst/>
              <a:gdLst/>
              <a:ahLst/>
              <a:cxnLst/>
              <a:rect l="l" t="t" r="r" b="b"/>
              <a:pathLst>
                <a:path w="23878" h="19697" extrusionOk="0">
                  <a:moveTo>
                    <a:pt x="4211" y="0"/>
                  </a:moveTo>
                  <a:lnTo>
                    <a:pt x="4211" y="0"/>
                  </a:lnTo>
                  <a:cubicBezTo>
                    <a:pt x="4178" y="17"/>
                    <a:pt x="4145" y="50"/>
                    <a:pt x="4128" y="67"/>
                  </a:cubicBezTo>
                  <a:cubicBezTo>
                    <a:pt x="4061" y="117"/>
                    <a:pt x="3977" y="184"/>
                    <a:pt x="3894" y="284"/>
                  </a:cubicBezTo>
                  <a:cubicBezTo>
                    <a:pt x="3677" y="468"/>
                    <a:pt x="3376" y="752"/>
                    <a:pt x="2992" y="1120"/>
                  </a:cubicBezTo>
                  <a:cubicBezTo>
                    <a:pt x="1906" y="2206"/>
                    <a:pt x="920" y="3359"/>
                    <a:pt x="34" y="4612"/>
                  </a:cubicBezTo>
                  <a:lnTo>
                    <a:pt x="1" y="4645"/>
                  </a:lnTo>
                  <a:lnTo>
                    <a:pt x="34" y="4679"/>
                  </a:lnTo>
                  <a:cubicBezTo>
                    <a:pt x="3008" y="7753"/>
                    <a:pt x="7353" y="12231"/>
                    <a:pt x="12215" y="17177"/>
                  </a:cubicBezTo>
                  <a:cubicBezTo>
                    <a:pt x="13384" y="18296"/>
                    <a:pt x="14821" y="19098"/>
                    <a:pt x="16375" y="19516"/>
                  </a:cubicBezTo>
                  <a:cubicBezTo>
                    <a:pt x="16826" y="19636"/>
                    <a:pt x="17290" y="19696"/>
                    <a:pt x="17750" y="19696"/>
                  </a:cubicBezTo>
                  <a:cubicBezTo>
                    <a:pt x="18057" y="19696"/>
                    <a:pt x="18364" y="19669"/>
                    <a:pt x="18664" y="19616"/>
                  </a:cubicBezTo>
                  <a:cubicBezTo>
                    <a:pt x="19383" y="19449"/>
                    <a:pt x="20068" y="19115"/>
                    <a:pt x="20619" y="18614"/>
                  </a:cubicBezTo>
                  <a:cubicBezTo>
                    <a:pt x="21722" y="17678"/>
                    <a:pt x="22340" y="16408"/>
                    <a:pt x="22741" y="15205"/>
                  </a:cubicBezTo>
                  <a:cubicBezTo>
                    <a:pt x="23142" y="14002"/>
                    <a:pt x="23259" y="12816"/>
                    <a:pt x="23393" y="11763"/>
                  </a:cubicBezTo>
                  <a:cubicBezTo>
                    <a:pt x="23660" y="9641"/>
                    <a:pt x="23794" y="7903"/>
                    <a:pt x="23844" y="6700"/>
                  </a:cubicBezTo>
                  <a:cubicBezTo>
                    <a:pt x="23861" y="6099"/>
                    <a:pt x="23877" y="5648"/>
                    <a:pt x="23877" y="5330"/>
                  </a:cubicBezTo>
                  <a:cubicBezTo>
                    <a:pt x="23877" y="5180"/>
                    <a:pt x="23877" y="5063"/>
                    <a:pt x="23877" y="4963"/>
                  </a:cubicBezTo>
                  <a:cubicBezTo>
                    <a:pt x="23877" y="4929"/>
                    <a:pt x="23861" y="4879"/>
                    <a:pt x="23861" y="4846"/>
                  </a:cubicBezTo>
                  <a:cubicBezTo>
                    <a:pt x="23861" y="4879"/>
                    <a:pt x="23844" y="4929"/>
                    <a:pt x="23844" y="4963"/>
                  </a:cubicBezTo>
                  <a:cubicBezTo>
                    <a:pt x="23844" y="5063"/>
                    <a:pt x="23844" y="5180"/>
                    <a:pt x="23827" y="5330"/>
                  </a:cubicBezTo>
                  <a:cubicBezTo>
                    <a:pt x="23827" y="5631"/>
                    <a:pt x="23811" y="6099"/>
                    <a:pt x="23777" y="6700"/>
                  </a:cubicBezTo>
                  <a:cubicBezTo>
                    <a:pt x="23694" y="7903"/>
                    <a:pt x="23560" y="9624"/>
                    <a:pt x="23259" y="11746"/>
                  </a:cubicBezTo>
                  <a:cubicBezTo>
                    <a:pt x="23125" y="12799"/>
                    <a:pt x="22992" y="13969"/>
                    <a:pt x="22591" y="15155"/>
                  </a:cubicBezTo>
                  <a:cubicBezTo>
                    <a:pt x="22207" y="16341"/>
                    <a:pt x="21572" y="17578"/>
                    <a:pt x="20519" y="18497"/>
                  </a:cubicBezTo>
                  <a:cubicBezTo>
                    <a:pt x="19968" y="18964"/>
                    <a:pt x="19333" y="19282"/>
                    <a:pt x="18631" y="19449"/>
                  </a:cubicBezTo>
                  <a:cubicBezTo>
                    <a:pt x="18337" y="19502"/>
                    <a:pt x="18040" y="19529"/>
                    <a:pt x="17744" y="19529"/>
                  </a:cubicBezTo>
                  <a:cubicBezTo>
                    <a:pt x="17300" y="19529"/>
                    <a:pt x="16856" y="19469"/>
                    <a:pt x="16425" y="19349"/>
                  </a:cubicBezTo>
                  <a:cubicBezTo>
                    <a:pt x="14888" y="18931"/>
                    <a:pt x="13501" y="18129"/>
                    <a:pt x="12348" y="17043"/>
                  </a:cubicBezTo>
                  <a:lnTo>
                    <a:pt x="162" y="4640"/>
                  </a:lnTo>
                  <a:lnTo>
                    <a:pt x="162" y="4640"/>
                  </a:lnTo>
                  <a:cubicBezTo>
                    <a:pt x="1024" y="3417"/>
                    <a:pt x="2000" y="2245"/>
                    <a:pt x="3042" y="1170"/>
                  </a:cubicBezTo>
                  <a:cubicBezTo>
                    <a:pt x="3409" y="786"/>
                    <a:pt x="3710" y="501"/>
                    <a:pt x="3911" y="301"/>
                  </a:cubicBezTo>
                  <a:cubicBezTo>
                    <a:pt x="4011" y="201"/>
                    <a:pt x="4078" y="134"/>
                    <a:pt x="4145" y="84"/>
                  </a:cubicBezTo>
                  <a:cubicBezTo>
                    <a:pt x="4161" y="50"/>
                    <a:pt x="4195" y="34"/>
                    <a:pt x="4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1704646" y="1844771"/>
              <a:ext cx="531774" cy="492288"/>
            </a:xfrm>
            <a:custGeom>
              <a:avLst/>
              <a:gdLst/>
              <a:ahLst/>
              <a:cxnLst/>
              <a:rect l="l" t="t" r="r" b="b"/>
              <a:pathLst>
                <a:path w="16592" h="15360" extrusionOk="0">
                  <a:moveTo>
                    <a:pt x="15468" y="1"/>
                  </a:moveTo>
                  <a:cubicBezTo>
                    <a:pt x="15414" y="1"/>
                    <a:pt x="15360" y="2"/>
                    <a:pt x="15305" y="5"/>
                  </a:cubicBezTo>
                  <a:cubicBezTo>
                    <a:pt x="14787" y="55"/>
                    <a:pt x="14270" y="222"/>
                    <a:pt x="13835" y="506"/>
                  </a:cubicBezTo>
                  <a:cubicBezTo>
                    <a:pt x="13250" y="907"/>
                    <a:pt x="12799" y="1442"/>
                    <a:pt x="12482" y="2077"/>
                  </a:cubicBezTo>
                  <a:cubicBezTo>
                    <a:pt x="12114" y="2828"/>
                    <a:pt x="11880" y="3647"/>
                    <a:pt x="11797" y="4483"/>
                  </a:cubicBezTo>
                  <a:cubicBezTo>
                    <a:pt x="11696" y="5368"/>
                    <a:pt x="11680" y="6337"/>
                    <a:pt x="11613" y="7340"/>
                  </a:cubicBezTo>
                  <a:cubicBezTo>
                    <a:pt x="11479" y="9345"/>
                    <a:pt x="11362" y="11550"/>
                    <a:pt x="11212" y="13873"/>
                  </a:cubicBezTo>
                  <a:cubicBezTo>
                    <a:pt x="11198" y="14258"/>
                    <a:pt x="11171" y="14631"/>
                    <a:pt x="11153" y="14991"/>
                  </a:cubicBezTo>
                  <a:lnTo>
                    <a:pt x="11153" y="14991"/>
                  </a:lnTo>
                  <a:cubicBezTo>
                    <a:pt x="10366" y="14350"/>
                    <a:pt x="9637" y="13655"/>
                    <a:pt x="8923" y="13021"/>
                  </a:cubicBezTo>
                  <a:lnTo>
                    <a:pt x="6767" y="11032"/>
                  </a:lnTo>
                  <a:cubicBezTo>
                    <a:pt x="5414" y="9746"/>
                    <a:pt x="4194" y="8593"/>
                    <a:pt x="3192" y="7624"/>
                  </a:cubicBezTo>
                  <a:cubicBezTo>
                    <a:pt x="2206" y="6655"/>
                    <a:pt x="1404" y="5853"/>
                    <a:pt x="853" y="5301"/>
                  </a:cubicBezTo>
                  <a:cubicBezTo>
                    <a:pt x="585" y="5034"/>
                    <a:pt x="385" y="4817"/>
                    <a:pt x="234" y="4666"/>
                  </a:cubicBezTo>
                  <a:lnTo>
                    <a:pt x="67" y="4499"/>
                  </a:lnTo>
                  <a:cubicBezTo>
                    <a:pt x="51" y="4483"/>
                    <a:pt x="34" y="4466"/>
                    <a:pt x="0" y="4449"/>
                  </a:cubicBezTo>
                  <a:lnTo>
                    <a:pt x="0" y="4449"/>
                  </a:lnTo>
                  <a:cubicBezTo>
                    <a:pt x="17" y="4483"/>
                    <a:pt x="34" y="4499"/>
                    <a:pt x="51" y="4516"/>
                  </a:cubicBezTo>
                  <a:cubicBezTo>
                    <a:pt x="101" y="4566"/>
                    <a:pt x="151" y="4616"/>
                    <a:pt x="201" y="4683"/>
                  </a:cubicBezTo>
                  <a:cubicBezTo>
                    <a:pt x="351" y="4850"/>
                    <a:pt x="535" y="5067"/>
                    <a:pt x="802" y="5351"/>
                  </a:cubicBezTo>
                  <a:cubicBezTo>
                    <a:pt x="1337" y="5920"/>
                    <a:pt x="2122" y="6722"/>
                    <a:pt x="3108" y="7707"/>
                  </a:cubicBezTo>
                  <a:cubicBezTo>
                    <a:pt x="4111" y="8693"/>
                    <a:pt x="5297" y="9863"/>
                    <a:pt x="6650" y="11149"/>
                  </a:cubicBezTo>
                  <a:cubicBezTo>
                    <a:pt x="7335" y="11784"/>
                    <a:pt x="8054" y="12453"/>
                    <a:pt x="8806" y="13138"/>
                  </a:cubicBezTo>
                  <a:cubicBezTo>
                    <a:pt x="9558" y="13823"/>
                    <a:pt x="10326" y="14558"/>
                    <a:pt x="11178" y="15243"/>
                  </a:cubicBezTo>
                  <a:lnTo>
                    <a:pt x="11312" y="15360"/>
                  </a:lnTo>
                  <a:lnTo>
                    <a:pt x="11329" y="15176"/>
                  </a:lnTo>
                  <a:cubicBezTo>
                    <a:pt x="11346" y="14758"/>
                    <a:pt x="11379" y="14324"/>
                    <a:pt x="11396" y="13873"/>
                  </a:cubicBezTo>
                  <a:cubicBezTo>
                    <a:pt x="11529" y="11567"/>
                    <a:pt x="11663" y="9345"/>
                    <a:pt x="11780" y="7340"/>
                  </a:cubicBezTo>
                  <a:cubicBezTo>
                    <a:pt x="11847" y="6337"/>
                    <a:pt x="11847" y="5385"/>
                    <a:pt x="11964" y="4499"/>
                  </a:cubicBezTo>
                  <a:cubicBezTo>
                    <a:pt x="12031" y="3681"/>
                    <a:pt x="12248" y="2879"/>
                    <a:pt x="12599" y="2127"/>
                  </a:cubicBezTo>
                  <a:cubicBezTo>
                    <a:pt x="12899" y="1508"/>
                    <a:pt x="13334" y="990"/>
                    <a:pt x="13885" y="589"/>
                  </a:cubicBezTo>
                  <a:cubicBezTo>
                    <a:pt x="14320" y="305"/>
                    <a:pt x="14804" y="138"/>
                    <a:pt x="15322" y="72"/>
                  </a:cubicBezTo>
                  <a:cubicBezTo>
                    <a:pt x="15404" y="63"/>
                    <a:pt x="15486" y="59"/>
                    <a:pt x="15568" y="59"/>
                  </a:cubicBezTo>
                  <a:cubicBezTo>
                    <a:pt x="15804" y="59"/>
                    <a:pt x="16039" y="93"/>
                    <a:pt x="16275" y="155"/>
                  </a:cubicBezTo>
                  <a:cubicBezTo>
                    <a:pt x="16492" y="222"/>
                    <a:pt x="16592" y="272"/>
                    <a:pt x="16592" y="272"/>
                  </a:cubicBezTo>
                  <a:cubicBezTo>
                    <a:pt x="16492" y="205"/>
                    <a:pt x="16391" y="155"/>
                    <a:pt x="16291" y="122"/>
                  </a:cubicBezTo>
                  <a:cubicBezTo>
                    <a:pt x="16025" y="38"/>
                    <a:pt x="15748" y="1"/>
                    <a:pt x="15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3"/>
            <p:cNvSpPr/>
            <p:nvPr/>
          </p:nvSpPr>
          <p:spPr>
            <a:xfrm>
              <a:off x="1628591" y="2040917"/>
              <a:ext cx="132302" cy="152109"/>
            </a:xfrm>
            <a:custGeom>
              <a:avLst/>
              <a:gdLst/>
              <a:ahLst/>
              <a:cxnLst/>
              <a:rect l="l" t="t" r="r" b="b"/>
              <a:pathLst>
                <a:path w="4128" h="4746" extrusionOk="0">
                  <a:moveTo>
                    <a:pt x="4128" y="0"/>
                  </a:moveTo>
                  <a:lnTo>
                    <a:pt x="4128" y="0"/>
                  </a:lnTo>
                  <a:cubicBezTo>
                    <a:pt x="3877" y="184"/>
                    <a:pt x="3660" y="401"/>
                    <a:pt x="3459" y="635"/>
                  </a:cubicBezTo>
                  <a:cubicBezTo>
                    <a:pt x="3058" y="1036"/>
                    <a:pt x="2524" y="1621"/>
                    <a:pt x="1956" y="2272"/>
                  </a:cubicBezTo>
                  <a:cubicBezTo>
                    <a:pt x="1388" y="2924"/>
                    <a:pt x="886" y="3542"/>
                    <a:pt x="535" y="3977"/>
                  </a:cubicBezTo>
                  <a:cubicBezTo>
                    <a:pt x="342" y="4202"/>
                    <a:pt x="165" y="4443"/>
                    <a:pt x="17" y="4714"/>
                  </a:cubicBezTo>
                  <a:lnTo>
                    <a:pt x="17" y="4714"/>
                  </a:lnTo>
                  <a:cubicBezTo>
                    <a:pt x="245" y="4518"/>
                    <a:pt x="456" y="4305"/>
                    <a:pt x="636" y="4060"/>
                  </a:cubicBezTo>
                  <a:cubicBezTo>
                    <a:pt x="1053" y="3592"/>
                    <a:pt x="1555" y="3024"/>
                    <a:pt x="2106" y="2389"/>
                  </a:cubicBezTo>
                  <a:cubicBezTo>
                    <a:pt x="2641" y="1771"/>
                    <a:pt x="3142" y="1186"/>
                    <a:pt x="3560" y="718"/>
                  </a:cubicBezTo>
                  <a:cubicBezTo>
                    <a:pt x="3760" y="501"/>
                    <a:pt x="3961" y="251"/>
                    <a:pt x="4128" y="0"/>
                  </a:cubicBezTo>
                  <a:close/>
                  <a:moveTo>
                    <a:pt x="17" y="4714"/>
                  </a:moveTo>
                  <a:lnTo>
                    <a:pt x="17" y="4714"/>
                  </a:lnTo>
                  <a:cubicBezTo>
                    <a:pt x="12" y="4719"/>
                    <a:pt x="6" y="4724"/>
                    <a:pt x="1" y="4729"/>
                  </a:cubicBezTo>
                  <a:lnTo>
                    <a:pt x="1" y="4745"/>
                  </a:lnTo>
                  <a:cubicBezTo>
                    <a:pt x="6" y="4735"/>
                    <a:pt x="12" y="4725"/>
                    <a:pt x="17" y="4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3"/>
            <p:cNvSpPr/>
            <p:nvPr/>
          </p:nvSpPr>
          <p:spPr>
            <a:xfrm>
              <a:off x="2062901" y="2328983"/>
              <a:ext cx="35383" cy="86279"/>
            </a:xfrm>
            <a:custGeom>
              <a:avLst/>
              <a:gdLst/>
              <a:ahLst/>
              <a:cxnLst/>
              <a:rect l="l" t="t" r="r" b="b"/>
              <a:pathLst>
                <a:path w="1104" h="2692" extrusionOk="0">
                  <a:moveTo>
                    <a:pt x="53" y="1"/>
                  </a:moveTo>
                  <a:cubicBezTo>
                    <a:pt x="52" y="1"/>
                    <a:pt x="51" y="1"/>
                    <a:pt x="51" y="1"/>
                  </a:cubicBezTo>
                  <a:cubicBezTo>
                    <a:pt x="0" y="18"/>
                    <a:pt x="251" y="619"/>
                    <a:pt x="535" y="1355"/>
                  </a:cubicBezTo>
                  <a:cubicBezTo>
                    <a:pt x="799" y="2096"/>
                    <a:pt x="1014" y="2692"/>
                    <a:pt x="1068" y="2692"/>
                  </a:cubicBezTo>
                  <a:cubicBezTo>
                    <a:pt x="1068" y="2692"/>
                    <a:pt x="1069" y="2691"/>
                    <a:pt x="1070" y="2691"/>
                  </a:cubicBezTo>
                  <a:cubicBezTo>
                    <a:pt x="1103" y="2691"/>
                    <a:pt x="986" y="2040"/>
                    <a:pt x="702" y="1288"/>
                  </a:cubicBezTo>
                  <a:cubicBezTo>
                    <a:pt x="422" y="547"/>
                    <a:pt x="110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2058093" y="2328951"/>
              <a:ext cx="70702" cy="62818"/>
            </a:xfrm>
            <a:custGeom>
              <a:avLst/>
              <a:gdLst/>
              <a:ahLst/>
              <a:cxnLst/>
              <a:rect l="l" t="t" r="r" b="b"/>
              <a:pathLst>
                <a:path w="2206" h="1960" extrusionOk="0">
                  <a:moveTo>
                    <a:pt x="39" y="0"/>
                  </a:moveTo>
                  <a:cubicBezTo>
                    <a:pt x="37" y="0"/>
                    <a:pt x="35" y="1"/>
                    <a:pt x="33" y="2"/>
                  </a:cubicBezTo>
                  <a:cubicBezTo>
                    <a:pt x="0" y="36"/>
                    <a:pt x="451" y="503"/>
                    <a:pt x="1036" y="1038"/>
                  </a:cubicBezTo>
                  <a:cubicBezTo>
                    <a:pt x="1598" y="1568"/>
                    <a:pt x="2098" y="1959"/>
                    <a:pt x="2166" y="1959"/>
                  </a:cubicBezTo>
                  <a:cubicBezTo>
                    <a:pt x="2169" y="1959"/>
                    <a:pt x="2171" y="1958"/>
                    <a:pt x="2172" y="1957"/>
                  </a:cubicBezTo>
                  <a:cubicBezTo>
                    <a:pt x="2206" y="1907"/>
                    <a:pt x="1754" y="1439"/>
                    <a:pt x="1170" y="904"/>
                  </a:cubicBezTo>
                  <a:cubicBezTo>
                    <a:pt x="592" y="391"/>
                    <a:pt x="106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5" name="Google Shape;2105;p43"/>
            <p:cNvGrpSpPr/>
            <p:nvPr/>
          </p:nvGrpSpPr>
          <p:grpSpPr>
            <a:xfrm rot="2919175">
              <a:off x="1257185" y="4609139"/>
              <a:ext cx="58938" cy="70187"/>
              <a:chOff x="2431855" y="4692737"/>
              <a:chExt cx="58940" cy="70189"/>
            </a:xfrm>
          </p:grpSpPr>
          <p:sp>
            <p:nvSpPr>
              <p:cNvPr id="2106" name="Google Shape;2106;p43"/>
              <p:cNvSpPr/>
              <p:nvPr/>
            </p:nvSpPr>
            <p:spPr>
              <a:xfrm>
                <a:off x="2431855" y="4692737"/>
                <a:ext cx="58940" cy="7018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190" extrusionOk="0">
                    <a:moveTo>
                      <a:pt x="1204" y="1"/>
                    </a:moveTo>
                    <a:cubicBezTo>
                      <a:pt x="786" y="168"/>
                      <a:pt x="452" y="485"/>
                      <a:pt x="251" y="886"/>
                    </a:cubicBezTo>
                    <a:cubicBezTo>
                      <a:pt x="51" y="1287"/>
                      <a:pt x="1" y="1755"/>
                      <a:pt x="118" y="2190"/>
                    </a:cubicBezTo>
                    <a:lnTo>
                      <a:pt x="1839" y="1337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3"/>
              <p:cNvSpPr/>
              <p:nvPr/>
            </p:nvSpPr>
            <p:spPr>
              <a:xfrm>
                <a:off x="2437753" y="4742992"/>
                <a:ext cx="2692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84" h="323" extrusionOk="0">
                    <a:moveTo>
                      <a:pt x="45" y="1"/>
                    </a:moveTo>
                    <a:cubicBezTo>
                      <a:pt x="27" y="1"/>
                      <a:pt x="0" y="64"/>
                      <a:pt x="0" y="154"/>
                    </a:cubicBezTo>
                    <a:cubicBezTo>
                      <a:pt x="0" y="245"/>
                      <a:pt x="42" y="323"/>
                      <a:pt x="62" y="323"/>
                    </a:cubicBezTo>
                    <a:cubicBezTo>
                      <a:pt x="64" y="323"/>
                      <a:pt x="66" y="322"/>
                      <a:pt x="67" y="321"/>
                    </a:cubicBezTo>
                    <a:cubicBezTo>
                      <a:pt x="84" y="321"/>
                      <a:pt x="67" y="254"/>
                      <a:pt x="67" y="154"/>
                    </a:cubicBezTo>
                    <a:cubicBezTo>
                      <a:pt x="67" y="70"/>
                      <a:pt x="67" y="3"/>
                      <a:pt x="51" y="3"/>
                    </a:cubicBezTo>
                    <a:cubicBezTo>
                      <a:pt x="49" y="2"/>
                      <a:pt x="47" y="1"/>
                      <a:pt x="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3"/>
              <p:cNvSpPr/>
              <p:nvPr/>
            </p:nvSpPr>
            <p:spPr>
              <a:xfrm>
                <a:off x="2440413" y="4723281"/>
                <a:ext cx="4327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71" extrusionOk="0">
                    <a:moveTo>
                      <a:pt x="118" y="0"/>
                    </a:moveTo>
                    <a:cubicBezTo>
                      <a:pt x="101" y="0"/>
                      <a:pt x="68" y="50"/>
                      <a:pt x="34" y="134"/>
                    </a:cubicBezTo>
                    <a:cubicBezTo>
                      <a:pt x="18" y="201"/>
                      <a:pt x="1" y="267"/>
                      <a:pt x="18" y="267"/>
                    </a:cubicBezTo>
                    <a:cubicBezTo>
                      <a:pt x="19" y="269"/>
                      <a:pt x="21" y="270"/>
                      <a:pt x="23" y="270"/>
                    </a:cubicBezTo>
                    <a:cubicBezTo>
                      <a:pt x="41" y="270"/>
                      <a:pt x="71" y="210"/>
                      <a:pt x="101" y="150"/>
                    </a:cubicBezTo>
                    <a:cubicBezTo>
                      <a:pt x="118" y="67"/>
                      <a:pt x="135" y="17"/>
                      <a:pt x="1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3"/>
              <p:cNvSpPr/>
              <p:nvPr/>
            </p:nvSpPr>
            <p:spPr>
              <a:xfrm>
                <a:off x="2449515" y="4709051"/>
                <a:ext cx="7532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7" extrusionOk="0">
                    <a:moveTo>
                      <a:pt x="211" y="0"/>
                    </a:moveTo>
                    <a:cubicBezTo>
                      <a:pt x="181" y="0"/>
                      <a:pt x="129" y="15"/>
                      <a:pt x="85" y="60"/>
                    </a:cubicBezTo>
                    <a:cubicBezTo>
                      <a:pt x="1" y="143"/>
                      <a:pt x="1" y="227"/>
                      <a:pt x="18" y="227"/>
                    </a:cubicBezTo>
                    <a:cubicBezTo>
                      <a:pt x="34" y="227"/>
                      <a:pt x="68" y="177"/>
                      <a:pt x="118" y="110"/>
                    </a:cubicBezTo>
                    <a:cubicBezTo>
                      <a:pt x="185" y="60"/>
                      <a:pt x="235" y="26"/>
                      <a:pt x="235" y="10"/>
                    </a:cubicBezTo>
                    <a:cubicBezTo>
                      <a:pt x="235" y="4"/>
                      <a:pt x="226" y="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3"/>
              <p:cNvSpPr/>
              <p:nvPr/>
            </p:nvSpPr>
            <p:spPr>
              <a:xfrm>
                <a:off x="2462912" y="4700558"/>
                <a:ext cx="4872" cy="41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31" extrusionOk="0">
                    <a:moveTo>
                      <a:pt x="118" y="1"/>
                    </a:moveTo>
                    <a:cubicBezTo>
                      <a:pt x="100" y="1"/>
                      <a:pt x="75" y="16"/>
                      <a:pt x="51" y="41"/>
                    </a:cubicBezTo>
                    <a:cubicBezTo>
                      <a:pt x="17" y="74"/>
                      <a:pt x="1" y="124"/>
                      <a:pt x="17" y="124"/>
                    </a:cubicBezTo>
                    <a:cubicBezTo>
                      <a:pt x="22" y="129"/>
                      <a:pt x="28" y="131"/>
                      <a:pt x="34" y="131"/>
                    </a:cubicBezTo>
                    <a:cubicBezTo>
                      <a:pt x="52" y="131"/>
                      <a:pt x="76" y="115"/>
                      <a:pt x="101" y="91"/>
                    </a:cubicBezTo>
                    <a:cubicBezTo>
                      <a:pt x="134" y="57"/>
                      <a:pt x="151" y="24"/>
                      <a:pt x="134" y="7"/>
                    </a:cubicBezTo>
                    <a:cubicBezTo>
                      <a:pt x="130" y="3"/>
                      <a:pt x="124" y="1"/>
                      <a:pt x="1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1" name="Google Shape;2111;p43"/>
            <p:cNvSpPr/>
            <p:nvPr/>
          </p:nvSpPr>
          <p:spPr>
            <a:xfrm>
              <a:off x="1244119" y="4622449"/>
              <a:ext cx="74997" cy="28012"/>
            </a:xfrm>
            <a:custGeom>
              <a:avLst/>
              <a:gdLst/>
              <a:ahLst/>
              <a:cxnLst/>
              <a:rect l="l" t="t" r="r" b="b"/>
              <a:pathLst>
                <a:path w="2340" h="874" extrusionOk="0">
                  <a:moveTo>
                    <a:pt x="1420" y="1"/>
                  </a:moveTo>
                  <a:cubicBezTo>
                    <a:pt x="973" y="1"/>
                    <a:pt x="533" y="188"/>
                    <a:pt x="217" y="539"/>
                  </a:cubicBezTo>
                  <a:cubicBezTo>
                    <a:pt x="150" y="606"/>
                    <a:pt x="100" y="690"/>
                    <a:pt x="50" y="773"/>
                  </a:cubicBezTo>
                  <a:cubicBezTo>
                    <a:pt x="33" y="807"/>
                    <a:pt x="17" y="840"/>
                    <a:pt x="0" y="874"/>
                  </a:cubicBezTo>
                  <a:cubicBezTo>
                    <a:pt x="17" y="874"/>
                    <a:pt x="84" y="740"/>
                    <a:pt x="251" y="573"/>
                  </a:cubicBezTo>
                  <a:cubicBezTo>
                    <a:pt x="571" y="241"/>
                    <a:pt x="1001" y="68"/>
                    <a:pt x="1439" y="68"/>
                  </a:cubicBezTo>
                  <a:cubicBezTo>
                    <a:pt x="1617" y="68"/>
                    <a:pt x="1797" y="97"/>
                    <a:pt x="1972" y="155"/>
                  </a:cubicBezTo>
                  <a:cubicBezTo>
                    <a:pt x="2206" y="222"/>
                    <a:pt x="2323" y="305"/>
                    <a:pt x="2339" y="305"/>
                  </a:cubicBezTo>
                  <a:cubicBezTo>
                    <a:pt x="2306" y="272"/>
                    <a:pt x="2272" y="255"/>
                    <a:pt x="2256" y="239"/>
                  </a:cubicBezTo>
                  <a:cubicBezTo>
                    <a:pt x="2172" y="189"/>
                    <a:pt x="2072" y="138"/>
                    <a:pt x="1988" y="105"/>
                  </a:cubicBezTo>
                  <a:cubicBezTo>
                    <a:pt x="1803" y="35"/>
                    <a:pt x="1611" y="1"/>
                    <a:pt x="1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3"/>
            <p:cNvSpPr/>
            <p:nvPr/>
          </p:nvSpPr>
          <p:spPr>
            <a:xfrm>
              <a:off x="1042204" y="4554567"/>
              <a:ext cx="260310" cy="121053"/>
            </a:xfrm>
            <a:custGeom>
              <a:avLst/>
              <a:gdLst/>
              <a:ahLst/>
              <a:cxnLst/>
              <a:rect l="l" t="t" r="r" b="b"/>
              <a:pathLst>
                <a:path w="8122" h="3777" extrusionOk="0">
                  <a:moveTo>
                    <a:pt x="1" y="1"/>
                  </a:moveTo>
                  <a:cubicBezTo>
                    <a:pt x="18" y="17"/>
                    <a:pt x="51" y="34"/>
                    <a:pt x="68" y="51"/>
                  </a:cubicBezTo>
                  <a:cubicBezTo>
                    <a:pt x="151" y="84"/>
                    <a:pt x="218" y="134"/>
                    <a:pt x="302" y="168"/>
                  </a:cubicBezTo>
                  <a:lnTo>
                    <a:pt x="1154" y="619"/>
                  </a:lnTo>
                  <a:cubicBezTo>
                    <a:pt x="1872" y="987"/>
                    <a:pt x="2891" y="1471"/>
                    <a:pt x="4011" y="2006"/>
                  </a:cubicBezTo>
                  <a:cubicBezTo>
                    <a:pt x="5130" y="2524"/>
                    <a:pt x="6150" y="2975"/>
                    <a:pt x="6902" y="3292"/>
                  </a:cubicBezTo>
                  <a:lnTo>
                    <a:pt x="7787" y="3660"/>
                  </a:lnTo>
                  <a:cubicBezTo>
                    <a:pt x="7887" y="3693"/>
                    <a:pt x="7954" y="3727"/>
                    <a:pt x="8038" y="3743"/>
                  </a:cubicBezTo>
                  <a:lnTo>
                    <a:pt x="7804" y="3627"/>
                  </a:lnTo>
                  <a:lnTo>
                    <a:pt x="6918" y="3242"/>
                  </a:lnTo>
                  <a:cubicBezTo>
                    <a:pt x="6183" y="2925"/>
                    <a:pt x="5164" y="2457"/>
                    <a:pt x="4028" y="1939"/>
                  </a:cubicBezTo>
                  <a:cubicBezTo>
                    <a:pt x="2908" y="1421"/>
                    <a:pt x="1906" y="936"/>
                    <a:pt x="1170" y="569"/>
                  </a:cubicBezTo>
                  <a:lnTo>
                    <a:pt x="318" y="151"/>
                  </a:lnTo>
                  <a:lnTo>
                    <a:pt x="84" y="34"/>
                  </a:lnTo>
                  <a:cubicBezTo>
                    <a:pt x="51" y="17"/>
                    <a:pt x="18" y="17"/>
                    <a:pt x="1" y="1"/>
                  </a:cubicBezTo>
                  <a:close/>
                  <a:moveTo>
                    <a:pt x="8038" y="3743"/>
                  </a:moveTo>
                  <a:cubicBezTo>
                    <a:pt x="8054" y="3760"/>
                    <a:pt x="8088" y="3777"/>
                    <a:pt x="8121" y="3777"/>
                  </a:cubicBezTo>
                  <a:cubicBezTo>
                    <a:pt x="8088" y="3760"/>
                    <a:pt x="8071" y="3743"/>
                    <a:pt x="8038" y="37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41"/>
          <p:cNvSpPr txBox="1">
            <a:spLocks noGrp="1"/>
          </p:cNvSpPr>
          <p:nvPr>
            <p:ph type="title"/>
          </p:nvPr>
        </p:nvSpPr>
        <p:spPr>
          <a:xfrm>
            <a:off x="1976434" y="2033581"/>
            <a:ext cx="5427401" cy="1240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Python - </a:t>
            </a:r>
            <a:r>
              <a:rPr lang="en-US" sz="4000" dirty="0">
                <a:solidFill>
                  <a:srgbClr val="FF0000"/>
                </a:solidFill>
              </a:rPr>
              <a:t>Random</a:t>
            </a:r>
            <a:r>
              <a:rPr lang="en-US" sz="4000" dirty="0"/>
              <a:t> Module</a:t>
            </a:r>
          </a:p>
        </p:txBody>
      </p:sp>
      <p:grpSp>
        <p:nvGrpSpPr>
          <p:cNvPr id="1821" name="Google Shape;1821;p41"/>
          <p:cNvGrpSpPr/>
          <p:nvPr/>
        </p:nvGrpSpPr>
        <p:grpSpPr>
          <a:xfrm>
            <a:off x="-393843" y="1145227"/>
            <a:ext cx="3521236" cy="3529918"/>
            <a:chOff x="-393843" y="1145227"/>
            <a:chExt cx="3521236" cy="3529918"/>
          </a:xfrm>
        </p:grpSpPr>
        <p:sp>
          <p:nvSpPr>
            <p:cNvPr id="1822" name="Google Shape;1822;p41"/>
            <p:cNvSpPr/>
            <p:nvPr/>
          </p:nvSpPr>
          <p:spPr>
            <a:xfrm>
              <a:off x="1073634" y="3148694"/>
              <a:ext cx="1095690" cy="212192"/>
            </a:xfrm>
            <a:custGeom>
              <a:avLst/>
              <a:gdLst/>
              <a:ahLst/>
              <a:cxnLst/>
              <a:rect l="l" t="t" r="r" b="b"/>
              <a:pathLst>
                <a:path w="32810" h="6354" extrusionOk="0">
                  <a:moveTo>
                    <a:pt x="1" y="0"/>
                  </a:moveTo>
                  <a:lnTo>
                    <a:pt x="1" y="6354"/>
                  </a:lnTo>
                  <a:lnTo>
                    <a:pt x="32810" y="6354"/>
                  </a:lnTo>
                  <a:lnTo>
                    <a:pt x="32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390539" y="2985826"/>
              <a:ext cx="648865" cy="31625"/>
            </a:xfrm>
            <a:custGeom>
              <a:avLst/>
              <a:gdLst/>
              <a:ahLst/>
              <a:cxnLst/>
              <a:rect l="l" t="t" r="r" b="b"/>
              <a:pathLst>
                <a:path w="19430" h="947" extrusionOk="0">
                  <a:moveTo>
                    <a:pt x="1" y="0"/>
                  </a:moveTo>
                  <a:lnTo>
                    <a:pt x="1" y="947"/>
                  </a:lnTo>
                  <a:lnTo>
                    <a:pt x="19429" y="947"/>
                  </a:lnTo>
                  <a:lnTo>
                    <a:pt x="19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645042" y="2561476"/>
              <a:ext cx="616705" cy="455975"/>
            </a:xfrm>
            <a:custGeom>
              <a:avLst/>
              <a:gdLst/>
              <a:ahLst/>
              <a:cxnLst/>
              <a:rect l="l" t="t" r="r" b="b"/>
              <a:pathLst>
                <a:path w="18467" h="13654" extrusionOk="0">
                  <a:moveTo>
                    <a:pt x="3305" y="1"/>
                  </a:moveTo>
                  <a:lnTo>
                    <a:pt x="0" y="13654"/>
                  </a:lnTo>
                  <a:lnTo>
                    <a:pt x="14824" y="13654"/>
                  </a:lnTo>
                  <a:lnTo>
                    <a:pt x="184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675031" y="2582916"/>
              <a:ext cx="558298" cy="400272"/>
            </a:xfrm>
            <a:custGeom>
              <a:avLst/>
              <a:gdLst/>
              <a:ahLst/>
              <a:cxnLst/>
              <a:rect l="l" t="t" r="r" b="b"/>
              <a:pathLst>
                <a:path w="16718" h="11986" extrusionOk="0">
                  <a:moveTo>
                    <a:pt x="3097" y="1"/>
                  </a:moveTo>
                  <a:lnTo>
                    <a:pt x="1" y="11985"/>
                  </a:lnTo>
                  <a:lnTo>
                    <a:pt x="13557" y="11985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2152693" y="3111191"/>
              <a:ext cx="32727" cy="1563955"/>
            </a:xfrm>
            <a:custGeom>
              <a:avLst/>
              <a:gdLst/>
              <a:ahLst/>
              <a:cxnLst/>
              <a:rect l="l" t="t" r="r" b="b"/>
              <a:pathLst>
                <a:path w="980" h="46832" extrusionOk="0">
                  <a:moveTo>
                    <a:pt x="0" y="0"/>
                  </a:moveTo>
                  <a:lnTo>
                    <a:pt x="0" y="46831"/>
                  </a:lnTo>
                  <a:lnTo>
                    <a:pt x="979" y="46831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2185387" y="3115466"/>
              <a:ext cx="32694" cy="1559680"/>
            </a:xfrm>
            <a:custGeom>
              <a:avLst/>
              <a:gdLst/>
              <a:ahLst/>
              <a:cxnLst/>
              <a:rect l="l" t="t" r="r" b="b"/>
              <a:pathLst>
                <a:path w="979" h="46704" extrusionOk="0">
                  <a:moveTo>
                    <a:pt x="0" y="1"/>
                  </a:moveTo>
                  <a:lnTo>
                    <a:pt x="0" y="46703"/>
                  </a:lnTo>
                  <a:lnTo>
                    <a:pt x="979" y="46703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-7529" y="3020123"/>
              <a:ext cx="2489230" cy="128604"/>
            </a:xfrm>
            <a:custGeom>
              <a:avLst/>
              <a:gdLst/>
              <a:ahLst/>
              <a:cxnLst/>
              <a:rect l="l" t="t" r="r" b="b"/>
              <a:pathLst>
                <a:path w="74539" h="3851" extrusionOk="0">
                  <a:moveTo>
                    <a:pt x="0" y="0"/>
                  </a:moveTo>
                  <a:lnTo>
                    <a:pt x="0" y="3850"/>
                  </a:lnTo>
                  <a:lnTo>
                    <a:pt x="74538" y="3850"/>
                  </a:lnTo>
                  <a:lnTo>
                    <a:pt x="7453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1613163" y="3215651"/>
              <a:ext cx="56838" cy="48823"/>
            </a:xfrm>
            <a:custGeom>
              <a:avLst/>
              <a:gdLst/>
              <a:ahLst/>
              <a:cxnLst/>
              <a:rect l="l" t="t" r="r" b="b"/>
              <a:pathLst>
                <a:path w="1702" h="1462" extrusionOk="0">
                  <a:moveTo>
                    <a:pt x="979" y="1"/>
                  </a:moveTo>
                  <a:cubicBezTo>
                    <a:pt x="322" y="1"/>
                    <a:pt x="1" y="787"/>
                    <a:pt x="450" y="1252"/>
                  </a:cubicBezTo>
                  <a:cubicBezTo>
                    <a:pt x="599" y="1396"/>
                    <a:pt x="781" y="1461"/>
                    <a:pt x="960" y="1461"/>
                  </a:cubicBezTo>
                  <a:cubicBezTo>
                    <a:pt x="1338" y="1461"/>
                    <a:pt x="1701" y="1170"/>
                    <a:pt x="1701" y="723"/>
                  </a:cubicBezTo>
                  <a:cubicBezTo>
                    <a:pt x="1701" y="322"/>
                    <a:pt x="1380" y="1"/>
                    <a:pt x="9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-390069" y="2671312"/>
              <a:ext cx="994403" cy="1114458"/>
            </a:xfrm>
            <a:custGeom>
              <a:avLst/>
              <a:gdLst/>
              <a:ahLst/>
              <a:cxnLst/>
              <a:rect l="l" t="t" r="r" b="b"/>
              <a:pathLst>
                <a:path w="29777" h="33372" extrusionOk="0">
                  <a:moveTo>
                    <a:pt x="3482" y="1"/>
                  </a:moveTo>
                  <a:cubicBezTo>
                    <a:pt x="1476" y="1"/>
                    <a:pt x="0" y="1894"/>
                    <a:pt x="482" y="3835"/>
                  </a:cubicBezTo>
                  <a:lnTo>
                    <a:pt x="7156" y="31013"/>
                  </a:lnTo>
                  <a:cubicBezTo>
                    <a:pt x="7490" y="32397"/>
                    <a:pt x="8740" y="33371"/>
                    <a:pt x="10153" y="33371"/>
                  </a:cubicBezTo>
                  <a:cubicBezTo>
                    <a:pt x="10165" y="33371"/>
                    <a:pt x="10176" y="33371"/>
                    <a:pt x="10188" y="33371"/>
                  </a:cubicBezTo>
                  <a:lnTo>
                    <a:pt x="26311" y="33211"/>
                  </a:lnTo>
                  <a:cubicBezTo>
                    <a:pt x="28333" y="33195"/>
                    <a:pt x="29777" y="31285"/>
                    <a:pt x="29280" y="29344"/>
                  </a:cubicBezTo>
                  <a:lnTo>
                    <a:pt x="22269" y="2327"/>
                  </a:lnTo>
                  <a:cubicBezTo>
                    <a:pt x="21900" y="963"/>
                    <a:pt x="20680" y="1"/>
                    <a:pt x="19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-393843" y="2671312"/>
              <a:ext cx="431330" cy="1114458"/>
            </a:xfrm>
            <a:custGeom>
              <a:avLst/>
              <a:gdLst/>
              <a:ahLst/>
              <a:cxnLst/>
              <a:rect l="l" t="t" r="r" b="b"/>
              <a:pathLst>
                <a:path w="12916" h="33372" extrusionOk="0">
                  <a:moveTo>
                    <a:pt x="3691" y="1"/>
                  </a:moveTo>
                  <a:cubicBezTo>
                    <a:pt x="1557" y="1"/>
                    <a:pt x="1" y="1990"/>
                    <a:pt x="498" y="4060"/>
                  </a:cubicBezTo>
                  <a:lnTo>
                    <a:pt x="7606" y="33371"/>
                  </a:lnTo>
                  <a:lnTo>
                    <a:pt x="12916" y="33371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104444" y="3502848"/>
              <a:ext cx="721699" cy="283457"/>
            </a:xfrm>
            <a:custGeom>
              <a:avLst/>
              <a:gdLst/>
              <a:ahLst/>
              <a:cxnLst/>
              <a:rect l="l" t="t" r="r" b="b"/>
              <a:pathLst>
                <a:path w="21611" h="8488" extrusionOk="0">
                  <a:moveTo>
                    <a:pt x="2968" y="0"/>
                  </a:moveTo>
                  <a:cubicBezTo>
                    <a:pt x="1332" y="0"/>
                    <a:pt x="0" y="1332"/>
                    <a:pt x="0" y="2968"/>
                  </a:cubicBezTo>
                  <a:lnTo>
                    <a:pt x="0" y="5519"/>
                  </a:lnTo>
                  <a:cubicBezTo>
                    <a:pt x="0" y="7156"/>
                    <a:pt x="1332" y="8487"/>
                    <a:pt x="2968" y="8487"/>
                  </a:cubicBezTo>
                  <a:lnTo>
                    <a:pt x="18643" y="8487"/>
                  </a:lnTo>
                  <a:cubicBezTo>
                    <a:pt x="20279" y="8487"/>
                    <a:pt x="21611" y="7156"/>
                    <a:pt x="21611" y="5519"/>
                  </a:cubicBezTo>
                  <a:lnTo>
                    <a:pt x="21611" y="2968"/>
                  </a:lnTo>
                  <a:cubicBezTo>
                    <a:pt x="21611" y="1332"/>
                    <a:pt x="20279" y="0"/>
                    <a:pt x="1864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-393843" y="2670778"/>
              <a:ext cx="597437" cy="1115527"/>
            </a:xfrm>
            <a:custGeom>
              <a:avLst/>
              <a:gdLst/>
              <a:ahLst/>
              <a:cxnLst/>
              <a:rect l="l" t="t" r="r" b="b"/>
              <a:pathLst>
                <a:path w="17890" h="33404" extrusionOk="0">
                  <a:moveTo>
                    <a:pt x="3691" y="1"/>
                  </a:moveTo>
                  <a:cubicBezTo>
                    <a:pt x="1557" y="1"/>
                    <a:pt x="1" y="2006"/>
                    <a:pt x="498" y="4076"/>
                  </a:cubicBezTo>
                  <a:lnTo>
                    <a:pt x="7606" y="33387"/>
                  </a:lnTo>
                  <a:lnTo>
                    <a:pt x="7846" y="33387"/>
                  </a:lnTo>
                  <a:lnTo>
                    <a:pt x="7862" y="33403"/>
                  </a:lnTo>
                  <a:lnTo>
                    <a:pt x="17889" y="33403"/>
                  </a:lnTo>
                  <a:lnTo>
                    <a:pt x="15980" y="24900"/>
                  </a:lnTo>
                  <a:lnTo>
                    <a:pt x="10574" y="2490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-33778" y="3500143"/>
              <a:ext cx="665462" cy="5410"/>
            </a:xfrm>
            <a:custGeom>
              <a:avLst/>
              <a:gdLst/>
              <a:ahLst/>
              <a:cxnLst/>
              <a:rect l="l" t="t" r="r" b="b"/>
              <a:pathLst>
                <a:path w="19927" h="162" extrusionOk="0">
                  <a:moveTo>
                    <a:pt x="9963" y="1"/>
                  </a:moveTo>
                  <a:cubicBezTo>
                    <a:pt x="4460" y="1"/>
                    <a:pt x="0" y="33"/>
                    <a:pt x="0" y="81"/>
                  </a:cubicBezTo>
                  <a:cubicBezTo>
                    <a:pt x="0" y="113"/>
                    <a:pt x="4460" y="161"/>
                    <a:pt x="9963" y="161"/>
                  </a:cubicBezTo>
                  <a:cubicBezTo>
                    <a:pt x="15466" y="161"/>
                    <a:pt x="19926" y="113"/>
                    <a:pt x="19926" y="81"/>
                  </a:cubicBezTo>
                  <a:cubicBezTo>
                    <a:pt x="19926" y="33"/>
                    <a:pt x="15466" y="1"/>
                    <a:pt x="99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4259" y="3023663"/>
              <a:ext cx="48857" cy="43480"/>
            </a:xfrm>
            <a:custGeom>
              <a:avLst/>
              <a:gdLst/>
              <a:ahLst/>
              <a:cxnLst/>
              <a:rect l="l" t="t" r="r" b="b"/>
              <a:pathLst>
                <a:path w="1463" h="1302" extrusionOk="0">
                  <a:moveTo>
                    <a:pt x="634" y="1"/>
                  </a:moveTo>
                  <a:cubicBezTo>
                    <a:pt x="531" y="1"/>
                    <a:pt x="424" y="24"/>
                    <a:pt x="337" y="87"/>
                  </a:cubicBezTo>
                  <a:cubicBezTo>
                    <a:pt x="257" y="135"/>
                    <a:pt x="225" y="183"/>
                    <a:pt x="241" y="183"/>
                  </a:cubicBezTo>
                  <a:cubicBezTo>
                    <a:pt x="347" y="136"/>
                    <a:pt x="461" y="106"/>
                    <a:pt x="577" y="106"/>
                  </a:cubicBezTo>
                  <a:cubicBezTo>
                    <a:pt x="620" y="106"/>
                    <a:pt x="663" y="110"/>
                    <a:pt x="706" y="119"/>
                  </a:cubicBezTo>
                  <a:cubicBezTo>
                    <a:pt x="883" y="151"/>
                    <a:pt x="1027" y="247"/>
                    <a:pt x="1107" y="391"/>
                  </a:cubicBezTo>
                  <a:cubicBezTo>
                    <a:pt x="1252" y="767"/>
                    <a:pt x="979" y="1143"/>
                    <a:pt x="619" y="1143"/>
                  </a:cubicBezTo>
                  <a:cubicBezTo>
                    <a:pt x="579" y="1143"/>
                    <a:pt x="539" y="1139"/>
                    <a:pt x="498" y="1129"/>
                  </a:cubicBezTo>
                  <a:cubicBezTo>
                    <a:pt x="337" y="1081"/>
                    <a:pt x="209" y="953"/>
                    <a:pt x="145" y="793"/>
                  </a:cubicBezTo>
                  <a:cubicBezTo>
                    <a:pt x="96" y="632"/>
                    <a:pt x="80" y="472"/>
                    <a:pt x="129" y="311"/>
                  </a:cubicBezTo>
                  <a:lnTo>
                    <a:pt x="129" y="311"/>
                  </a:lnTo>
                  <a:cubicBezTo>
                    <a:pt x="129" y="311"/>
                    <a:pt x="80" y="343"/>
                    <a:pt x="48" y="424"/>
                  </a:cubicBezTo>
                  <a:cubicBezTo>
                    <a:pt x="0" y="552"/>
                    <a:pt x="0" y="696"/>
                    <a:pt x="32" y="825"/>
                  </a:cubicBezTo>
                  <a:cubicBezTo>
                    <a:pt x="96" y="1033"/>
                    <a:pt x="241" y="1194"/>
                    <a:pt x="449" y="1274"/>
                  </a:cubicBezTo>
                  <a:cubicBezTo>
                    <a:pt x="514" y="1292"/>
                    <a:pt x="578" y="1301"/>
                    <a:pt x="640" y="1301"/>
                  </a:cubicBezTo>
                  <a:cubicBezTo>
                    <a:pt x="1113" y="1301"/>
                    <a:pt x="1463" y="795"/>
                    <a:pt x="1236" y="327"/>
                  </a:cubicBezTo>
                  <a:cubicBezTo>
                    <a:pt x="1123" y="151"/>
                    <a:pt x="931" y="22"/>
                    <a:pt x="722" y="6"/>
                  </a:cubicBezTo>
                  <a:cubicBezTo>
                    <a:pt x="693" y="3"/>
                    <a:pt x="664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-9132" y="3057091"/>
              <a:ext cx="52530" cy="112007"/>
            </a:xfrm>
            <a:custGeom>
              <a:avLst/>
              <a:gdLst/>
              <a:ahLst/>
              <a:cxnLst/>
              <a:rect l="l" t="t" r="r" b="b"/>
              <a:pathLst>
                <a:path w="1573" h="3354" extrusionOk="0">
                  <a:moveTo>
                    <a:pt x="1556" y="0"/>
                  </a:moveTo>
                  <a:cubicBezTo>
                    <a:pt x="1364" y="64"/>
                    <a:pt x="1203" y="160"/>
                    <a:pt x="1075" y="305"/>
                  </a:cubicBezTo>
                  <a:cubicBezTo>
                    <a:pt x="353" y="915"/>
                    <a:pt x="0" y="1861"/>
                    <a:pt x="145" y="2808"/>
                  </a:cubicBezTo>
                  <a:cubicBezTo>
                    <a:pt x="161" y="3000"/>
                    <a:pt x="225" y="3177"/>
                    <a:pt x="321" y="3353"/>
                  </a:cubicBezTo>
                  <a:cubicBezTo>
                    <a:pt x="353" y="3337"/>
                    <a:pt x="289" y="3129"/>
                    <a:pt x="257" y="2792"/>
                  </a:cubicBezTo>
                  <a:cubicBezTo>
                    <a:pt x="177" y="1893"/>
                    <a:pt x="497" y="1011"/>
                    <a:pt x="1139" y="385"/>
                  </a:cubicBezTo>
                  <a:cubicBezTo>
                    <a:pt x="1380" y="144"/>
                    <a:pt x="1572" y="32"/>
                    <a:pt x="15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-41292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49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30" y="1717"/>
                    <a:pt x="1091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4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-65937" y="3041462"/>
              <a:ext cx="70597" cy="18467"/>
            </a:xfrm>
            <a:custGeom>
              <a:avLst/>
              <a:gdLst/>
              <a:ahLst/>
              <a:cxnLst/>
              <a:rect l="l" t="t" r="r" b="b"/>
              <a:pathLst>
                <a:path w="2114" h="553" extrusionOk="0">
                  <a:moveTo>
                    <a:pt x="26" y="0"/>
                  </a:moveTo>
                  <a:cubicBezTo>
                    <a:pt x="22" y="0"/>
                    <a:pt x="18" y="1"/>
                    <a:pt x="17" y="3"/>
                  </a:cubicBezTo>
                  <a:cubicBezTo>
                    <a:pt x="1" y="35"/>
                    <a:pt x="402" y="372"/>
                    <a:pt x="1011" y="500"/>
                  </a:cubicBezTo>
                  <a:cubicBezTo>
                    <a:pt x="1193" y="538"/>
                    <a:pt x="1365" y="552"/>
                    <a:pt x="1516" y="552"/>
                  </a:cubicBezTo>
                  <a:cubicBezTo>
                    <a:pt x="1872" y="552"/>
                    <a:pt x="2113" y="475"/>
                    <a:pt x="2102" y="452"/>
                  </a:cubicBezTo>
                  <a:cubicBezTo>
                    <a:pt x="2102" y="404"/>
                    <a:pt x="1621" y="468"/>
                    <a:pt x="1043" y="340"/>
                  </a:cubicBezTo>
                  <a:cubicBezTo>
                    <a:pt x="499" y="234"/>
                    <a:pt x="98" y="0"/>
                    <a:pt x="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279634" y="3023663"/>
              <a:ext cx="48924" cy="43480"/>
            </a:xfrm>
            <a:custGeom>
              <a:avLst/>
              <a:gdLst/>
              <a:ahLst/>
              <a:cxnLst/>
              <a:rect l="l" t="t" r="r" b="b"/>
              <a:pathLst>
                <a:path w="1465" h="1302" extrusionOk="0">
                  <a:moveTo>
                    <a:pt x="650" y="1"/>
                  </a:moveTo>
                  <a:cubicBezTo>
                    <a:pt x="547" y="1"/>
                    <a:pt x="441" y="24"/>
                    <a:pt x="353" y="87"/>
                  </a:cubicBezTo>
                  <a:cubicBezTo>
                    <a:pt x="273" y="135"/>
                    <a:pt x="241" y="183"/>
                    <a:pt x="241" y="183"/>
                  </a:cubicBezTo>
                  <a:cubicBezTo>
                    <a:pt x="359" y="136"/>
                    <a:pt x="476" y="106"/>
                    <a:pt x="594" y="106"/>
                  </a:cubicBezTo>
                  <a:cubicBezTo>
                    <a:pt x="637" y="106"/>
                    <a:pt x="680" y="110"/>
                    <a:pt x="722" y="119"/>
                  </a:cubicBezTo>
                  <a:cubicBezTo>
                    <a:pt x="883" y="151"/>
                    <a:pt x="1027" y="247"/>
                    <a:pt x="1124" y="391"/>
                  </a:cubicBezTo>
                  <a:cubicBezTo>
                    <a:pt x="1268" y="767"/>
                    <a:pt x="996" y="1143"/>
                    <a:pt x="623" y="1143"/>
                  </a:cubicBezTo>
                  <a:cubicBezTo>
                    <a:pt x="583" y="1143"/>
                    <a:pt x="541" y="1139"/>
                    <a:pt x="498" y="1129"/>
                  </a:cubicBezTo>
                  <a:cubicBezTo>
                    <a:pt x="337" y="1081"/>
                    <a:pt x="225" y="953"/>
                    <a:pt x="161" y="793"/>
                  </a:cubicBezTo>
                  <a:cubicBezTo>
                    <a:pt x="113" y="632"/>
                    <a:pt x="97" y="472"/>
                    <a:pt x="145" y="311"/>
                  </a:cubicBezTo>
                  <a:lnTo>
                    <a:pt x="145" y="311"/>
                  </a:lnTo>
                  <a:cubicBezTo>
                    <a:pt x="145" y="311"/>
                    <a:pt x="97" y="343"/>
                    <a:pt x="65" y="424"/>
                  </a:cubicBezTo>
                  <a:cubicBezTo>
                    <a:pt x="17" y="552"/>
                    <a:pt x="1" y="696"/>
                    <a:pt x="49" y="825"/>
                  </a:cubicBezTo>
                  <a:cubicBezTo>
                    <a:pt x="113" y="1033"/>
                    <a:pt x="257" y="1194"/>
                    <a:pt x="450" y="1274"/>
                  </a:cubicBezTo>
                  <a:cubicBezTo>
                    <a:pt x="515" y="1292"/>
                    <a:pt x="579" y="1301"/>
                    <a:pt x="641" y="1301"/>
                  </a:cubicBezTo>
                  <a:cubicBezTo>
                    <a:pt x="1113" y="1301"/>
                    <a:pt x="1465" y="795"/>
                    <a:pt x="1252" y="327"/>
                  </a:cubicBezTo>
                  <a:cubicBezTo>
                    <a:pt x="1140" y="151"/>
                    <a:pt x="947" y="22"/>
                    <a:pt x="739" y="6"/>
                  </a:cubicBezTo>
                  <a:cubicBezTo>
                    <a:pt x="710" y="3"/>
                    <a:pt x="680" y="1"/>
                    <a:pt x="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266777" y="3057091"/>
              <a:ext cx="51996" cy="112007"/>
            </a:xfrm>
            <a:custGeom>
              <a:avLst/>
              <a:gdLst/>
              <a:ahLst/>
              <a:cxnLst/>
              <a:rect l="l" t="t" r="r" b="b"/>
              <a:pathLst>
                <a:path w="1557" h="3354" extrusionOk="0">
                  <a:moveTo>
                    <a:pt x="1557" y="0"/>
                  </a:moveTo>
                  <a:lnTo>
                    <a:pt x="1557" y="0"/>
                  </a:lnTo>
                  <a:cubicBezTo>
                    <a:pt x="1364" y="64"/>
                    <a:pt x="1204" y="160"/>
                    <a:pt x="1059" y="305"/>
                  </a:cubicBezTo>
                  <a:cubicBezTo>
                    <a:pt x="337" y="915"/>
                    <a:pt x="0" y="1861"/>
                    <a:pt x="145" y="2808"/>
                  </a:cubicBezTo>
                  <a:cubicBezTo>
                    <a:pt x="161" y="3000"/>
                    <a:pt x="209" y="3177"/>
                    <a:pt x="321" y="3353"/>
                  </a:cubicBezTo>
                  <a:cubicBezTo>
                    <a:pt x="337" y="3337"/>
                    <a:pt x="289" y="3129"/>
                    <a:pt x="257" y="2792"/>
                  </a:cubicBezTo>
                  <a:cubicBezTo>
                    <a:pt x="177" y="1893"/>
                    <a:pt x="498" y="1011"/>
                    <a:pt x="1140" y="385"/>
                  </a:cubicBezTo>
                  <a:cubicBezTo>
                    <a:pt x="1380" y="144"/>
                    <a:pt x="1557" y="32"/>
                    <a:pt x="15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234618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33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14" y="1717"/>
                    <a:pt x="1092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5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209438" y="3041462"/>
              <a:ext cx="71131" cy="18467"/>
            </a:xfrm>
            <a:custGeom>
              <a:avLst/>
              <a:gdLst/>
              <a:ahLst/>
              <a:cxnLst/>
              <a:rect l="l" t="t" r="r" b="b"/>
              <a:pathLst>
                <a:path w="2130" h="553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402" y="372"/>
                    <a:pt x="1028" y="500"/>
                  </a:cubicBezTo>
                  <a:cubicBezTo>
                    <a:pt x="1209" y="538"/>
                    <a:pt x="1381" y="552"/>
                    <a:pt x="1532" y="552"/>
                  </a:cubicBezTo>
                  <a:cubicBezTo>
                    <a:pt x="1888" y="552"/>
                    <a:pt x="2130" y="475"/>
                    <a:pt x="2119" y="452"/>
                  </a:cubicBezTo>
                  <a:cubicBezTo>
                    <a:pt x="2119" y="404"/>
                    <a:pt x="1637" y="468"/>
                    <a:pt x="1060" y="340"/>
                  </a:cubicBezTo>
                  <a:cubicBezTo>
                    <a:pt x="516" y="234"/>
                    <a:pt x="114" y="0"/>
                    <a:pt x="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-130757" y="3782497"/>
              <a:ext cx="928515" cy="83621"/>
            </a:xfrm>
            <a:custGeom>
              <a:avLst/>
              <a:gdLst/>
              <a:ahLst/>
              <a:cxnLst/>
              <a:rect l="l" t="t" r="r" b="b"/>
              <a:pathLst>
                <a:path w="27804" h="2504" extrusionOk="0">
                  <a:moveTo>
                    <a:pt x="1220" y="1"/>
                  </a:moveTo>
                  <a:cubicBezTo>
                    <a:pt x="546" y="17"/>
                    <a:pt x="0" y="562"/>
                    <a:pt x="0" y="1252"/>
                  </a:cubicBezTo>
                  <a:cubicBezTo>
                    <a:pt x="0" y="1926"/>
                    <a:pt x="546" y="2488"/>
                    <a:pt x="1220" y="2504"/>
                  </a:cubicBezTo>
                  <a:lnTo>
                    <a:pt x="26568" y="2504"/>
                  </a:lnTo>
                  <a:cubicBezTo>
                    <a:pt x="27242" y="2488"/>
                    <a:pt x="27804" y="1926"/>
                    <a:pt x="27804" y="1252"/>
                  </a:cubicBezTo>
                  <a:cubicBezTo>
                    <a:pt x="27804" y="562"/>
                    <a:pt x="27242" y="17"/>
                    <a:pt x="26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-169862" y="3866085"/>
              <a:ext cx="221309" cy="809061"/>
            </a:xfrm>
            <a:custGeom>
              <a:avLst/>
              <a:gdLst/>
              <a:ahLst/>
              <a:cxnLst/>
              <a:rect l="l" t="t" r="r" b="b"/>
              <a:pathLst>
                <a:path w="6627" h="24227" extrusionOk="0">
                  <a:moveTo>
                    <a:pt x="4171" y="1"/>
                  </a:moveTo>
                  <a:lnTo>
                    <a:pt x="0" y="24226"/>
                  </a:lnTo>
                  <a:lnTo>
                    <a:pt x="1155" y="24226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149995" y="3866085"/>
              <a:ext cx="229858" cy="809061"/>
            </a:xfrm>
            <a:custGeom>
              <a:avLst/>
              <a:gdLst/>
              <a:ahLst/>
              <a:cxnLst/>
              <a:rect l="l" t="t" r="r" b="b"/>
              <a:pathLst>
                <a:path w="6883" h="24227" extrusionOk="0">
                  <a:moveTo>
                    <a:pt x="4428" y="1"/>
                  </a:moveTo>
                  <a:lnTo>
                    <a:pt x="0" y="24226"/>
                  </a:lnTo>
                  <a:lnTo>
                    <a:pt x="1139" y="24226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1"/>
            <p:cNvSpPr/>
            <p:nvPr/>
          </p:nvSpPr>
          <p:spPr>
            <a:xfrm>
              <a:off x="579121" y="3866085"/>
              <a:ext cx="247023" cy="809061"/>
            </a:xfrm>
            <a:custGeom>
              <a:avLst/>
              <a:gdLst/>
              <a:ahLst/>
              <a:cxnLst/>
              <a:rect l="l" t="t" r="r" b="b"/>
              <a:pathLst>
                <a:path w="7397" h="24227" extrusionOk="0">
                  <a:moveTo>
                    <a:pt x="1" y="1"/>
                  </a:moveTo>
                  <a:lnTo>
                    <a:pt x="6258" y="24226"/>
                  </a:lnTo>
                  <a:lnTo>
                    <a:pt x="7397" y="24226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1"/>
            <p:cNvSpPr/>
            <p:nvPr/>
          </p:nvSpPr>
          <p:spPr>
            <a:xfrm>
              <a:off x="1753556" y="1345631"/>
              <a:ext cx="301657" cy="686033"/>
            </a:xfrm>
            <a:custGeom>
              <a:avLst/>
              <a:gdLst/>
              <a:ahLst/>
              <a:cxnLst/>
              <a:rect l="l" t="t" r="r" b="b"/>
              <a:pathLst>
                <a:path w="9033" h="20543" extrusionOk="0">
                  <a:moveTo>
                    <a:pt x="8139" y="0"/>
                  </a:moveTo>
                  <a:cubicBezTo>
                    <a:pt x="5068" y="0"/>
                    <a:pt x="3381" y="2015"/>
                    <a:pt x="2647" y="3600"/>
                  </a:cubicBezTo>
                  <a:cubicBezTo>
                    <a:pt x="1845" y="5333"/>
                    <a:pt x="1653" y="7290"/>
                    <a:pt x="1540" y="9199"/>
                  </a:cubicBezTo>
                  <a:cubicBezTo>
                    <a:pt x="1428" y="11109"/>
                    <a:pt x="1412" y="13050"/>
                    <a:pt x="899" y="14895"/>
                  </a:cubicBezTo>
                  <a:cubicBezTo>
                    <a:pt x="642" y="15857"/>
                    <a:pt x="257" y="16788"/>
                    <a:pt x="128" y="17783"/>
                  </a:cubicBezTo>
                  <a:cubicBezTo>
                    <a:pt x="0" y="18761"/>
                    <a:pt x="193" y="19868"/>
                    <a:pt x="931" y="20542"/>
                  </a:cubicBezTo>
                  <a:lnTo>
                    <a:pt x="9033" y="55"/>
                  </a:lnTo>
                  <a:cubicBezTo>
                    <a:pt x="8722" y="18"/>
                    <a:pt x="8425" y="0"/>
                    <a:pt x="8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1"/>
            <p:cNvSpPr/>
            <p:nvPr/>
          </p:nvSpPr>
          <p:spPr>
            <a:xfrm>
              <a:off x="2061091" y="1410651"/>
              <a:ext cx="214863" cy="611362"/>
            </a:xfrm>
            <a:custGeom>
              <a:avLst/>
              <a:gdLst/>
              <a:ahLst/>
              <a:cxnLst/>
              <a:rect l="l" t="t" r="r" b="b"/>
              <a:pathLst>
                <a:path w="6434" h="18307" extrusionOk="0">
                  <a:moveTo>
                    <a:pt x="3369" y="1"/>
                  </a:moveTo>
                  <a:lnTo>
                    <a:pt x="915" y="274"/>
                  </a:lnTo>
                  <a:cubicBezTo>
                    <a:pt x="144" y="4557"/>
                    <a:pt x="80" y="8937"/>
                    <a:pt x="16" y="13285"/>
                  </a:cubicBezTo>
                  <a:cubicBezTo>
                    <a:pt x="0" y="14295"/>
                    <a:pt x="0" y="15338"/>
                    <a:pt x="401" y="16253"/>
                  </a:cubicBezTo>
                  <a:cubicBezTo>
                    <a:pt x="979" y="17472"/>
                    <a:pt x="2198" y="18274"/>
                    <a:pt x="3546" y="18306"/>
                  </a:cubicBezTo>
                  <a:cubicBezTo>
                    <a:pt x="4524" y="18306"/>
                    <a:pt x="5551" y="17841"/>
                    <a:pt x="6016" y="16959"/>
                  </a:cubicBezTo>
                  <a:cubicBezTo>
                    <a:pt x="6433" y="16156"/>
                    <a:pt x="6321" y="15194"/>
                    <a:pt x="6193" y="14279"/>
                  </a:cubicBezTo>
                  <a:cubicBezTo>
                    <a:pt x="5952" y="12499"/>
                    <a:pt x="5695" y="10686"/>
                    <a:pt x="5054" y="8985"/>
                  </a:cubicBezTo>
                  <a:cubicBezTo>
                    <a:pt x="4749" y="8151"/>
                    <a:pt x="4332" y="7333"/>
                    <a:pt x="4123" y="6450"/>
                  </a:cubicBezTo>
                  <a:cubicBezTo>
                    <a:pt x="3626" y="4332"/>
                    <a:pt x="4332" y="1958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1"/>
            <p:cNvSpPr/>
            <p:nvPr/>
          </p:nvSpPr>
          <p:spPr>
            <a:xfrm>
              <a:off x="2243227" y="1709937"/>
              <a:ext cx="501526" cy="651470"/>
            </a:xfrm>
            <a:custGeom>
              <a:avLst/>
              <a:gdLst/>
              <a:ahLst/>
              <a:cxnLst/>
              <a:rect l="l" t="t" r="r" b="b"/>
              <a:pathLst>
                <a:path w="15018" h="19508" extrusionOk="0">
                  <a:moveTo>
                    <a:pt x="12149" y="1"/>
                  </a:moveTo>
                  <a:cubicBezTo>
                    <a:pt x="11882" y="1"/>
                    <a:pt x="11642" y="191"/>
                    <a:pt x="11616" y="472"/>
                  </a:cubicBezTo>
                  <a:cubicBezTo>
                    <a:pt x="11561" y="938"/>
                    <a:pt x="11296" y="2072"/>
                    <a:pt x="10979" y="2072"/>
                  </a:cubicBezTo>
                  <a:cubicBezTo>
                    <a:pt x="10926" y="2072"/>
                    <a:pt x="10870" y="2039"/>
                    <a:pt x="10814" y="1964"/>
                  </a:cubicBezTo>
                  <a:cubicBezTo>
                    <a:pt x="10798" y="1948"/>
                    <a:pt x="10798" y="1948"/>
                    <a:pt x="10782" y="1932"/>
                  </a:cubicBezTo>
                  <a:cubicBezTo>
                    <a:pt x="10262" y="1192"/>
                    <a:pt x="9619" y="777"/>
                    <a:pt x="9338" y="777"/>
                  </a:cubicBezTo>
                  <a:cubicBezTo>
                    <a:pt x="9332" y="777"/>
                    <a:pt x="9327" y="777"/>
                    <a:pt x="9322" y="777"/>
                  </a:cubicBezTo>
                  <a:cubicBezTo>
                    <a:pt x="9065" y="809"/>
                    <a:pt x="8953" y="1130"/>
                    <a:pt x="9130" y="1323"/>
                  </a:cubicBezTo>
                  <a:cubicBezTo>
                    <a:pt x="9162" y="1355"/>
                    <a:pt x="9194" y="1387"/>
                    <a:pt x="9242" y="1403"/>
                  </a:cubicBezTo>
                  <a:cubicBezTo>
                    <a:pt x="9258" y="1419"/>
                    <a:pt x="9274" y="1435"/>
                    <a:pt x="9290" y="1451"/>
                  </a:cubicBezTo>
                  <a:cubicBezTo>
                    <a:pt x="9531" y="1659"/>
                    <a:pt x="9739" y="1916"/>
                    <a:pt x="9932" y="2173"/>
                  </a:cubicBezTo>
                  <a:cubicBezTo>
                    <a:pt x="10092" y="2397"/>
                    <a:pt x="10237" y="2670"/>
                    <a:pt x="10317" y="2943"/>
                  </a:cubicBezTo>
                  <a:cubicBezTo>
                    <a:pt x="10413" y="3248"/>
                    <a:pt x="10477" y="3521"/>
                    <a:pt x="10525" y="3745"/>
                  </a:cubicBezTo>
                  <a:lnTo>
                    <a:pt x="10397" y="5253"/>
                  </a:lnTo>
                  <a:lnTo>
                    <a:pt x="7605" y="12826"/>
                  </a:lnTo>
                  <a:lnTo>
                    <a:pt x="2712" y="7724"/>
                  </a:lnTo>
                  <a:cubicBezTo>
                    <a:pt x="2712" y="7724"/>
                    <a:pt x="97" y="13499"/>
                    <a:pt x="49" y="13692"/>
                  </a:cubicBezTo>
                  <a:cubicBezTo>
                    <a:pt x="1" y="13836"/>
                    <a:pt x="2488" y="16419"/>
                    <a:pt x="4124" y="18104"/>
                  </a:cubicBezTo>
                  <a:cubicBezTo>
                    <a:pt x="5061" y="19064"/>
                    <a:pt x="6253" y="19508"/>
                    <a:pt x="7428" y="19508"/>
                  </a:cubicBezTo>
                  <a:cubicBezTo>
                    <a:pt x="9452" y="19508"/>
                    <a:pt x="11425" y="18192"/>
                    <a:pt x="11953" y="15938"/>
                  </a:cubicBezTo>
                  <a:lnTo>
                    <a:pt x="14071" y="5285"/>
                  </a:lnTo>
                  <a:lnTo>
                    <a:pt x="14023" y="5285"/>
                  </a:lnTo>
                  <a:lnTo>
                    <a:pt x="14231" y="4515"/>
                  </a:lnTo>
                  <a:lnTo>
                    <a:pt x="14953" y="1547"/>
                  </a:lnTo>
                  <a:cubicBezTo>
                    <a:pt x="15017" y="1274"/>
                    <a:pt x="14873" y="1002"/>
                    <a:pt x="14616" y="905"/>
                  </a:cubicBezTo>
                  <a:lnTo>
                    <a:pt x="12354" y="39"/>
                  </a:lnTo>
                  <a:cubicBezTo>
                    <a:pt x="12286" y="13"/>
                    <a:pt x="12217" y="1"/>
                    <a:pt x="121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1"/>
            <p:cNvSpPr/>
            <p:nvPr/>
          </p:nvSpPr>
          <p:spPr>
            <a:xfrm>
              <a:off x="2238418" y="3987175"/>
              <a:ext cx="330076" cy="150545"/>
            </a:xfrm>
            <a:custGeom>
              <a:avLst/>
              <a:gdLst/>
              <a:ahLst/>
              <a:cxnLst/>
              <a:rect l="l" t="t" r="r" b="b"/>
              <a:pathLst>
                <a:path w="9884" h="4508" extrusionOk="0">
                  <a:moveTo>
                    <a:pt x="129" y="0"/>
                  </a:moveTo>
                  <a:lnTo>
                    <a:pt x="0" y="4156"/>
                  </a:lnTo>
                  <a:lnTo>
                    <a:pt x="337" y="4172"/>
                  </a:lnTo>
                  <a:cubicBezTo>
                    <a:pt x="1431" y="4268"/>
                    <a:pt x="5070" y="4508"/>
                    <a:pt x="7240" y="4508"/>
                  </a:cubicBezTo>
                  <a:cubicBezTo>
                    <a:pt x="7968" y="4508"/>
                    <a:pt x="8530" y="4481"/>
                    <a:pt x="8776" y="4412"/>
                  </a:cubicBezTo>
                  <a:cubicBezTo>
                    <a:pt x="9883" y="4107"/>
                    <a:pt x="5391" y="2968"/>
                    <a:pt x="5391" y="2968"/>
                  </a:cubicBezTo>
                  <a:lnTo>
                    <a:pt x="5439" y="12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1"/>
            <p:cNvSpPr/>
            <p:nvPr/>
          </p:nvSpPr>
          <p:spPr>
            <a:xfrm>
              <a:off x="2238418" y="4073401"/>
              <a:ext cx="64319" cy="52564"/>
            </a:xfrm>
            <a:custGeom>
              <a:avLst/>
              <a:gdLst/>
              <a:ahLst/>
              <a:cxnLst/>
              <a:rect l="l" t="t" r="r" b="b"/>
              <a:pathLst>
                <a:path w="1926" h="1574" extrusionOk="0">
                  <a:moveTo>
                    <a:pt x="116" y="0"/>
                  </a:moveTo>
                  <a:cubicBezTo>
                    <a:pt x="94" y="0"/>
                    <a:pt x="71" y="1"/>
                    <a:pt x="49" y="1"/>
                  </a:cubicBezTo>
                  <a:lnTo>
                    <a:pt x="0" y="1493"/>
                  </a:lnTo>
                  <a:lnTo>
                    <a:pt x="1926" y="1574"/>
                  </a:lnTo>
                  <a:cubicBezTo>
                    <a:pt x="1861" y="1124"/>
                    <a:pt x="1637" y="707"/>
                    <a:pt x="1284" y="418"/>
                  </a:cubicBezTo>
                  <a:cubicBezTo>
                    <a:pt x="949" y="144"/>
                    <a:pt x="541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1"/>
            <p:cNvSpPr/>
            <p:nvPr/>
          </p:nvSpPr>
          <p:spPr>
            <a:xfrm>
              <a:off x="2238418" y="4107197"/>
              <a:ext cx="305965" cy="29488"/>
            </a:xfrm>
            <a:custGeom>
              <a:avLst/>
              <a:gdLst/>
              <a:ahLst/>
              <a:cxnLst/>
              <a:rect l="l" t="t" r="r" b="b"/>
              <a:pathLst>
                <a:path w="9162" h="883" extrusionOk="0">
                  <a:moveTo>
                    <a:pt x="7589" y="0"/>
                  </a:moveTo>
                  <a:cubicBezTo>
                    <a:pt x="7268" y="16"/>
                    <a:pt x="7092" y="674"/>
                    <a:pt x="7092" y="674"/>
                  </a:cubicBezTo>
                  <a:lnTo>
                    <a:pt x="16" y="433"/>
                  </a:lnTo>
                  <a:lnTo>
                    <a:pt x="0" y="546"/>
                  </a:lnTo>
                  <a:cubicBezTo>
                    <a:pt x="1750" y="745"/>
                    <a:pt x="4942" y="882"/>
                    <a:pt x="7006" y="882"/>
                  </a:cubicBezTo>
                  <a:cubicBezTo>
                    <a:pt x="8102" y="882"/>
                    <a:pt x="8880" y="843"/>
                    <a:pt x="8953" y="754"/>
                  </a:cubicBezTo>
                  <a:cubicBezTo>
                    <a:pt x="9161" y="497"/>
                    <a:pt x="7589" y="0"/>
                    <a:pt x="7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2236281" y="4121657"/>
              <a:ext cx="301123" cy="9484"/>
            </a:xfrm>
            <a:custGeom>
              <a:avLst/>
              <a:gdLst/>
              <a:ahLst/>
              <a:cxnLst/>
              <a:rect l="l" t="t" r="r" b="b"/>
              <a:pathLst>
                <a:path w="9017" h="284" extrusionOk="0">
                  <a:moveTo>
                    <a:pt x="0" y="0"/>
                  </a:moveTo>
                  <a:cubicBezTo>
                    <a:pt x="16" y="0"/>
                    <a:pt x="48" y="0"/>
                    <a:pt x="80" y="16"/>
                  </a:cubicBezTo>
                  <a:lnTo>
                    <a:pt x="353" y="32"/>
                  </a:lnTo>
                  <a:lnTo>
                    <a:pt x="1316" y="97"/>
                  </a:lnTo>
                  <a:cubicBezTo>
                    <a:pt x="2134" y="145"/>
                    <a:pt x="3257" y="209"/>
                    <a:pt x="4508" y="241"/>
                  </a:cubicBezTo>
                  <a:cubicBezTo>
                    <a:pt x="5744" y="273"/>
                    <a:pt x="6883" y="273"/>
                    <a:pt x="7701" y="273"/>
                  </a:cubicBezTo>
                  <a:cubicBezTo>
                    <a:pt x="8086" y="257"/>
                    <a:pt x="8407" y="257"/>
                    <a:pt x="8664" y="257"/>
                  </a:cubicBezTo>
                  <a:lnTo>
                    <a:pt x="8936" y="241"/>
                  </a:lnTo>
                  <a:cubicBezTo>
                    <a:pt x="8936" y="271"/>
                    <a:pt x="8954" y="283"/>
                    <a:pt x="8972" y="283"/>
                  </a:cubicBezTo>
                  <a:cubicBezTo>
                    <a:pt x="8994" y="283"/>
                    <a:pt x="9017" y="267"/>
                    <a:pt x="9017" y="241"/>
                  </a:cubicBezTo>
                  <a:cubicBezTo>
                    <a:pt x="9017" y="207"/>
                    <a:pt x="8994" y="191"/>
                    <a:pt x="8972" y="191"/>
                  </a:cubicBezTo>
                  <a:cubicBezTo>
                    <a:pt x="8954" y="191"/>
                    <a:pt x="8936" y="203"/>
                    <a:pt x="8936" y="225"/>
                  </a:cubicBezTo>
                  <a:lnTo>
                    <a:pt x="7701" y="225"/>
                  </a:lnTo>
                  <a:cubicBezTo>
                    <a:pt x="6883" y="225"/>
                    <a:pt x="5760" y="209"/>
                    <a:pt x="4508" y="177"/>
                  </a:cubicBezTo>
                  <a:cubicBezTo>
                    <a:pt x="3257" y="145"/>
                    <a:pt x="2134" y="97"/>
                    <a:pt x="1316" y="48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2474688" y="4105561"/>
              <a:ext cx="18267" cy="27384"/>
            </a:xfrm>
            <a:custGeom>
              <a:avLst/>
              <a:gdLst/>
              <a:ahLst/>
              <a:cxnLst/>
              <a:rect l="l" t="t" r="r" b="b"/>
              <a:pathLst>
                <a:path w="547" h="820" extrusionOk="0">
                  <a:moveTo>
                    <a:pt x="546" y="1"/>
                  </a:moveTo>
                  <a:lnTo>
                    <a:pt x="546" y="1"/>
                  </a:lnTo>
                  <a:cubicBezTo>
                    <a:pt x="225" y="129"/>
                    <a:pt x="1" y="450"/>
                    <a:pt x="17" y="819"/>
                  </a:cubicBezTo>
                  <a:lnTo>
                    <a:pt x="17" y="803"/>
                  </a:lnTo>
                  <a:cubicBezTo>
                    <a:pt x="65" y="659"/>
                    <a:pt x="129" y="498"/>
                    <a:pt x="209" y="354"/>
                  </a:cubicBezTo>
                  <a:cubicBezTo>
                    <a:pt x="305" y="226"/>
                    <a:pt x="418" y="97"/>
                    <a:pt x="5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2423259" y="4090032"/>
              <a:ext cx="10753" cy="14560"/>
            </a:xfrm>
            <a:custGeom>
              <a:avLst/>
              <a:gdLst/>
              <a:ahLst/>
              <a:cxnLst/>
              <a:rect l="l" t="t" r="r" b="b"/>
              <a:pathLst>
                <a:path w="322" h="436" extrusionOk="0">
                  <a:moveTo>
                    <a:pt x="305" y="1"/>
                  </a:moveTo>
                  <a:cubicBezTo>
                    <a:pt x="289" y="1"/>
                    <a:pt x="209" y="81"/>
                    <a:pt x="129" y="209"/>
                  </a:cubicBezTo>
                  <a:cubicBezTo>
                    <a:pt x="49" y="322"/>
                    <a:pt x="0" y="434"/>
                    <a:pt x="0" y="434"/>
                  </a:cubicBezTo>
                  <a:lnTo>
                    <a:pt x="16" y="434"/>
                  </a:lnTo>
                  <a:cubicBezTo>
                    <a:pt x="16" y="435"/>
                    <a:pt x="17" y="436"/>
                    <a:pt x="18" y="436"/>
                  </a:cubicBezTo>
                  <a:cubicBezTo>
                    <a:pt x="28" y="436"/>
                    <a:pt x="103" y="345"/>
                    <a:pt x="177" y="241"/>
                  </a:cubicBezTo>
                  <a:cubicBezTo>
                    <a:pt x="257" y="113"/>
                    <a:pt x="321" y="17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2408799" y="4086826"/>
              <a:ext cx="12356" cy="9785"/>
            </a:xfrm>
            <a:custGeom>
              <a:avLst/>
              <a:gdLst/>
              <a:ahLst/>
              <a:cxnLst/>
              <a:rect l="l" t="t" r="r" b="b"/>
              <a:pathLst>
                <a:path w="370" h="293" extrusionOk="0">
                  <a:moveTo>
                    <a:pt x="353" y="0"/>
                  </a:moveTo>
                  <a:cubicBezTo>
                    <a:pt x="353" y="0"/>
                    <a:pt x="257" y="49"/>
                    <a:pt x="161" y="129"/>
                  </a:cubicBezTo>
                  <a:cubicBezTo>
                    <a:pt x="64" y="209"/>
                    <a:pt x="0" y="289"/>
                    <a:pt x="16" y="289"/>
                  </a:cubicBezTo>
                  <a:cubicBezTo>
                    <a:pt x="18" y="291"/>
                    <a:pt x="21" y="292"/>
                    <a:pt x="26" y="292"/>
                  </a:cubicBezTo>
                  <a:cubicBezTo>
                    <a:pt x="53" y="292"/>
                    <a:pt x="125" y="247"/>
                    <a:pt x="209" y="177"/>
                  </a:cubicBezTo>
                  <a:cubicBezTo>
                    <a:pt x="305" y="97"/>
                    <a:pt x="369" y="16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2398080" y="4068058"/>
              <a:ext cx="20939" cy="3173"/>
            </a:xfrm>
            <a:custGeom>
              <a:avLst/>
              <a:gdLst/>
              <a:ahLst/>
              <a:cxnLst/>
              <a:rect l="l" t="t" r="r" b="b"/>
              <a:pathLst>
                <a:path w="627" h="95" extrusionOk="0">
                  <a:moveTo>
                    <a:pt x="0" y="1"/>
                  </a:moveTo>
                  <a:cubicBezTo>
                    <a:pt x="118" y="60"/>
                    <a:pt x="247" y="95"/>
                    <a:pt x="378" y="95"/>
                  </a:cubicBezTo>
                  <a:cubicBezTo>
                    <a:pt x="461" y="95"/>
                    <a:pt x="545" y="80"/>
                    <a:pt x="626" y="49"/>
                  </a:cubicBezTo>
                  <a:cubicBezTo>
                    <a:pt x="417" y="33"/>
                    <a:pt x="209" y="1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2429671" y="4074103"/>
              <a:ext cx="34330" cy="18634"/>
            </a:xfrm>
            <a:custGeom>
              <a:avLst/>
              <a:gdLst/>
              <a:ahLst/>
              <a:cxnLst/>
              <a:rect l="l" t="t" r="r" b="b"/>
              <a:pathLst>
                <a:path w="1028" h="558" extrusionOk="0">
                  <a:moveTo>
                    <a:pt x="658" y="61"/>
                  </a:moveTo>
                  <a:cubicBezTo>
                    <a:pt x="753" y="61"/>
                    <a:pt x="846" y="82"/>
                    <a:pt x="931" y="125"/>
                  </a:cubicBezTo>
                  <a:cubicBezTo>
                    <a:pt x="980" y="157"/>
                    <a:pt x="947" y="221"/>
                    <a:pt x="899" y="253"/>
                  </a:cubicBezTo>
                  <a:cubicBezTo>
                    <a:pt x="835" y="285"/>
                    <a:pt x="771" y="317"/>
                    <a:pt x="707" y="333"/>
                  </a:cubicBezTo>
                  <a:cubicBezTo>
                    <a:pt x="578" y="365"/>
                    <a:pt x="466" y="397"/>
                    <a:pt x="338" y="414"/>
                  </a:cubicBezTo>
                  <a:cubicBezTo>
                    <a:pt x="247" y="429"/>
                    <a:pt x="166" y="437"/>
                    <a:pt x="107" y="443"/>
                  </a:cubicBezTo>
                  <a:lnTo>
                    <a:pt x="107" y="443"/>
                  </a:lnTo>
                  <a:cubicBezTo>
                    <a:pt x="136" y="378"/>
                    <a:pt x="174" y="320"/>
                    <a:pt x="226" y="269"/>
                  </a:cubicBezTo>
                  <a:cubicBezTo>
                    <a:pt x="306" y="173"/>
                    <a:pt x="402" y="109"/>
                    <a:pt x="514" y="77"/>
                  </a:cubicBezTo>
                  <a:cubicBezTo>
                    <a:pt x="562" y="66"/>
                    <a:pt x="611" y="61"/>
                    <a:pt x="658" y="61"/>
                  </a:cubicBezTo>
                  <a:close/>
                  <a:moveTo>
                    <a:pt x="670" y="0"/>
                  </a:moveTo>
                  <a:cubicBezTo>
                    <a:pt x="487" y="0"/>
                    <a:pt x="307" y="82"/>
                    <a:pt x="193" y="237"/>
                  </a:cubicBezTo>
                  <a:cubicBezTo>
                    <a:pt x="133" y="297"/>
                    <a:pt x="101" y="371"/>
                    <a:pt x="71" y="446"/>
                  </a:cubicBezTo>
                  <a:lnTo>
                    <a:pt x="71" y="446"/>
                  </a:lnTo>
                  <a:cubicBezTo>
                    <a:pt x="27" y="451"/>
                    <a:pt x="1" y="455"/>
                    <a:pt x="1" y="462"/>
                  </a:cubicBezTo>
                  <a:lnTo>
                    <a:pt x="17" y="462"/>
                  </a:lnTo>
                  <a:cubicBezTo>
                    <a:pt x="33" y="464"/>
                    <a:pt x="49" y="466"/>
                    <a:pt x="65" y="468"/>
                  </a:cubicBezTo>
                  <a:lnTo>
                    <a:pt x="65" y="468"/>
                  </a:lnTo>
                  <a:cubicBezTo>
                    <a:pt x="63" y="498"/>
                    <a:pt x="50" y="528"/>
                    <a:pt x="65" y="558"/>
                  </a:cubicBezTo>
                  <a:cubicBezTo>
                    <a:pt x="74" y="528"/>
                    <a:pt x="84" y="498"/>
                    <a:pt x="95" y="470"/>
                  </a:cubicBezTo>
                  <a:lnTo>
                    <a:pt x="95" y="470"/>
                  </a:lnTo>
                  <a:cubicBezTo>
                    <a:pt x="125" y="473"/>
                    <a:pt x="155" y="474"/>
                    <a:pt x="185" y="474"/>
                  </a:cubicBezTo>
                  <a:cubicBezTo>
                    <a:pt x="242" y="474"/>
                    <a:pt x="298" y="470"/>
                    <a:pt x="354" y="462"/>
                  </a:cubicBezTo>
                  <a:cubicBezTo>
                    <a:pt x="482" y="446"/>
                    <a:pt x="595" y="430"/>
                    <a:pt x="723" y="397"/>
                  </a:cubicBezTo>
                  <a:cubicBezTo>
                    <a:pt x="787" y="381"/>
                    <a:pt x="867" y="349"/>
                    <a:pt x="931" y="317"/>
                  </a:cubicBezTo>
                  <a:cubicBezTo>
                    <a:pt x="964" y="285"/>
                    <a:pt x="996" y="253"/>
                    <a:pt x="1012" y="205"/>
                  </a:cubicBezTo>
                  <a:cubicBezTo>
                    <a:pt x="1028" y="157"/>
                    <a:pt x="1012" y="109"/>
                    <a:pt x="964" y="77"/>
                  </a:cubicBezTo>
                  <a:cubicBezTo>
                    <a:pt x="872" y="25"/>
                    <a:pt x="771" y="0"/>
                    <a:pt x="6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2417883" y="4067524"/>
              <a:ext cx="17198" cy="22542"/>
            </a:xfrm>
            <a:custGeom>
              <a:avLst/>
              <a:gdLst/>
              <a:ahLst/>
              <a:cxnLst/>
              <a:rect l="l" t="t" r="r" b="b"/>
              <a:pathLst>
                <a:path w="515" h="675" extrusionOk="0">
                  <a:moveTo>
                    <a:pt x="129" y="1"/>
                  </a:moveTo>
                  <a:cubicBezTo>
                    <a:pt x="49" y="17"/>
                    <a:pt x="1" y="81"/>
                    <a:pt x="17" y="161"/>
                  </a:cubicBezTo>
                  <a:cubicBezTo>
                    <a:pt x="33" y="209"/>
                    <a:pt x="49" y="258"/>
                    <a:pt x="65" y="306"/>
                  </a:cubicBezTo>
                  <a:cubicBezTo>
                    <a:pt x="113" y="386"/>
                    <a:pt x="161" y="466"/>
                    <a:pt x="226" y="530"/>
                  </a:cubicBezTo>
                  <a:cubicBezTo>
                    <a:pt x="274" y="578"/>
                    <a:pt x="338" y="643"/>
                    <a:pt x="418" y="659"/>
                  </a:cubicBezTo>
                  <a:cubicBezTo>
                    <a:pt x="434" y="659"/>
                    <a:pt x="354" y="611"/>
                    <a:pt x="258" y="498"/>
                  </a:cubicBezTo>
                  <a:cubicBezTo>
                    <a:pt x="210" y="434"/>
                    <a:pt x="161" y="354"/>
                    <a:pt x="129" y="290"/>
                  </a:cubicBezTo>
                  <a:cubicBezTo>
                    <a:pt x="81" y="209"/>
                    <a:pt x="49" y="81"/>
                    <a:pt x="129" y="65"/>
                  </a:cubicBezTo>
                  <a:cubicBezTo>
                    <a:pt x="226" y="65"/>
                    <a:pt x="306" y="145"/>
                    <a:pt x="354" y="209"/>
                  </a:cubicBezTo>
                  <a:cubicBezTo>
                    <a:pt x="402" y="290"/>
                    <a:pt x="434" y="354"/>
                    <a:pt x="450" y="450"/>
                  </a:cubicBezTo>
                  <a:cubicBezTo>
                    <a:pt x="450" y="514"/>
                    <a:pt x="450" y="594"/>
                    <a:pt x="450" y="675"/>
                  </a:cubicBezTo>
                  <a:cubicBezTo>
                    <a:pt x="498" y="594"/>
                    <a:pt x="514" y="514"/>
                    <a:pt x="498" y="434"/>
                  </a:cubicBezTo>
                  <a:cubicBezTo>
                    <a:pt x="482" y="354"/>
                    <a:pt x="450" y="258"/>
                    <a:pt x="402" y="177"/>
                  </a:cubicBezTo>
                  <a:cubicBezTo>
                    <a:pt x="354" y="81"/>
                    <a:pt x="242" y="17"/>
                    <a:pt x="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2241090" y="4071965"/>
              <a:ext cx="61647" cy="52931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241" y="0"/>
                  </a:moveTo>
                  <a:cubicBezTo>
                    <a:pt x="193" y="0"/>
                    <a:pt x="145" y="4"/>
                    <a:pt x="97" y="12"/>
                  </a:cubicBezTo>
                  <a:cubicBezTo>
                    <a:pt x="65" y="12"/>
                    <a:pt x="33" y="12"/>
                    <a:pt x="1" y="28"/>
                  </a:cubicBezTo>
                  <a:cubicBezTo>
                    <a:pt x="1" y="44"/>
                    <a:pt x="145" y="28"/>
                    <a:pt x="386" y="60"/>
                  </a:cubicBezTo>
                  <a:cubicBezTo>
                    <a:pt x="1027" y="141"/>
                    <a:pt x="1557" y="590"/>
                    <a:pt x="1749" y="1199"/>
                  </a:cubicBezTo>
                  <a:cubicBezTo>
                    <a:pt x="1830" y="1440"/>
                    <a:pt x="1830" y="1585"/>
                    <a:pt x="1846" y="1585"/>
                  </a:cubicBezTo>
                  <a:cubicBezTo>
                    <a:pt x="1846" y="1552"/>
                    <a:pt x="1846" y="1520"/>
                    <a:pt x="1846" y="1472"/>
                  </a:cubicBezTo>
                  <a:cubicBezTo>
                    <a:pt x="1846" y="1376"/>
                    <a:pt x="1830" y="1280"/>
                    <a:pt x="1798" y="1183"/>
                  </a:cubicBezTo>
                  <a:cubicBezTo>
                    <a:pt x="1621" y="542"/>
                    <a:pt x="1060" y="76"/>
                    <a:pt x="386" y="12"/>
                  </a:cubicBezTo>
                  <a:cubicBezTo>
                    <a:pt x="338" y="4"/>
                    <a:pt x="289" y="0"/>
                    <a:pt x="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2257687" y="3999498"/>
              <a:ext cx="4341" cy="72901"/>
            </a:xfrm>
            <a:custGeom>
              <a:avLst/>
              <a:gdLst/>
              <a:ahLst/>
              <a:cxnLst/>
              <a:rect l="l" t="t" r="r" b="b"/>
              <a:pathLst>
                <a:path w="130" h="2183" extrusionOk="0">
                  <a:moveTo>
                    <a:pt x="113" y="0"/>
                  </a:moveTo>
                  <a:lnTo>
                    <a:pt x="113" y="0"/>
                  </a:lnTo>
                  <a:cubicBezTo>
                    <a:pt x="33" y="722"/>
                    <a:pt x="1" y="1460"/>
                    <a:pt x="17" y="2182"/>
                  </a:cubicBezTo>
                  <a:cubicBezTo>
                    <a:pt x="65" y="1829"/>
                    <a:pt x="97" y="1460"/>
                    <a:pt x="97" y="1091"/>
                  </a:cubicBezTo>
                  <a:cubicBezTo>
                    <a:pt x="129" y="738"/>
                    <a:pt x="129" y="369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2325746" y="4109167"/>
              <a:ext cx="51996" cy="3473"/>
            </a:xfrm>
            <a:custGeom>
              <a:avLst/>
              <a:gdLst/>
              <a:ahLst/>
              <a:cxnLst/>
              <a:rect l="l" t="t" r="r" b="b"/>
              <a:pathLst>
                <a:path w="1557" h="104" extrusionOk="0">
                  <a:moveTo>
                    <a:pt x="37" y="1"/>
                  </a:moveTo>
                  <a:cubicBezTo>
                    <a:pt x="13" y="1"/>
                    <a:pt x="1" y="2"/>
                    <a:pt x="1" y="5"/>
                  </a:cubicBezTo>
                  <a:cubicBezTo>
                    <a:pt x="300" y="71"/>
                    <a:pt x="605" y="104"/>
                    <a:pt x="909" y="104"/>
                  </a:cubicBezTo>
                  <a:cubicBezTo>
                    <a:pt x="1126" y="104"/>
                    <a:pt x="1343" y="87"/>
                    <a:pt x="1557" y="53"/>
                  </a:cubicBezTo>
                  <a:cubicBezTo>
                    <a:pt x="1557" y="45"/>
                    <a:pt x="1468" y="45"/>
                    <a:pt x="1326" y="45"/>
                  </a:cubicBezTo>
                  <a:cubicBezTo>
                    <a:pt x="1184" y="45"/>
                    <a:pt x="987" y="45"/>
                    <a:pt x="771" y="37"/>
                  </a:cubicBezTo>
                  <a:cubicBezTo>
                    <a:pt x="433" y="24"/>
                    <a:pt x="138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2290381" y="4108165"/>
              <a:ext cx="5944" cy="10286"/>
            </a:xfrm>
            <a:custGeom>
              <a:avLst/>
              <a:gdLst/>
              <a:ahLst/>
              <a:cxnLst/>
              <a:rect l="l" t="t" r="r" b="b"/>
              <a:pathLst>
                <a:path w="178" h="308" extrusionOk="0">
                  <a:moveTo>
                    <a:pt x="25" y="0"/>
                  </a:moveTo>
                  <a:cubicBezTo>
                    <a:pt x="22" y="0"/>
                    <a:pt x="19" y="1"/>
                    <a:pt x="17" y="3"/>
                  </a:cubicBezTo>
                  <a:cubicBezTo>
                    <a:pt x="1" y="19"/>
                    <a:pt x="49" y="83"/>
                    <a:pt x="81" y="164"/>
                  </a:cubicBezTo>
                  <a:cubicBezTo>
                    <a:pt x="113" y="244"/>
                    <a:pt x="129" y="308"/>
                    <a:pt x="145" y="308"/>
                  </a:cubicBezTo>
                  <a:cubicBezTo>
                    <a:pt x="161" y="308"/>
                    <a:pt x="177" y="228"/>
                    <a:pt x="129" y="132"/>
                  </a:cubicBezTo>
                  <a:cubicBezTo>
                    <a:pt x="101" y="47"/>
                    <a:pt x="4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2277524" y="4091501"/>
              <a:ext cx="7547" cy="7147"/>
            </a:xfrm>
            <a:custGeom>
              <a:avLst/>
              <a:gdLst/>
              <a:ahLst/>
              <a:cxnLst/>
              <a:rect l="l" t="t" r="r" b="b"/>
              <a:pathLst>
                <a:path w="226" h="214" extrusionOk="0">
                  <a:moveTo>
                    <a:pt x="28" y="1"/>
                  </a:moveTo>
                  <a:cubicBezTo>
                    <a:pt x="23" y="1"/>
                    <a:pt x="19" y="2"/>
                    <a:pt x="17" y="5"/>
                  </a:cubicBezTo>
                  <a:cubicBezTo>
                    <a:pt x="1" y="21"/>
                    <a:pt x="33" y="69"/>
                    <a:pt x="97" y="133"/>
                  </a:cubicBezTo>
                  <a:cubicBezTo>
                    <a:pt x="145" y="181"/>
                    <a:pt x="193" y="213"/>
                    <a:pt x="209" y="213"/>
                  </a:cubicBezTo>
                  <a:cubicBezTo>
                    <a:pt x="225" y="197"/>
                    <a:pt x="193" y="133"/>
                    <a:pt x="145" y="85"/>
                  </a:cubicBezTo>
                  <a:cubicBezTo>
                    <a:pt x="92" y="32"/>
                    <a:pt x="50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2259490" y="4082618"/>
              <a:ext cx="10553" cy="4876"/>
            </a:xfrm>
            <a:custGeom>
              <a:avLst/>
              <a:gdLst/>
              <a:ahLst/>
              <a:cxnLst/>
              <a:rect l="l" t="t" r="r" b="b"/>
              <a:pathLst>
                <a:path w="316" h="146" extrusionOk="0">
                  <a:moveTo>
                    <a:pt x="89" y="0"/>
                  </a:moveTo>
                  <a:cubicBezTo>
                    <a:pt x="35" y="0"/>
                    <a:pt x="0" y="19"/>
                    <a:pt x="11" y="30"/>
                  </a:cubicBezTo>
                  <a:cubicBezTo>
                    <a:pt x="11" y="46"/>
                    <a:pt x="75" y="46"/>
                    <a:pt x="156" y="78"/>
                  </a:cubicBezTo>
                  <a:cubicBezTo>
                    <a:pt x="225" y="106"/>
                    <a:pt x="270" y="146"/>
                    <a:pt x="292" y="146"/>
                  </a:cubicBezTo>
                  <a:cubicBezTo>
                    <a:pt x="295" y="146"/>
                    <a:pt x="298" y="145"/>
                    <a:pt x="300" y="142"/>
                  </a:cubicBezTo>
                  <a:cubicBezTo>
                    <a:pt x="316" y="126"/>
                    <a:pt x="268" y="46"/>
                    <a:pt x="172" y="14"/>
                  </a:cubicBezTo>
                  <a:cubicBezTo>
                    <a:pt x="142" y="4"/>
                    <a:pt x="113" y="0"/>
                    <a:pt x="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2245932" y="4079446"/>
              <a:ext cx="5911" cy="3006"/>
            </a:xfrm>
            <a:custGeom>
              <a:avLst/>
              <a:gdLst/>
              <a:ahLst/>
              <a:cxnLst/>
              <a:rect l="l" t="t" r="r" b="b"/>
              <a:pathLst>
                <a:path w="177" h="90" extrusionOk="0">
                  <a:moveTo>
                    <a:pt x="44" y="1"/>
                  </a:moveTo>
                  <a:cubicBezTo>
                    <a:pt x="28" y="1"/>
                    <a:pt x="16" y="5"/>
                    <a:pt x="16" y="13"/>
                  </a:cubicBezTo>
                  <a:cubicBezTo>
                    <a:pt x="0" y="29"/>
                    <a:pt x="32" y="61"/>
                    <a:pt x="80" y="77"/>
                  </a:cubicBezTo>
                  <a:cubicBezTo>
                    <a:pt x="104" y="85"/>
                    <a:pt x="124" y="89"/>
                    <a:pt x="140" y="89"/>
                  </a:cubicBezTo>
                  <a:cubicBezTo>
                    <a:pt x="156" y="89"/>
                    <a:pt x="168" y="85"/>
                    <a:pt x="177" y="77"/>
                  </a:cubicBezTo>
                  <a:cubicBezTo>
                    <a:pt x="177" y="61"/>
                    <a:pt x="144" y="29"/>
                    <a:pt x="96" y="13"/>
                  </a:cubicBezTo>
                  <a:cubicBezTo>
                    <a:pt x="80" y="5"/>
                    <a:pt x="60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2722746" y="3417657"/>
              <a:ext cx="332314" cy="202006"/>
            </a:xfrm>
            <a:custGeom>
              <a:avLst/>
              <a:gdLst/>
              <a:ahLst/>
              <a:cxnLst/>
              <a:rect l="l" t="t" r="r" b="b"/>
              <a:pathLst>
                <a:path w="9951" h="6049" extrusionOk="0">
                  <a:moveTo>
                    <a:pt x="4814" y="0"/>
                  </a:moveTo>
                  <a:lnTo>
                    <a:pt x="1" y="2294"/>
                  </a:lnTo>
                  <a:lnTo>
                    <a:pt x="1765" y="6049"/>
                  </a:lnTo>
                  <a:lnTo>
                    <a:pt x="2070" y="5936"/>
                  </a:lnTo>
                  <a:cubicBezTo>
                    <a:pt x="3434" y="5375"/>
                    <a:pt x="8953" y="3000"/>
                    <a:pt x="9723" y="2311"/>
                  </a:cubicBezTo>
                  <a:cubicBezTo>
                    <a:pt x="9951" y="2100"/>
                    <a:pt x="9781" y="2024"/>
                    <a:pt x="9413" y="2024"/>
                  </a:cubicBezTo>
                  <a:cubicBezTo>
                    <a:pt x="8434" y="2024"/>
                    <a:pt x="6049" y="2567"/>
                    <a:pt x="6049" y="2567"/>
                  </a:cubicBezTo>
                  <a:lnTo>
                    <a:pt x="481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2759714" y="3564795"/>
              <a:ext cx="79881" cy="52731"/>
            </a:xfrm>
            <a:custGeom>
              <a:avLst/>
              <a:gdLst/>
              <a:ahLst/>
              <a:cxnLst/>
              <a:rect l="l" t="t" r="r" b="b"/>
              <a:pathLst>
                <a:path w="2392" h="1579" extrusionOk="0">
                  <a:moveTo>
                    <a:pt x="858" y="0"/>
                  </a:moveTo>
                  <a:cubicBezTo>
                    <a:pt x="559" y="0"/>
                    <a:pt x="261" y="79"/>
                    <a:pt x="1" y="231"/>
                  </a:cubicBezTo>
                  <a:lnTo>
                    <a:pt x="642" y="1578"/>
                  </a:lnTo>
                  <a:lnTo>
                    <a:pt x="2391" y="776"/>
                  </a:lnTo>
                  <a:cubicBezTo>
                    <a:pt x="2118" y="407"/>
                    <a:pt x="1733" y="151"/>
                    <a:pt x="1284" y="54"/>
                  </a:cubicBezTo>
                  <a:cubicBezTo>
                    <a:pt x="1144" y="18"/>
                    <a:pt x="1001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2780619" y="3485282"/>
              <a:ext cx="271935" cy="134381"/>
            </a:xfrm>
            <a:custGeom>
              <a:avLst/>
              <a:gdLst/>
              <a:ahLst/>
              <a:cxnLst/>
              <a:rect l="l" t="t" r="r" b="b"/>
              <a:pathLst>
                <a:path w="8143" h="4024" extrusionOk="0">
                  <a:moveTo>
                    <a:pt x="7659" y="1"/>
                  </a:moveTo>
                  <a:cubicBezTo>
                    <a:pt x="7195" y="1"/>
                    <a:pt x="6546" y="109"/>
                    <a:pt x="6546" y="109"/>
                  </a:cubicBezTo>
                  <a:cubicBezTo>
                    <a:pt x="6273" y="253"/>
                    <a:pt x="6418" y="927"/>
                    <a:pt x="6418" y="927"/>
                  </a:cubicBezTo>
                  <a:lnTo>
                    <a:pt x="0" y="3911"/>
                  </a:lnTo>
                  <a:lnTo>
                    <a:pt x="32" y="4024"/>
                  </a:lnTo>
                  <a:cubicBezTo>
                    <a:pt x="2551" y="3093"/>
                    <a:pt x="8054" y="478"/>
                    <a:pt x="8118" y="157"/>
                  </a:cubicBezTo>
                  <a:cubicBezTo>
                    <a:pt x="8142" y="38"/>
                    <a:pt x="7933" y="1"/>
                    <a:pt x="7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2777948" y="3487820"/>
              <a:ext cx="272203" cy="129172"/>
            </a:xfrm>
            <a:custGeom>
              <a:avLst/>
              <a:gdLst/>
              <a:ahLst/>
              <a:cxnLst/>
              <a:rect l="l" t="t" r="r" b="b"/>
              <a:pathLst>
                <a:path w="8151" h="3868" extrusionOk="0">
                  <a:moveTo>
                    <a:pt x="8150" y="1"/>
                  </a:moveTo>
                  <a:cubicBezTo>
                    <a:pt x="8134" y="17"/>
                    <a:pt x="8102" y="17"/>
                    <a:pt x="8070" y="33"/>
                  </a:cubicBezTo>
                  <a:cubicBezTo>
                    <a:pt x="8006" y="81"/>
                    <a:pt x="7926" y="113"/>
                    <a:pt x="7829" y="161"/>
                  </a:cubicBezTo>
                  <a:cubicBezTo>
                    <a:pt x="7605" y="274"/>
                    <a:pt x="7316" y="418"/>
                    <a:pt x="6963" y="595"/>
                  </a:cubicBezTo>
                  <a:cubicBezTo>
                    <a:pt x="6241" y="948"/>
                    <a:pt x="5230" y="1461"/>
                    <a:pt x="4107" y="1990"/>
                  </a:cubicBezTo>
                  <a:cubicBezTo>
                    <a:pt x="2968" y="2520"/>
                    <a:pt x="1941" y="2985"/>
                    <a:pt x="1203" y="3322"/>
                  </a:cubicBezTo>
                  <a:cubicBezTo>
                    <a:pt x="850" y="3482"/>
                    <a:pt x="562" y="3611"/>
                    <a:pt x="321" y="3723"/>
                  </a:cubicBezTo>
                  <a:lnTo>
                    <a:pt x="80" y="3835"/>
                  </a:lnTo>
                  <a:cubicBezTo>
                    <a:pt x="161" y="3819"/>
                    <a:pt x="241" y="3787"/>
                    <a:pt x="321" y="3739"/>
                  </a:cubicBezTo>
                  <a:cubicBezTo>
                    <a:pt x="578" y="3643"/>
                    <a:pt x="867" y="3514"/>
                    <a:pt x="1219" y="3370"/>
                  </a:cubicBezTo>
                  <a:cubicBezTo>
                    <a:pt x="1974" y="3049"/>
                    <a:pt x="3000" y="2584"/>
                    <a:pt x="4123" y="2054"/>
                  </a:cubicBezTo>
                  <a:cubicBezTo>
                    <a:pt x="5246" y="1509"/>
                    <a:pt x="6257" y="1012"/>
                    <a:pt x="6995" y="627"/>
                  </a:cubicBezTo>
                  <a:cubicBezTo>
                    <a:pt x="7332" y="450"/>
                    <a:pt x="7621" y="306"/>
                    <a:pt x="7845" y="177"/>
                  </a:cubicBezTo>
                  <a:cubicBezTo>
                    <a:pt x="7926" y="129"/>
                    <a:pt x="8006" y="97"/>
                    <a:pt x="8086" y="49"/>
                  </a:cubicBezTo>
                  <a:cubicBezTo>
                    <a:pt x="8102" y="33"/>
                    <a:pt x="8134" y="17"/>
                    <a:pt x="8150" y="1"/>
                  </a:cubicBezTo>
                  <a:close/>
                  <a:moveTo>
                    <a:pt x="80" y="3835"/>
                  </a:moveTo>
                  <a:cubicBezTo>
                    <a:pt x="48" y="3835"/>
                    <a:pt x="16" y="3851"/>
                    <a:pt x="0" y="3867"/>
                  </a:cubicBezTo>
                  <a:cubicBezTo>
                    <a:pt x="32" y="3867"/>
                    <a:pt x="48" y="3851"/>
                    <a:pt x="80" y="38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2990640" y="3486217"/>
              <a:ext cx="9150" cy="32727"/>
            </a:xfrm>
            <a:custGeom>
              <a:avLst/>
              <a:gdLst/>
              <a:ahLst/>
              <a:cxnLst/>
              <a:rect l="l" t="t" r="r" b="b"/>
              <a:pathLst>
                <a:path w="274" h="980" extrusionOk="0">
                  <a:moveTo>
                    <a:pt x="273" y="1"/>
                  </a:moveTo>
                  <a:cubicBezTo>
                    <a:pt x="33" y="274"/>
                    <a:pt x="0" y="659"/>
                    <a:pt x="161" y="979"/>
                  </a:cubicBezTo>
                  <a:cubicBezTo>
                    <a:pt x="81" y="643"/>
                    <a:pt x="129" y="306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2936540" y="3499608"/>
              <a:ext cx="3774" cy="17733"/>
            </a:xfrm>
            <a:custGeom>
              <a:avLst/>
              <a:gdLst/>
              <a:ahLst/>
              <a:cxnLst/>
              <a:rect l="l" t="t" r="r" b="b"/>
              <a:pathLst>
                <a:path w="113" h="531" extrusionOk="0">
                  <a:moveTo>
                    <a:pt x="96" y="1"/>
                  </a:moveTo>
                  <a:cubicBezTo>
                    <a:pt x="48" y="81"/>
                    <a:pt x="32" y="177"/>
                    <a:pt x="32" y="258"/>
                  </a:cubicBezTo>
                  <a:cubicBezTo>
                    <a:pt x="0" y="354"/>
                    <a:pt x="0" y="434"/>
                    <a:pt x="32" y="530"/>
                  </a:cubicBezTo>
                  <a:cubicBezTo>
                    <a:pt x="96" y="370"/>
                    <a:pt x="112" y="177"/>
                    <a:pt x="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2920444" y="3502848"/>
              <a:ext cx="7013" cy="13959"/>
            </a:xfrm>
            <a:custGeom>
              <a:avLst/>
              <a:gdLst/>
              <a:ahLst/>
              <a:cxnLst/>
              <a:rect l="l" t="t" r="r" b="b"/>
              <a:pathLst>
                <a:path w="210" h="418" extrusionOk="0">
                  <a:moveTo>
                    <a:pt x="193" y="0"/>
                  </a:moveTo>
                  <a:cubicBezTo>
                    <a:pt x="177" y="0"/>
                    <a:pt x="129" y="80"/>
                    <a:pt x="81" y="193"/>
                  </a:cubicBezTo>
                  <a:cubicBezTo>
                    <a:pt x="33" y="305"/>
                    <a:pt x="1" y="401"/>
                    <a:pt x="17" y="417"/>
                  </a:cubicBezTo>
                  <a:cubicBezTo>
                    <a:pt x="33" y="417"/>
                    <a:pt x="97" y="337"/>
                    <a:pt x="145" y="225"/>
                  </a:cubicBezTo>
                  <a:cubicBezTo>
                    <a:pt x="177" y="96"/>
                    <a:pt x="209" y="0"/>
                    <a:pt x="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1"/>
            <p:cNvSpPr/>
            <p:nvPr/>
          </p:nvSpPr>
          <p:spPr>
            <a:xfrm>
              <a:off x="2905450" y="3497471"/>
              <a:ext cx="17165" cy="8082"/>
            </a:xfrm>
            <a:custGeom>
              <a:avLst/>
              <a:gdLst/>
              <a:ahLst/>
              <a:cxnLst/>
              <a:rect l="l" t="t" r="r" b="b"/>
              <a:pathLst>
                <a:path w="514" h="242" extrusionOk="0">
                  <a:moveTo>
                    <a:pt x="514" y="1"/>
                  </a:moveTo>
                  <a:lnTo>
                    <a:pt x="514" y="1"/>
                  </a:lnTo>
                  <a:cubicBezTo>
                    <a:pt x="418" y="17"/>
                    <a:pt x="321" y="49"/>
                    <a:pt x="241" y="97"/>
                  </a:cubicBezTo>
                  <a:cubicBezTo>
                    <a:pt x="113" y="161"/>
                    <a:pt x="1" y="225"/>
                    <a:pt x="17" y="241"/>
                  </a:cubicBezTo>
                  <a:cubicBezTo>
                    <a:pt x="97" y="225"/>
                    <a:pt x="193" y="193"/>
                    <a:pt x="273" y="145"/>
                  </a:cubicBezTo>
                  <a:cubicBezTo>
                    <a:pt x="418" y="81"/>
                    <a:pt x="514" y="17"/>
                    <a:pt x="5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1"/>
            <p:cNvSpPr/>
            <p:nvPr/>
          </p:nvSpPr>
          <p:spPr>
            <a:xfrm>
              <a:off x="2897936" y="3488354"/>
              <a:ext cx="19336" cy="7614"/>
            </a:xfrm>
            <a:custGeom>
              <a:avLst/>
              <a:gdLst/>
              <a:ahLst/>
              <a:cxnLst/>
              <a:rect l="l" t="t" r="r" b="b"/>
              <a:pathLst>
                <a:path w="579" h="228" extrusionOk="0">
                  <a:moveTo>
                    <a:pt x="578" y="1"/>
                  </a:moveTo>
                  <a:lnTo>
                    <a:pt x="578" y="1"/>
                  </a:lnTo>
                  <a:cubicBezTo>
                    <a:pt x="386" y="81"/>
                    <a:pt x="193" y="161"/>
                    <a:pt x="1" y="226"/>
                  </a:cubicBezTo>
                  <a:cubicBezTo>
                    <a:pt x="18" y="227"/>
                    <a:pt x="36" y="228"/>
                    <a:pt x="54" y="228"/>
                  </a:cubicBezTo>
                  <a:cubicBezTo>
                    <a:pt x="247" y="228"/>
                    <a:pt x="446" y="148"/>
                    <a:pt x="5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2935973" y="3474429"/>
              <a:ext cx="26850" cy="28453"/>
            </a:xfrm>
            <a:custGeom>
              <a:avLst/>
              <a:gdLst/>
              <a:ahLst/>
              <a:cxnLst/>
              <a:rect l="l" t="t" r="r" b="b"/>
              <a:pathLst>
                <a:path w="804" h="852" extrusionOk="0">
                  <a:moveTo>
                    <a:pt x="675" y="65"/>
                  </a:moveTo>
                  <a:cubicBezTo>
                    <a:pt x="739" y="81"/>
                    <a:pt x="755" y="145"/>
                    <a:pt x="707" y="209"/>
                  </a:cubicBezTo>
                  <a:cubicBezTo>
                    <a:pt x="675" y="274"/>
                    <a:pt x="627" y="322"/>
                    <a:pt x="563" y="370"/>
                  </a:cubicBezTo>
                  <a:cubicBezTo>
                    <a:pt x="482" y="450"/>
                    <a:pt x="386" y="530"/>
                    <a:pt x="290" y="594"/>
                  </a:cubicBezTo>
                  <a:cubicBezTo>
                    <a:pt x="206" y="655"/>
                    <a:pt x="137" y="698"/>
                    <a:pt x="87" y="728"/>
                  </a:cubicBezTo>
                  <a:lnTo>
                    <a:pt x="87" y="728"/>
                  </a:lnTo>
                  <a:cubicBezTo>
                    <a:pt x="85" y="657"/>
                    <a:pt x="93" y="586"/>
                    <a:pt x="113" y="514"/>
                  </a:cubicBezTo>
                  <a:cubicBezTo>
                    <a:pt x="145" y="402"/>
                    <a:pt x="210" y="306"/>
                    <a:pt x="290" y="225"/>
                  </a:cubicBezTo>
                  <a:cubicBezTo>
                    <a:pt x="386" y="129"/>
                    <a:pt x="530" y="65"/>
                    <a:pt x="675" y="65"/>
                  </a:cubicBezTo>
                  <a:close/>
                  <a:moveTo>
                    <a:pt x="691" y="1"/>
                  </a:moveTo>
                  <a:cubicBezTo>
                    <a:pt x="386" y="1"/>
                    <a:pt x="129" y="209"/>
                    <a:pt x="65" y="514"/>
                  </a:cubicBezTo>
                  <a:cubicBezTo>
                    <a:pt x="50" y="590"/>
                    <a:pt x="49" y="667"/>
                    <a:pt x="63" y="743"/>
                  </a:cubicBezTo>
                  <a:lnTo>
                    <a:pt x="63" y="743"/>
                  </a:lnTo>
                  <a:cubicBezTo>
                    <a:pt x="23" y="766"/>
                    <a:pt x="1" y="780"/>
                    <a:pt x="1" y="787"/>
                  </a:cubicBezTo>
                  <a:cubicBezTo>
                    <a:pt x="23" y="781"/>
                    <a:pt x="44" y="774"/>
                    <a:pt x="66" y="767"/>
                  </a:cubicBezTo>
                  <a:lnTo>
                    <a:pt x="66" y="767"/>
                  </a:lnTo>
                  <a:cubicBezTo>
                    <a:pt x="69" y="795"/>
                    <a:pt x="83" y="823"/>
                    <a:pt x="97" y="851"/>
                  </a:cubicBezTo>
                  <a:cubicBezTo>
                    <a:pt x="93" y="820"/>
                    <a:pt x="90" y="790"/>
                    <a:pt x="88" y="759"/>
                  </a:cubicBezTo>
                  <a:lnTo>
                    <a:pt x="88" y="759"/>
                  </a:lnTo>
                  <a:cubicBezTo>
                    <a:pt x="170" y="729"/>
                    <a:pt x="251" y="690"/>
                    <a:pt x="322" y="643"/>
                  </a:cubicBezTo>
                  <a:cubicBezTo>
                    <a:pt x="418" y="578"/>
                    <a:pt x="514" y="498"/>
                    <a:pt x="611" y="402"/>
                  </a:cubicBezTo>
                  <a:cubicBezTo>
                    <a:pt x="659" y="354"/>
                    <a:pt x="723" y="306"/>
                    <a:pt x="755" y="242"/>
                  </a:cubicBezTo>
                  <a:cubicBezTo>
                    <a:pt x="787" y="209"/>
                    <a:pt x="803" y="161"/>
                    <a:pt x="787" y="113"/>
                  </a:cubicBezTo>
                  <a:cubicBezTo>
                    <a:pt x="787" y="65"/>
                    <a:pt x="739" y="17"/>
                    <a:pt x="6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2917238" y="3483679"/>
              <a:ext cx="22007" cy="16497"/>
            </a:xfrm>
            <a:custGeom>
              <a:avLst/>
              <a:gdLst/>
              <a:ahLst/>
              <a:cxnLst/>
              <a:rect l="l" t="t" r="r" b="b"/>
              <a:pathLst>
                <a:path w="659" h="494" extrusionOk="0">
                  <a:moveTo>
                    <a:pt x="202" y="1"/>
                  </a:moveTo>
                  <a:cubicBezTo>
                    <a:pt x="156" y="1"/>
                    <a:pt x="109" y="10"/>
                    <a:pt x="65" y="29"/>
                  </a:cubicBezTo>
                  <a:cubicBezTo>
                    <a:pt x="0" y="77"/>
                    <a:pt x="0" y="157"/>
                    <a:pt x="33" y="221"/>
                  </a:cubicBezTo>
                  <a:cubicBezTo>
                    <a:pt x="65" y="269"/>
                    <a:pt x="113" y="301"/>
                    <a:pt x="161" y="334"/>
                  </a:cubicBezTo>
                  <a:cubicBezTo>
                    <a:pt x="225" y="382"/>
                    <a:pt x="305" y="430"/>
                    <a:pt x="386" y="446"/>
                  </a:cubicBezTo>
                  <a:cubicBezTo>
                    <a:pt x="466" y="478"/>
                    <a:pt x="546" y="494"/>
                    <a:pt x="626" y="494"/>
                  </a:cubicBezTo>
                  <a:cubicBezTo>
                    <a:pt x="626" y="478"/>
                    <a:pt x="546" y="462"/>
                    <a:pt x="402" y="414"/>
                  </a:cubicBezTo>
                  <a:cubicBezTo>
                    <a:pt x="337" y="382"/>
                    <a:pt x="257" y="334"/>
                    <a:pt x="193" y="285"/>
                  </a:cubicBezTo>
                  <a:cubicBezTo>
                    <a:pt x="113" y="237"/>
                    <a:pt x="33" y="141"/>
                    <a:pt x="97" y="93"/>
                  </a:cubicBezTo>
                  <a:cubicBezTo>
                    <a:pt x="137" y="80"/>
                    <a:pt x="176" y="72"/>
                    <a:pt x="215" y="72"/>
                  </a:cubicBezTo>
                  <a:cubicBezTo>
                    <a:pt x="270" y="72"/>
                    <a:pt x="322" y="87"/>
                    <a:pt x="369" y="125"/>
                  </a:cubicBezTo>
                  <a:cubicBezTo>
                    <a:pt x="434" y="157"/>
                    <a:pt x="498" y="221"/>
                    <a:pt x="546" y="285"/>
                  </a:cubicBezTo>
                  <a:cubicBezTo>
                    <a:pt x="594" y="350"/>
                    <a:pt x="626" y="414"/>
                    <a:pt x="658" y="478"/>
                  </a:cubicBezTo>
                  <a:cubicBezTo>
                    <a:pt x="658" y="398"/>
                    <a:pt x="642" y="317"/>
                    <a:pt x="594" y="253"/>
                  </a:cubicBezTo>
                  <a:cubicBezTo>
                    <a:pt x="546" y="173"/>
                    <a:pt x="482" y="109"/>
                    <a:pt x="402" y="61"/>
                  </a:cubicBezTo>
                  <a:cubicBezTo>
                    <a:pt x="343" y="22"/>
                    <a:pt x="273" y="1"/>
                    <a:pt x="2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2760248" y="3561322"/>
              <a:ext cx="78812" cy="28887"/>
            </a:xfrm>
            <a:custGeom>
              <a:avLst/>
              <a:gdLst/>
              <a:ahLst/>
              <a:cxnLst/>
              <a:rect l="l" t="t" r="r" b="b"/>
              <a:pathLst>
                <a:path w="2360" h="865" extrusionOk="0">
                  <a:moveTo>
                    <a:pt x="932" y="0"/>
                  </a:moveTo>
                  <a:cubicBezTo>
                    <a:pt x="732" y="0"/>
                    <a:pt x="530" y="36"/>
                    <a:pt x="338" y="110"/>
                  </a:cubicBezTo>
                  <a:cubicBezTo>
                    <a:pt x="257" y="142"/>
                    <a:pt x="161" y="190"/>
                    <a:pt x="81" y="239"/>
                  </a:cubicBezTo>
                  <a:cubicBezTo>
                    <a:pt x="33" y="287"/>
                    <a:pt x="1" y="303"/>
                    <a:pt x="1" y="303"/>
                  </a:cubicBezTo>
                  <a:cubicBezTo>
                    <a:pt x="1" y="304"/>
                    <a:pt x="2" y="305"/>
                    <a:pt x="4" y="305"/>
                  </a:cubicBezTo>
                  <a:cubicBezTo>
                    <a:pt x="24" y="305"/>
                    <a:pt x="149" y="232"/>
                    <a:pt x="354" y="158"/>
                  </a:cubicBezTo>
                  <a:cubicBezTo>
                    <a:pt x="536" y="96"/>
                    <a:pt x="726" y="65"/>
                    <a:pt x="915" y="65"/>
                  </a:cubicBezTo>
                  <a:cubicBezTo>
                    <a:pt x="1355" y="65"/>
                    <a:pt x="1788" y="234"/>
                    <a:pt x="2102" y="559"/>
                  </a:cubicBezTo>
                  <a:cubicBezTo>
                    <a:pt x="2263" y="736"/>
                    <a:pt x="2343" y="864"/>
                    <a:pt x="2359" y="864"/>
                  </a:cubicBezTo>
                  <a:cubicBezTo>
                    <a:pt x="2343" y="816"/>
                    <a:pt x="2327" y="784"/>
                    <a:pt x="2311" y="768"/>
                  </a:cubicBezTo>
                  <a:cubicBezTo>
                    <a:pt x="2263" y="672"/>
                    <a:pt x="2199" y="591"/>
                    <a:pt x="2135" y="527"/>
                  </a:cubicBezTo>
                  <a:cubicBezTo>
                    <a:pt x="1823" y="183"/>
                    <a:pt x="1382" y="0"/>
                    <a:pt x="9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2745254" y="3496937"/>
              <a:ext cx="30556" cy="66489"/>
            </a:xfrm>
            <a:custGeom>
              <a:avLst/>
              <a:gdLst/>
              <a:ahLst/>
              <a:cxnLst/>
              <a:rect l="l" t="t" r="r" b="b"/>
              <a:pathLst>
                <a:path w="915" h="1991" extrusionOk="0">
                  <a:moveTo>
                    <a:pt x="1" y="1"/>
                  </a:moveTo>
                  <a:lnTo>
                    <a:pt x="1" y="1"/>
                  </a:lnTo>
                  <a:cubicBezTo>
                    <a:pt x="257" y="675"/>
                    <a:pt x="562" y="1348"/>
                    <a:pt x="915" y="1990"/>
                  </a:cubicBezTo>
                  <a:cubicBezTo>
                    <a:pt x="787" y="1637"/>
                    <a:pt x="642" y="1300"/>
                    <a:pt x="482" y="979"/>
                  </a:cubicBezTo>
                  <a:cubicBezTo>
                    <a:pt x="337" y="642"/>
                    <a:pt x="177" y="3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1"/>
            <p:cNvSpPr/>
            <p:nvPr/>
          </p:nvSpPr>
          <p:spPr>
            <a:xfrm>
              <a:off x="2851884" y="3543523"/>
              <a:ext cx="47721" cy="22041"/>
            </a:xfrm>
            <a:custGeom>
              <a:avLst/>
              <a:gdLst/>
              <a:ahLst/>
              <a:cxnLst/>
              <a:rect l="l" t="t" r="r" b="b"/>
              <a:pathLst>
                <a:path w="1429" h="660" extrusionOk="0">
                  <a:moveTo>
                    <a:pt x="1424" y="0"/>
                  </a:moveTo>
                  <a:cubicBezTo>
                    <a:pt x="1386" y="0"/>
                    <a:pt x="1091" y="169"/>
                    <a:pt x="722" y="338"/>
                  </a:cubicBezTo>
                  <a:cubicBezTo>
                    <a:pt x="321" y="515"/>
                    <a:pt x="0" y="643"/>
                    <a:pt x="16" y="659"/>
                  </a:cubicBezTo>
                  <a:cubicBezTo>
                    <a:pt x="514" y="531"/>
                    <a:pt x="995" y="306"/>
                    <a:pt x="1428" y="1"/>
                  </a:cubicBezTo>
                  <a:cubicBezTo>
                    <a:pt x="1427" y="1"/>
                    <a:pt x="1426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1"/>
            <p:cNvSpPr/>
            <p:nvPr/>
          </p:nvSpPr>
          <p:spPr>
            <a:xfrm>
              <a:off x="2820259" y="3580324"/>
              <a:ext cx="9685" cy="7280"/>
            </a:xfrm>
            <a:custGeom>
              <a:avLst/>
              <a:gdLst/>
              <a:ahLst/>
              <a:cxnLst/>
              <a:rect l="l" t="t" r="r" b="b"/>
              <a:pathLst>
                <a:path w="290" h="218" extrusionOk="0">
                  <a:moveTo>
                    <a:pt x="29" y="1"/>
                  </a:moveTo>
                  <a:cubicBezTo>
                    <a:pt x="21" y="1"/>
                    <a:pt x="17" y="3"/>
                    <a:pt x="17" y="6"/>
                  </a:cubicBezTo>
                  <a:cubicBezTo>
                    <a:pt x="1" y="22"/>
                    <a:pt x="65" y="55"/>
                    <a:pt x="145" y="119"/>
                  </a:cubicBezTo>
                  <a:cubicBezTo>
                    <a:pt x="202" y="162"/>
                    <a:pt x="247" y="218"/>
                    <a:pt x="267" y="218"/>
                  </a:cubicBezTo>
                  <a:cubicBezTo>
                    <a:pt x="270" y="218"/>
                    <a:pt x="272" y="217"/>
                    <a:pt x="273" y="215"/>
                  </a:cubicBezTo>
                  <a:cubicBezTo>
                    <a:pt x="289" y="215"/>
                    <a:pt x="257" y="135"/>
                    <a:pt x="177" y="71"/>
                  </a:cubicBezTo>
                  <a:cubicBezTo>
                    <a:pt x="116" y="22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1"/>
            <p:cNvSpPr/>
            <p:nvPr/>
          </p:nvSpPr>
          <p:spPr>
            <a:xfrm>
              <a:off x="2801524" y="3571074"/>
              <a:ext cx="9651" cy="3807"/>
            </a:xfrm>
            <a:custGeom>
              <a:avLst/>
              <a:gdLst/>
              <a:ahLst/>
              <a:cxnLst/>
              <a:rect l="l" t="t" r="r" b="b"/>
              <a:pathLst>
                <a:path w="289" h="114" extrusionOk="0">
                  <a:moveTo>
                    <a:pt x="46" y="0"/>
                  </a:moveTo>
                  <a:cubicBezTo>
                    <a:pt x="27" y="0"/>
                    <a:pt x="16" y="4"/>
                    <a:pt x="16" y="11"/>
                  </a:cubicBezTo>
                  <a:cubicBezTo>
                    <a:pt x="0" y="27"/>
                    <a:pt x="64" y="59"/>
                    <a:pt x="128" y="91"/>
                  </a:cubicBezTo>
                  <a:cubicBezTo>
                    <a:pt x="185" y="102"/>
                    <a:pt x="234" y="114"/>
                    <a:pt x="258" y="114"/>
                  </a:cubicBezTo>
                  <a:cubicBezTo>
                    <a:pt x="267" y="114"/>
                    <a:pt x="273" y="112"/>
                    <a:pt x="273" y="107"/>
                  </a:cubicBezTo>
                  <a:cubicBezTo>
                    <a:pt x="289" y="91"/>
                    <a:pt x="225" y="59"/>
                    <a:pt x="161" y="27"/>
                  </a:cubicBezTo>
                  <a:cubicBezTo>
                    <a:pt x="114" y="8"/>
                    <a:pt x="72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1"/>
            <p:cNvSpPr/>
            <p:nvPr/>
          </p:nvSpPr>
          <p:spPr>
            <a:xfrm>
              <a:off x="2781154" y="3569704"/>
              <a:ext cx="11288" cy="2972"/>
            </a:xfrm>
            <a:custGeom>
              <a:avLst/>
              <a:gdLst/>
              <a:ahLst/>
              <a:cxnLst/>
              <a:rect l="l" t="t" r="r" b="b"/>
              <a:pathLst>
                <a:path w="338" h="89" extrusionOk="0">
                  <a:moveTo>
                    <a:pt x="205" y="0"/>
                  </a:moveTo>
                  <a:cubicBezTo>
                    <a:pt x="191" y="0"/>
                    <a:pt x="177" y="1"/>
                    <a:pt x="161" y="4"/>
                  </a:cubicBezTo>
                  <a:cubicBezTo>
                    <a:pt x="65" y="4"/>
                    <a:pt x="0" y="84"/>
                    <a:pt x="16" y="84"/>
                  </a:cubicBezTo>
                  <a:cubicBezTo>
                    <a:pt x="20" y="87"/>
                    <a:pt x="25" y="88"/>
                    <a:pt x="32" y="88"/>
                  </a:cubicBezTo>
                  <a:cubicBezTo>
                    <a:pt x="59" y="88"/>
                    <a:pt x="113" y="68"/>
                    <a:pt x="177" y="68"/>
                  </a:cubicBezTo>
                  <a:cubicBezTo>
                    <a:pt x="217" y="60"/>
                    <a:pt x="253" y="60"/>
                    <a:pt x="281" y="60"/>
                  </a:cubicBezTo>
                  <a:cubicBezTo>
                    <a:pt x="309" y="60"/>
                    <a:pt x="329" y="60"/>
                    <a:pt x="337" y="52"/>
                  </a:cubicBezTo>
                  <a:cubicBezTo>
                    <a:pt x="337" y="38"/>
                    <a:pt x="290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1"/>
            <p:cNvSpPr/>
            <p:nvPr/>
          </p:nvSpPr>
          <p:spPr>
            <a:xfrm>
              <a:off x="2768296" y="3573879"/>
              <a:ext cx="5377" cy="2404"/>
            </a:xfrm>
            <a:custGeom>
              <a:avLst/>
              <a:gdLst/>
              <a:ahLst/>
              <a:cxnLst/>
              <a:rect l="l" t="t" r="r" b="b"/>
              <a:pathLst>
                <a:path w="161" h="72" extrusionOk="0">
                  <a:moveTo>
                    <a:pt x="118" y="0"/>
                  </a:moveTo>
                  <a:cubicBezTo>
                    <a:pt x="107" y="0"/>
                    <a:pt x="95" y="2"/>
                    <a:pt x="81" y="7"/>
                  </a:cubicBezTo>
                  <a:cubicBezTo>
                    <a:pt x="32" y="7"/>
                    <a:pt x="0" y="23"/>
                    <a:pt x="0" y="39"/>
                  </a:cubicBezTo>
                  <a:cubicBezTo>
                    <a:pt x="0" y="55"/>
                    <a:pt x="32" y="71"/>
                    <a:pt x="81" y="71"/>
                  </a:cubicBezTo>
                  <a:cubicBezTo>
                    <a:pt x="129" y="55"/>
                    <a:pt x="161" y="39"/>
                    <a:pt x="161" y="23"/>
                  </a:cubicBezTo>
                  <a:cubicBezTo>
                    <a:pt x="161" y="12"/>
                    <a:pt x="145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1"/>
            <p:cNvSpPr/>
            <p:nvPr/>
          </p:nvSpPr>
          <p:spPr>
            <a:xfrm>
              <a:off x="1611560" y="1851799"/>
              <a:ext cx="843324" cy="909045"/>
            </a:xfrm>
            <a:custGeom>
              <a:avLst/>
              <a:gdLst/>
              <a:ahLst/>
              <a:cxnLst/>
              <a:rect l="l" t="t" r="r" b="b"/>
              <a:pathLst>
                <a:path w="25253" h="27221" extrusionOk="0">
                  <a:moveTo>
                    <a:pt x="15521" y="0"/>
                  </a:moveTo>
                  <a:cubicBezTo>
                    <a:pt x="15012" y="0"/>
                    <a:pt x="14696" y="43"/>
                    <a:pt x="14696" y="43"/>
                  </a:cubicBezTo>
                  <a:lnTo>
                    <a:pt x="9193" y="139"/>
                  </a:lnTo>
                  <a:cubicBezTo>
                    <a:pt x="9193" y="139"/>
                    <a:pt x="1990" y="652"/>
                    <a:pt x="1092" y="5642"/>
                  </a:cubicBezTo>
                  <a:lnTo>
                    <a:pt x="1" y="10952"/>
                  </a:lnTo>
                  <a:lnTo>
                    <a:pt x="5215" y="11883"/>
                  </a:lnTo>
                  <a:lnTo>
                    <a:pt x="3867" y="19952"/>
                  </a:lnTo>
                  <a:cubicBezTo>
                    <a:pt x="2503" y="22118"/>
                    <a:pt x="2728" y="24332"/>
                    <a:pt x="2375" y="27220"/>
                  </a:cubicBezTo>
                  <a:lnTo>
                    <a:pt x="19638" y="23402"/>
                  </a:lnTo>
                  <a:lnTo>
                    <a:pt x="17520" y="19375"/>
                  </a:lnTo>
                  <a:lnTo>
                    <a:pt x="17953" y="15252"/>
                  </a:lnTo>
                  <a:cubicBezTo>
                    <a:pt x="17953" y="15252"/>
                    <a:pt x="19654" y="14498"/>
                    <a:pt x="19638" y="12861"/>
                  </a:cubicBezTo>
                  <a:cubicBezTo>
                    <a:pt x="19622" y="11899"/>
                    <a:pt x="19349" y="10936"/>
                    <a:pt x="18868" y="10102"/>
                  </a:cubicBezTo>
                  <a:lnTo>
                    <a:pt x="18868" y="10102"/>
                  </a:lnTo>
                  <a:lnTo>
                    <a:pt x="21451" y="12765"/>
                  </a:lnTo>
                  <a:lnTo>
                    <a:pt x="25253" y="6717"/>
                  </a:lnTo>
                  <a:cubicBezTo>
                    <a:pt x="25253" y="6717"/>
                    <a:pt x="23889" y="5257"/>
                    <a:pt x="21274" y="2321"/>
                  </a:cubicBezTo>
                  <a:cubicBezTo>
                    <a:pt x="19457" y="284"/>
                    <a:pt x="16839" y="0"/>
                    <a:pt x="1552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1"/>
            <p:cNvSpPr/>
            <p:nvPr/>
          </p:nvSpPr>
          <p:spPr>
            <a:xfrm>
              <a:off x="1658714" y="2554263"/>
              <a:ext cx="1294991" cy="1003787"/>
            </a:xfrm>
            <a:custGeom>
              <a:avLst/>
              <a:gdLst/>
              <a:ahLst/>
              <a:cxnLst/>
              <a:rect l="l" t="t" r="r" b="b"/>
              <a:pathLst>
                <a:path w="38778" h="30058" extrusionOk="0">
                  <a:moveTo>
                    <a:pt x="26704" y="0"/>
                  </a:moveTo>
                  <a:cubicBezTo>
                    <a:pt x="22033" y="0"/>
                    <a:pt x="867" y="6169"/>
                    <a:pt x="867" y="6169"/>
                  </a:cubicBezTo>
                  <a:cubicBezTo>
                    <a:pt x="867" y="6169"/>
                    <a:pt x="0" y="13902"/>
                    <a:pt x="2776" y="14480"/>
                  </a:cubicBezTo>
                  <a:cubicBezTo>
                    <a:pt x="2888" y="14502"/>
                    <a:pt x="3022" y="14513"/>
                    <a:pt x="3179" y="14513"/>
                  </a:cubicBezTo>
                  <a:cubicBezTo>
                    <a:pt x="6925" y="14513"/>
                    <a:pt x="22878" y="8303"/>
                    <a:pt x="22878" y="8303"/>
                  </a:cubicBezTo>
                  <a:lnTo>
                    <a:pt x="31782" y="30058"/>
                  </a:lnTo>
                  <a:lnTo>
                    <a:pt x="38777" y="26656"/>
                  </a:lnTo>
                  <a:cubicBezTo>
                    <a:pt x="38777" y="26656"/>
                    <a:pt x="29665" y="1147"/>
                    <a:pt x="27451" y="105"/>
                  </a:cubicBezTo>
                  <a:cubicBezTo>
                    <a:pt x="27301" y="33"/>
                    <a:pt x="27047" y="0"/>
                    <a:pt x="26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1747111" y="2736700"/>
              <a:ext cx="804218" cy="1325514"/>
            </a:xfrm>
            <a:custGeom>
              <a:avLst/>
              <a:gdLst/>
              <a:ahLst/>
              <a:cxnLst/>
              <a:rect l="l" t="t" r="r" b="b"/>
              <a:pathLst>
                <a:path w="24082" h="39692" extrusionOk="0">
                  <a:moveTo>
                    <a:pt x="8520" y="0"/>
                  </a:moveTo>
                  <a:lnTo>
                    <a:pt x="1" y="9033"/>
                  </a:lnTo>
                  <a:lnTo>
                    <a:pt x="14632" y="9402"/>
                  </a:lnTo>
                  <a:lnTo>
                    <a:pt x="14135" y="39691"/>
                  </a:lnTo>
                  <a:lnTo>
                    <a:pt x="22317" y="38841"/>
                  </a:lnTo>
                  <a:cubicBezTo>
                    <a:pt x="22317" y="38841"/>
                    <a:pt x="24082" y="7942"/>
                    <a:pt x="23151" y="6209"/>
                  </a:cubicBezTo>
                  <a:cubicBezTo>
                    <a:pt x="22237" y="4492"/>
                    <a:pt x="8857" y="112"/>
                    <a:pt x="8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1"/>
            <p:cNvSpPr/>
            <p:nvPr/>
          </p:nvSpPr>
          <p:spPr>
            <a:xfrm>
              <a:off x="1744439" y="2831508"/>
              <a:ext cx="678319" cy="206849"/>
            </a:xfrm>
            <a:custGeom>
              <a:avLst/>
              <a:gdLst/>
              <a:ahLst/>
              <a:cxnLst/>
              <a:rect l="l" t="t" r="r" b="b"/>
              <a:pathLst>
                <a:path w="20312" h="6194" extrusionOk="0">
                  <a:moveTo>
                    <a:pt x="20311" y="1"/>
                  </a:moveTo>
                  <a:lnTo>
                    <a:pt x="20311" y="1"/>
                  </a:lnTo>
                  <a:cubicBezTo>
                    <a:pt x="20247" y="17"/>
                    <a:pt x="20183" y="49"/>
                    <a:pt x="20119" y="81"/>
                  </a:cubicBezTo>
                  <a:lnTo>
                    <a:pt x="19541" y="322"/>
                  </a:lnTo>
                  <a:cubicBezTo>
                    <a:pt x="19301" y="434"/>
                    <a:pt x="18996" y="562"/>
                    <a:pt x="18643" y="723"/>
                  </a:cubicBezTo>
                  <a:cubicBezTo>
                    <a:pt x="18290" y="867"/>
                    <a:pt x="17889" y="1044"/>
                    <a:pt x="17440" y="1204"/>
                  </a:cubicBezTo>
                  <a:cubicBezTo>
                    <a:pt x="16557" y="1573"/>
                    <a:pt x="15482" y="1958"/>
                    <a:pt x="14279" y="2391"/>
                  </a:cubicBezTo>
                  <a:cubicBezTo>
                    <a:pt x="13076" y="2792"/>
                    <a:pt x="11728" y="3209"/>
                    <a:pt x="10332" y="3627"/>
                  </a:cubicBezTo>
                  <a:cubicBezTo>
                    <a:pt x="7509" y="4445"/>
                    <a:pt x="4910" y="5054"/>
                    <a:pt x="3033" y="5488"/>
                  </a:cubicBezTo>
                  <a:cubicBezTo>
                    <a:pt x="2118" y="5696"/>
                    <a:pt x="1364" y="5873"/>
                    <a:pt x="819" y="6001"/>
                  </a:cubicBezTo>
                  <a:lnTo>
                    <a:pt x="209" y="6129"/>
                  </a:lnTo>
                  <a:cubicBezTo>
                    <a:pt x="129" y="6145"/>
                    <a:pt x="65" y="6161"/>
                    <a:pt x="0" y="6194"/>
                  </a:cubicBezTo>
                  <a:cubicBezTo>
                    <a:pt x="65" y="6194"/>
                    <a:pt x="145" y="6194"/>
                    <a:pt x="209" y="6178"/>
                  </a:cubicBezTo>
                  <a:cubicBezTo>
                    <a:pt x="369" y="6145"/>
                    <a:pt x="578" y="6113"/>
                    <a:pt x="819" y="6065"/>
                  </a:cubicBezTo>
                  <a:cubicBezTo>
                    <a:pt x="1348" y="5969"/>
                    <a:pt x="2118" y="5809"/>
                    <a:pt x="3065" y="5616"/>
                  </a:cubicBezTo>
                  <a:cubicBezTo>
                    <a:pt x="4942" y="5215"/>
                    <a:pt x="7541" y="4605"/>
                    <a:pt x="10380" y="3787"/>
                  </a:cubicBezTo>
                  <a:cubicBezTo>
                    <a:pt x="11792" y="3386"/>
                    <a:pt x="13124" y="2953"/>
                    <a:pt x="14327" y="2536"/>
                  </a:cubicBezTo>
                  <a:cubicBezTo>
                    <a:pt x="15530" y="2102"/>
                    <a:pt x="16605" y="1701"/>
                    <a:pt x="17488" y="1332"/>
                  </a:cubicBezTo>
                  <a:cubicBezTo>
                    <a:pt x="17937" y="1140"/>
                    <a:pt x="18338" y="963"/>
                    <a:pt x="18691" y="803"/>
                  </a:cubicBezTo>
                  <a:cubicBezTo>
                    <a:pt x="19028" y="643"/>
                    <a:pt x="19333" y="514"/>
                    <a:pt x="19573" y="386"/>
                  </a:cubicBezTo>
                  <a:lnTo>
                    <a:pt x="20135" y="113"/>
                  </a:lnTo>
                  <a:cubicBezTo>
                    <a:pt x="20199" y="81"/>
                    <a:pt x="20263" y="33"/>
                    <a:pt x="203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1"/>
            <p:cNvSpPr/>
            <p:nvPr/>
          </p:nvSpPr>
          <p:spPr>
            <a:xfrm>
              <a:off x="2400751" y="2875456"/>
              <a:ext cx="143098" cy="297917"/>
            </a:xfrm>
            <a:custGeom>
              <a:avLst/>
              <a:gdLst/>
              <a:ahLst/>
              <a:cxnLst/>
              <a:rect l="l" t="t" r="r" b="b"/>
              <a:pathLst>
                <a:path w="4285" h="892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32"/>
                    <a:pt x="594" y="225"/>
                    <a:pt x="1493" y="658"/>
                  </a:cubicBezTo>
                  <a:cubicBezTo>
                    <a:pt x="2022" y="915"/>
                    <a:pt x="2503" y="1236"/>
                    <a:pt x="2937" y="1621"/>
                  </a:cubicBezTo>
                  <a:cubicBezTo>
                    <a:pt x="3466" y="2102"/>
                    <a:pt x="3835" y="2728"/>
                    <a:pt x="3963" y="3418"/>
                  </a:cubicBezTo>
                  <a:cubicBezTo>
                    <a:pt x="4108" y="4156"/>
                    <a:pt x="4027" y="4878"/>
                    <a:pt x="3979" y="5535"/>
                  </a:cubicBezTo>
                  <a:cubicBezTo>
                    <a:pt x="3931" y="6193"/>
                    <a:pt x="3899" y="6787"/>
                    <a:pt x="3851" y="7300"/>
                  </a:cubicBezTo>
                  <a:cubicBezTo>
                    <a:pt x="3835" y="7765"/>
                    <a:pt x="3803" y="8166"/>
                    <a:pt x="3787" y="8487"/>
                  </a:cubicBezTo>
                  <a:cubicBezTo>
                    <a:pt x="3771" y="8632"/>
                    <a:pt x="3771" y="8776"/>
                    <a:pt x="3787" y="8920"/>
                  </a:cubicBezTo>
                  <a:cubicBezTo>
                    <a:pt x="3819" y="8776"/>
                    <a:pt x="3851" y="8632"/>
                    <a:pt x="3851" y="8487"/>
                  </a:cubicBezTo>
                  <a:cubicBezTo>
                    <a:pt x="3883" y="8182"/>
                    <a:pt x="3931" y="7781"/>
                    <a:pt x="3979" y="7300"/>
                  </a:cubicBezTo>
                  <a:cubicBezTo>
                    <a:pt x="4027" y="6803"/>
                    <a:pt x="4076" y="6209"/>
                    <a:pt x="4140" y="5551"/>
                  </a:cubicBezTo>
                  <a:cubicBezTo>
                    <a:pt x="4188" y="4894"/>
                    <a:pt x="4284" y="4156"/>
                    <a:pt x="4140" y="3386"/>
                  </a:cubicBezTo>
                  <a:cubicBezTo>
                    <a:pt x="3995" y="2664"/>
                    <a:pt x="3610" y="1990"/>
                    <a:pt x="3049" y="1508"/>
                  </a:cubicBezTo>
                  <a:cubicBezTo>
                    <a:pt x="2600" y="1107"/>
                    <a:pt x="2102" y="786"/>
                    <a:pt x="1557" y="546"/>
                  </a:cubicBezTo>
                  <a:cubicBezTo>
                    <a:pt x="1188" y="385"/>
                    <a:pt x="819" y="241"/>
                    <a:pt x="434" y="113"/>
                  </a:cubicBezTo>
                  <a:cubicBezTo>
                    <a:pt x="305" y="65"/>
                    <a:pt x="161" y="16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1"/>
            <p:cNvSpPr/>
            <p:nvPr/>
          </p:nvSpPr>
          <p:spPr>
            <a:xfrm>
              <a:off x="2556672" y="1145227"/>
              <a:ext cx="570721" cy="467463"/>
            </a:xfrm>
            <a:custGeom>
              <a:avLst/>
              <a:gdLst/>
              <a:ahLst/>
              <a:cxnLst/>
              <a:rect l="l" t="t" r="r" b="b"/>
              <a:pathLst>
                <a:path w="17090" h="13998" extrusionOk="0">
                  <a:moveTo>
                    <a:pt x="9987" y="0"/>
                  </a:moveTo>
                  <a:cubicBezTo>
                    <a:pt x="9895" y="0"/>
                    <a:pt x="9823" y="9"/>
                    <a:pt x="9769" y="9"/>
                  </a:cubicBezTo>
                  <a:cubicBezTo>
                    <a:pt x="9758" y="9"/>
                    <a:pt x="9748" y="8"/>
                    <a:pt x="9739" y="7"/>
                  </a:cubicBezTo>
                  <a:cubicBezTo>
                    <a:pt x="9738" y="7"/>
                    <a:pt x="9737" y="7"/>
                    <a:pt x="9736" y="7"/>
                  </a:cubicBezTo>
                  <a:cubicBezTo>
                    <a:pt x="9395" y="7"/>
                    <a:pt x="7935" y="3607"/>
                    <a:pt x="5006" y="6280"/>
                  </a:cubicBezTo>
                  <a:cubicBezTo>
                    <a:pt x="2054" y="8960"/>
                    <a:pt x="0" y="9345"/>
                    <a:pt x="0" y="9345"/>
                  </a:cubicBezTo>
                  <a:lnTo>
                    <a:pt x="2728" y="13997"/>
                  </a:lnTo>
                  <a:cubicBezTo>
                    <a:pt x="2728" y="13997"/>
                    <a:pt x="5920" y="12810"/>
                    <a:pt x="8391" y="12601"/>
                  </a:cubicBezTo>
                  <a:cubicBezTo>
                    <a:pt x="8588" y="12585"/>
                    <a:pt x="8794" y="12577"/>
                    <a:pt x="9006" y="12577"/>
                  </a:cubicBezTo>
                  <a:cubicBezTo>
                    <a:pt x="11462" y="12577"/>
                    <a:pt x="14808" y="13599"/>
                    <a:pt x="15354" y="13628"/>
                  </a:cubicBezTo>
                  <a:cubicBezTo>
                    <a:pt x="15360" y="13628"/>
                    <a:pt x="15366" y="13629"/>
                    <a:pt x="15373" y="13629"/>
                  </a:cubicBezTo>
                  <a:cubicBezTo>
                    <a:pt x="15956" y="13629"/>
                    <a:pt x="17089" y="12147"/>
                    <a:pt x="14375" y="5799"/>
                  </a:cubicBezTo>
                  <a:cubicBezTo>
                    <a:pt x="12068" y="357"/>
                    <a:pt x="10599" y="0"/>
                    <a:pt x="99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1"/>
            <p:cNvSpPr/>
            <p:nvPr/>
          </p:nvSpPr>
          <p:spPr>
            <a:xfrm>
              <a:off x="2394874" y="1418165"/>
              <a:ext cx="267360" cy="247724"/>
            </a:xfrm>
            <a:custGeom>
              <a:avLst/>
              <a:gdLst/>
              <a:ahLst/>
              <a:cxnLst/>
              <a:rect l="l" t="t" r="r" b="b"/>
              <a:pathLst>
                <a:path w="8006" h="7418" extrusionOk="0">
                  <a:moveTo>
                    <a:pt x="5631" y="0"/>
                  </a:moveTo>
                  <a:lnTo>
                    <a:pt x="1203" y="2198"/>
                  </a:lnTo>
                  <a:cubicBezTo>
                    <a:pt x="353" y="2631"/>
                    <a:pt x="0" y="3658"/>
                    <a:pt x="417" y="4509"/>
                  </a:cubicBezTo>
                  <a:lnTo>
                    <a:pt x="433" y="4509"/>
                  </a:lnTo>
                  <a:lnTo>
                    <a:pt x="1091" y="5856"/>
                  </a:lnTo>
                  <a:lnTo>
                    <a:pt x="1380" y="6450"/>
                  </a:lnTo>
                  <a:cubicBezTo>
                    <a:pt x="1678" y="7058"/>
                    <a:pt x="2295" y="7418"/>
                    <a:pt x="2941" y="7418"/>
                  </a:cubicBezTo>
                  <a:cubicBezTo>
                    <a:pt x="3165" y="7418"/>
                    <a:pt x="3391" y="7375"/>
                    <a:pt x="3610" y="7284"/>
                  </a:cubicBezTo>
                  <a:lnTo>
                    <a:pt x="8006" y="5888"/>
                  </a:lnTo>
                  <a:lnTo>
                    <a:pt x="5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2491285" y="1612123"/>
              <a:ext cx="260448" cy="243784"/>
            </a:xfrm>
            <a:custGeom>
              <a:avLst/>
              <a:gdLst/>
              <a:ahLst/>
              <a:cxnLst/>
              <a:rect l="l" t="t" r="r" b="b"/>
              <a:pathLst>
                <a:path w="7799" h="7300" extrusionOk="0">
                  <a:moveTo>
                    <a:pt x="3563" y="0"/>
                  </a:moveTo>
                  <a:lnTo>
                    <a:pt x="1" y="882"/>
                  </a:lnTo>
                  <a:lnTo>
                    <a:pt x="1316" y="3658"/>
                  </a:lnTo>
                  <a:lnTo>
                    <a:pt x="2006" y="3481"/>
                  </a:lnTo>
                  <a:lnTo>
                    <a:pt x="6450" y="7300"/>
                  </a:lnTo>
                  <a:lnTo>
                    <a:pt x="7798" y="4861"/>
                  </a:lnTo>
                  <a:cubicBezTo>
                    <a:pt x="7798" y="4861"/>
                    <a:pt x="5135" y="3626"/>
                    <a:pt x="4670" y="2647"/>
                  </a:cubicBezTo>
                  <a:cubicBezTo>
                    <a:pt x="4204" y="1685"/>
                    <a:pt x="4782" y="1476"/>
                    <a:pt x="4782" y="1476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1"/>
            <p:cNvSpPr/>
            <p:nvPr/>
          </p:nvSpPr>
          <p:spPr>
            <a:xfrm>
              <a:off x="2869550" y="1150437"/>
              <a:ext cx="226652" cy="422413"/>
            </a:xfrm>
            <a:custGeom>
              <a:avLst/>
              <a:gdLst/>
              <a:ahLst/>
              <a:cxnLst/>
              <a:rect l="l" t="t" r="r" b="b"/>
              <a:pathLst>
                <a:path w="6787" h="12649" extrusionOk="0">
                  <a:moveTo>
                    <a:pt x="895" y="1"/>
                  </a:moveTo>
                  <a:cubicBezTo>
                    <a:pt x="845" y="1"/>
                    <a:pt x="798" y="10"/>
                    <a:pt x="755" y="28"/>
                  </a:cubicBezTo>
                  <a:cubicBezTo>
                    <a:pt x="1" y="349"/>
                    <a:pt x="546" y="3429"/>
                    <a:pt x="2006" y="6910"/>
                  </a:cubicBezTo>
                  <a:cubicBezTo>
                    <a:pt x="3383" y="10179"/>
                    <a:pt x="5060" y="12649"/>
                    <a:pt x="5879" y="12649"/>
                  </a:cubicBezTo>
                  <a:cubicBezTo>
                    <a:pt x="5928" y="12649"/>
                    <a:pt x="5974" y="12640"/>
                    <a:pt x="6017" y="12622"/>
                  </a:cubicBezTo>
                  <a:cubicBezTo>
                    <a:pt x="6787" y="12301"/>
                    <a:pt x="6225" y="9221"/>
                    <a:pt x="4782" y="5739"/>
                  </a:cubicBezTo>
                  <a:cubicBezTo>
                    <a:pt x="3404" y="2470"/>
                    <a:pt x="1727" y="1"/>
                    <a:pt x="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1"/>
            <p:cNvSpPr/>
            <p:nvPr/>
          </p:nvSpPr>
          <p:spPr>
            <a:xfrm>
              <a:off x="2381482" y="1573518"/>
              <a:ext cx="53065" cy="58441"/>
            </a:xfrm>
            <a:custGeom>
              <a:avLst/>
              <a:gdLst/>
              <a:ahLst/>
              <a:cxnLst/>
              <a:rect l="l" t="t" r="r" b="b"/>
              <a:pathLst>
                <a:path w="1589" h="1750" extrusionOk="0">
                  <a:moveTo>
                    <a:pt x="898" y="1"/>
                  </a:moveTo>
                  <a:lnTo>
                    <a:pt x="0" y="530"/>
                  </a:lnTo>
                  <a:lnTo>
                    <a:pt x="401" y="1750"/>
                  </a:lnTo>
                  <a:lnTo>
                    <a:pt x="1588" y="141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2503608" y="1629255"/>
              <a:ext cx="120589" cy="64853"/>
            </a:xfrm>
            <a:custGeom>
              <a:avLst/>
              <a:gdLst/>
              <a:ahLst/>
              <a:cxnLst/>
              <a:rect l="l" t="t" r="r" b="b"/>
              <a:pathLst>
                <a:path w="3611" h="1942" extrusionOk="0">
                  <a:moveTo>
                    <a:pt x="3611" y="0"/>
                  </a:moveTo>
                  <a:lnTo>
                    <a:pt x="1" y="1156"/>
                  </a:lnTo>
                  <a:lnTo>
                    <a:pt x="370" y="1942"/>
                  </a:lnTo>
                  <a:lnTo>
                    <a:pt x="361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2407731" y="1573518"/>
              <a:ext cx="26816" cy="49859"/>
            </a:xfrm>
            <a:custGeom>
              <a:avLst/>
              <a:gdLst/>
              <a:ahLst/>
              <a:cxnLst/>
              <a:rect l="l" t="t" r="r" b="b"/>
              <a:pathLst>
                <a:path w="803" h="1493" extrusionOk="0">
                  <a:moveTo>
                    <a:pt x="112" y="1"/>
                  </a:moveTo>
                  <a:lnTo>
                    <a:pt x="0" y="65"/>
                  </a:lnTo>
                  <a:lnTo>
                    <a:pt x="562" y="1493"/>
                  </a:lnTo>
                  <a:lnTo>
                    <a:pt x="802" y="141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2656323" y="1590683"/>
              <a:ext cx="27885" cy="9150"/>
            </a:xfrm>
            <a:custGeom>
              <a:avLst/>
              <a:gdLst/>
              <a:ahLst/>
              <a:cxnLst/>
              <a:rect l="l" t="t" r="r" b="b"/>
              <a:pathLst>
                <a:path w="835" h="274" extrusionOk="0">
                  <a:moveTo>
                    <a:pt x="819" y="0"/>
                  </a:moveTo>
                  <a:lnTo>
                    <a:pt x="0" y="273"/>
                  </a:lnTo>
                  <a:cubicBezTo>
                    <a:pt x="0" y="273"/>
                    <a:pt x="835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2437719" y="1548672"/>
              <a:ext cx="88430" cy="36801"/>
            </a:xfrm>
            <a:custGeom>
              <a:avLst/>
              <a:gdLst/>
              <a:ahLst/>
              <a:cxnLst/>
              <a:rect l="l" t="t" r="r" b="b"/>
              <a:pathLst>
                <a:path w="2648" h="1102" extrusionOk="0">
                  <a:moveTo>
                    <a:pt x="2613" y="0"/>
                  </a:moveTo>
                  <a:cubicBezTo>
                    <a:pt x="2506" y="0"/>
                    <a:pt x="1956" y="210"/>
                    <a:pt x="1300" y="472"/>
                  </a:cubicBezTo>
                  <a:cubicBezTo>
                    <a:pt x="578" y="777"/>
                    <a:pt x="1" y="1050"/>
                    <a:pt x="17" y="1098"/>
                  </a:cubicBezTo>
                  <a:cubicBezTo>
                    <a:pt x="18" y="1100"/>
                    <a:pt x="21" y="1101"/>
                    <a:pt x="28" y="1101"/>
                  </a:cubicBezTo>
                  <a:cubicBezTo>
                    <a:pt x="114" y="1101"/>
                    <a:pt x="675" y="901"/>
                    <a:pt x="1348" y="617"/>
                  </a:cubicBezTo>
                  <a:cubicBezTo>
                    <a:pt x="2070" y="312"/>
                    <a:pt x="2648" y="39"/>
                    <a:pt x="2632" y="7"/>
                  </a:cubicBezTo>
                  <a:cubicBezTo>
                    <a:pt x="2630" y="3"/>
                    <a:pt x="2624" y="0"/>
                    <a:pt x="26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2426465" y="1520921"/>
              <a:ext cx="79881" cy="36267"/>
            </a:xfrm>
            <a:custGeom>
              <a:avLst/>
              <a:gdLst/>
              <a:ahLst/>
              <a:cxnLst/>
              <a:rect l="l" t="t" r="r" b="b"/>
              <a:pathLst>
                <a:path w="2392" h="1086" extrusionOk="0">
                  <a:moveTo>
                    <a:pt x="2365" y="0"/>
                  </a:moveTo>
                  <a:cubicBezTo>
                    <a:pt x="2284" y="0"/>
                    <a:pt x="1769" y="201"/>
                    <a:pt x="1156" y="485"/>
                  </a:cubicBezTo>
                  <a:cubicBezTo>
                    <a:pt x="514" y="774"/>
                    <a:pt x="1" y="1047"/>
                    <a:pt x="17" y="1079"/>
                  </a:cubicBezTo>
                  <a:cubicBezTo>
                    <a:pt x="18" y="1083"/>
                    <a:pt x="25" y="1086"/>
                    <a:pt x="36" y="1086"/>
                  </a:cubicBezTo>
                  <a:cubicBezTo>
                    <a:pt x="139" y="1086"/>
                    <a:pt x="640" y="889"/>
                    <a:pt x="1220" y="613"/>
                  </a:cubicBezTo>
                  <a:cubicBezTo>
                    <a:pt x="1878" y="325"/>
                    <a:pt x="2391" y="52"/>
                    <a:pt x="2375" y="4"/>
                  </a:cubicBezTo>
                  <a:cubicBezTo>
                    <a:pt x="2374" y="2"/>
                    <a:pt x="2370" y="0"/>
                    <a:pt x="2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2452714" y="1581900"/>
              <a:ext cx="79881" cy="33061"/>
            </a:xfrm>
            <a:custGeom>
              <a:avLst/>
              <a:gdLst/>
              <a:ahLst/>
              <a:cxnLst/>
              <a:rect l="l" t="t" r="r" b="b"/>
              <a:pathLst>
                <a:path w="2392" h="990" extrusionOk="0">
                  <a:moveTo>
                    <a:pt x="2370" y="0"/>
                  </a:moveTo>
                  <a:cubicBezTo>
                    <a:pt x="2261" y="0"/>
                    <a:pt x="1771" y="208"/>
                    <a:pt x="1188" y="456"/>
                  </a:cubicBezTo>
                  <a:cubicBezTo>
                    <a:pt x="1012" y="536"/>
                    <a:pt x="867" y="600"/>
                    <a:pt x="723" y="664"/>
                  </a:cubicBezTo>
                  <a:cubicBezTo>
                    <a:pt x="578" y="713"/>
                    <a:pt x="450" y="761"/>
                    <a:pt x="338" y="809"/>
                  </a:cubicBezTo>
                  <a:cubicBezTo>
                    <a:pt x="129" y="889"/>
                    <a:pt x="1" y="953"/>
                    <a:pt x="1" y="985"/>
                  </a:cubicBezTo>
                  <a:cubicBezTo>
                    <a:pt x="4" y="988"/>
                    <a:pt x="10" y="989"/>
                    <a:pt x="20" y="989"/>
                  </a:cubicBezTo>
                  <a:cubicBezTo>
                    <a:pt x="69" y="989"/>
                    <a:pt x="200" y="958"/>
                    <a:pt x="386" y="905"/>
                  </a:cubicBezTo>
                  <a:cubicBezTo>
                    <a:pt x="498" y="873"/>
                    <a:pt x="626" y="841"/>
                    <a:pt x="771" y="793"/>
                  </a:cubicBezTo>
                  <a:cubicBezTo>
                    <a:pt x="931" y="745"/>
                    <a:pt x="1076" y="664"/>
                    <a:pt x="1236" y="600"/>
                  </a:cubicBezTo>
                  <a:cubicBezTo>
                    <a:pt x="1894" y="328"/>
                    <a:pt x="2391" y="39"/>
                    <a:pt x="2391" y="7"/>
                  </a:cubicBezTo>
                  <a:cubicBezTo>
                    <a:pt x="2388" y="2"/>
                    <a:pt x="2381" y="0"/>
                    <a:pt x="23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2924218" y="1306225"/>
              <a:ext cx="120022" cy="145736"/>
            </a:xfrm>
            <a:custGeom>
              <a:avLst/>
              <a:gdLst/>
              <a:ahLst/>
              <a:cxnLst/>
              <a:rect l="l" t="t" r="r" b="b"/>
              <a:pathLst>
                <a:path w="3594" h="4364" extrusionOk="0">
                  <a:moveTo>
                    <a:pt x="887" y="1"/>
                  </a:moveTo>
                  <a:cubicBezTo>
                    <a:pt x="385" y="1"/>
                    <a:pt x="0" y="224"/>
                    <a:pt x="0" y="224"/>
                  </a:cubicBezTo>
                  <a:cubicBezTo>
                    <a:pt x="369" y="1684"/>
                    <a:pt x="963" y="3064"/>
                    <a:pt x="1733" y="4363"/>
                  </a:cubicBezTo>
                  <a:cubicBezTo>
                    <a:pt x="1733" y="4363"/>
                    <a:pt x="3594" y="4026"/>
                    <a:pt x="2695" y="1604"/>
                  </a:cubicBezTo>
                  <a:cubicBezTo>
                    <a:pt x="2213" y="302"/>
                    <a:pt x="1470" y="1"/>
                    <a:pt x="88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1"/>
            <p:cNvSpPr/>
            <p:nvPr/>
          </p:nvSpPr>
          <p:spPr>
            <a:xfrm>
              <a:off x="2863673" y="1216726"/>
              <a:ext cx="159695" cy="353620"/>
            </a:xfrm>
            <a:custGeom>
              <a:avLst/>
              <a:gdLst/>
              <a:ahLst/>
              <a:cxnLst/>
              <a:rect l="l" t="t" r="r" b="b"/>
              <a:pathLst>
                <a:path w="4782" h="10589" extrusionOk="0">
                  <a:moveTo>
                    <a:pt x="0" y="0"/>
                  </a:moveTo>
                  <a:cubicBezTo>
                    <a:pt x="6" y="13"/>
                    <a:pt x="11" y="26"/>
                    <a:pt x="16" y="39"/>
                  </a:cubicBezTo>
                  <a:lnTo>
                    <a:pt x="16" y="39"/>
                  </a:lnTo>
                  <a:cubicBezTo>
                    <a:pt x="16" y="26"/>
                    <a:pt x="16" y="13"/>
                    <a:pt x="16" y="0"/>
                  </a:cubicBezTo>
                  <a:close/>
                  <a:moveTo>
                    <a:pt x="16" y="39"/>
                  </a:moveTo>
                  <a:cubicBezTo>
                    <a:pt x="19" y="184"/>
                    <a:pt x="35" y="318"/>
                    <a:pt x="64" y="465"/>
                  </a:cubicBezTo>
                  <a:cubicBezTo>
                    <a:pt x="112" y="754"/>
                    <a:pt x="177" y="1187"/>
                    <a:pt x="273" y="1701"/>
                  </a:cubicBezTo>
                  <a:cubicBezTo>
                    <a:pt x="353" y="1973"/>
                    <a:pt x="417" y="2246"/>
                    <a:pt x="497" y="2551"/>
                  </a:cubicBezTo>
                  <a:cubicBezTo>
                    <a:pt x="546" y="2711"/>
                    <a:pt x="578" y="2856"/>
                    <a:pt x="626" y="3016"/>
                  </a:cubicBezTo>
                  <a:cubicBezTo>
                    <a:pt x="642" y="3096"/>
                    <a:pt x="674" y="3177"/>
                    <a:pt x="690" y="3273"/>
                  </a:cubicBezTo>
                  <a:cubicBezTo>
                    <a:pt x="706" y="3353"/>
                    <a:pt x="738" y="3433"/>
                    <a:pt x="770" y="3514"/>
                  </a:cubicBezTo>
                  <a:lnTo>
                    <a:pt x="1139" y="4556"/>
                  </a:lnTo>
                  <a:cubicBezTo>
                    <a:pt x="1171" y="4653"/>
                    <a:pt x="1203" y="4733"/>
                    <a:pt x="1235" y="4829"/>
                  </a:cubicBezTo>
                  <a:cubicBezTo>
                    <a:pt x="1268" y="4925"/>
                    <a:pt x="1316" y="5006"/>
                    <a:pt x="1364" y="5102"/>
                  </a:cubicBezTo>
                  <a:cubicBezTo>
                    <a:pt x="1444" y="5278"/>
                    <a:pt x="1524" y="5471"/>
                    <a:pt x="1604" y="5647"/>
                  </a:cubicBezTo>
                  <a:cubicBezTo>
                    <a:pt x="1685" y="5840"/>
                    <a:pt x="1765" y="6016"/>
                    <a:pt x="1861" y="6209"/>
                  </a:cubicBezTo>
                  <a:cubicBezTo>
                    <a:pt x="1893" y="6289"/>
                    <a:pt x="1925" y="6385"/>
                    <a:pt x="1973" y="6466"/>
                  </a:cubicBezTo>
                  <a:cubicBezTo>
                    <a:pt x="2022" y="6546"/>
                    <a:pt x="2070" y="6642"/>
                    <a:pt x="2118" y="6722"/>
                  </a:cubicBezTo>
                  <a:lnTo>
                    <a:pt x="2663" y="7685"/>
                  </a:lnTo>
                  <a:cubicBezTo>
                    <a:pt x="2695" y="7765"/>
                    <a:pt x="2744" y="7845"/>
                    <a:pt x="2792" y="7926"/>
                  </a:cubicBezTo>
                  <a:cubicBezTo>
                    <a:pt x="2840" y="7990"/>
                    <a:pt x="2888" y="8054"/>
                    <a:pt x="2920" y="8134"/>
                  </a:cubicBezTo>
                  <a:lnTo>
                    <a:pt x="3193" y="8535"/>
                  </a:lnTo>
                  <a:cubicBezTo>
                    <a:pt x="3369" y="8792"/>
                    <a:pt x="3530" y="9032"/>
                    <a:pt x="3690" y="9257"/>
                  </a:cubicBezTo>
                  <a:cubicBezTo>
                    <a:pt x="4011" y="9674"/>
                    <a:pt x="4284" y="10011"/>
                    <a:pt x="4476" y="10236"/>
                  </a:cubicBezTo>
                  <a:cubicBezTo>
                    <a:pt x="4573" y="10364"/>
                    <a:pt x="4669" y="10476"/>
                    <a:pt x="4781" y="10589"/>
                  </a:cubicBezTo>
                  <a:cubicBezTo>
                    <a:pt x="4701" y="10460"/>
                    <a:pt x="4621" y="10332"/>
                    <a:pt x="4524" y="10204"/>
                  </a:cubicBezTo>
                  <a:cubicBezTo>
                    <a:pt x="4332" y="9963"/>
                    <a:pt x="4091" y="9610"/>
                    <a:pt x="3770" y="9193"/>
                  </a:cubicBezTo>
                  <a:lnTo>
                    <a:pt x="3305" y="8471"/>
                  </a:lnTo>
                  <a:cubicBezTo>
                    <a:pt x="3225" y="8343"/>
                    <a:pt x="3129" y="8198"/>
                    <a:pt x="3032" y="8054"/>
                  </a:cubicBezTo>
                  <a:cubicBezTo>
                    <a:pt x="3000" y="7990"/>
                    <a:pt x="2952" y="7926"/>
                    <a:pt x="2904" y="7845"/>
                  </a:cubicBezTo>
                  <a:cubicBezTo>
                    <a:pt x="2856" y="7781"/>
                    <a:pt x="2824" y="7701"/>
                    <a:pt x="2776" y="7621"/>
                  </a:cubicBezTo>
                  <a:cubicBezTo>
                    <a:pt x="2615" y="7316"/>
                    <a:pt x="2439" y="6995"/>
                    <a:pt x="2246" y="6658"/>
                  </a:cubicBezTo>
                  <a:cubicBezTo>
                    <a:pt x="2198" y="6578"/>
                    <a:pt x="2166" y="6482"/>
                    <a:pt x="2118" y="6401"/>
                  </a:cubicBezTo>
                  <a:cubicBezTo>
                    <a:pt x="2070" y="6321"/>
                    <a:pt x="2038" y="6225"/>
                    <a:pt x="1990" y="6145"/>
                  </a:cubicBezTo>
                  <a:cubicBezTo>
                    <a:pt x="1909" y="5952"/>
                    <a:pt x="1829" y="5776"/>
                    <a:pt x="1749" y="5583"/>
                  </a:cubicBezTo>
                  <a:cubicBezTo>
                    <a:pt x="1653" y="5407"/>
                    <a:pt x="1572" y="5230"/>
                    <a:pt x="1492" y="5038"/>
                  </a:cubicBezTo>
                  <a:cubicBezTo>
                    <a:pt x="1460" y="4957"/>
                    <a:pt x="1412" y="4861"/>
                    <a:pt x="1380" y="4781"/>
                  </a:cubicBezTo>
                  <a:cubicBezTo>
                    <a:pt x="1348" y="4685"/>
                    <a:pt x="1316" y="4588"/>
                    <a:pt x="1284" y="4508"/>
                  </a:cubicBezTo>
                  <a:cubicBezTo>
                    <a:pt x="1155" y="4139"/>
                    <a:pt x="1027" y="3802"/>
                    <a:pt x="899" y="3465"/>
                  </a:cubicBezTo>
                  <a:cubicBezTo>
                    <a:pt x="883" y="3385"/>
                    <a:pt x="834" y="3305"/>
                    <a:pt x="818" y="3225"/>
                  </a:cubicBezTo>
                  <a:cubicBezTo>
                    <a:pt x="786" y="3145"/>
                    <a:pt x="770" y="3064"/>
                    <a:pt x="754" y="2984"/>
                  </a:cubicBezTo>
                  <a:lnTo>
                    <a:pt x="626" y="2519"/>
                  </a:lnTo>
                  <a:cubicBezTo>
                    <a:pt x="530" y="2214"/>
                    <a:pt x="449" y="1941"/>
                    <a:pt x="385" y="1685"/>
                  </a:cubicBezTo>
                  <a:cubicBezTo>
                    <a:pt x="273" y="1171"/>
                    <a:pt x="177" y="754"/>
                    <a:pt x="112" y="449"/>
                  </a:cubicBezTo>
                  <a:cubicBezTo>
                    <a:pt x="98" y="318"/>
                    <a:pt x="70" y="173"/>
                    <a:pt x="16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2655254" y="1716048"/>
              <a:ext cx="79313" cy="92170"/>
            </a:xfrm>
            <a:custGeom>
              <a:avLst/>
              <a:gdLst/>
              <a:ahLst/>
              <a:cxnLst/>
              <a:rect l="l" t="t" r="r" b="b"/>
              <a:pathLst>
                <a:path w="2375" h="2760" extrusionOk="0">
                  <a:moveTo>
                    <a:pt x="64" y="0"/>
                  </a:moveTo>
                  <a:lnTo>
                    <a:pt x="64" y="0"/>
                  </a:lnTo>
                  <a:cubicBezTo>
                    <a:pt x="0" y="402"/>
                    <a:pt x="16" y="819"/>
                    <a:pt x="113" y="1220"/>
                  </a:cubicBezTo>
                  <a:cubicBezTo>
                    <a:pt x="143" y="1357"/>
                    <a:pt x="232" y="1510"/>
                    <a:pt x="365" y="1510"/>
                  </a:cubicBezTo>
                  <a:cubicBezTo>
                    <a:pt x="372" y="1510"/>
                    <a:pt x="379" y="1509"/>
                    <a:pt x="385" y="1509"/>
                  </a:cubicBezTo>
                  <a:cubicBezTo>
                    <a:pt x="449" y="1476"/>
                    <a:pt x="514" y="1428"/>
                    <a:pt x="546" y="1364"/>
                  </a:cubicBezTo>
                  <a:cubicBezTo>
                    <a:pt x="653" y="1209"/>
                    <a:pt x="725" y="1027"/>
                    <a:pt x="761" y="845"/>
                  </a:cubicBezTo>
                  <a:lnTo>
                    <a:pt x="761" y="845"/>
                  </a:lnTo>
                  <a:cubicBezTo>
                    <a:pt x="735" y="1144"/>
                    <a:pt x="771" y="1458"/>
                    <a:pt x="851" y="1749"/>
                  </a:cubicBezTo>
                  <a:cubicBezTo>
                    <a:pt x="899" y="1910"/>
                    <a:pt x="1011" y="2086"/>
                    <a:pt x="1171" y="2102"/>
                  </a:cubicBezTo>
                  <a:cubicBezTo>
                    <a:pt x="1178" y="2103"/>
                    <a:pt x="1185" y="2103"/>
                    <a:pt x="1192" y="2103"/>
                  </a:cubicBezTo>
                  <a:cubicBezTo>
                    <a:pt x="1373" y="2103"/>
                    <a:pt x="1493" y="1903"/>
                    <a:pt x="1524" y="1717"/>
                  </a:cubicBezTo>
                  <a:cubicBezTo>
                    <a:pt x="1508" y="1525"/>
                    <a:pt x="1540" y="1348"/>
                    <a:pt x="1572" y="1156"/>
                  </a:cubicBezTo>
                  <a:lnTo>
                    <a:pt x="1572" y="1156"/>
                  </a:lnTo>
                  <a:cubicBezTo>
                    <a:pt x="1540" y="1525"/>
                    <a:pt x="1524" y="1894"/>
                    <a:pt x="1556" y="2247"/>
                  </a:cubicBezTo>
                  <a:cubicBezTo>
                    <a:pt x="1572" y="2359"/>
                    <a:pt x="1589" y="2471"/>
                    <a:pt x="1637" y="2583"/>
                  </a:cubicBezTo>
                  <a:cubicBezTo>
                    <a:pt x="1685" y="2680"/>
                    <a:pt x="1781" y="2744"/>
                    <a:pt x="1893" y="2760"/>
                  </a:cubicBezTo>
                  <a:cubicBezTo>
                    <a:pt x="2022" y="2760"/>
                    <a:pt x="2134" y="2696"/>
                    <a:pt x="2182" y="2583"/>
                  </a:cubicBezTo>
                  <a:cubicBezTo>
                    <a:pt x="2246" y="2471"/>
                    <a:pt x="2278" y="2359"/>
                    <a:pt x="2278" y="2231"/>
                  </a:cubicBezTo>
                  <a:cubicBezTo>
                    <a:pt x="2327" y="1829"/>
                    <a:pt x="2359" y="1428"/>
                    <a:pt x="2375" y="1027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2168222" y="1442777"/>
              <a:ext cx="140960" cy="426721"/>
            </a:xfrm>
            <a:custGeom>
              <a:avLst/>
              <a:gdLst/>
              <a:ahLst/>
              <a:cxnLst/>
              <a:rect l="l" t="t" r="r" b="b"/>
              <a:pathLst>
                <a:path w="4221" h="12778" extrusionOk="0">
                  <a:moveTo>
                    <a:pt x="508" y="0"/>
                  </a:moveTo>
                  <a:cubicBezTo>
                    <a:pt x="457" y="0"/>
                    <a:pt x="349" y="192"/>
                    <a:pt x="241" y="547"/>
                  </a:cubicBezTo>
                  <a:cubicBezTo>
                    <a:pt x="81" y="1076"/>
                    <a:pt x="1" y="1622"/>
                    <a:pt x="33" y="2167"/>
                  </a:cubicBezTo>
                  <a:cubicBezTo>
                    <a:pt x="65" y="3001"/>
                    <a:pt x="273" y="3804"/>
                    <a:pt x="642" y="4542"/>
                  </a:cubicBezTo>
                  <a:cubicBezTo>
                    <a:pt x="1044" y="5392"/>
                    <a:pt x="1653" y="6178"/>
                    <a:pt x="2215" y="6996"/>
                  </a:cubicBezTo>
                  <a:cubicBezTo>
                    <a:pt x="2776" y="7798"/>
                    <a:pt x="3225" y="8617"/>
                    <a:pt x="3402" y="9403"/>
                  </a:cubicBezTo>
                  <a:cubicBezTo>
                    <a:pt x="3498" y="9772"/>
                    <a:pt x="3514" y="10157"/>
                    <a:pt x="3482" y="10526"/>
                  </a:cubicBezTo>
                  <a:cubicBezTo>
                    <a:pt x="3434" y="10847"/>
                    <a:pt x="3338" y="11152"/>
                    <a:pt x="3177" y="11440"/>
                  </a:cubicBezTo>
                  <a:cubicBezTo>
                    <a:pt x="2953" y="11873"/>
                    <a:pt x="2616" y="12226"/>
                    <a:pt x="2183" y="12451"/>
                  </a:cubicBezTo>
                  <a:cubicBezTo>
                    <a:pt x="1878" y="12611"/>
                    <a:pt x="1669" y="12644"/>
                    <a:pt x="1669" y="12708"/>
                  </a:cubicBezTo>
                  <a:cubicBezTo>
                    <a:pt x="1669" y="12739"/>
                    <a:pt x="1766" y="12778"/>
                    <a:pt x="1946" y="12778"/>
                  </a:cubicBezTo>
                  <a:cubicBezTo>
                    <a:pt x="2040" y="12778"/>
                    <a:pt x="2157" y="12767"/>
                    <a:pt x="2295" y="12740"/>
                  </a:cubicBezTo>
                  <a:cubicBezTo>
                    <a:pt x="2856" y="12595"/>
                    <a:pt x="3354" y="12226"/>
                    <a:pt x="3659" y="11745"/>
                  </a:cubicBezTo>
                  <a:cubicBezTo>
                    <a:pt x="3899" y="11408"/>
                    <a:pt x="4060" y="11039"/>
                    <a:pt x="4140" y="10638"/>
                  </a:cubicBezTo>
                  <a:cubicBezTo>
                    <a:pt x="4220" y="10189"/>
                    <a:pt x="4220" y="9724"/>
                    <a:pt x="4140" y="9258"/>
                  </a:cubicBezTo>
                  <a:cubicBezTo>
                    <a:pt x="3963" y="8312"/>
                    <a:pt x="3466" y="7381"/>
                    <a:pt x="2873" y="6531"/>
                  </a:cubicBezTo>
                  <a:cubicBezTo>
                    <a:pt x="2279" y="5681"/>
                    <a:pt x="1685" y="4943"/>
                    <a:pt x="1300" y="4205"/>
                  </a:cubicBezTo>
                  <a:cubicBezTo>
                    <a:pt x="947" y="3563"/>
                    <a:pt x="707" y="2857"/>
                    <a:pt x="594" y="2119"/>
                  </a:cubicBezTo>
                  <a:cubicBezTo>
                    <a:pt x="530" y="1622"/>
                    <a:pt x="514" y="1108"/>
                    <a:pt x="546" y="595"/>
                  </a:cubicBezTo>
                  <a:cubicBezTo>
                    <a:pt x="562" y="226"/>
                    <a:pt x="578" y="17"/>
                    <a:pt x="514" y="1"/>
                  </a:cubicBezTo>
                  <a:cubicBezTo>
                    <a:pt x="512" y="1"/>
                    <a:pt x="510" y="0"/>
                    <a:pt x="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1"/>
            <p:cNvSpPr/>
            <p:nvPr/>
          </p:nvSpPr>
          <p:spPr>
            <a:xfrm>
              <a:off x="1904101" y="1359757"/>
              <a:ext cx="276477" cy="584045"/>
            </a:xfrm>
            <a:custGeom>
              <a:avLst/>
              <a:gdLst/>
              <a:ahLst/>
              <a:cxnLst/>
              <a:rect l="l" t="t" r="r" b="b"/>
              <a:pathLst>
                <a:path w="8279" h="17489" extrusionOk="0">
                  <a:moveTo>
                    <a:pt x="3771" y="1"/>
                  </a:moveTo>
                  <a:lnTo>
                    <a:pt x="48" y="4252"/>
                  </a:lnTo>
                  <a:lnTo>
                    <a:pt x="0" y="14632"/>
                  </a:lnTo>
                  <a:cubicBezTo>
                    <a:pt x="0" y="16188"/>
                    <a:pt x="1236" y="17456"/>
                    <a:pt x="2792" y="17488"/>
                  </a:cubicBezTo>
                  <a:cubicBezTo>
                    <a:pt x="2812" y="17488"/>
                    <a:pt x="2831" y="17489"/>
                    <a:pt x="2851" y="17489"/>
                  </a:cubicBezTo>
                  <a:cubicBezTo>
                    <a:pt x="4381" y="17489"/>
                    <a:pt x="5632" y="16265"/>
                    <a:pt x="5680" y="14745"/>
                  </a:cubicBezTo>
                  <a:cubicBezTo>
                    <a:pt x="5728" y="13589"/>
                    <a:pt x="5776" y="12531"/>
                    <a:pt x="5776" y="12531"/>
                  </a:cubicBezTo>
                  <a:cubicBezTo>
                    <a:pt x="5776" y="12531"/>
                    <a:pt x="8086" y="12226"/>
                    <a:pt x="8182" y="9867"/>
                  </a:cubicBezTo>
                  <a:cubicBezTo>
                    <a:pt x="8279" y="7493"/>
                    <a:pt x="8038" y="2054"/>
                    <a:pt x="8038" y="2054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1"/>
            <p:cNvSpPr/>
            <p:nvPr/>
          </p:nvSpPr>
          <p:spPr>
            <a:xfrm>
              <a:off x="2132322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50" y="570"/>
                    <a:pt x="321" y="595"/>
                    <a:pt x="391" y="595"/>
                  </a:cubicBezTo>
                  <a:cubicBezTo>
                    <a:pt x="542" y="595"/>
                    <a:pt x="691" y="480"/>
                    <a:pt x="691" y="305"/>
                  </a:cubicBezTo>
                  <a:cubicBezTo>
                    <a:pt x="691" y="145"/>
                    <a:pt x="562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2129650" y="1538019"/>
              <a:ext cx="39673" cy="12089"/>
            </a:xfrm>
            <a:custGeom>
              <a:avLst/>
              <a:gdLst/>
              <a:ahLst/>
              <a:cxnLst/>
              <a:rect l="l" t="t" r="r" b="b"/>
              <a:pathLst>
                <a:path w="1188" h="362" extrusionOk="0">
                  <a:moveTo>
                    <a:pt x="568" y="0"/>
                  </a:moveTo>
                  <a:cubicBezTo>
                    <a:pt x="416" y="0"/>
                    <a:pt x="262" y="45"/>
                    <a:pt x="129" y="133"/>
                  </a:cubicBezTo>
                  <a:cubicBezTo>
                    <a:pt x="33" y="214"/>
                    <a:pt x="1" y="294"/>
                    <a:pt x="17" y="310"/>
                  </a:cubicBezTo>
                  <a:cubicBezTo>
                    <a:pt x="20" y="313"/>
                    <a:pt x="24" y="314"/>
                    <a:pt x="30" y="314"/>
                  </a:cubicBezTo>
                  <a:cubicBezTo>
                    <a:pt x="87" y="314"/>
                    <a:pt x="281" y="196"/>
                    <a:pt x="549" y="196"/>
                  </a:cubicBezTo>
                  <a:cubicBezTo>
                    <a:pt x="564" y="196"/>
                    <a:pt x="579" y="197"/>
                    <a:pt x="594" y="198"/>
                  </a:cubicBezTo>
                  <a:cubicBezTo>
                    <a:pt x="888" y="212"/>
                    <a:pt x="1102" y="362"/>
                    <a:pt x="1160" y="362"/>
                  </a:cubicBezTo>
                  <a:cubicBezTo>
                    <a:pt x="1165" y="362"/>
                    <a:pt x="1169" y="361"/>
                    <a:pt x="1172" y="358"/>
                  </a:cubicBezTo>
                  <a:cubicBezTo>
                    <a:pt x="1188" y="342"/>
                    <a:pt x="1156" y="262"/>
                    <a:pt x="1059" y="182"/>
                  </a:cubicBezTo>
                  <a:cubicBezTo>
                    <a:pt x="921" y="61"/>
                    <a:pt x="746" y="0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1"/>
            <p:cNvSpPr/>
            <p:nvPr/>
          </p:nvSpPr>
          <p:spPr>
            <a:xfrm>
              <a:off x="2018746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49" y="570"/>
                    <a:pt x="320" y="595"/>
                    <a:pt x="391" y="595"/>
                  </a:cubicBezTo>
                  <a:cubicBezTo>
                    <a:pt x="542" y="595"/>
                    <a:pt x="690" y="480"/>
                    <a:pt x="690" y="305"/>
                  </a:cubicBezTo>
                  <a:cubicBezTo>
                    <a:pt x="690" y="145"/>
                    <a:pt x="546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1"/>
            <p:cNvSpPr/>
            <p:nvPr/>
          </p:nvSpPr>
          <p:spPr>
            <a:xfrm>
              <a:off x="2011800" y="1540157"/>
              <a:ext cx="40208" cy="12223"/>
            </a:xfrm>
            <a:custGeom>
              <a:avLst/>
              <a:gdLst/>
              <a:ahLst/>
              <a:cxnLst/>
              <a:rect l="l" t="t" r="r" b="b"/>
              <a:pathLst>
                <a:path w="1204" h="366" extrusionOk="0">
                  <a:moveTo>
                    <a:pt x="578" y="0"/>
                  </a:moveTo>
                  <a:cubicBezTo>
                    <a:pt x="428" y="0"/>
                    <a:pt x="278" y="45"/>
                    <a:pt x="144" y="134"/>
                  </a:cubicBezTo>
                  <a:cubicBezTo>
                    <a:pt x="48" y="214"/>
                    <a:pt x="0" y="294"/>
                    <a:pt x="16" y="310"/>
                  </a:cubicBezTo>
                  <a:cubicBezTo>
                    <a:pt x="20" y="316"/>
                    <a:pt x="27" y="318"/>
                    <a:pt x="37" y="318"/>
                  </a:cubicBezTo>
                  <a:cubicBezTo>
                    <a:pt x="104" y="318"/>
                    <a:pt x="306" y="197"/>
                    <a:pt x="568" y="197"/>
                  </a:cubicBezTo>
                  <a:cubicBezTo>
                    <a:pt x="582" y="197"/>
                    <a:pt x="596" y="197"/>
                    <a:pt x="610" y="198"/>
                  </a:cubicBezTo>
                  <a:cubicBezTo>
                    <a:pt x="895" y="212"/>
                    <a:pt x="1092" y="366"/>
                    <a:pt x="1165" y="366"/>
                  </a:cubicBezTo>
                  <a:cubicBezTo>
                    <a:pt x="1175" y="366"/>
                    <a:pt x="1182" y="364"/>
                    <a:pt x="1187" y="358"/>
                  </a:cubicBezTo>
                  <a:cubicBezTo>
                    <a:pt x="1203" y="342"/>
                    <a:pt x="1171" y="262"/>
                    <a:pt x="1075" y="182"/>
                  </a:cubicBezTo>
                  <a:cubicBezTo>
                    <a:pt x="928" y="61"/>
                    <a:pt x="753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1"/>
            <p:cNvSpPr/>
            <p:nvPr/>
          </p:nvSpPr>
          <p:spPr>
            <a:xfrm>
              <a:off x="2086805" y="1548339"/>
              <a:ext cx="32159" cy="95777"/>
            </a:xfrm>
            <a:custGeom>
              <a:avLst/>
              <a:gdLst/>
              <a:ahLst/>
              <a:cxnLst/>
              <a:rect l="l" t="t" r="r" b="b"/>
              <a:pathLst>
                <a:path w="963" h="2868" extrusionOk="0">
                  <a:moveTo>
                    <a:pt x="33" y="1"/>
                  </a:moveTo>
                  <a:cubicBezTo>
                    <a:pt x="33" y="1"/>
                    <a:pt x="33" y="1"/>
                    <a:pt x="32" y="1"/>
                  </a:cubicBezTo>
                  <a:cubicBezTo>
                    <a:pt x="0" y="17"/>
                    <a:pt x="225" y="803"/>
                    <a:pt x="546" y="1750"/>
                  </a:cubicBezTo>
                  <a:cubicBezTo>
                    <a:pt x="626" y="1990"/>
                    <a:pt x="706" y="2215"/>
                    <a:pt x="770" y="2423"/>
                  </a:cubicBezTo>
                  <a:cubicBezTo>
                    <a:pt x="818" y="2504"/>
                    <a:pt x="834" y="2600"/>
                    <a:pt x="818" y="2680"/>
                  </a:cubicBezTo>
                  <a:cubicBezTo>
                    <a:pt x="818" y="2744"/>
                    <a:pt x="738" y="2760"/>
                    <a:pt x="658" y="2760"/>
                  </a:cubicBezTo>
                  <a:cubicBezTo>
                    <a:pt x="481" y="2760"/>
                    <a:pt x="305" y="2792"/>
                    <a:pt x="128" y="2841"/>
                  </a:cubicBezTo>
                  <a:cubicBezTo>
                    <a:pt x="232" y="2859"/>
                    <a:pt x="335" y="2867"/>
                    <a:pt x="439" y="2867"/>
                  </a:cubicBezTo>
                  <a:cubicBezTo>
                    <a:pt x="512" y="2867"/>
                    <a:pt x="585" y="2863"/>
                    <a:pt x="658" y="2857"/>
                  </a:cubicBezTo>
                  <a:cubicBezTo>
                    <a:pt x="706" y="2857"/>
                    <a:pt x="754" y="2857"/>
                    <a:pt x="802" y="2841"/>
                  </a:cubicBezTo>
                  <a:cubicBezTo>
                    <a:pt x="850" y="2825"/>
                    <a:pt x="915" y="2792"/>
                    <a:pt x="931" y="2728"/>
                  </a:cubicBezTo>
                  <a:cubicBezTo>
                    <a:pt x="963" y="2616"/>
                    <a:pt x="947" y="2488"/>
                    <a:pt x="899" y="2391"/>
                  </a:cubicBezTo>
                  <a:cubicBezTo>
                    <a:pt x="818" y="2167"/>
                    <a:pt x="754" y="1942"/>
                    <a:pt x="674" y="1702"/>
                  </a:cubicBezTo>
                  <a:cubicBezTo>
                    <a:pt x="356" y="765"/>
                    <a:pt x="70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1"/>
            <p:cNvSpPr/>
            <p:nvPr/>
          </p:nvSpPr>
          <p:spPr>
            <a:xfrm>
              <a:off x="1994100" y="1744434"/>
              <a:ext cx="102890" cy="53365"/>
            </a:xfrm>
            <a:custGeom>
              <a:avLst/>
              <a:gdLst/>
              <a:ahLst/>
              <a:cxnLst/>
              <a:rect l="l" t="t" r="r" b="b"/>
              <a:pathLst>
                <a:path w="3081" h="1598" extrusionOk="0">
                  <a:moveTo>
                    <a:pt x="1" y="1"/>
                  </a:moveTo>
                  <a:cubicBezTo>
                    <a:pt x="1" y="1"/>
                    <a:pt x="666" y="1598"/>
                    <a:pt x="2763" y="1598"/>
                  </a:cubicBezTo>
                  <a:cubicBezTo>
                    <a:pt x="2851" y="1598"/>
                    <a:pt x="2940" y="1595"/>
                    <a:pt x="3033" y="1589"/>
                  </a:cubicBezTo>
                  <a:lnTo>
                    <a:pt x="3081" y="1012"/>
                  </a:lnTo>
                  <a:cubicBezTo>
                    <a:pt x="1974" y="979"/>
                    <a:pt x="899" y="626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2054645" y="1654635"/>
              <a:ext cx="33261" cy="23978"/>
            </a:xfrm>
            <a:custGeom>
              <a:avLst/>
              <a:gdLst/>
              <a:ahLst/>
              <a:cxnLst/>
              <a:rect l="l" t="t" r="r" b="b"/>
              <a:pathLst>
                <a:path w="996" h="718" extrusionOk="0">
                  <a:moveTo>
                    <a:pt x="424" y="0"/>
                  </a:moveTo>
                  <a:cubicBezTo>
                    <a:pt x="351" y="0"/>
                    <a:pt x="278" y="17"/>
                    <a:pt x="209" y="43"/>
                  </a:cubicBezTo>
                  <a:cubicBezTo>
                    <a:pt x="81" y="123"/>
                    <a:pt x="1" y="251"/>
                    <a:pt x="17" y="396"/>
                  </a:cubicBezTo>
                  <a:cubicBezTo>
                    <a:pt x="65" y="556"/>
                    <a:pt x="193" y="684"/>
                    <a:pt x="353" y="700"/>
                  </a:cubicBezTo>
                  <a:cubicBezTo>
                    <a:pt x="405" y="712"/>
                    <a:pt x="458" y="717"/>
                    <a:pt x="512" y="717"/>
                  </a:cubicBezTo>
                  <a:cubicBezTo>
                    <a:pt x="612" y="717"/>
                    <a:pt x="715" y="699"/>
                    <a:pt x="819" y="668"/>
                  </a:cubicBezTo>
                  <a:cubicBezTo>
                    <a:pt x="867" y="668"/>
                    <a:pt x="899" y="652"/>
                    <a:pt x="947" y="620"/>
                  </a:cubicBezTo>
                  <a:cubicBezTo>
                    <a:pt x="979" y="604"/>
                    <a:pt x="995" y="556"/>
                    <a:pt x="995" y="508"/>
                  </a:cubicBezTo>
                  <a:lnTo>
                    <a:pt x="979" y="492"/>
                  </a:lnTo>
                  <a:cubicBezTo>
                    <a:pt x="947" y="299"/>
                    <a:pt x="803" y="123"/>
                    <a:pt x="610" y="43"/>
                  </a:cubicBezTo>
                  <a:cubicBezTo>
                    <a:pt x="551" y="13"/>
                    <a:pt x="487" y="0"/>
                    <a:pt x="42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2058987" y="1642646"/>
              <a:ext cx="35866" cy="33796"/>
            </a:xfrm>
            <a:custGeom>
              <a:avLst/>
              <a:gdLst/>
              <a:ahLst/>
              <a:cxnLst/>
              <a:rect l="l" t="t" r="r" b="b"/>
              <a:pathLst>
                <a:path w="1074" h="1012" extrusionOk="0">
                  <a:moveTo>
                    <a:pt x="63" y="1"/>
                  </a:moveTo>
                  <a:lnTo>
                    <a:pt x="63" y="17"/>
                  </a:lnTo>
                  <a:cubicBezTo>
                    <a:pt x="62" y="15"/>
                    <a:pt x="61" y="15"/>
                    <a:pt x="59" y="15"/>
                  </a:cubicBezTo>
                  <a:cubicBezTo>
                    <a:pt x="40" y="15"/>
                    <a:pt x="0" y="108"/>
                    <a:pt x="15" y="257"/>
                  </a:cubicBezTo>
                  <a:cubicBezTo>
                    <a:pt x="63" y="674"/>
                    <a:pt x="400" y="995"/>
                    <a:pt x="833" y="1011"/>
                  </a:cubicBezTo>
                  <a:cubicBezTo>
                    <a:pt x="978" y="1011"/>
                    <a:pt x="1074" y="963"/>
                    <a:pt x="1074" y="947"/>
                  </a:cubicBezTo>
                  <a:cubicBezTo>
                    <a:pt x="1074" y="899"/>
                    <a:pt x="689" y="931"/>
                    <a:pt x="400" y="658"/>
                  </a:cubicBezTo>
                  <a:cubicBezTo>
                    <a:pt x="111" y="370"/>
                    <a:pt x="111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1"/>
            <p:cNvSpPr/>
            <p:nvPr/>
          </p:nvSpPr>
          <p:spPr>
            <a:xfrm>
              <a:off x="1852672" y="1347534"/>
              <a:ext cx="330043" cy="319356"/>
            </a:xfrm>
            <a:custGeom>
              <a:avLst/>
              <a:gdLst/>
              <a:ahLst/>
              <a:cxnLst/>
              <a:rect l="l" t="t" r="r" b="b"/>
              <a:pathLst>
                <a:path w="9883" h="9563" extrusionOk="0">
                  <a:moveTo>
                    <a:pt x="9862" y="2525"/>
                  </a:moveTo>
                  <a:lnTo>
                    <a:pt x="9883" y="2613"/>
                  </a:lnTo>
                  <a:cubicBezTo>
                    <a:pt x="9876" y="2583"/>
                    <a:pt x="9869" y="2554"/>
                    <a:pt x="9862" y="2525"/>
                  </a:cubicBezTo>
                  <a:close/>
                  <a:moveTo>
                    <a:pt x="6048" y="0"/>
                  </a:moveTo>
                  <a:cubicBezTo>
                    <a:pt x="4300" y="0"/>
                    <a:pt x="2640" y="773"/>
                    <a:pt x="1492" y="2099"/>
                  </a:cubicBezTo>
                  <a:cubicBezTo>
                    <a:pt x="497" y="3303"/>
                    <a:pt x="0" y="4971"/>
                    <a:pt x="401" y="6495"/>
                  </a:cubicBezTo>
                  <a:cubicBezTo>
                    <a:pt x="546" y="7041"/>
                    <a:pt x="947" y="9479"/>
                    <a:pt x="1508" y="9560"/>
                  </a:cubicBezTo>
                  <a:cubicBezTo>
                    <a:pt x="1520" y="9561"/>
                    <a:pt x="1532" y="9562"/>
                    <a:pt x="1544" y="9562"/>
                  </a:cubicBezTo>
                  <a:cubicBezTo>
                    <a:pt x="2136" y="9562"/>
                    <a:pt x="2587" y="7222"/>
                    <a:pt x="2776" y="6656"/>
                  </a:cubicBezTo>
                  <a:cubicBezTo>
                    <a:pt x="2968" y="6062"/>
                    <a:pt x="2968" y="5420"/>
                    <a:pt x="3193" y="4843"/>
                  </a:cubicBezTo>
                  <a:cubicBezTo>
                    <a:pt x="3535" y="5143"/>
                    <a:pt x="3978" y="5275"/>
                    <a:pt x="4434" y="5275"/>
                  </a:cubicBezTo>
                  <a:cubicBezTo>
                    <a:pt x="4854" y="5275"/>
                    <a:pt x="5287" y="5163"/>
                    <a:pt x="5663" y="4971"/>
                  </a:cubicBezTo>
                  <a:cubicBezTo>
                    <a:pt x="6450" y="4570"/>
                    <a:pt x="7027" y="3896"/>
                    <a:pt x="7605" y="3222"/>
                  </a:cubicBezTo>
                  <a:lnTo>
                    <a:pt x="7605" y="3222"/>
                  </a:lnTo>
                  <a:lnTo>
                    <a:pt x="6963" y="4634"/>
                  </a:lnTo>
                  <a:cubicBezTo>
                    <a:pt x="8371" y="4634"/>
                    <a:pt x="9561" y="3604"/>
                    <a:pt x="9763" y="2206"/>
                  </a:cubicBezTo>
                  <a:lnTo>
                    <a:pt x="9763" y="2206"/>
                  </a:lnTo>
                  <a:cubicBezTo>
                    <a:pt x="9801" y="2310"/>
                    <a:pt x="9834" y="2417"/>
                    <a:pt x="9862" y="2525"/>
                  </a:cubicBezTo>
                  <a:lnTo>
                    <a:pt x="9862" y="2525"/>
                  </a:lnTo>
                  <a:lnTo>
                    <a:pt x="9771" y="2147"/>
                  </a:lnTo>
                  <a:cubicBezTo>
                    <a:pt x="9768" y="2167"/>
                    <a:pt x="9766" y="2186"/>
                    <a:pt x="9763" y="2206"/>
                  </a:cubicBezTo>
                  <a:lnTo>
                    <a:pt x="9763" y="2206"/>
                  </a:lnTo>
                  <a:cubicBezTo>
                    <a:pt x="9564" y="1662"/>
                    <a:pt x="9224" y="1177"/>
                    <a:pt x="8760" y="816"/>
                  </a:cubicBezTo>
                  <a:cubicBezTo>
                    <a:pt x="8086" y="319"/>
                    <a:pt x="7284" y="46"/>
                    <a:pt x="6450" y="14"/>
                  </a:cubicBezTo>
                  <a:cubicBezTo>
                    <a:pt x="6315" y="5"/>
                    <a:pt x="6181" y="0"/>
                    <a:pt x="6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1"/>
            <p:cNvSpPr/>
            <p:nvPr/>
          </p:nvSpPr>
          <p:spPr>
            <a:xfrm>
              <a:off x="2154296" y="1426013"/>
              <a:ext cx="32193" cy="91836"/>
            </a:xfrm>
            <a:custGeom>
              <a:avLst/>
              <a:gdLst/>
              <a:ahLst/>
              <a:cxnLst/>
              <a:rect l="l" t="t" r="r" b="b"/>
              <a:pathLst>
                <a:path w="964" h="2750" extrusionOk="0">
                  <a:moveTo>
                    <a:pt x="168" y="0"/>
                  </a:moveTo>
                  <a:cubicBezTo>
                    <a:pt x="155" y="0"/>
                    <a:pt x="142" y="2"/>
                    <a:pt x="129" y="6"/>
                  </a:cubicBezTo>
                  <a:cubicBezTo>
                    <a:pt x="17" y="38"/>
                    <a:pt x="1" y="183"/>
                    <a:pt x="1" y="311"/>
                  </a:cubicBezTo>
                  <a:cubicBezTo>
                    <a:pt x="1" y="744"/>
                    <a:pt x="65" y="1161"/>
                    <a:pt x="161" y="1578"/>
                  </a:cubicBezTo>
                  <a:cubicBezTo>
                    <a:pt x="257" y="1979"/>
                    <a:pt x="482" y="2364"/>
                    <a:pt x="819" y="2637"/>
                  </a:cubicBezTo>
                  <a:lnTo>
                    <a:pt x="739" y="2685"/>
                  </a:lnTo>
                  <a:lnTo>
                    <a:pt x="819" y="2749"/>
                  </a:lnTo>
                  <a:cubicBezTo>
                    <a:pt x="963" y="1883"/>
                    <a:pt x="819" y="969"/>
                    <a:pt x="402" y="183"/>
                  </a:cubicBezTo>
                  <a:cubicBezTo>
                    <a:pt x="345" y="98"/>
                    <a:pt x="264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1"/>
            <p:cNvSpPr/>
            <p:nvPr/>
          </p:nvSpPr>
          <p:spPr>
            <a:xfrm>
              <a:off x="1811930" y="1437434"/>
              <a:ext cx="220240" cy="649533"/>
            </a:xfrm>
            <a:custGeom>
              <a:avLst/>
              <a:gdLst/>
              <a:ahLst/>
              <a:cxnLst/>
              <a:rect l="l" t="t" r="r" b="b"/>
              <a:pathLst>
                <a:path w="6595" h="19450" extrusionOk="0">
                  <a:moveTo>
                    <a:pt x="4493" y="1"/>
                  </a:moveTo>
                  <a:lnTo>
                    <a:pt x="1782" y="1028"/>
                  </a:lnTo>
                  <a:cubicBezTo>
                    <a:pt x="434" y="6130"/>
                    <a:pt x="1" y="11488"/>
                    <a:pt x="691" y="15996"/>
                  </a:cubicBezTo>
                  <a:cubicBezTo>
                    <a:pt x="755" y="16461"/>
                    <a:pt x="627" y="16943"/>
                    <a:pt x="771" y="17392"/>
                  </a:cubicBezTo>
                  <a:cubicBezTo>
                    <a:pt x="915" y="17841"/>
                    <a:pt x="1300" y="18258"/>
                    <a:pt x="1766" y="18290"/>
                  </a:cubicBezTo>
                  <a:cubicBezTo>
                    <a:pt x="1802" y="18294"/>
                    <a:pt x="1839" y="18296"/>
                    <a:pt x="1876" y="18296"/>
                  </a:cubicBezTo>
                  <a:cubicBezTo>
                    <a:pt x="2149" y="18296"/>
                    <a:pt x="2440" y="18200"/>
                    <a:pt x="2704" y="18200"/>
                  </a:cubicBezTo>
                  <a:cubicBezTo>
                    <a:pt x="2832" y="18200"/>
                    <a:pt x="2955" y="18223"/>
                    <a:pt x="3065" y="18290"/>
                  </a:cubicBezTo>
                  <a:cubicBezTo>
                    <a:pt x="3354" y="18467"/>
                    <a:pt x="3434" y="18852"/>
                    <a:pt x="3643" y="19109"/>
                  </a:cubicBezTo>
                  <a:cubicBezTo>
                    <a:pt x="3864" y="19330"/>
                    <a:pt x="4153" y="19450"/>
                    <a:pt x="4448" y="19450"/>
                  </a:cubicBezTo>
                  <a:cubicBezTo>
                    <a:pt x="4559" y="19450"/>
                    <a:pt x="4672" y="19433"/>
                    <a:pt x="4782" y="19397"/>
                  </a:cubicBezTo>
                  <a:cubicBezTo>
                    <a:pt x="5183" y="19253"/>
                    <a:pt x="5520" y="18980"/>
                    <a:pt x="5744" y="18627"/>
                  </a:cubicBezTo>
                  <a:cubicBezTo>
                    <a:pt x="6595" y="17456"/>
                    <a:pt x="6547" y="15852"/>
                    <a:pt x="6145" y="14456"/>
                  </a:cubicBezTo>
                  <a:cubicBezTo>
                    <a:pt x="5744" y="13060"/>
                    <a:pt x="5038" y="11777"/>
                    <a:pt x="4605" y="10397"/>
                  </a:cubicBezTo>
                  <a:cubicBezTo>
                    <a:pt x="3803" y="7814"/>
                    <a:pt x="4028" y="5039"/>
                    <a:pt x="4268" y="2359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1"/>
            <p:cNvSpPr/>
            <p:nvPr/>
          </p:nvSpPr>
          <p:spPr>
            <a:xfrm>
              <a:off x="1604047" y="2047160"/>
              <a:ext cx="744775" cy="544873"/>
            </a:xfrm>
            <a:custGeom>
              <a:avLst/>
              <a:gdLst/>
              <a:ahLst/>
              <a:cxnLst/>
              <a:rect l="l" t="t" r="r" b="b"/>
              <a:pathLst>
                <a:path w="22302" h="16316" extrusionOk="0">
                  <a:moveTo>
                    <a:pt x="19446" y="0"/>
                  </a:moveTo>
                  <a:cubicBezTo>
                    <a:pt x="19221" y="0"/>
                    <a:pt x="18002" y="1428"/>
                    <a:pt x="17617" y="1926"/>
                  </a:cubicBezTo>
                  <a:cubicBezTo>
                    <a:pt x="17348" y="2276"/>
                    <a:pt x="16748" y="3085"/>
                    <a:pt x="16429" y="3085"/>
                  </a:cubicBezTo>
                  <a:cubicBezTo>
                    <a:pt x="16310" y="3085"/>
                    <a:pt x="16230" y="2972"/>
                    <a:pt x="16221" y="2680"/>
                  </a:cubicBezTo>
                  <a:cubicBezTo>
                    <a:pt x="16221" y="2647"/>
                    <a:pt x="16221" y="2631"/>
                    <a:pt x="16205" y="2615"/>
                  </a:cubicBezTo>
                  <a:cubicBezTo>
                    <a:pt x="16205" y="1557"/>
                    <a:pt x="15852" y="754"/>
                    <a:pt x="15579" y="578"/>
                  </a:cubicBezTo>
                  <a:cubicBezTo>
                    <a:pt x="15523" y="548"/>
                    <a:pt x="15466" y="535"/>
                    <a:pt x="15411" y="535"/>
                  </a:cubicBezTo>
                  <a:cubicBezTo>
                    <a:pt x="15196" y="535"/>
                    <a:pt x="15011" y="737"/>
                    <a:pt x="15050" y="979"/>
                  </a:cubicBezTo>
                  <a:cubicBezTo>
                    <a:pt x="15066" y="1027"/>
                    <a:pt x="15066" y="1075"/>
                    <a:pt x="15098" y="1123"/>
                  </a:cubicBezTo>
                  <a:cubicBezTo>
                    <a:pt x="15098" y="1139"/>
                    <a:pt x="15114" y="1171"/>
                    <a:pt x="15114" y="1204"/>
                  </a:cubicBezTo>
                  <a:cubicBezTo>
                    <a:pt x="15194" y="1557"/>
                    <a:pt x="15242" y="1926"/>
                    <a:pt x="15242" y="2295"/>
                  </a:cubicBezTo>
                  <a:cubicBezTo>
                    <a:pt x="15258" y="2615"/>
                    <a:pt x="15210" y="2936"/>
                    <a:pt x="15114" y="3257"/>
                  </a:cubicBezTo>
                  <a:cubicBezTo>
                    <a:pt x="15002" y="3610"/>
                    <a:pt x="14889" y="3915"/>
                    <a:pt x="14793" y="4156"/>
                  </a:cubicBezTo>
                  <a:lnTo>
                    <a:pt x="14633" y="4348"/>
                  </a:lnTo>
                  <a:lnTo>
                    <a:pt x="5616" y="9450"/>
                  </a:lnTo>
                  <a:lnTo>
                    <a:pt x="5616" y="5166"/>
                  </a:lnTo>
                  <a:cubicBezTo>
                    <a:pt x="5616" y="5166"/>
                    <a:pt x="2872" y="5051"/>
                    <a:pt x="1388" y="5051"/>
                  </a:cubicBezTo>
                  <a:cubicBezTo>
                    <a:pt x="874" y="5051"/>
                    <a:pt x="512" y="5065"/>
                    <a:pt x="466" y="5102"/>
                  </a:cubicBezTo>
                  <a:cubicBezTo>
                    <a:pt x="338" y="5198"/>
                    <a:pt x="1" y="9273"/>
                    <a:pt x="450" y="11921"/>
                  </a:cubicBezTo>
                  <a:cubicBezTo>
                    <a:pt x="918" y="14643"/>
                    <a:pt x="3262" y="16315"/>
                    <a:pt x="5686" y="16315"/>
                  </a:cubicBezTo>
                  <a:cubicBezTo>
                    <a:pt x="6918" y="16315"/>
                    <a:pt x="8172" y="15883"/>
                    <a:pt x="9210" y="14937"/>
                  </a:cubicBezTo>
                  <a:lnTo>
                    <a:pt x="16702" y="8134"/>
                  </a:lnTo>
                  <a:lnTo>
                    <a:pt x="16734" y="8166"/>
                  </a:lnTo>
                  <a:lnTo>
                    <a:pt x="17793" y="7284"/>
                  </a:lnTo>
                  <a:lnTo>
                    <a:pt x="18002" y="6947"/>
                  </a:lnTo>
                  <a:lnTo>
                    <a:pt x="18258" y="6722"/>
                  </a:lnTo>
                  <a:cubicBezTo>
                    <a:pt x="19301" y="5920"/>
                    <a:pt x="20521" y="4942"/>
                    <a:pt x="21098" y="4348"/>
                  </a:cubicBezTo>
                  <a:cubicBezTo>
                    <a:pt x="22205" y="3225"/>
                    <a:pt x="22109" y="3129"/>
                    <a:pt x="21948" y="3016"/>
                  </a:cubicBezTo>
                  <a:cubicBezTo>
                    <a:pt x="21922" y="2997"/>
                    <a:pt x="21891" y="2987"/>
                    <a:pt x="21856" y="2987"/>
                  </a:cubicBezTo>
                  <a:cubicBezTo>
                    <a:pt x="21420" y="2987"/>
                    <a:pt x="20336" y="4370"/>
                    <a:pt x="20077" y="4370"/>
                  </a:cubicBezTo>
                  <a:cubicBezTo>
                    <a:pt x="20033" y="4370"/>
                    <a:pt x="20012" y="4330"/>
                    <a:pt x="20023" y="4236"/>
                  </a:cubicBezTo>
                  <a:cubicBezTo>
                    <a:pt x="20087" y="3562"/>
                    <a:pt x="22301" y="1781"/>
                    <a:pt x="21868" y="1492"/>
                  </a:cubicBezTo>
                  <a:cubicBezTo>
                    <a:pt x="21824" y="1463"/>
                    <a:pt x="21775" y="1450"/>
                    <a:pt x="21720" y="1450"/>
                  </a:cubicBezTo>
                  <a:cubicBezTo>
                    <a:pt x="21051" y="1450"/>
                    <a:pt x="19642" y="3463"/>
                    <a:pt x="19494" y="3626"/>
                  </a:cubicBezTo>
                  <a:cubicBezTo>
                    <a:pt x="19454" y="3679"/>
                    <a:pt x="19405" y="3700"/>
                    <a:pt x="19357" y="3700"/>
                  </a:cubicBezTo>
                  <a:cubicBezTo>
                    <a:pt x="19231" y="3700"/>
                    <a:pt x="19116" y="3550"/>
                    <a:pt x="19221" y="3434"/>
                  </a:cubicBezTo>
                  <a:cubicBezTo>
                    <a:pt x="19430" y="3209"/>
                    <a:pt x="21595" y="706"/>
                    <a:pt x="21050" y="337"/>
                  </a:cubicBezTo>
                  <a:cubicBezTo>
                    <a:pt x="21004" y="306"/>
                    <a:pt x="20959" y="293"/>
                    <a:pt x="20913" y="293"/>
                  </a:cubicBezTo>
                  <a:cubicBezTo>
                    <a:pt x="20656" y="293"/>
                    <a:pt x="20424" y="722"/>
                    <a:pt x="20424" y="722"/>
                  </a:cubicBezTo>
                  <a:cubicBezTo>
                    <a:pt x="20424" y="722"/>
                    <a:pt x="18699" y="3027"/>
                    <a:pt x="18342" y="3027"/>
                  </a:cubicBezTo>
                  <a:cubicBezTo>
                    <a:pt x="18328" y="3027"/>
                    <a:pt x="18316" y="3024"/>
                    <a:pt x="18307" y="3016"/>
                  </a:cubicBezTo>
                  <a:cubicBezTo>
                    <a:pt x="18050" y="2824"/>
                    <a:pt x="19093" y="1332"/>
                    <a:pt x="19478" y="851"/>
                  </a:cubicBezTo>
                  <a:cubicBezTo>
                    <a:pt x="19863" y="369"/>
                    <a:pt x="19799" y="0"/>
                    <a:pt x="1944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1"/>
            <p:cNvSpPr/>
            <p:nvPr/>
          </p:nvSpPr>
          <p:spPr>
            <a:xfrm>
              <a:off x="1272434" y="1389245"/>
              <a:ext cx="195561" cy="204678"/>
            </a:xfrm>
            <a:custGeom>
              <a:avLst/>
              <a:gdLst/>
              <a:ahLst/>
              <a:cxnLst/>
              <a:rect l="l" t="t" r="r" b="b"/>
              <a:pathLst>
                <a:path w="5856" h="6129" extrusionOk="0">
                  <a:moveTo>
                    <a:pt x="2952" y="0"/>
                  </a:moveTo>
                  <a:cubicBezTo>
                    <a:pt x="2054" y="0"/>
                    <a:pt x="1348" y="738"/>
                    <a:pt x="1396" y="1636"/>
                  </a:cubicBezTo>
                  <a:cubicBezTo>
                    <a:pt x="1380" y="2294"/>
                    <a:pt x="1781" y="2904"/>
                    <a:pt x="2374" y="3177"/>
                  </a:cubicBezTo>
                  <a:cubicBezTo>
                    <a:pt x="0" y="3530"/>
                    <a:pt x="112" y="6113"/>
                    <a:pt x="112" y="6113"/>
                  </a:cubicBezTo>
                  <a:lnTo>
                    <a:pt x="5728" y="6129"/>
                  </a:lnTo>
                  <a:cubicBezTo>
                    <a:pt x="5728" y="6129"/>
                    <a:pt x="5856" y="3530"/>
                    <a:pt x="3498" y="3177"/>
                  </a:cubicBezTo>
                  <a:lnTo>
                    <a:pt x="3514" y="3177"/>
                  </a:lnTo>
                  <a:cubicBezTo>
                    <a:pt x="4107" y="2904"/>
                    <a:pt x="4492" y="2310"/>
                    <a:pt x="4492" y="1653"/>
                  </a:cubicBezTo>
                  <a:cubicBezTo>
                    <a:pt x="4540" y="754"/>
                    <a:pt x="3834" y="0"/>
                    <a:pt x="295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1"/>
            <p:cNvSpPr/>
            <p:nvPr/>
          </p:nvSpPr>
          <p:spPr>
            <a:xfrm>
              <a:off x="1243748" y="1375419"/>
              <a:ext cx="117651" cy="98716"/>
            </a:xfrm>
            <a:custGeom>
              <a:avLst/>
              <a:gdLst/>
              <a:ahLst/>
              <a:cxnLst/>
              <a:rect l="l" t="t" r="r" b="b"/>
              <a:pathLst>
                <a:path w="3523" h="2956" extrusionOk="0">
                  <a:moveTo>
                    <a:pt x="1760" y="1"/>
                  </a:moveTo>
                  <a:cubicBezTo>
                    <a:pt x="1183" y="1"/>
                    <a:pt x="606" y="322"/>
                    <a:pt x="362" y="976"/>
                  </a:cubicBezTo>
                  <a:cubicBezTo>
                    <a:pt x="169" y="1441"/>
                    <a:pt x="249" y="1986"/>
                    <a:pt x="554" y="2387"/>
                  </a:cubicBezTo>
                  <a:cubicBezTo>
                    <a:pt x="763" y="2660"/>
                    <a:pt x="1052" y="2853"/>
                    <a:pt x="1372" y="2917"/>
                  </a:cubicBezTo>
                  <a:cubicBezTo>
                    <a:pt x="1453" y="2949"/>
                    <a:pt x="1549" y="2949"/>
                    <a:pt x="1645" y="2949"/>
                  </a:cubicBezTo>
                  <a:lnTo>
                    <a:pt x="1725" y="2949"/>
                  </a:lnTo>
                  <a:cubicBezTo>
                    <a:pt x="1725" y="2933"/>
                    <a:pt x="1597" y="2933"/>
                    <a:pt x="1388" y="2869"/>
                  </a:cubicBezTo>
                  <a:cubicBezTo>
                    <a:pt x="1084" y="2772"/>
                    <a:pt x="827" y="2580"/>
                    <a:pt x="650" y="2323"/>
                  </a:cubicBezTo>
                  <a:cubicBezTo>
                    <a:pt x="1" y="1420"/>
                    <a:pt x="650" y="173"/>
                    <a:pt x="1748" y="173"/>
                  </a:cubicBezTo>
                  <a:cubicBezTo>
                    <a:pt x="1762" y="173"/>
                    <a:pt x="1776" y="173"/>
                    <a:pt x="1790" y="173"/>
                  </a:cubicBezTo>
                  <a:cubicBezTo>
                    <a:pt x="2897" y="189"/>
                    <a:pt x="3522" y="1473"/>
                    <a:pt x="2832" y="2371"/>
                  </a:cubicBezTo>
                  <a:cubicBezTo>
                    <a:pt x="2640" y="2612"/>
                    <a:pt x="2383" y="2788"/>
                    <a:pt x="2078" y="2869"/>
                  </a:cubicBezTo>
                  <a:cubicBezTo>
                    <a:pt x="1854" y="2933"/>
                    <a:pt x="1725" y="2933"/>
                    <a:pt x="1725" y="2949"/>
                  </a:cubicBezTo>
                  <a:lnTo>
                    <a:pt x="1822" y="2949"/>
                  </a:lnTo>
                  <a:cubicBezTo>
                    <a:pt x="1850" y="2954"/>
                    <a:pt x="1877" y="2956"/>
                    <a:pt x="1903" y="2956"/>
                  </a:cubicBezTo>
                  <a:cubicBezTo>
                    <a:pt x="1966" y="2956"/>
                    <a:pt x="2026" y="2944"/>
                    <a:pt x="2094" y="2933"/>
                  </a:cubicBezTo>
                  <a:cubicBezTo>
                    <a:pt x="2415" y="2869"/>
                    <a:pt x="2704" y="2692"/>
                    <a:pt x="2929" y="2436"/>
                  </a:cubicBezTo>
                  <a:cubicBezTo>
                    <a:pt x="3250" y="2034"/>
                    <a:pt x="3346" y="1505"/>
                    <a:pt x="3185" y="1024"/>
                  </a:cubicBezTo>
                  <a:cubicBezTo>
                    <a:pt x="2957" y="346"/>
                    <a:pt x="2358" y="1"/>
                    <a:pt x="1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1"/>
            <p:cNvSpPr/>
            <p:nvPr/>
          </p:nvSpPr>
          <p:spPr>
            <a:xfrm>
              <a:off x="1232761" y="1463615"/>
              <a:ext cx="41844" cy="53232"/>
            </a:xfrm>
            <a:custGeom>
              <a:avLst/>
              <a:gdLst/>
              <a:ahLst/>
              <a:cxnLst/>
              <a:rect l="l" t="t" r="r" b="b"/>
              <a:pathLst>
                <a:path w="1253" h="1594" extrusionOk="0">
                  <a:moveTo>
                    <a:pt x="1212" y="1"/>
                  </a:moveTo>
                  <a:cubicBezTo>
                    <a:pt x="1146" y="1"/>
                    <a:pt x="869" y="327"/>
                    <a:pt x="562" y="741"/>
                  </a:cubicBezTo>
                  <a:cubicBezTo>
                    <a:pt x="225" y="1190"/>
                    <a:pt x="1" y="1559"/>
                    <a:pt x="33" y="1591"/>
                  </a:cubicBezTo>
                  <a:cubicBezTo>
                    <a:pt x="34" y="1593"/>
                    <a:pt x="36" y="1593"/>
                    <a:pt x="39" y="1593"/>
                  </a:cubicBezTo>
                  <a:cubicBezTo>
                    <a:pt x="91" y="1593"/>
                    <a:pt x="369" y="1267"/>
                    <a:pt x="691" y="853"/>
                  </a:cubicBezTo>
                  <a:cubicBezTo>
                    <a:pt x="1012" y="404"/>
                    <a:pt x="1252" y="35"/>
                    <a:pt x="1220" y="3"/>
                  </a:cubicBezTo>
                  <a:cubicBezTo>
                    <a:pt x="1218" y="2"/>
                    <a:pt x="1215" y="1"/>
                    <a:pt x="121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1036131" y="1230084"/>
              <a:ext cx="588320" cy="515919"/>
            </a:xfrm>
            <a:custGeom>
              <a:avLst/>
              <a:gdLst/>
              <a:ahLst/>
              <a:cxnLst/>
              <a:rect l="l" t="t" r="r" b="b"/>
              <a:pathLst>
                <a:path w="17617" h="15449" extrusionOk="0">
                  <a:moveTo>
                    <a:pt x="8856" y="0"/>
                  </a:moveTo>
                  <a:cubicBezTo>
                    <a:pt x="7493" y="0"/>
                    <a:pt x="6112" y="363"/>
                    <a:pt x="4862" y="1124"/>
                  </a:cubicBezTo>
                  <a:cubicBezTo>
                    <a:pt x="1252" y="3322"/>
                    <a:pt x="97" y="8023"/>
                    <a:pt x="2263" y="11649"/>
                  </a:cubicBezTo>
                  <a:cubicBezTo>
                    <a:pt x="2712" y="12419"/>
                    <a:pt x="3274" y="13093"/>
                    <a:pt x="3964" y="13654"/>
                  </a:cubicBezTo>
                  <a:cubicBezTo>
                    <a:pt x="4605" y="14200"/>
                    <a:pt x="5343" y="14633"/>
                    <a:pt x="6113" y="14938"/>
                  </a:cubicBezTo>
                  <a:cubicBezTo>
                    <a:pt x="7012" y="15277"/>
                    <a:pt x="7961" y="15449"/>
                    <a:pt x="8913" y="15449"/>
                  </a:cubicBezTo>
                  <a:cubicBezTo>
                    <a:pt x="9490" y="15449"/>
                    <a:pt x="10068" y="15386"/>
                    <a:pt x="10638" y="15258"/>
                  </a:cubicBezTo>
                  <a:cubicBezTo>
                    <a:pt x="11905" y="14954"/>
                    <a:pt x="13076" y="14344"/>
                    <a:pt x="14055" y="13462"/>
                  </a:cubicBezTo>
                  <a:lnTo>
                    <a:pt x="17601" y="13462"/>
                  </a:lnTo>
                  <a:cubicBezTo>
                    <a:pt x="17617" y="13446"/>
                    <a:pt x="17617" y="13413"/>
                    <a:pt x="17601" y="13397"/>
                  </a:cubicBezTo>
                  <a:lnTo>
                    <a:pt x="16333" y="11536"/>
                  </a:lnTo>
                  <a:cubicBezTo>
                    <a:pt x="16189" y="11328"/>
                    <a:pt x="16076" y="11167"/>
                    <a:pt x="15996" y="11039"/>
                  </a:cubicBezTo>
                  <a:cubicBezTo>
                    <a:pt x="15916" y="10943"/>
                    <a:pt x="15868" y="10879"/>
                    <a:pt x="15868" y="10879"/>
                  </a:cubicBezTo>
                  <a:lnTo>
                    <a:pt x="15868" y="10879"/>
                  </a:lnTo>
                  <a:cubicBezTo>
                    <a:pt x="15868" y="10879"/>
                    <a:pt x="15900" y="10943"/>
                    <a:pt x="15964" y="11055"/>
                  </a:cubicBezTo>
                  <a:cubicBezTo>
                    <a:pt x="16044" y="11167"/>
                    <a:pt x="16157" y="11328"/>
                    <a:pt x="16285" y="11536"/>
                  </a:cubicBezTo>
                  <a:cubicBezTo>
                    <a:pt x="16582" y="11974"/>
                    <a:pt x="16985" y="12593"/>
                    <a:pt x="17509" y="13381"/>
                  </a:cubicBezTo>
                  <a:lnTo>
                    <a:pt x="17509" y="13381"/>
                  </a:lnTo>
                  <a:lnTo>
                    <a:pt x="15948" y="13365"/>
                  </a:lnTo>
                  <a:lnTo>
                    <a:pt x="14135" y="13365"/>
                  </a:lnTo>
                  <a:cubicBezTo>
                    <a:pt x="14104" y="13365"/>
                    <a:pt x="14065" y="13365"/>
                    <a:pt x="14029" y="13370"/>
                  </a:cubicBezTo>
                  <a:lnTo>
                    <a:pt x="14029" y="13370"/>
                  </a:lnTo>
                  <a:cubicBezTo>
                    <a:pt x="14026" y="13369"/>
                    <a:pt x="14024" y="13369"/>
                    <a:pt x="14021" y="13369"/>
                  </a:cubicBezTo>
                  <a:cubicBezTo>
                    <a:pt x="14007" y="13369"/>
                    <a:pt x="13991" y="13373"/>
                    <a:pt x="13975" y="13381"/>
                  </a:cubicBezTo>
                  <a:cubicBezTo>
                    <a:pt x="13012" y="14248"/>
                    <a:pt x="11857" y="14841"/>
                    <a:pt x="10606" y="15130"/>
                  </a:cubicBezTo>
                  <a:cubicBezTo>
                    <a:pt x="10059" y="15249"/>
                    <a:pt x="9503" y="15308"/>
                    <a:pt x="8949" y="15308"/>
                  </a:cubicBezTo>
                  <a:cubicBezTo>
                    <a:pt x="8006" y="15308"/>
                    <a:pt x="7067" y="15137"/>
                    <a:pt x="6178" y="14793"/>
                  </a:cubicBezTo>
                  <a:cubicBezTo>
                    <a:pt x="5408" y="14488"/>
                    <a:pt x="4686" y="14071"/>
                    <a:pt x="4060" y="13542"/>
                  </a:cubicBezTo>
                  <a:cubicBezTo>
                    <a:pt x="3402" y="12980"/>
                    <a:pt x="2841" y="12322"/>
                    <a:pt x="2391" y="11568"/>
                  </a:cubicBezTo>
                  <a:cubicBezTo>
                    <a:pt x="1" y="7477"/>
                    <a:pt x="1926" y="2215"/>
                    <a:pt x="6386" y="627"/>
                  </a:cubicBezTo>
                  <a:cubicBezTo>
                    <a:pt x="7230" y="327"/>
                    <a:pt x="8087" y="186"/>
                    <a:pt x="8925" y="186"/>
                  </a:cubicBezTo>
                  <a:cubicBezTo>
                    <a:pt x="12532" y="186"/>
                    <a:pt x="15812" y="2794"/>
                    <a:pt x="16397" y="6595"/>
                  </a:cubicBezTo>
                  <a:cubicBezTo>
                    <a:pt x="16413" y="6707"/>
                    <a:pt x="16429" y="6820"/>
                    <a:pt x="16445" y="6932"/>
                  </a:cubicBezTo>
                  <a:cubicBezTo>
                    <a:pt x="16461" y="7044"/>
                    <a:pt x="16461" y="7157"/>
                    <a:pt x="16478" y="7253"/>
                  </a:cubicBezTo>
                  <a:cubicBezTo>
                    <a:pt x="16478" y="7477"/>
                    <a:pt x="16510" y="7670"/>
                    <a:pt x="16494" y="7878"/>
                  </a:cubicBezTo>
                  <a:cubicBezTo>
                    <a:pt x="16494" y="8231"/>
                    <a:pt x="16461" y="8584"/>
                    <a:pt x="16413" y="8953"/>
                  </a:cubicBezTo>
                  <a:cubicBezTo>
                    <a:pt x="16333" y="9435"/>
                    <a:pt x="16221" y="9916"/>
                    <a:pt x="16044" y="10397"/>
                  </a:cubicBezTo>
                  <a:cubicBezTo>
                    <a:pt x="15996" y="10558"/>
                    <a:pt x="15948" y="10670"/>
                    <a:pt x="15916" y="10750"/>
                  </a:cubicBezTo>
                  <a:cubicBezTo>
                    <a:pt x="15900" y="10798"/>
                    <a:pt x="15884" y="10830"/>
                    <a:pt x="15868" y="10879"/>
                  </a:cubicBezTo>
                  <a:cubicBezTo>
                    <a:pt x="15900" y="10846"/>
                    <a:pt x="15916" y="10798"/>
                    <a:pt x="15932" y="10766"/>
                  </a:cubicBezTo>
                  <a:cubicBezTo>
                    <a:pt x="15964" y="10686"/>
                    <a:pt x="16028" y="10558"/>
                    <a:pt x="16076" y="10397"/>
                  </a:cubicBezTo>
                  <a:cubicBezTo>
                    <a:pt x="16269" y="9932"/>
                    <a:pt x="16397" y="9451"/>
                    <a:pt x="16478" y="8953"/>
                  </a:cubicBezTo>
                  <a:cubicBezTo>
                    <a:pt x="16542" y="8600"/>
                    <a:pt x="16574" y="8231"/>
                    <a:pt x="16574" y="7878"/>
                  </a:cubicBezTo>
                  <a:cubicBezTo>
                    <a:pt x="16590" y="7670"/>
                    <a:pt x="16558" y="7461"/>
                    <a:pt x="16558" y="7253"/>
                  </a:cubicBezTo>
                  <a:cubicBezTo>
                    <a:pt x="16542" y="7140"/>
                    <a:pt x="16558" y="7028"/>
                    <a:pt x="16542" y="6916"/>
                  </a:cubicBezTo>
                  <a:cubicBezTo>
                    <a:pt x="16526" y="6820"/>
                    <a:pt x="16510" y="6707"/>
                    <a:pt x="16494" y="6579"/>
                  </a:cubicBezTo>
                  <a:cubicBezTo>
                    <a:pt x="16333" y="5536"/>
                    <a:pt x="15964" y="4541"/>
                    <a:pt x="15403" y="3643"/>
                  </a:cubicBezTo>
                  <a:cubicBezTo>
                    <a:pt x="13945" y="1294"/>
                    <a:pt x="11431" y="0"/>
                    <a:pt x="8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46"/>
          <p:cNvSpPr txBox="1">
            <a:spLocks noGrp="1"/>
          </p:cNvSpPr>
          <p:nvPr>
            <p:ph type="title"/>
          </p:nvPr>
        </p:nvSpPr>
        <p:spPr>
          <a:xfrm>
            <a:off x="1778585" y="598041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Python - </a:t>
            </a:r>
            <a:r>
              <a:rPr lang="en-US" sz="4000" dirty="0">
                <a:solidFill>
                  <a:srgbClr val="FF0000"/>
                </a:solidFill>
              </a:rPr>
              <a:t>Math</a:t>
            </a:r>
            <a:r>
              <a:rPr lang="en-US" sz="4000" dirty="0"/>
              <a:t> Module</a:t>
            </a:r>
          </a:p>
        </p:txBody>
      </p:sp>
      <p:sp>
        <p:nvSpPr>
          <p:cNvPr id="2293" name="Google Shape;2293;p46"/>
          <p:cNvSpPr txBox="1">
            <a:spLocks noGrp="1"/>
          </p:cNvSpPr>
          <p:nvPr>
            <p:ph type="title" idx="8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27%</a:t>
            </a:r>
            <a:endParaRPr/>
          </a:p>
        </p:txBody>
      </p:sp>
      <p:sp>
        <p:nvSpPr>
          <p:cNvPr id="2294" name="Google Shape;2294;p46"/>
          <p:cNvSpPr/>
          <p:nvPr/>
        </p:nvSpPr>
        <p:spPr>
          <a:xfrm rot="-5400000" flipH="1">
            <a:off x="3265708" y="1398237"/>
            <a:ext cx="1698000" cy="1698000"/>
          </a:xfrm>
          <a:prstGeom prst="blockArc">
            <a:avLst>
              <a:gd name="adj1" fmla="val 5132446"/>
              <a:gd name="adj2" fmla="val 10860307"/>
              <a:gd name="adj3" fmla="val 32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46"/>
          <p:cNvSpPr txBox="1">
            <a:spLocks noGrp="1"/>
          </p:cNvSpPr>
          <p:nvPr>
            <p:ph type="title" idx="9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52%</a:t>
            </a:r>
            <a:endParaRPr/>
          </a:p>
        </p:txBody>
      </p:sp>
      <p:sp>
        <p:nvSpPr>
          <p:cNvPr id="2296" name="Google Shape;2296;p46"/>
          <p:cNvSpPr/>
          <p:nvPr/>
        </p:nvSpPr>
        <p:spPr>
          <a:xfrm rot="-5400000" flipH="1">
            <a:off x="2587042" y="2820198"/>
            <a:ext cx="1221900" cy="1221900"/>
          </a:xfrm>
          <a:prstGeom prst="blockArc">
            <a:avLst>
              <a:gd name="adj1" fmla="val 21285652"/>
              <a:gd name="adj2" fmla="val 10860307"/>
              <a:gd name="adj3" fmla="val 32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46"/>
          <p:cNvSpPr txBox="1">
            <a:spLocks noGrp="1"/>
          </p:cNvSpPr>
          <p:nvPr>
            <p:ph type="title" idx="7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70%</a:t>
            </a:r>
            <a:endParaRPr/>
          </a:p>
        </p:txBody>
      </p:sp>
      <p:sp>
        <p:nvSpPr>
          <p:cNvPr id="2298" name="Google Shape;2298;p46"/>
          <p:cNvSpPr/>
          <p:nvPr/>
        </p:nvSpPr>
        <p:spPr>
          <a:xfrm rot="-5400000" flipH="1">
            <a:off x="4793135" y="2112335"/>
            <a:ext cx="1674900" cy="1675200"/>
          </a:xfrm>
          <a:prstGeom prst="blockArc">
            <a:avLst>
              <a:gd name="adj1" fmla="val 16821646"/>
              <a:gd name="adj2" fmla="val 10860307"/>
              <a:gd name="adj3" fmla="val 32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46"/>
          <p:cNvSpPr/>
          <p:nvPr/>
        </p:nvSpPr>
        <p:spPr>
          <a:xfrm>
            <a:off x="6859822" y="4077136"/>
            <a:ext cx="13164" cy="199422"/>
          </a:xfrm>
          <a:custGeom>
            <a:avLst/>
            <a:gdLst/>
            <a:ahLst/>
            <a:cxnLst/>
            <a:rect l="l" t="t" r="r" b="b"/>
            <a:pathLst>
              <a:path w="235" h="3560" extrusionOk="0">
                <a:moveTo>
                  <a:pt x="52" y="0"/>
                </a:moveTo>
                <a:cubicBezTo>
                  <a:pt x="51" y="0"/>
                  <a:pt x="51" y="1"/>
                  <a:pt x="50" y="1"/>
                </a:cubicBezTo>
                <a:cubicBezTo>
                  <a:pt x="0" y="1"/>
                  <a:pt x="0" y="803"/>
                  <a:pt x="34" y="1788"/>
                </a:cubicBezTo>
                <a:cubicBezTo>
                  <a:pt x="67" y="2764"/>
                  <a:pt x="132" y="3560"/>
                  <a:pt x="182" y="3560"/>
                </a:cubicBezTo>
                <a:cubicBezTo>
                  <a:pt x="183" y="3560"/>
                  <a:pt x="183" y="3560"/>
                  <a:pt x="184" y="3560"/>
                </a:cubicBezTo>
                <a:cubicBezTo>
                  <a:pt x="234" y="3560"/>
                  <a:pt x="234" y="2758"/>
                  <a:pt x="201" y="1772"/>
                </a:cubicBezTo>
                <a:cubicBezTo>
                  <a:pt x="168" y="796"/>
                  <a:pt x="102" y="0"/>
                  <a:pt x="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46"/>
          <p:cNvSpPr/>
          <p:nvPr/>
        </p:nvSpPr>
        <p:spPr>
          <a:xfrm rot="-148560">
            <a:off x="6876842" y="4088373"/>
            <a:ext cx="11315" cy="199366"/>
          </a:xfrm>
          <a:custGeom>
            <a:avLst/>
            <a:gdLst/>
            <a:ahLst/>
            <a:cxnLst/>
            <a:rect l="l" t="t" r="r" b="b"/>
            <a:pathLst>
              <a:path w="202" h="3559" extrusionOk="0">
                <a:moveTo>
                  <a:pt x="68" y="0"/>
                </a:moveTo>
                <a:cubicBezTo>
                  <a:pt x="17" y="0"/>
                  <a:pt x="1" y="802"/>
                  <a:pt x="17" y="1788"/>
                </a:cubicBezTo>
                <a:cubicBezTo>
                  <a:pt x="34" y="2774"/>
                  <a:pt x="84" y="3559"/>
                  <a:pt x="134" y="3559"/>
                </a:cubicBezTo>
                <a:cubicBezTo>
                  <a:pt x="184" y="3559"/>
                  <a:pt x="201" y="2757"/>
                  <a:pt x="184" y="1771"/>
                </a:cubicBezTo>
                <a:cubicBezTo>
                  <a:pt x="168" y="802"/>
                  <a:pt x="101" y="0"/>
                  <a:pt x="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1" name="Google Shape;2301;p46"/>
          <p:cNvGrpSpPr/>
          <p:nvPr/>
        </p:nvGrpSpPr>
        <p:grpSpPr>
          <a:xfrm>
            <a:off x="3378118" y="2711183"/>
            <a:ext cx="2576904" cy="1962927"/>
            <a:chOff x="303700" y="238475"/>
            <a:chExt cx="6849825" cy="5217775"/>
          </a:xfrm>
        </p:grpSpPr>
        <p:sp>
          <p:nvSpPr>
            <p:cNvPr id="2302" name="Google Shape;2302;p46"/>
            <p:cNvSpPr/>
            <p:nvPr/>
          </p:nvSpPr>
          <p:spPr>
            <a:xfrm>
              <a:off x="1082925" y="2507525"/>
              <a:ext cx="2946975" cy="2948725"/>
            </a:xfrm>
            <a:custGeom>
              <a:avLst/>
              <a:gdLst/>
              <a:ahLst/>
              <a:cxnLst/>
              <a:rect l="l" t="t" r="r" b="b"/>
              <a:pathLst>
                <a:path w="117879" h="117949" extrusionOk="0">
                  <a:moveTo>
                    <a:pt x="63315" y="1"/>
                  </a:moveTo>
                  <a:cubicBezTo>
                    <a:pt x="59699" y="1"/>
                    <a:pt x="56080" y="128"/>
                    <a:pt x="52465" y="380"/>
                  </a:cubicBezTo>
                  <a:cubicBezTo>
                    <a:pt x="52465" y="380"/>
                    <a:pt x="52094" y="365"/>
                    <a:pt x="51417" y="365"/>
                  </a:cubicBezTo>
                  <a:cubicBezTo>
                    <a:pt x="46330" y="365"/>
                    <a:pt x="23990" y="1209"/>
                    <a:pt x="12742" y="15598"/>
                  </a:cubicBezTo>
                  <a:lnTo>
                    <a:pt x="0" y="39019"/>
                  </a:lnTo>
                  <a:lnTo>
                    <a:pt x="25381" y="64452"/>
                  </a:lnTo>
                  <a:lnTo>
                    <a:pt x="38846" y="117949"/>
                  </a:lnTo>
                  <a:lnTo>
                    <a:pt x="117878" y="116349"/>
                  </a:lnTo>
                  <a:lnTo>
                    <a:pt x="114783" y="73583"/>
                  </a:lnTo>
                  <a:lnTo>
                    <a:pt x="111894" y="21118"/>
                  </a:lnTo>
                  <a:cubicBezTo>
                    <a:pt x="111894" y="21118"/>
                    <a:pt x="113648" y="6931"/>
                    <a:pt x="92239" y="2753"/>
                  </a:cubicBezTo>
                  <a:cubicBezTo>
                    <a:pt x="82695" y="912"/>
                    <a:pt x="73014" y="1"/>
                    <a:pt x="6331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6"/>
            <p:cNvSpPr/>
            <p:nvPr/>
          </p:nvSpPr>
          <p:spPr>
            <a:xfrm>
              <a:off x="303700" y="3192800"/>
              <a:ext cx="2588675" cy="2223525"/>
            </a:xfrm>
            <a:custGeom>
              <a:avLst/>
              <a:gdLst/>
              <a:ahLst/>
              <a:cxnLst/>
              <a:rect l="l" t="t" r="r" b="b"/>
              <a:pathLst>
                <a:path w="103547" h="88941" extrusionOk="0">
                  <a:moveTo>
                    <a:pt x="37514" y="1"/>
                  </a:moveTo>
                  <a:lnTo>
                    <a:pt x="7232" y="56077"/>
                  </a:lnTo>
                  <a:cubicBezTo>
                    <a:pt x="0" y="71361"/>
                    <a:pt x="11177" y="88940"/>
                    <a:pt x="28037" y="88940"/>
                  </a:cubicBezTo>
                  <a:cubicBezTo>
                    <a:pt x="28135" y="88940"/>
                    <a:pt x="28233" y="88940"/>
                    <a:pt x="28332" y="88938"/>
                  </a:cubicBezTo>
                  <a:lnTo>
                    <a:pt x="99059" y="88061"/>
                  </a:lnTo>
                  <a:lnTo>
                    <a:pt x="103547" y="58656"/>
                  </a:lnTo>
                  <a:lnTo>
                    <a:pt x="46284" y="57625"/>
                  </a:lnTo>
                  <a:lnTo>
                    <a:pt x="65062" y="18624"/>
                  </a:lnTo>
                  <a:lnTo>
                    <a:pt x="3751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6"/>
            <p:cNvSpPr/>
            <p:nvPr/>
          </p:nvSpPr>
          <p:spPr>
            <a:xfrm>
              <a:off x="3817075" y="2821375"/>
              <a:ext cx="1419975" cy="2246675"/>
            </a:xfrm>
            <a:custGeom>
              <a:avLst/>
              <a:gdLst/>
              <a:ahLst/>
              <a:cxnLst/>
              <a:rect l="l" t="t" r="r" b="b"/>
              <a:pathLst>
                <a:path w="56799" h="8986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"/>
                    <a:pt x="5059" y="59344"/>
                    <a:pt x="4356" y="59344"/>
                  </a:cubicBezTo>
                  <a:cubicBezTo>
                    <a:pt x="4349" y="59344"/>
                    <a:pt x="4342" y="59338"/>
                    <a:pt x="4334" y="59327"/>
                  </a:cubicBezTo>
                  <a:cubicBezTo>
                    <a:pt x="4329" y="59319"/>
                    <a:pt x="4326" y="59316"/>
                    <a:pt x="4326" y="59316"/>
                  </a:cubicBezTo>
                  <a:lnTo>
                    <a:pt x="4326" y="59316"/>
                  </a:lnTo>
                  <a:cubicBezTo>
                    <a:pt x="4288" y="59316"/>
                    <a:pt x="23679" y="89867"/>
                    <a:pt x="23679" y="89867"/>
                  </a:cubicBezTo>
                  <a:lnTo>
                    <a:pt x="56798" y="87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6"/>
            <p:cNvSpPr/>
            <p:nvPr/>
          </p:nvSpPr>
          <p:spPr>
            <a:xfrm>
              <a:off x="1660700" y="2777525"/>
              <a:ext cx="317275" cy="1007275"/>
            </a:xfrm>
            <a:custGeom>
              <a:avLst/>
              <a:gdLst/>
              <a:ahLst/>
              <a:cxnLst/>
              <a:rect l="l" t="t" r="r" b="b"/>
              <a:pathLst>
                <a:path w="12691" h="40291" extrusionOk="0">
                  <a:moveTo>
                    <a:pt x="0" y="1"/>
                  </a:moveTo>
                  <a:cubicBezTo>
                    <a:pt x="413" y="413"/>
                    <a:pt x="877" y="774"/>
                    <a:pt x="1342" y="1135"/>
                  </a:cubicBezTo>
                  <a:cubicBezTo>
                    <a:pt x="2580" y="2167"/>
                    <a:pt x="3715" y="3302"/>
                    <a:pt x="4798" y="4489"/>
                  </a:cubicBezTo>
                  <a:cubicBezTo>
                    <a:pt x="6397" y="6191"/>
                    <a:pt x="7790" y="8100"/>
                    <a:pt x="8977" y="10163"/>
                  </a:cubicBezTo>
                  <a:cubicBezTo>
                    <a:pt x="10473" y="12640"/>
                    <a:pt x="11453" y="15374"/>
                    <a:pt x="11917" y="18211"/>
                  </a:cubicBezTo>
                  <a:cubicBezTo>
                    <a:pt x="12278" y="21100"/>
                    <a:pt x="12227" y="23989"/>
                    <a:pt x="11917" y="26878"/>
                  </a:cubicBezTo>
                  <a:cubicBezTo>
                    <a:pt x="11608" y="29509"/>
                    <a:pt x="11195" y="31882"/>
                    <a:pt x="10782" y="33842"/>
                  </a:cubicBezTo>
                  <a:cubicBezTo>
                    <a:pt x="10370" y="35854"/>
                    <a:pt x="10008" y="37453"/>
                    <a:pt x="9750" y="38537"/>
                  </a:cubicBezTo>
                  <a:cubicBezTo>
                    <a:pt x="9596" y="39053"/>
                    <a:pt x="9544" y="39465"/>
                    <a:pt x="9441" y="39826"/>
                  </a:cubicBezTo>
                  <a:cubicBezTo>
                    <a:pt x="9389" y="39981"/>
                    <a:pt x="9389" y="40136"/>
                    <a:pt x="9338" y="40291"/>
                  </a:cubicBezTo>
                  <a:cubicBezTo>
                    <a:pt x="9441" y="40136"/>
                    <a:pt x="9493" y="39981"/>
                    <a:pt x="9544" y="39826"/>
                  </a:cubicBezTo>
                  <a:cubicBezTo>
                    <a:pt x="9596" y="39568"/>
                    <a:pt x="9750" y="39156"/>
                    <a:pt x="9905" y="38588"/>
                  </a:cubicBezTo>
                  <a:cubicBezTo>
                    <a:pt x="10215" y="37505"/>
                    <a:pt x="10627" y="35906"/>
                    <a:pt x="11092" y="33945"/>
                  </a:cubicBezTo>
                  <a:cubicBezTo>
                    <a:pt x="11608" y="31624"/>
                    <a:pt x="12020" y="29251"/>
                    <a:pt x="12278" y="26878"/>
                  </a:cubicBezTo>
                  <a:cubicBezTo>
                    <a:pt x="12691" y="23989"/>
                    <a:pt x="12691" y="21048"/>
                    <a:pt x="12381" y="18159"/>
                  </a:cubicBezTo>
                  <a:cubicBezTo>
                    <a:pt x="11917" y="15219"/>
                    <a:pt x="10885" y="12433"/>
                    <a:pt x="9338" y="9957"/>
                  </a:cubicBezTo>
                  <a:cubicBezTo>
                    <a:pt x="8100" y="7894"/>
                    <a:pt x="6655" y="5985"/>
                    <a:pt x="5004" y="4231"/>
                  </a:cubicBezTo>
                  <a:cubicBezTo>
                    <a:pt x="3921" y="3096"/>
                    <a:pt x="2735" y="2012"/>
                    <a:pt x="1445" y="981"/>
                  </a:cubicBezTo>
                  <a:cubicBezTo>
                    <a:pt x="1032" y="620"/>
                    <a:pt x="619" y="413"/>
                    <a:pt x="413" y="207"/>
                  </a:cubicBezTo>
                  <a:cubicBezTo>
                    <a:pt x="310" y="104"/>
                    <a:pt x="155" y="5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6"/>
            <p:cNvSpPr/>
            <p:nvPr/>
          </p:nvSpPr>
          <p:spPr>
            <a:xfrm>
              <a:off x="1458225" y="3859575"/>
              <a:ext cx="379175" cy="773850"/>
            </a:xfrm>
            <a:custGeom>
              <a:avLst/>
              <a:gdLst/>
              <a:ahLst/>
              <a:cxnLst/>
              <a:rect l="l" t="t" r="r" b="b"/>
              <a:pathLst>
                <a:path w="15167" h="30954" extrusionOk="0">
                  <a:moveTo>
                    <a:pt x="15167" y="1"/>
                  </a:moveTo>
                  <a:cubicBezTo>
                    <a:pt x="14961" y="413"/>
                    <a:pt x="14703" y="775"/>
                    <a:pt x="14548" y="1187"/>
                  </a:cubicBezTo>
                  <a:cubicBezTo>
                    <a:pt x="14135" y="2064"/>
                    <a:pt x="13568" y="3199"/>
                    <a:pt x="12949" y="4541"/>
                  </a:cubicBezTo>
                  <a:cubicBezTo>
                    <a:pt x="11556" y="7429"/>
                    <a:pt x="9647" y="11247"/>
                    <a:pt x="7635" y="15529"/>
                  </a:cubicBezTo>
                  <a:lnTo>
                    <a:pt x="2167" y="26414"/>
                  </a:lnTo>
                  <a:lnTo>
                    <a:pt x="516" y="29715"/>
                  </a:lnTo>
                  <a:cubicBezTo>
                    <a:pt x="310" y="30128"/>
                    <a:pt x="155" y="30541"/>
                    <a:pt x="0" y="30954"/>
                  </a:cubicBezTo>
                  <a:cubicBezTo>
                    <a:pt x="258" y="30592"/>
                    <a:pt x="464" y="30231"/>
                    <a:pt x="671" y="29819"/>
                  </a:cubicBezTo>
                  <a:cubicBezTo>
                    <a:pt x="1135" y="29045"/>
                    <a:pt x="1702" y="27961"/>
                    <a:pt x="2476" y="26569"/>
                  </a:cubicBezTo>
                  <a:cubicBezTo>
                    <a:pt x="3921" y="23834"/>
                    <a:pt x="5881" y="19965"/>
                    <a:pt x="7996" y="15684"/>
                  </a:cubicBezTo>
                  <a:cubicBezTo>
                    <a:pt x="10111" y="11402"/>
                    <a:pt x="11917" y="7533"/>
                    <a:pt x="13207" y="4644"/>
                  </a:cubicBezTo>
                  <a:cubicBezTo>
                    <a:pt x="13826" y="3251"/>
                    <a:pt x="14342" y="2064"/>
                    <a:pt x="14703" y="1290"/>
                  </a:cubicBezTo>
                  <a:cubicBezTo>
                    <a:pt x="14909" y="878"/>
                    <a:pt x="15064" y="465"/>
                    <a:pt x="15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6"/>
            <p:cNvSpPr/>
            <p:nvPr/>
          </p:nvSpPr>
          <p:spPr>
            <a:xfrm>
              <a:off x="1057125" y="4624375"/>
              <a:ext cx="1819775" cy="769975"/>
            </a:xfrm>
            <a:custGeom>
              <a:avLst/>
              <a:gdLst/>
              <a:ahLst/>
              <a:cxnLst/>
              <a:rect l="l" t="t" r="r" b="b"/>
              <a:pathLst>
                <a:path w="72791" h="30799" extrusionOk="0">
                  <a:moveTo>
                    <a:pt x="51691" y="0"/>
                  </a:moveTo>
                  <a:lnTo>
                    <a:pt x="15116" y="52"/>
                  </a:lnTo>
                  <a:cubicBezTo>
                    <a:pt x="10473" y="104"/>
                    <a:pt x="6707" y="104"/>
                    <a:pt x="4024" y="155"/>
                  </a:cubicBezTo>
                  <a:lnTo>
                    <a:pt x="1032" y="155"/>
                  </a:lnTo>
                  <a:lnTo>
                    <a:pt x="258" y="207"/>
                  </a:lnTo>
                  <a:lnTo>
                    <a:pt x="0" y="207"/>
                  </a:lnTo>
                  <a:cubicBezTo>
                    <a:pt x="52" y="258"/>
                    <a:pt x="155" y="258"/>
                    <a:pt x="258" y="258"/>
                  </a:cubicBezTo>
                  <a:lnTo>
                    <a:pt x="1032" y="258"/>
                  </a:lnTo>
                  <a:cubicBezTo>
                    <a:pt x="1754" y="258"/>
                    <a:pt x="2734" y="310"/>
                    <a:pt x="4024" y="310"/>
                  </a:cubicBezTo>
                  <a:cubicBezTo>
                    <a:pt x="6707" y="310"/>
                    <a:pt x="10473" y="362"/>
                    <a:pt x="15116" y="362"/>
                  </a:cubicBezTo>
                  <a:cubicBezTo>
                    <a:pt x="24504" y="413"/>
                    <a:pt x="37401" y="413"/>
                    <a:pt x="51691" y="413"/>
                  </a:cubicBezTo>
                  <a:lnTo>
                    <a:pt x="72354" y="413"/>
                  </a:lnTo>
                  <a:cubicBezTo>
                    <a:pt x="71333" y="9300"/>
                    <a:pt x="70465" y="16860"/>
                    <a:pt x="69850" y="22286"/>
                  </a:cubicBezTo>
                  <a:cubicBezTo>
                    <a:pt x="69541" y="24917"/>
                    <a:pt x="69283" y="27084"/>
                    <a:pt x="69128" y="28580"/>
                  </a:cubicBezTo>
                  <a:cubicBezTo>
                    <a:pt x="69076" y="29251"/>
                    <a:pt x="69025" y="29818"/>
                    <a:pt x="68973" y="30231"/>
                  </a:cubicBezTo>
                  <a:cubicBezTo>
                    <a:pt x="68973" y="30386"/>
                    <a:pt x="68973" y="30540"/>
                    <a:pt x="68922" y="30644"/>
                  </a:cubicBezTo>
                  <a:cubicBezTo>
                    <a:pt x="68922" y="30695"/>
                    <a:pt x="68922" y="30747"/>
                    <a:pt x="68922" y="30798"/>
                  </a:cubicBezTo>
                  <a:cubicBezTo>
                    <a:pt x="68973" y="30747"/>
                    <a:pt x="68973" y="30695"/>
                    <a:pt x="68973" y="30644"/>
                  </a:cubicBezTo>
                  <a:cubicBezTo>
                    <a:pt x="68973" y="30540"/>
                    <a:pt x="69025" y="30386"/>
                    <a:pt x="69025" y="30231"/>
                  </a:cubicBezTo>
                  <a:cubicBezTo>
                    <a:pt x="69076" y="29818"/>
                    <a:pt x="69180" y="29302"/>
                    <a:pt x="69283" y="28580"/>
                  </a:cubicBezTo>
                  <a:cubicBezTo>
                    <a:pt x="69437" y="27084"/>
                    <a:pt x="69747" y="24969"/>
                    <a:pt x="70057" y="22286"/>
                  </a:cubicBezTo>
                  <a:cubicBezTo>
                    <a:pt x="70727" y="16870"/>
                    <a:pt x="71656" y="9235"/>
                    <a:pt x="72791" y="258"/>
                  </a:cubicBezTo>
                  <a:lnTo>
                    <a:pt x="727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6"/>
            <p:cNvSpPr/>
            <p:nvPr/>
          </p:nvSpPr>
          <p:spPr>
            <a:xfrm>
              <a:off x="1182225" y="4402550"/>
              <a:ext cx="290200" cy="246350"/>
            </a:xfrm>
            <a:custGeom>
              <a:avLst/>
              <a:gdLst/>
              <a:ahLst/>
              <a:cxnLst/>
              <a:rect l="l" t="t" r="r" b="b"/>
              <a:pathLst>
                <a:path w="11608" h="9854" extrusionOk="0">
                  <a:moveTo>
                    <a:pt x="0" y="0"/>
                  </a:moveTo>
                  <a:cubicBezTo>
                    <a:pt x="619" y="413"/>
                    <a:pt x="1290" y="774"/>
                    <a:pt x="1961" y="1135"/>
                  </a:cubicBezTo>
                  <a:cubicBezTo>
                    <a:pt x="3560" y="2012"/>
                    <a:pt x="5056" y="3044"/>
                    <a:pt x="6449" y="4179"/>
                  </a:cubicBezTo>
                  <a:cubicBezTo>
                    <a:pt x="7790" y="5365"/>
                    <a:pt x="9080" y="6655"/>
                    <a:pt x="10215" y="8048"/>
                  </a:cubicBezTo>
                  <a:cubicBezTo>
                    <a:pt x="10627" y="8667"/>
                    <a:pt x="11143" y="9286"/>
                    <a:pt x="11608" y="9854"/>
                  </a:cubicBezTo>
                  <a:cubicBezTo>
                    <a:pt x="11350" y="9131"/>
                    <a:pt x="10937" y="8461"/>
                    <a:pt x="10473" y="7893"/>
                  </a:cubicBezTo>
                  <a:cubicBezTo>
                    <a:pt x="8306" y="4901"/>
                    <a:pt x="5417" y="2477"/>
                    <a:pt x="2115" y="826"/>
                  </a:cubicBezTo>
                  <a:cubicBezTo>
                    <a:pt x="1445" y="465"/>
                    <a:pt x="723" y="20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3871225" y="2989025"/>
              <a:ext cx="110950" cy="1797875"/>
            </a:xfrm>
            <a:custGeom>
              <a:avLst/>
              <a:gdLst/>
              <a:ahLst/>
              <a:cxnLst/>
              <a:rect l="l" t="t" r="r" b="b"/>
              <a:pathLst>
                <a:path w="4438" h="71915" extrusionOk="0">
                  <a:moveTo>
                    <a:pt x="53" y="1"/>
                  </a:moveTo>
                  <a:cubicBezTo>
                    <a:pt x="1" y="207"/>
                    <a:pt x="1" y="465"/>
                    <a:pt x="1" y="723"/>
                  </a:cubicBezTo>
                  <a:cubicBezTo>
                    <a:pt x="1" y="1239"/>
                    <a:pt x="53" y="1910"/>
                    <a:pt x="53" y="2787"/>
                  </a:cubicBezTo>
                  <a:cubicBezTo>
                    <a:pt x="104" y="4644"/>
                    <a:pt x="156" y="7275"/>
                    <a:pt x="259" y="10525"/>
                  </a:cubicBezTo>
                  <a:cubicBezTo>
                    <a:pt x="517" y="17077"/>
                    <a:pt x="930" y="26053"/>
                    <a:pt x="1497" y="36009"/>
                  </a:cubicBezTo>
                  <a:cubicBezTo>
                    <a:pt x="2116" y="45914"/>
                    <a:pt x="2787" y="54942"/>
                    <a:pt x="3354" y="61442"/>
                  </a:cubicBezTo>
                  <a:cubicBezTo>
                    <a:pt x="3612" y="64692"/>
                    <a:pt x="3870" y="67323"/>
                    <a:pt x="4076" y="69129"/>
                  </a:cubicBezTo>
                  <a:cubicBezTo>
                    <a:pt x="4180" y="70006"/>
                    <a:pt x="4231" y="70676"/>
                    <a:pt x="4334" y="71192"/>
                  </a:cubicBezTo>
                  <a:cubicBezTo>
                    <a:pt x="4334" y="71450"/>
                    <a:pt x="4386" y="71708"/>
                    <a:pt x="4437" y="71914"/>
                  </a:cubicBezTo>
                  <a:cubicBezTo>
                    <a:pt x="4437" y="71708"/>
                    <a:pt x="4437" y="71450"/>
                    <a:pt x="4386" y="71192"/>
                  </a:cubicBezTo>
                  <a:cubicBezTo>
                    <a:pt x="4386" y="70676"/>
                    <a:pt x="4334" y="70006"/>
                    <a:pt x="4231" y="69129"/>
                  </a:cubicBezTo>
                  <a:cubicBezTo>
                    <a:pt x="4128" y="67220"/>
                    <a:pt x="3922" y="64641"/>
                    <a:pt x="3664" y="61391"/>
                  </a:cubicBezTo>
                  <a:cubicBezTo>
                    <a:pt x="3148" y="54890"/>
                    <a:pt x="2529" y="45914"/>
                    <a:pt x="1961" y="35958"/>
                  </a:cubicBezTo>
                  <a:cubicBezTo>
                    <a:pt x="1342" y="26053"/>
                    <a:pt x="930" y="17025"/>
                    <a:pt x="568" y="10525"/>
                  </a:cubicBezTo>
                  <a:cubicBezTo>
                    <a:pt x="414" y="7275"/>
                    <a:pt x="310" y="4644"/>
                    <a:pt x="207" y="2787"/>
                  </a:cubicBezTo>
                  <a:cubicBezTo>
                    <a:pt x="156" y="1910"/>
                    <a:pt x="104" y="1239"/>
                    <a:pt x="104" y="723"/>
                  </a:cubicBezTo>
                  <a:cubicBezTo>
                    <a:pt x="104" y="465"/>
                    <a:pt x="53" y="207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6"/>
            <p:cNvSpPr/>
            <p:nvPr/>
          </p:nvSpPr>
          <p:spPr>
            <a:xfrm>
              <a:off x="2175275" y="3026450"/>
              <a:ext cx="287650" cy="568775"/>
            </a:xfrm>
            <a:custGeom>
              <a:avLst/>
              <a:gdLst/>
              <a:ahLst/>
              <a:cxnLst/>
              <a:rect l="l" t="t" r="r" b="b"/>
              <a:pathLst>
                <a:path w="11506" h="22751" extrusionOk="0">
                  <a:moveTo>
                    <a:pt x="2477" y="0"/>
                  </a:moveTo>
                  <a:lnTo>
                    <a:pt x="2477" y="0"/>
                  </a:lnTo>
                  <a:cubicBezTo>
                    <a:pt x="2374" y="361"/>
                    <a:pt x="2322" y="722"/>
                    <a:pt x="2271" y="1135"/>
                  </a:cubicBezTo>
                  <a:cubicBezTo>
                    <a:pt x="2116" y="1909"/>
                    <a:pt x="1961" y="2941"/>
                    <a:pt x="1755" y="4230"/>
                  </a:cubicBezTo>
                  <a:cubicBezTo>
                    <a:pt x="1342" y="6964"/>
                    <a:pt x="775" y="10730"/>
                    <a:pt x="104" y="15115"/>
                  </a:cubicBezTo>
                  <a:lnTo>
                    <a:pt x="1" y="15580"/>
                  </a:lnTo>
                  <a:lnTo>
                    <a:pt x="414" y="15322"/>
                  </a:lnTo>
                  <a:cubicBezTo>
                    <a:pt x="2116" y="14084"/>
                    <a:pt x="3973" y="12794"/>
                    <a:pt x="5934" y="11453"/>
                  </a:cubicBezTo>
                  <a:cubicBezTo>
                    <a:pt x="7705" y="10208"/>
                    <a:pt x="9388" y="9007"/>
                    <a:pt x="10982" y="7933"/>
                  </a:cubicBezTo>
                  <a:lnTo>
                    <a:pt x="10982" y="7933"/>
                  </a:lnTo>
                  <a:cubicBezTo>
                    <a:pt x="10438" y="12125"/>
                    <a:pt x="9945" y="15728"/>
                    <a:pt x="9596" y="18417"/>
                  </a:cubicBezTo>
                  <a:cubicBezTo>
                    <a:pt x="9442" y="19707"/>
                    <a:pt x="9287" y="20790"/>
                    <a:pt x="9184" y="21615"/>
                  </a:cubicBezTo>
                  <a:cubicBezTo>
                    <a:pt x="9132" y="21976"/>
                    <a:pt x="9080" y="22338"/>
                    <a:pt x="9132" y="22750"/>
                  </a:cubicBezTo>
                  <a:cubicBezTo>
                    <a:pt x="9235" y="22389"/>
                    <a:pt x="9287" y="21976"/>
                    <a:pt x="9338" y="21615"/>
                  </a:cubicBezTo>
                  <a:cubicBezTo>
                    <a:pt x="9442" y="20790"/>
                    <a:pt x="9648" y="19758"/>
                    <a:pt x="9854" y="18468"/>
                  </a:cubicBezTo>
                  <a:cubicBezTo>
                    <a:pt x="10267" y="15683"/>
                    <a:pt x="10783" y="11917"/>
                    <a:pt x="11453" y="7532"/>
                  </a:cubicBezTo>
                  <a:lnTo>
                    <a:pt x="11505" y="7068"/>
                  </a:lnTo>
                  <a:lnTo>
                    <a:pt x="11505" y="7068"/>
                  </a:lnTo>
                  <a:lnTo>
                    <a:pt x="11144" y="7325"/>
                  </a:lnTo>
                  <a:cubicBezTo>
                    <a:pt x="9442" y="8512"/>
                    <a:pt x="7584" y="9802"/>
                    <a:pt x="5676" y="11091"/>
                  </a:cubicBezTo>
                  <a:lnTo>
                    <a:pt x="582" y="14661"/>
                  </a:lnTo>
                  <a:lnTo>
                    <a:pt x="582" y="14661"/>
                  </a:lnTo>
                  <a:cubicBezTo>
                    <a:pt x="1124" y="10492"/>
                    <a:pt x="1616" y="6910"/>
                    <a:pt x="2013" y="4282"/>
                  </a:cubicBezTo>
                  <a:cubicBezTo>
                    <a:pt x="2168" y="2992"/>
                    <a:pt x="2322" y="1909"/>
                    <a:pt x="2426" y="1135"/>
                  </a:cubicBezTo>
                  <a:cubicBezTo>
                    <a:pt x="2477" y="774"/>
                    <a:pt x="2477" y="361"/>
                    <a:pt x="24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2649900" y="3382400"/>
              <a:ext cx="542975" cy="358550"/>
            </a:xfrm>
            <a:custGeom>
              <a:avLst/>
              <a:gdLst/>
              <a:ahLst/>
              <a:cxnLst/>
              <a:rect l="l" t="t" r="r" b="b"/>
              <a:pathLst>
                <a:path w="21719" h="14342" extrusionOk="0">
                  <a:moveTo>
                    <a:pt x="11195" y="0"/>
                  </a:moveTo>
                  <a:lnTo>
                    <a:pt x="11143" y="516"/>
                  </a:lnTo>
                  <a:cubicBezTo>
                    <a:pt x="10937" y="2580"/>
                    <a:pt x="10782" y="4798"/>
                    <a:pt x="10576" y="7119"/>
                  </a:cubicBezTo>
                  <a:cubicBezTo>
                    <a:pt x="10386" y="9257"/>
                    <a:pt x="10196" y="11350"/>
                    <a:pt x="10046" y="13320"/>
                  </a:cubicBezTo>
                  <a:lnTo>
                    <a:pt x="10046" y="13320"/>
                  </a:lnTo>
                  <a:cubicBezTo>
                    <a:pt x="7195" y="10220"/>
                    <a:pt x="4780" y="7561"/>
                    <a:pt x="2941" y="5572"/>
                  </a:cubicBezTo>
                  <a:cubicBezTo>
                    <a:pt x="2064" y="4592"/>
                    <a:pt x="1342" y="3818"/>
                    <a:pt x="774" y="3250"/>
                  </a:cubicBezTo>
                  <a:cubicBezTo>
                    <a:pt x="568" y="2941"/>
                    <a:pt x="258" y="2683"/>
                    <a:pt x="0" y="2425"/>
                  </a:cubicBezTo>
                  <a:lnTo>
                    <a:pt x="0" y="2425"/>
                  </a:lnTo>
                  <a:cubicBezTo>
                    <a:pt x="207" y="2786"/>
                    <a:pt x="413" y="3044"/>
                    <a:pt x="671" y="3353"/>
                  </a:cubicBezTo>
                  <a:cubicBezTo>
                    <a:pt x="1238" y="3973"/>
                    <a:pt x="1909" y="4746"/>
                    <a:pt x="2786" y="5727"/>
                  </a:cubicBezTo>
                  <a:cubicBezTo>
                    <a:pt x="4592" y="7842"/>
                    <a:pt x="7119" y="10679"/>
                    <a:pt x="10060" y="13981"/>
                  </a:cubicBezTo>
                  <a:lnTo>
                    <a:pt x="10369" y="14342"/>
                  </a:lnTo>
                  <a:lnTo>
                    <a:pt x="10421" y="13826"/>
                  </a:lnTo>
                  <a:cubicBezTo>
                    <a:pt x="10627" y="11762"/>
                    <a:pt x="10782" y="9492"/>
                    <a:pt x="10988" y="7119"/>
                  </a:cubicBezTo>
                  <a:cubicBezTo>
                    <a:pt x="11178" y="4986"/>
                    <a:pt x="11368" y="2939"/>
                    <a:pt x="11517" y="1020"/>
                  </a:cubicBezTo>
                  <a:lnTo>
                    <a:pt x="11517" y="1020"/>
                  </a:lnTo>
                  <a:lnTo>
                    <a:pt x="18675" y="8770"/>
                  </a:lnTo>
                  <a:cubicBezTo>
                    <a:pt x="19604" y="9750"/>
                    <a:pt x="20326" y="10524"/>
                    <a:pt x="20893" y="11092"/>
                  </a:cubicBezTo>
                  <a:cubicBezTo>
                    <a:pt x="21151" y="11401"/>
                    <a:pt x="21409" y="11659"/>
                    <a:pt x="21719" y="11917"/>
                  </a:cubicBezTo>
                  <a:cubicBezTo>
                    <a:pt x="21512" y="11608"/>
                    <a:pt x="21254" y="11298"/>
                    <a:pt x="20996" y="10988"/>
                  </a:cubicBezTo>
                  <a:cubicBezTo>
                    <a:pt x="20429" y="10421"/>
                    <a:pt x="19758" y="9596"/>
                    <a:pt x="18881" y="8615"/>
                  </a:cubicBezTo>
                  <a:cubicBezTo>
                    <a:pt x="17024" y="6500"/>
                    <a:pt x="14445" y="3663"/>
                    <a:pt x="11504" y="361"/>
                  </a:cubicBezTo>
                  <a:lnTo>
                    <a:pt x="111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3368250" y="3651950"/>
              <a:ext cx="350825" cy="584250"/>
            </a:xfrm>
            <a:custGeom>
              <a:avLst/>
              <a:gdLst/>
              <a:ahLst/>
              <a:cxnLst/>
              <a:rect l="l" t="t" r="r" b="b"/>
              <a:pathLst>
                <a:path w="14033" h="23370" extrusionOk="0">
                  <a:moveTo>
                    <a:pt x="8874" y="0"/>
                  </a:moveTo>
                  <a:lnTo>
                    <a:pt x="8874" y="0"/>
                  </a:lnTo>
                  <a:cubicBezTo>
                    <a:pt x="8616" y="258"/>
                    <a:pt x="8358" y="568"/>
                    <a:pt x="8152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3"/>
                  </a:lnTo>
                  <a:lnTo>
                    <a:pt x="7017" y="11969"/>
                  </a:lnTo>
                  <a:lnTo>
                    <a:pt x="13160" y="10913"/>
                  </a:lnTo>
                  <a:lnTo>
                    <a:pt x="13160" y="10913"/>
                  </a:lnTo>
                  <a:lnTo>
                    <a:pt x="7429" y="19707"/>
                  </a:lnTo>
                  <a:lnTo>
                    <a:pt x="5727" y="22389"/>
                  </a:lnTo>
                  <a:cubicBezTo>
                    <a:pt x="5521" y="22699"/>
                    <a:pt x="5314" y="23060"/>
                    <a:pt x="5159" y="23369"/>
                  </a:cubicBezTo>
                  <a:cubicBezTo>
                    <a:pt x="5417" y="23112"/>
                    <a:pt x="5624" y="22802"/>
                    <a:pt x="5830" y="22492"/>
                  </a:cubicBezTo>
                  <a:cubicBezTo>
                    <a:pt x="6294" y="21822"/>
                    <a:pt x="6913" y="20945"/>
                    <a:pt x="7636" y="19861"/>
                  </a:cubicBezTo>
                  <a:lnTo>
                    <a:pt x="13775" y="10730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13" y="11556"/>
                  </a:lnTo>
                  <a:lnTo>
                    <a:pt x="868" y="12611"/>
                  </a:lnTo>
                  <a:lnTo>
                    <a:pt x="868" y="12611"/>
                  </a:lnTo>
                  <a:cubicBezTo>
                    <a:pt x="3137" y="9059"/>
                    <a:pt x="5111" y="5955"/>
                    <a:pt x="6604" y="3714"/>
                  </a:cubicBezTo>
                  <a:lnTo>
                    <a:pt x="8306" y="980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6"/>
            <p:cNvSpPr/>
            <p:nvPr/>
          </p:nvSpPr>
          <p:spPr>
            <a:xfrm>
              <a:off x="2839475" y="4058200"/>
              <a:ext cx="350825" cy="585550"/>
            </a:xfrm>
            <a:custGeom>
              <a:avLst/>
              <a:gdLst/>
              <a:ahLst/>
              <a:cxnLst/>
              <a:rect l="l" t="t" r="r" b="b"/>
              <a:pathLst>
                <a:path w="14033" h="23422" extrusionOk="0">
                  <a:moveTo>
                    <a:pt x="8874" y="0"/>
                  </a:moveTo>
                  <a:cubicBezTo>
                    <a:pt x="8616" y="310"/>
                    <a:pt x="8409" y="619"/>
                    <a:pt x="8203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4"/>
                  </a:lnTo>
                  <a:lnTo>
                    <a:pt x="7017" y="11969"/>
                  </a:lnTo>
                  <a:lnTo>
                    <a:pt x="13210" y="10913"/>
                  </a:lnTo>
                  <a:lnTo>
                    <a:pt x="13210" y="10913"/>
                  </a:lnTo>
                  <a:lnTo>
                    <a:pt x="7429" y="19707"/>
                  </a:lnTo>
                  <a:cubicBezTo>
                    <a:pt x="6759" y="20842"/>
                    <a:pt x="6191" y="21719"/>
                    <a:pt x="5727" y="22389"/>
                  </a:cubicBezTo>
                  <a:cubicBezTo>
                    <a:pt x="5521" y="22699"/>
                    <a:pt x="5314" y="23060"/>
                    <a:pt x="5159" y="23421"/>
                  </a:cubicBezTo>
                  <a:cubicBezTo>
                    <a:pt x="5417" y="23112"/>
                    <a:pt x="5675" y="22802"/>
                    <a:pt x="5882" y="22493"/>
                  </a:cubicBezTo>
                  <a:cubicBezTo>
                    <a:pt x="6294" y="21822"/>
                    <a:pt x="6913" y="20945"/>
                    <a:pt x="7636" y="19862"/>
                  </a:cubicBezTo>
                  <a:lnTo>
                    <a:pt x="13775" y="10731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4" y="12611"/>
                  </a:lnTo>
                  <a:lnTo>
                    <a:pt x="874" y="12611"/>
                  </a:lnTo>
                  <a:cubicBezTo>
                    <a:pt x="3189" y="9063"/>
                    <a:pt x="5160" y="6004"/>
                    <a:pt x="6604" y="3715"/>
                  </a:cubicBezTo>
                  <a:lnTo>
                    <a:pt x="8306" y="981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6"/>
            <p:cNvSpPr/>
            <p:nvPr/>
          </p:nvSpPr>
          <p:spPr>
            <a:xfrm>
              <a:off x="3980850" y="3646775"/>
              <a:ext cx="352125" cy="584275"/>
            </a:xfrm>
            <a:custGeom>
              <a:avLst/>
              <a:gdLst/>
              <a:ahLst/>
              <a:cxnLst/>
              <a:rect l="l" t="t" r="r" b="b"/>
              <a:pathLst>
                <a:path w="14085" h="23371" extrusionOk="0">
                  <a:moveTo>
                    <a:pt x="8874" y="1"/>
                  </a:moveTo>
                  <a:cubicBezTo>
                    <a:pt x="8616" y="259"/>
                    <a:pt x="8410" y="568"/>
                    <a:pt x="8203" y="878"/>
                  </a:cubicBezTo>
                  <a:cubicBezTo>
                    <a:pt x="7739" y="1548"/>
                    <a:pt x="7120" y="2477"/>
                    <a:pt x="6398" y="3560"/>
                  </a:cubicBezTo>
                  <a:lnTo>
                    <a:pt x="259" y="12743"/>
                  </a:lnTo>
                  <a:lnTo>
                    <a:pt x="1" y="13156"/>
                  </a:lnTo>
                  <a:lnTo>
                    <a:pt x="1" y="13156"/>
                  </a:lnTo>
                  <a:lnTo>
                    <a:pt x="517" y="13053"/>
                  </a:lnTo>
                  <a:cubicBezTo>
                    <a:pt x="2529" y="12743"/>
                    <a:pt x="4747" y="12330"/>
                    <a:pt x="7017" y="11969"/>
                  </a:cubicBezTo>
                  <a:cubicBezTo>
                    <a:pt x="9153" y="11589"/>
                    <a:pt x="11245" y="11253"/>
                    <a:pt x="13173" y="10921"/>
                  </a:cubicBezTo>
                  <a:lnTo>
                    <a:pt x="13173" y="10921"/>
                  </a:lnTo>
                  <a:lnTo>
                    <a:pt x="7430" y="19707"/>
                  </a:lnTo>
                  <a:cubicBezTo>
                    <a:pt x="6759" y="20791"/>
                    <a:pt x="6191" y="21719"/>
                    <a:pt x="5727" y="22390"/>
                  </a:cubicBezTo>
                  <a:cubicBezTo>
                    <a:pt x="5521" y="22699"/>
                    <a:pt x="5366" y="23009"/>
                    <a:pt x="5160" y="23370"/>
                  </a:cubicBezTo>
                  <a:cubicBezTo>
                    <a:pt x="5418" y="23061"/>
                    <a:pt x="5676" y="22803"/>
                    <a:pt x="5882" y="22442"/>
                  </a:cubicBezTo>
                  <a:lnTo>
                    <a:pt x="7687" y="19862"/>
                  </a:lnTo>
                  <a:cubicBezTo>
                    <a:pt x="9235" y="17541"/>
                    <a:pt x="11350" y="14394"/>
                    <a:pt x="13775" y="10731"/>
                  </a:cubicBezTo>
                  <a:lnTo>
                    <a:pt x="14084" y="10318"/>
                  </a:lnTo>
                  <a:lnTo>
                    <a:pt x="13568" y="10422"/>
                  </a:lnTo>
                  <a:lnTo>
                    <a:pt x="6965" y="11505"/>
                  </a:lnTo>
                  <a:cubicBezTo>
                    <a:pt x="4816" y="11887"/>
                    <a:pt x="2799" y="12225"/>
                    <a:pt x="874" y="12559"/>
                  </a:cubicBezTo>
                  <a:lnTo>
                    <a:pt x="874" y="12559"/>
                  </a:lnTo>
                  <a:cubicBezTo>
                    <a:pt x="3189" y="9011"/>
                    <a:pt x="5161" y="5953"/>
                    <a:pt x="6604" y="3664"/>
                  </a:cubicBezTo>
                  <a:lnTo>
                    <a:pt x="8307" y="981"/>
                  </a:lnTo>
                  <a:cubicBezTo>
                    <a:pt x="8513" y="671"/>
                    <a:pt x="8719" y="310"/>
                    <a:pt x="88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6"/>
            <p:cNvSpPr/>
            <p:nvPr/>
          </p:nvSpPr>
          <p:spPr>
            <a:xfrm>
              <a:off x="1307325" y="3310175"/>
              <a:ext cx="352100" cy="585550"/>
            </a:xfrm>
            <a:custGeom>
              <a:avLst/>
              <a:gdLst/>
              <a:ahLst/>
              <a:cxnLst/>
              <a:rect l="l" t="t" r="r" b="b"/>
              <a:pathLst>
                <a:path w="14084" h="23422" extrusionOk="0">
                  <a:moveTo>
                    <a:pt x="8873" y="0"/>
                  </a:moveTo>
                  <a:cubicBezTo>
                    <a:pt x="8615" y="310"/>
                    <a:pt x="8409" y="619"/>
                    <a:pt x="8203" y="929"/>
                  </a:cubicBezTo>
                  <a:lnTo>
                    <a:pt x="6397" y="3560"/>
                  </a:lnTo>
                  <a:cubicBezTo>
                    <a:pt x="4850" y="5881"/>
                    <a:pt x="2734" y="9080"/>
                    <a:pt x="310" y="12794"/>
                  </a:cubicBezTo>
                  <a:lnTo>
                    <a:pt x="0" y="13155"/>
                  </a:lnTo>
                  <a:lnTo>
                    <a:pt x="516" y="13104"/>
                  </a:lnTo>
                  <a:lnTo>
                    <a:pt x="7016" y="11969"/>
                  </a:lnTo>
                  <a:lnTo>
                    <a:pt x="13212" y="10912"/>
                  </a:lnTo>
                  <a:lnTo>
                    <a:pt x="13212" y="10912"/>
                  </a:lnTo>
                  <a:lnTo>
                    <a:pt x="7481" y="19707"/>
                  </a:lnTo>
                  <a:cubicBezTo>
                    <a:pt x="6758" y="20842"/>
                    <a:pt x="6191" y="21719"/>
                    <a:pt x="5778" y="22389"/>
                  </a:cubicBezTo>
                  <a:cubicBezTo>
                    <a:pt x="5520" y="22699"/>
                    <a:pt x="5365" y="23060"/>
                    <a:pt x="5159" y="23421"/>
                  </a:cubicBezTo>
                  <a:cubicBezTo>
                    <a:pt x="5417" y="23112"/>
                    <a:pt x="5675" y="22802"/>
                    <a:pt x="5881" y="22493"/>
                  </a:cubicBezTo>
                  <a:cubicBezTo>
                    <a:pt x="6346" y="21822"/>
                    <a:pt x="6913" y="20945"/>
                    <a:pt x="7687" y="19862"/>
                  </a:cubicBezTo>
                  <a:cubicBezTo>
                    <a:pt x="9235" y="17592"/>
                    <a:pt x="11350" y="14393"/>
                    <a:pt x="13774" y="10782"/>
                  </a:cubicBezTo>
                  <a:lnTo>
                    <a:pt x="14084" y="10370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3" y="12611"/>
                  </a:lnTo>
                  <a:lnTo>
                    <a:pt x="873" y="12611"/>
                  </a:lnTo>
                  <a:cubicBezTo>
                    <a:pt x="3188" y="9063"/>
                    <a:pt x="5160" y="6004"/>
                    <a:pt x="6604" y="3715"/>
                  </a:cubicBezTo>
                  <a:cubicBezTo>
                    <a:pt x="7326" y="2580"/>
                    <a:pt x="7893" y="1703"/>
                    <a:pt x="8306" y="1032"/>
                  </a:cubicBezTo>
                  <a:cubicBezTo>
                    <a:pt x="8512" y="671"/>
                    <a:pt x="8719" y="361"/>
                    <a:pt x="88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6"/>
            <p:cNvSpPr/>
            <p:nvPr/>
          </p:nvSpPr>
          <p:spPr>
            <a:xfrm>
              <a:off x="699875" y="4835875"/>
              <a:ext cx="527500" cy="356000"/>
            </a:xfrm>
            <a:custGeom>
              <a:avLst/>
              <a:gdLst/>
              <a:ahLst/>
              <a:cxnLst/>
              <a:rect l="l" t="t" r="r" b="b"/>
              <a:pathLst>
                <a:path w="21100" h="14240" extrusionOk="0">
                  <a:moveTo>
                    <a:pt x="11453" y="1"/>
                  </a:moveTo>
                  <a:lnTo>
                    <a:pt x="11401" y="465"/>
                  </a:lnTo>
                  <a:cubicBezTo>
                    <a:pt x="11092" y="2580"/>
                    <a:pt x="10731" y="4799"/>
                    <a:pt x="10421" y="7120"/>
                  </a:cubicBezTo>
                  <a:cubicBezTo>
                    <a:pt x="10087" y="9268"/>
                    <a:pt x="9797" y="11328"/>
                    <a:pt x="9510" y="13258"/>
                  </a:cubicBezTo>
                  <a:lnTo>
                    <a:pt x="9510" y="13258"/>
                  </a:lnTo>
                  <a:cubicBezTo>
                    <a:pt x="6847" y="9955"/>
                    <a:pt x="4530" y="7096"/>
                    <a:pt x="2838" y="5005"/>
                  </a:cubicBezTo>
                  <a:cubicBezTo>
                    <a:pt x="2012" y="4025"/>
                    <a:pt x="1290" y="3199"/>
                    <a:pt x="774" y="2580"/>
                  </a:cubicBezTo>
                  <a:cubicBezTo>
                    <a:pt x="568" y="2271"/>
                    <a:pt x="310" y="1961"/>
                    <a:pt x="0" y="1703"/>
                  </a:cubicBezTo>
                  <a:lnTo>
                    <a:pt x="0" y="1703"/>
                  </a:lnTo>
                  <a:cubicBezTo>
                    <a:pt x="207" y="2064"/>
                    <a:pt x="413" y="2374"/>
                    <a:pt x="671" y="2683"/>
                  </a:cubicBezTo>
                  <a:lnTo>
                    <a:pt x="2631" y="5211"/>
                  </a:lnTo>
                  <a:cubicBezTo>
                    <a:pt x="4385" y="7378"/>
                    <a:pt x="6758" y="10370"/>
                    <a:pt x="9493" y="13878"/>
                  </a:cubicBezTo>
                  <a:lnTo>
                    <a:pt x="9802" y="14239"/>
                  </a:lnTo>
                  <a:lnTo>
                    <a:pt x="9854" y="13775"/>
                  </a:lnTo>
                  <a:lnTo>
                    <a:pt x="10834" y="7223"/>
                  </a:lnTo>
                  <a:lnTo>
                    <a:pt x="11745" y="1036"/>
                  </a:lnTo>
                  <a:lnTo>
                    <a:pt x="18314" y="9235"/>
                  </a:lnTo>
                  <a:cubicBezTo>
                    <a:pt x="19140" y="10215"/>
                    <a:pt x="19810" y="11041"/>
                    <a:pt x="20326" y="11660"/>
                  </a:cubicBezTo>
                  <a:cubicBezTo>
                    <a:pt x="20584" y="11969"/>
                    <a:pt x="20842" y="12227"/>
                    <a:pt x="21100" y="12537"/>
                  </a:cubicBezTo>
                  <a:cubicBezTo>
                    <a:pt x="20894" y="12176"/>
                    <a:pt x="20687" y="11866"/>
                    <a:pt x="20429" y="11557"/>
                  </a:cubicBezTo>
                  <a:lnTo>
                    <a:pt x="18520" y="9029"/>
                  </a:lnTo>
                  <a:lnTo>
                    <a:pt x="11762" y="414"/>
                  </a:lnTo>
                  <a:lnTo>
                    <a:pt x="114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6"/>
            <p:cNvSpPr/>
            <p:nvPr/>
          </p:nvSpPr>
          <p:spPr>
            <a:xfrm>
              <a:off x="2072100" y="3862475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20327" y="1"/>
                  </a:moveTo>
                  <a:cubicBezTo>
                    <a:pt x="20133" y="1"/>
                    <a:pt x="19940" y="14"/>
                    <a:pt x="19759" y="40"/>
                  </a:cubicBezTo>
                  <a:lnTo>
                    <a:pt x="16561" y="194"/>
                  </a:lnTo>
                  <a:cubicBezTo>
                    <a:pt x="13775" y="349"/>
                    <a:pt x="9957" y="607"/>
                    <a:pt x="5521" y="865"/>
                  </a:cubicBezTo>
                  <a:lnTo>
                    <a:pt x="5057" y="865"/>
                  </a:lnTo>
                  <a:lnTo>
                    <a:pt x="5366" y="1226"/>
                  </a:lnTo>
                  <a:lnTo>
                    <a:pt x="10215" y="5766"/>
                  </a:lnTo>
                  <a:lnTo>
                    <a:pt x="14765" y="10028"/>
                  </a:lnTo>
                  <a:lnTo>
                    <a:pt x="14765" y="10028"/>
                  </a:lnTo>
                  <a:cubicBezTo>
                    <a:pt x="10574" y="10323"/>
                    <a:pt x="6972" y="10571"/>
                    <a:pt x="4283" y="10770"/>
                  </a:cubicBezTo>
                  <a:cubicBezTo>
                    <a:pt x="2993" y="10873"/>
                    <a:pt x="1910" y="10976"/>
                    <a:pt x="1136" y="11028"/>
                  </a:cubicBezTo>
                  <a:cubicBezTo>
                    <a:pt x="723" y="11028"/>
                    <a:pt x="362" y="11079"/>
                    <a:pt x="1" y="11183"/>
                  </a:cubicBezTo>
                  <a:lnTo>
                    <a:pt x="1136" y="11183"/>
                  </a:lnTo>
                  <a:cubicBezTo>
                    <a:pt x="1910" y="11131"/>
                    <a:pt x="2993" y="11079"/>
                    <a:pt x="4283" y="11028"/>
                  </a:cubicBezTo>
                  <a:cubicBezTo>
                    <a:pt x="7068" y="10873"/>
                    <a:pt x="10886" y="10667"/>
                    <a:pt x="15271" y="10409"/>
                  </a:cubicBezTo>
                  <a:lnTo>
                    <a:pt x="15735" y="10409"/>
                  </a:lnTo>
                  <a:lnTo>
                    <a:pt x="15374" y="10048"/>
                  </a:lnTo>
                  <a:cubicBezTo>
                    <a:pt x="13878" y="8655"/>
                    <a:pt x="12227" y="7056"/>
                    <a:pt x="10525" y="5456"/>
                  </a:cubicBezTo>
                  <a:lnTo>
                    <a:pt x="6021" y="1240"/>
                  </a:lnTo>
                  <a:lnTo>
                    <a:pt x="6021" y="1240"/>
                  </a:lnTo>
                  <a:lnTo>
                    <a:pt x="16561" y="452"/>
                  </a:lnTo>
                  <a:lnTo>
                    <a:pt x="19759" y="194"/>
                  </a:lnTo>
                  <a:cubicBezTo>
                    <a:pt x="20120" y="143"/>
                    <a:pt x="20533" y="91"/>
                    <a:pt x="20894" y="40"/>
                  </a:cubicBezTo>
                  <a:cubicBezTo>
                    <a:pt x="20713" y="14"/>
                    <a:pt x="20520" y="1"/>
                    <a:pt x="203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6"/>
            <p:cNvSpPr/>
            <p:nvPr/>
          </p:nvSpPr>
          <p:spPr>
            <a:xfrm>
              <a:off x="2128850" y="4872000"/>
              <a:ext cx="532675" cy="357275"/>
            </a:xfrm>
            <a:custGeom>
              <a:avLst/>
              <a:gdLst/>
              <a:ahLst/>
              <a:cxnLst/>
              <a:rect l="l" t="t" r="r" b="b"/>
              <a:pathLst>
                <a:path w="21307" h="14291" extrusionOk="0">
                  <a:moveTo>
                    <a:pt x="1" y="1961"/>
                  </a:moveTo>
                  <a:cubicBezTo>
                    <a:pt x="32" y="1987"/>
                    <a:pt x="63" y="2013"/>
                    <a:pt x="94" y="2040"/>
                  </a:cubicBezTo>
                  <a:lnTo>
                    <a:pt x="94" y="2040"/>
                  </a:lnTo>
                  <a:cubicBezTo>
                    <a:pt x="79" y="2013"/>
                    <a:pt x="66" y="1987"/>
                    <a:pt x="52" y="1961"/>
                  </a:cubicBezTo>
                  <a:close/>
                  <a:moveTo>
                    <a:pt x="11453" y="0"/>
                  </a:moveTo>
                  <a:lnTo>
                    <a:pt x="11350" y="516"/>
                  </a:lnTo>
                  <a:cubicBezTo>
                    <a:pt x="11092" y="2580"/>
                    <a:pt x="10834" y="4798"/>
                    <a:pt x="10525" y="7171"/>
                  </a:cubicBezTo>
                  <a:cubicBezTo>
                    <a:pt x="10238" y="9318"/>
                    <a:pt x="9996" y="11376"/>
                    <a:pt x="9758" y="13264"/>
                  </a:cubicBezTo>
                  <a:lnTo>
                    <a:pt x="9758" y="13264"/>
                  </a:lnTo>
                  <a:lnTo>
                    <a:pt x="2890" y="5211"/>
                  </a:lnTo>
                  <a:cubicBezTo>
                    <a:pt x="2064" y="4179"/>
                    <a:pt x="1342" y="3405"/>
                    <a:pt x="826" y="2786"/>
                  </a:cubicBezTo>
                  <a:cubicBezTo>
                    <a:pt x="595" y="2508"/>
                    <a:pt x="363" y="2272"/>
                    <a:pt x="94" y="2040"/>
                  </a:cubicBezTo>
                  <a:lnTo>
                    <a:pt x="94" y="2040"/>
                  </a:lnTo>
                  <a:cubicBezTo>
                    <a:pt x="251" y="2323"/>
                    <a:pt x="487" y="2606"/>
                    <a:pt x="723" y="2889"/>
                  </a:cubicBezTo>
                  <a:cubicBezTo>
                    <a:pt x="1239" y="3508"/>
                    <a:pt x="1910" y="4334"/>
                    <a:pt x="2735" y="5365"/>
                  </a:cubicBezTo>
                  <a:cubicBezTo>
                    <a:pt x="4489" y="7532"/>
                    <a:pt x="6914" y="10473"/>
                    <a:pt x="9751" y="13877"/>
                  </a:cubicBezTo>
                  <a:lnTo>
                    <a:pt x="10009" y="14290"/>
                  </a:lnTo>
                  <a:lnTo>
                    <a:pt x="10112" y="13774"/>
                  </a:lnTo>
                  <a:cubicBezTo>
                    <a:pt x="10370" y="11762"/>
                    <a:pt x="10628" y="9544"/>
                    <a:pt x="10937" y="7223"/>
                  </a:cubicBezTo>
                  <a:cubicBezTo>
                    <a:pt x="11222" y="5041"/>
                    <a:pt x="11463" y="2991"/>
                    <a:pt x="11740" y="1071"/>
                  </a:cubicBezTo>
                  <a:lnTo>
                    <a:pt x="11740" y="1071"/>
                  </a:lnTo>
                  <a:cubicBezTo>
                    <a:pt x="14436" y="4258"/>
                    <a:pt x="16785" y="7049"/>
                    <a:pt x="18469" y="9080"/>
                  </a:cubicBezTo>
                  <a:lnTo>
                    <a:pt x="20533" y="11504"/>
                  </a:lnTo>
                  <a:cubicBezTo>
                    <a:pt x="20791" y="11762"/>
                    <a:pt x="21049" y="12072"/>
                    <a:pt x="21307" y="12330"/>
                  </a:cubicBezTo>
                  <a:cubicBezTo>
                    <a:pt x="21100" y="11969"/>
                    <a:pt x="20894" y="11711"/>
                    <a:pt x="20636" y="11401"/>
                  </a:cubicBezTo>
                  <a:lnTo>
                    <a:pt x="18676" y="8925"/>
                  </a:lnTo>
                  <a:cubicBezTo>
                    <a:pt x="16922" y="6758"/>
                    <a:pt x="14497" y="3818"/>
                    <a:pt x="11763" y="361"/>
                  </a:cubicBezTo>
                  <a:lnTo>
                    <a:pt x="1145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775975" y="4144600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20893" y="1"/>
                  </a:moveTo>
                  <a:cubicBezTo>
                    <a:pt x="20532" y="1"/>
                    <a:pt x="20171" y="1"/>
                    <a:pt x="19758" y="52"/>
                  </a:cubicBezTo>
                  <a:lnTo>
                    <a:pt x="16560" y="207"/>
                  </a:lnTo>
                  <a:lnTo>
                    <a:pt x="5520" y="826"/>
                  </a:lnTo>
                  <a:lnTo>
                    <a:pt x="5056" y="878"/>
                  </a:lnTo>
                  <a:lnTo>
                    <a:pt x="5417" y="1187"/>
                  </a:lnTo>
                  <a:cubicBezTo>
                    <a:pt x="6913" y="2632"/>
                    <a:pt x="8564" y="4179"/>
                    <a:pt x="10215" y="5779"/>
                  </a:cubicBezTo>
                  <a:lnTo>
                    <a:pt x="14768" y="10044"/>
                  </a:lnTo>
                  <a:lnTo>
                    <a:pt x="14768" y="10044"/>
                  </a:lnTo>
                  <a:lnTo>
                    <a:pt x="4282" y="10783"/>
                  </a:lnTo>
                  <a:cubicBezTo>
                    <a:pt x="2992" y="10886"/>
                    <a:pt x="1960" y="10937"/>
                    <a:pt x="1135" y="11041"/>
                  </a:cubicBezTo>
                  <a:cubicBezTo>
                    <a:pt x="774" y="11041"/>
                    <a:pt x="361" y="11092"/>
                    <a:pt x="0" y="11144"/>
                  </a:cubicBezTo>
                  <a:cubicBezTo>
                    <a:pt x="206" y="11169"/>
                    <a:pt x="400" y="11182"/>
                    <a:pt x="587" y="11182"/>
                  </a:cubicBezTo>
                  <a:cubicBezTo>
                    <a:pt x="774" y="11182"/>
                    <a:pt x="955" y="11169"/>
                    <a:pt x="1135" y="11144"/>
                  </a:cubicBezTo>
                  <a:lnTo>
                    <a:pt x="4334" y="11041"/>
                  </a:lnTo>
                  <a:lnTo>
                    <a:pt x="15270" y="10421"/>
                  </a:lnTo>
                  <a:lnTo>
                    <a:pt x="15786" y="10370"/>
                  </a:lnTo>
                  <a:lnTo>
                    <a:pt x="15425" y="10060"/>
                  </a:lnTo>
                  <a:cubicBezTo>
                    <a:pt x="13877" y="8616"/>
                    <a:pt x="12226" y="7068"/>
                    <a:pt x="10524" y="5417"/>
                  </a:cubicBezTo>
                  <a:lnTo>
                    <a:pt x="6028" y="1256"/>
                  </a:lnTo>
                  <a:lnTo>
                    <a:pt x="6028" y="1256"/>
                  </a:lnTo>
                  <a:lnTo>
                    <a:pt x="16611" y="465"/>
                  </a:lnTo>
                  <a:lnTo>
                    <a:pt x="19758" y="155"/>
                  </a:lnTo>
                  <a:cubicBezTo>
                    <a:pt x="20171" y="155"/>
                    <a:pt x="20532" y="104"/>
                    <a:pt x="208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1490450" y="4896500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19759" y="0"/>
                  </a:moveTo>
                  <a:lnTo>
                    <a:pt x="16560" y="155"/>
                  </a:lnTo>
                  <a:cubicBezTo>
                    <a:pt x="13775" y="362"/>
                    <a:pt x="9957" y="568"/>
                    <a:pt x="5521" y="826"/>
                  </a:cubicBezTo>
                  <a:lnTo>
                    <a:pt x="5056" y="877"/>
                  </a:lnTo>
                  <a:lnTo>
                    <a:pt x="5366" y="1187"/>
                  </a:lnTo>
                  <a:lnTo>
                    <a:pt x="10215" y="5727"/>
                  </a:lnTo>
                  <a:lnTo>
                    <a:pt x="14763" y="10035"/>
                  </a:lnTo>
                  <a:lnTo>
                    <a:pt x="14763" y="10035"/>
                  </a:lnTo>
                  <a:cubicBezTo>
                    <a:pt x="10573" y="10284"/>
                    <a:pt x="6971" y="10532"/>
                    <a:pt x="4283" y="10731"/>
                  </a:cubicBezTo>
                  <a:cubicBezTo>
                    <a:pt x="2993" y="10834"/>
                    <a:pt x="1910" y="10937"/>
                    <a:pt x="1136" y="10989"/>
                  </a:cubicBezTo>
                  <a:cubicBezTo>
                    <a:pt x="723" y="11040"/>
                    <a:pt x="362" y="11040"/>
                    <a:pt x="1" y="11143"/>
                  </a:cubicBezTo>
                  <a:cubicBezTo>
                    <a:pt x="181" y="11169"/>
                    <a:pt x="362" y="11182"/>
                    <a:pt x="549" y="11182"/>
                  </a:cubicBezTo>
                  <a:cubicBezTo>
                    <a:pt x="736" y="11182"/>
                    <a:pt x="929" y="11169"/>
                    <a:pt x="1136" y="11143"/>
                  </a:cubicBezTo>
                  <a:cubicBezTo>
                    <a:pt x="1910" y="11092"/>
                    <a:pt x="2993" y="11040"/>
                    <a:pt x="4283" y="10989"/>
                  </a:cubicBezTo>
                  <a:cubicBezTo>
                    <a:pt x="7068" y="10834"/>
                    <a:pt x="10834" y="10628"/>
                    <a:pt x="15271" y="10421"/>
                  </a:cubicBezTo>
                  <a:lnTo>
                    <a:pt x="15735" y="10370"/>
                  </a:lnTo>
                  <a:lnTo>
                    <a:pt x="15374" y="10060"/>
                  </a:lnTo>
                  <a:cubicBezTo>
                    <a:pt x="13878" y="8616"/>
                    <a:pt x="12227" y="7068"/>
                    <a:pt x="10473" y="5417"/>
                  </a:cubicBezTo>
                  <a:cubicBezTo>
                    <a:pt x="8946" y="3937"/>
                    <a:pt x="7418" y="2546"/>
                    <a:pt x="6013" y="1202"/>
                  </a:cubicBezTo>
                  <a:lnTo>
                    <a:pt x="6013" y="1202"/>
                  </a:lnTo>
                  <a:lnTo>
                    <a:pt x="16560" y="413"/>
                  </a:lnTo>
                  <a:lnTo>
                    <a:pt x="19759" y="155"/>
                  </a:lnTo>
                  <a:cubicBezTo>
                    <a:pt x="20120" y="155"/>
                    <a:pt x="20481" y="104"/>
                    <a:pt x="208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3101275" y="2983875"/>
              <a:ext cx="522375" cy="279575"/>
            </a:xfrm>
            <a:custGeom>
              <a:avLst/>
              <a:gdLst/>
              <a:ahLst/>
              <a:cxnLst/>
              <a:rect l="l" t="t" r="r" b="b"/>
              <a:pathLst>
                <a:path w="20895" h="11183" extrusionOk="0">
                  <a:moveTo>
                    <a:pt x="20894" y="1"/>
                  </a:moveTo>
                  <a:cubicBezTo>
                    <a:pt x="20533" y="1"/>
                    <a:pt x="20120" y="1"/>
                    <a:pt x="19759" y="52"/>
                  </a:cubicBezTo>
                  <a:lnTo>
                    <a:pt x="16561" y="207"/>
                  </a:lnTo>
                  <a:cubicBezTo>
                    <a:pt x="13775" y="362"/>
                    <a:pt x="9957" y="568"/>
                    <a:pt x="5521" y="878"/>
                  </a:cubicBezTo>
                  <a:lnTo>
                    <a:pt x="5057" y="878"/>
                  </a:lnTo>
                  <a:lnTo>
                    <a:pt x="5418" y="1187"/>
                  </a:lnTo>
                  <a:lnTo>
                    <a:pt x="10215" y="5778"/>
                  </a:lnTo>
                  <a:lnTo>
                    <a:pt x="14768" y="10044"/>
                  </a:lnTo>
                  <a:lnTo>
                    <a:pt x="14768" y="10044"/>
                  </a:lnTo>
                  <a:cubicBezTo>
                    <a:pt x="10550" y="10338"/>
                    <a:pt x="6963" y="10584"/>
                    <a:pt x="4283" y="10782"/>
                  </a:cubicBezTo>
                  <a:cubicBezTo>
                    <a:pt x="2993" y="10886"/>
                    <a:pt x="1910" y="10937"/>
                    <a:pt x="1136" y="11040"/>
                  </a:cubicBezTo>
                  <a:cubicBezTo>
                    <a:pt x="723" y="11040"/>
                    <a:pt x="362" y="11092"/>
                    <a:pt x="1" y="11144"/>
                  </a:cubicBezTo>
                  <a:cubicBezTo>
                    <a:pt x="182" y="11169"/>
                    <a:pt x="375" y="11182"/>
                    <a:pt x="568" y="11182"/>
                  </a:cubicBezTo>
                  <a:cubicBezTo>
                    <a:pt x="762" y="11182"/>
                    <a:pt x="955" y="11169"/>
                    <a:pt x="1136" y="11144"/>
                  </a:cubicBezTo>
                  <a:cubicBezTo>
                    <a:pt x="1910" y="11144"/>
                    <a:pt x="2993" y="11092"/>
                    <a:pt x="4283" y="11040"/>
                  </a:cubicBezTo>
                  <a:cubicBezTo>
                    <a:pt x="7069" y="10886"/>
                    <a:pt x="10886" y="10679"/>
                    <a:pt x="15271" y="10421"/>
                  </a:cubicBezTo>
                  <a:lnTo>
                    <a:pt x="15735" y="10370"/>
                  </a:lnTo>
                  <a:lnTo>
                    <a:pt x="15426" y="10060"/>
                  </a:lnTo>
                  <a:cubicBezTo>
                    <a:pt x="13878" y="8616"/>
                    <a:pt x="12227" y="7068"/>
                    <a:pt x="10525" y="5469"/>
                  </a:cubicBezTo>
                  <a:lnTo>
                    <a:pt x="6025" y="1256"/>
                  </a:lnTo>
                  <a:lnTo>
                    <a:pt x="6025" y="1256"/>
                  </a:lnTo>
                  <a:lnTo>
                    <a:pt x="16561" y="465"/>
                  </a:lnTo>
                  <a:lnTo>
                    <a:pt x="19759" y="155"/>
                  </a:lnTo>
                  <a:cubicBezTo>
                    <a:pt x="20120" y="155"/>
                    <a:pt x="20533" y="104"/>
                    <a:pt x="20894" y="52"/>
                  </a:cubicBezTo>
                  <a:lnTo>
                    <a:pt x="208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2791750" y="4764050"/>
              <a:ext cx="1078225" cy="567300"/>
            </a:xfrm>
            <a:custGeom>
              <a:avLst/>
              <a:gdLst/>
              <a:ahLst/>
              <a:cxnLst/>
              <a:rect l="l" t="t" r="r" b="b"/>
              <a:pathLst>
                <a:path w="43129" h="22692" extrusionOk="0">
                  <a:moveTo>
                    <a:pt x="21069" y="1"/>
                  </a:moveTo>
                  <a:cubicBezTo>
                    <a:pt x="20944" y="1"/>
                    <a:pt x="20833" y="12"/>
                    <a:pt x="20739" y="36"/>
                  </a:cubicBezTo>
                  <a:cubicBezTo>
                    <a:pt x="16045" y="1223"/>
                    <a:pt x="1910" y="5298"/>
                    <a:pt x="1910" y="5298"/>
                  </a:cubicBezTo>
                  <a:lnTo>
                    <a:pt x="1" y="22168"/>
                  </a:lnTo>
                  <a:cubicBezTo>
                    <a:pt x="1" y="22168"/>
                    <a:pt x="4560" y="22691"/>
                    <a:pt x="8155" y="22691"/>
                  </a:cubicBezTo>
                  <a:cubicBezTo>
                    <a:pt x="9213" y="22691"/>
                    <a:pt x="10187" y="22646"/>
                    <a:pt x="10938" y="22529"/>
                  </a:cubicBezTo>
                  <a:cubicBezTo>
                    <a:pt x="14239" y="22065"/>
                    <a:pt x="18469" y="14997"/>
                    <a:pt x="18469" y="14997"/>
                  </a:cubicBezTo>
                  <a:cubicBezTo>
                    <a:pt x="18469" y="14997"/>
                    <a:pt x="23577" y="15358"/>
                    <a:pt x="26053" y="15668"/>
                  </a:cubicBezTo>
                  <a:cubicBezTo>
                    <a:pt x="28429" y="15965"/>
                    <a:pt x="29143" y="21631"/>
                    <a:pt x="31659" y="21631"/>
                  </a:cubicBezTo>
                  <a:cubicBezTo>
                    <a:pt x="31764" y="21631"/>
                    <a:pt x="31873" y="21621"/>
                    <a:pt x="31985" y="21600"/>
                  </a:cubicBezTo>
                  <a:cubicBezTo>
                    <a:pt x="34823" y="21084"/>
                    <a:pt x="33327" y="16338"/>
                    <a:pt x="33327" y="16338"/>
                  </a:cubicBezTo>
                  <a:lnTo>
                    <a:pt x="33327" y="16338"/>
                  </a:lnTo>
                  <a:cubicBezTo>
                    <a:pt x="33361" y="16339"/>
                    <a:pt x="33395" y="16340"/>
                    <a:pt x="33428" y="16340"/>
                  </a:cubicBezTo>
                  <a:cubicBezTo>
                    <a:pt x="36283" y="16340"/>
                    <a:pt x="34771" y="12005"/>
                    <a:pt x="34771" y="12005"/>
                  </a:cubicBezTo>
                  <a:lnTo>
                    <a:pt x="34771" y="12005"/>
                  </a:lnTo>
                  <a:cubicBezTo>
                    <a:pt x="37329" y="13208"/>
                    <a:pt x="39324" y="13815"/>
                    <a:pt x="40677" y="13815"/>
                  </a:cubicBezTo>
                  <a:cubicBezTo>
                    <a:pt x="41643" y="13815"/>
                    <a:pt x="42281" y="13505"/>
                    <a:pt x="42561" y="12882"/>
                  </a:cubicBezTo>
                  <a:cubicBezTo>
                    <a:pt x="43128" y="11489"/>
                    <a:pt x="35700" y="7104"/>
                    <a:pt x="35700" y="7104"/>
                  </a:cubicBezTo>
                  <a:cubicBezTo>
                    <a:pt x="30614" y="3877"/>
                    <a:pt x="23350" y="1"/>
                    <a:pt x="2106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3440475" y="4920825"/>
              <a:ext cx="194775" cy="121600"/>
            </a:xfrm>
            <a:custGeom>
              <a:avLst/>
              <a:gdLst/>
              <a:ahLst/>
              <a:cxnLst/>
              <a:rect l="l" t="t" r="r" b="b"/>
              <a:pathLst>
                <a:path w="7791" h="4864" extrusionOk="0">
                  <a:moveTo>
                    <a:pt x="79" y="0"/>
                  </a:moveTo>
                  <a:cubicBezTo>
                    <a:pt x="66" y="0"/>
                    <a:pt x="57" y="3"/>
                    <a:pt x="52" y="8"/>
                  </a:cubicBezTo>
                  <a:cubicBezTo>
                    <a:pt x="1" y="111"/>
                    <a:pt x="1651" y="1297"/>
                    <a:pt x="3767" y="2587"/>
                  </a:cubicBezTo>
                  <a:cubicBezTo>
                    <a:pt x="5784" y="3866"/>
                    <a:pt x="7473" y="4864"/>
                    <a:pt x="7714" y="4864"/>
                  </a:cubicBezTo>
                  <a:cubicBezTo>
                    <a:pt x="7726" y="4864"/>
                    <a:pt x="7734" y="4862"/>
                    <a:pt x="7739" y="4857"/>
                  </a:cubicBezTo>
                  <a:cubicBezTo>
                    <a:pt x="7790" y="4754"/>
                    <a:pt x="6140" y="3567"/>
                    <a:pt x="4024" y="2226"/>
                  </a:cubicBezTo>
                  <a:cubicBezTo>
                    <a:pt x="2012" y="950"/>
                    <a:pt x="326" y="0"/>
                    <a:pt x="7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3419850" y="4989150"/>
              <a:ext cx="232150" cy="106200"/>
            </a:xfrm>
            <a:custGeom>
              <a:avLst/>
              <a:gdLst/>
              <a:ahLst/>
              <a:cxnLst/>
              <a:rect l="l" t="t" r="r" b="b"/>
              <a:pathLst>
                <a:path w="9286" h="4248" extrusionOk="0">
                  <a:moveTo>
                    <a:pt x="80" y="0"/>
                  </a:moveTo>
                  <a:cubicBezTo>
                    <a:pt x="64" y="0"/>
                    <a:pt x="55" y="3"/>
                    <a:pt x="52" y="9"/>
                  </a:cubicBezTo>
                  <a:cubicBezTo>
                    <a:pt x="0" y="112"/>
                    <a:pt x="2012" y="1144"/>
                    <a:pt x="4540" y="2330"/>
                  </a:cubicBezTo>
                  <a:cubicBezTo>
                    <a:pt x="6981" y="3404"/>
                    <a:pt x="8960" y="4247"/>
                    <a:pt x="9209" y="4247"/>
                  </a:cubicBezTo>
                  <a:cubicBezTo>
                    <a:pt x="9223" y="4247"/>
                    <a:pt x="9232" y="4245"/>
                    <a:pt x="9234" y="4239"/>
                  </a:cubicBezTo>
                  <a:cubicBezTo>
                    <a:pt x="9286" y="4136"/>
                    <a:pt x="7274" y="3104"/>
                    <a:pt x="4746" y="1918"/>
                  </a:cubicBezTo>
                  <a:cubicBezTo>
                    <a:pt x="2361" y="798"/>
                    <a:pt x="344" y="0"/>
                    <a:pt x="8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3458525" y="5152125"/>
              <a:ext cx="158675" cy="23975"/>
            </a:xfrm>
            <a:custGeom>
              <a:avLst/>
              <a:gdLst/>
              <a:ahLst/>
              <a:cxnLst/>
              <a:rect l="l" t="t" r="r" b="b"/>
              <a:pathLst>
                <a:path w="6347" h="959" extrusionOk="0">
                  <a:moveTo>
                    <a:pt x="333" y="1"/>
                  </a:moveTo>
                  <a:cubicBezTo>
                    <a:pt x="152" y="1"/>
                    <a:pt x="52" y="14"/>
                    <a:pt x="52" y="41"/>
                  </a:cubicBezTo>
                  <a:cubicBezTo>
                    <a:pt x="1" y="196"/>
                    <a:pt x="1394" y="454"/>
                    <a:pt x="3148" y="712"/>
                  </a:cubicBezTo>
                  <a:cubicBezTo>
                    <a:pt x="4432" y="863"/>
                    <a:pt x="5550" y="959"/>
                    <a:pt x="6057" y="959"/>
                  </a:cubicBezTo>
                  <a:cubicBezTo>
                    <a:pt x="6242" y="959"/>
                    <a:pt x="6346" y="946"/>
                    <a:pt x="6346" y="918"/>
                  </a:cubicBezTo>
                  <a:cubicBezTo>
                    <a:pt x="6346" y="815"/>
                    <a:pt x="4953" y="506"/>
                    <a:pt x="3199" y="248"/>
                  </a:cubicBezTo>
                  <a:cubicBezTo>
                    <a:pt x="1915" y="97"/>
                    <a:pt x="825" y="1"/>
                    <a:pt x="33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2082425" y="238475"/>
              <a:ext cx="1609575" cy="1111500"/>
            </a:xfrm>
            <a:custGeom>
              <a:avLst/>
              <a:gdLst/>
              <a:ahLst/>
              <a:cxnLst/>
              <a:rect l="l" t="t" r="r" b="b"/>
              <a:pathLst>
                <a:path w="64383" h="44460" extrusionOk="0">
                  <a:moveTo>
                    <a:pt x="48824" y="1"/>
                  </a:moveTo>
                  <a:cubicBezTo>
                    <a:pt x="46836" y="1"/>
                    <a:pt x="44828" y="402"/>
                    <a:pt x="42922" y="1224"/>
                  </a:cubicBezTo>
                  <a:cubicBezTo>
                    <a:pt x="40445" y="2359"/>
                    <a:pt x="38279" y="4216"/>
                    <a:pt x="35596" y="4887"/>
                  </a:cubicBezTo>
                  <a:cubicBezTo>
                    <a:pt x="34771" y="5087"/>
                    <a:pt x="33939" y="5166"/>
                    <a:pt x="33102" y="5166"/>
                  </a:cubicBezTo>
                  <a:cubicBezTo>
                    <a:pt x="30697" y="5166"/>
                    <a:pt x="28257" y="4509"/>
                    <a:pt x="25846" y="4165"/>
                  </a:cubicBezTo>
                  <a:cubicBezTo>
                    <a:pt x="25164" y="4078"/>
                    <a:pt x="24454" y="4028"/>
                    <a:pt x="23741" y="4028"/>
                  </a:cubicBezTo>
                  <a:cubicBezTo>
                    <a:pt x="21062" y="4028"/>
                    <a:pt x="18348" y="4739"/>
                    <a:pt x="16921" y="6899"/>
                  </a:cubicBezTo>
                  <a:cubicBezTo>
                    <a:pt x="15735" y="8653"/>
                    <a:pt x="15632" y="11077"/>
                    <a:pt x="14136" y="12573"/>
                  </a:cubicBezTo>
                  <a:cubicBezTo>
                    <a:pt x="12021" y="14585"/>
                    <a:pt x="8564" y="13708"/>
                    <a:pt x="5778" y="14534"/>
                  </a:cubicBezTo>
                  <a:cubicBezTo>
                    <a:pt x="2993" y="15359"/>
                    <a:pt x="929" y="17732"/>
                    <a:pt x="413" y="20621"/>
                  </a:cubicBezTo>
                  <a:cubicBezTo>
                    <a:pt x="1" y="23510"/>
                    <a:pt x="929" y="26399"/>
                    <a:pt x="2993" y="28463"/>
                  </a:cubicBezTo>
                  <a:cubicBezTo>
                    <a:pt x="4128" y="29649"/>
                    <a:pt x="5624" y="30629"/>
                    <a:pt x="6294" y="32125"/>
                  </a:cubicBezTo>
                  <a:cubicBezTo>
                    <a:pt x="7171" y="34034"/>
                    <a:pt x="6449" y="36304"/>
                    <a:pt x="6088" y="38419"/>
                  </a:cubicBezTo>
                  <a:cubicBezTo>
                    <a:pt x="5675" y="40534"/>
                    <a:pt x="5933" y="43165"/>
                    <a:pt x="7842" y="44145"/>
                  </a:cubicBezTo>
                  <a:cubicBezTo>
                    <a:pt x="8275" y="44362"/>
                    <a:pt x="8719" y="44460"/>
                    <a:pt x="9149" y="44460"/>
                  </a:cubicBezTo>
                  <a:cubicBezTo>
                    <a:pt x="10974" y="44460"/>
                    <a:pt x="12544" y="42693"/>
                    <a:pt x="11917" y="40689"/>
                  </a:cubicBezTo>
                  <a:lnTo>
                    <a:pt x="57212" y="25367"/>
                  </a:lnTo>
                  <a:cubicBezTo>
                    <a:pt x="59172" y="24439"/>
                    <a:pt x="60719" y="22891"/>
                    <a:pt x="61648" y="20931"/>
                  </a:cubicBezTo>
                  <a:cubicBezTo>
                    <a:pt x="64382" y="15462"/>
                    <a:pt x="63454" y="8911"/>
                    <a:pt x="59327" y="4423"/>
                  </a:cubicBezTo>
                  <a:cubicBezTo>
                    <a:pt x="56497" y="1524"/>
                    <a:pt x="52698" y="1"/>
                    <a:pt x="488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2357125" y="661875"/>
              <a:ext cx="1194300" cy="2327175"/>
            </a:xfrm>
            <a:custGeom>
              <a:avLst/>
              <a:gdLst/>
              <a:ahLst/>
              <a:cxnLst/>
              <a:rect l="l" t="t" r="r" b="b"/>
              <a:pathLst>
                <a:path w="47772" h="93087" extrusionOk="0">
                  <a:moveTo>
                    <a:pt x="27279" y="0"/>
                  </a:moveTo>
                  <a:cubicBezTo>
                    <a:pt x="18388" y="0"/>
                    <a:pt x="9543" y="2653"/>
                    <a:pt x="1961" y="7864"/>
                  </a:cubicBezTo>
                  <a:lnTo>
                    <a:pt x="1" y="9205"/>
                  </a:lnTo>
                  <a:lnTo>
                    <a:pt x="929" y="77146"/>
                  </a:lnTo>
                  <a:cubicBezTo>
                    <a:pt x="1084" y="85968"/>
                    <a:pt x="8306" y="93087"/>
                    <a:pt x="17128" y="93087"/>
                  </a:cubicBezTo>
                  <a:cubicBezTo>
                    <a:pt x="26156" y="93087"/>
                    <a:pt x="33430" y="85710"/>
                    <a:pt x="33275" y="76682"/>
                  </a:cubicBezTo>
                  <a:lnTo>
                    <a:pt x="33069" y="61257"/>
                  </a:lnTo>
                  <a:cubicBezTo>
                    <a:pt x="33069" y="61257"/>
                    <a:pt x="46069" y="59968"/>
                    <a:pt x="46894" y="47122"/>
                  </a:cubicBezTo>
                  <a:cubicBezTo>
                    <a:pt x="47771" y="34277"/>
                    <a:pt x="47152" y="4665"/>
                    <a:pt x="47152" y="4665"/>
                  </a:cubicBezTo>
                  <a:cubicBezTo>
                    <a:pt x="40860" y="1541"/>
                    <a:pt x="34056" y="0"/>
                    <a:pt x="2727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3394050" y="1263750"/>
              <a:ext cx="121250" cy="96425"/>
            </a:xfrm>
            <a:custGeom>
              <a:avLst/>
              <a:gdLst/>
              <a:ahLst/>
              <a:cxnLst/>
              <a:rect l="l" t="t" r="r" b="b"/>
              <a:pathLst>
                <a:path w="4850" h="3857" extrusionOk="0">
                  <a:moveTo>
                    <a:pt x="2425" y="0"/>
                  </a:moveTo>
                  <a:cubicBezTo>
                    <a:pt x="2373" y="0"/>
                    <a:pt x="2322" y="13"/>
                    <a:pt x="2270" y="39"/>
                  </a:cubicBezTo>
                  <a:cubicBezTo>
                    <a:pt x="0" y="245"/>
                    <a:pt x="0" y="3547"/>
                    <a:pt x="2270" y="3856"/>
                  </a:cubicBezTo>
                  <a:lnTo>
                    <a:pt x="2580" y="3856"/>
                  </a:lnTo>
                  <a:cubicBezTo>
                    <a:pt x="4850" y="3599"/>
                    <a:pt x="4850" y="297"/>
                    <a:pt x="2580" y="39"/>
                  </a:cubicBezTo>
                  <a:cubicBezTo>
                    <a:pt x="2528" y="13"/>
                    <a:pt x="2477" y="0"/>
                    <a:pt x="2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3348900" y="1207150"/>
              <a:ext cx="167700" cy="50525"/>
            </a:xfrm>
            <a:custGeom>
              <a:avLst/>
              <a:gdLst/>
              <a:ahLst/>
              <a:cxnLst/>
              <a:rect l="l" t="t" r="r" b="b"/>
              <a:pathLst>
                <a:path w="6708" h="2021" extrusionOk="0">
                  <a:moveTo>
                    <a:pt x="3215" y="0"/>
                  </a:moveTo>
                  <a:cubicBezTo>
                    <a:pt x="2387" y="0"/>
                    <a:pt x="1553" y="235"/>
                    <a:pt x="826" y="704"/>
                  </a:cubicBezTo>
                  <a:cubicBezTo>
                    <a:pt x="207" y="1065"/>
                    <a:pt x="1" y="1478"/>
                    <a:pt x="104" y="1581"/>
                  </a:cubicBezTo>
                  <a:cubicBezTo>
                    <a:pt x="127" y="1604"/>
                    <a:pt x="164" y="1614"/>
                    <a:pt x="213" y="1614"/>
                  </a:cubicBezTo>
                  <a:cubicBezTo>
                    <a:pt x="579" y="1614"/>
                    <a:pt x="1646" y="1056"/>
                    <a:pt x="3090" y="1056"/>
                  </a:cubicBezTo>
                  <a:cubicBezTo>
                    <a:pt x="3193" y="1056"/>
                    <a:pt x="3299" y="1059"/>
                    <a:pt x="3406" y="1065"/>
                  </a:cubicBezTo>
                  <a:cubicBezTo>
                    <a:pt x="5001" y="1159"/>
                    <a:pt x="6127" y="2021"/>
                    <a:pt x="6512" y="2021"/>
                  </a:cubicBezTo>
                  <a:cubicBezTo>
                    <a:pt x="6550" y="2021"/>
                    <a:pt x="6581" y="2012"/>
                    <a:pt x="6604" y="1993"/>
                  </a:cubicBezTo>
                  <a:cubicBezTo>
                    <a:pt x="6707" y="1890"/>
                    <a:pt x="6501" y="1478"/>
                    <a:pt x="5985" y="1013"/>
                  </a:cubicBezTo>
                  <a:cubicBezTo>
                    <a:pt x="5197" y="338"/>
                    <a:pt x="4210" y="0"/>
                    <a:pt x="3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6"/>
            <p:cNvSpPr/>
            <p:nvPr/>
          </p:nvSpPr>
          <p:spPr>
            <a:xfrm>
              <a:off x="2914725" y="1259650"/>
              <a:ext cx="120825" cy="93650"/>
            </a:xfrm>
            <a:custGeom>
              <a:avLst/>
              <a:gdLst/>
              <a:ahLst/>
              <a:cxnLst/>
              <a:rect l="l" t="t" r="r" b="b"/>
              <a:pathLst>
                <a:path w="4833" h="3746" extrusionOk="0">
                  <a:moveTo>
                    <a:pt x="2395" y="1"/>
                  </a:moveTo>
                  <a:cubicBezTo>
                    <a:pt x="1808" y="1"/>
                    <a:pt x="1238" y="286"/>
                    <a:pt x="860" y="822"/>
                  </a:cubicBezTo>
                  <a:cubicBezTo>
                    <a:pt x="1" y="2063"/>
                    <a:pt x="952" y="3745"/>
                    <a:pt x="2406" y="3745"/>
                  </a:cubicBezTo>
                  <a:cubicBezTo>
                    <a:pt x="2524" y="3745"/>
                    <a:pt x="2645" y="3734"/>
                    <a:pt x="2768" y="3711"/>
                  </a:cubicBezTo>
                  <a:cubicBezTo>
                    <a:pt x="4368" y="3401"/>
                    <a:pt x="4832" y="1286"/>
                    <a:pt x="3491" y="358"/>
                  </a:cubicBezTo>
                  <a:cubicBezTo>
                    <a:pt x="3149" y="117"/>
                    <a:pt x="2769" y="1"/>
                    <a:pt x="2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6"/>
            <p:cNvSpPr/>
            <p:nvPr/>
          </p:nvSpPr>
          <p:spPr>
            <a:xfrm>
              <a:off x="2866575" y="1219300"/>
              <a:ext cx="166375" cy="51275"/>
            </a:xfrm>
            <a:custGeom>
              <a:avLst/>
              <a:gdLst/>
              <a:ahLst/>
              <a:cxnLst/>
              <a:rect l="l" t="t" r="r" b="b"/>
              <a:pathLst>
                <a:path w="6655" h="2051" extrusionOk="0">
                  <a:moveTo>
                    <a:pt x="3153" y="0"/>
                  </a:moveTo>
                  <a:cubicBezTo>
                    <a:pt x="2345" y="0"/>
                    <a:pt x="1534" y="225"/>
                    <a:pt x="825" y="682"/>
                  </a:cubicBezTo>
                  <a:cubicBezTo>
                    <a:pt x="206" y="1095"/>
                    <a:pt x="0" y="1507"/>
                    <a:pt x="103" y="1611"/>
                  </a:cubicBezTo>
                  <a:cubicBezTo>
                    <a:pt x="120" y="1634"/>
                    <a:pt x="153" y="1644"/>
                    <a:pt x="199" y="1644"/>
                  </a:cubicBezTo>
                  <a:cubicBezTo>
                    <a:pt x="540" y="1644"/>
                    <a:pt x="1640" y="1086"/>
                    <a:pt x="3089" y="1086"/>
                  </a:cubicBezTo>
                  <a:cubicBezTo>
                    <a:pt x="3192" y="1086"/>
                    <a:pt x="3298" y="1089"/>
                    <a:pt x="3405" y="1095"/>
                  </a:cubicBezTo>
                  <a:cubicBezTo>
                    <a:pt x="5000" y="1189"/>
                    <a:pt x="6126" y="2051"/>
                    <a:pt x="6472" y="2051"/>
                  </a:cubicBezTo>
                  <a:cubicBezTo>
                    <a:pt x="6506" y="2051"/>
                    <a:pt x="6533" y="2042"/>
                    <a:pt x="6552" y="2023"/>
                  </a:cubicBezTo>
                  <a:cubicBezTo>
                    <a:pt x="6655" y="1920"/>
                    <a:pt x="6500" y="1507"/>
                    <a:pt x="5984" y="1043"/>
                  </a:cubicBezTo>
                  <a:cubicBezTo>
                    <a:pt x="5180" y="354"/>
                    <a:pt x="4168" y="0"/>
                    <a:pt x="3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6"/>
            <p:cNvSpPr/>
            <p:nvPr/>
          </p:nvSpPr>
          <p:spPr>
            <a:xfrm>
              <a:off x="3176100" y="1258250"/>
              <a:ext cx="130275" cy="393400"/>
            </a:xfrm>
            <a:custGeom>
              <a:avLst/>
              <a:gdLst/>
              <a:ahLst/>
              <a:cxnLst/>
              <a:rect l="l" t="t" r="r" b="b"/>
              <a:pathLst>
                <a:path w="5211" h="15736" extrusionOk="0">
                  <a:moveTo>
                    <a:pt x="464" y="15426"/>
                  </a:moveTo>
                  <a:lnTo>
                    <a:pt x="464" y="15477"/>
                  </a:lnTo>
                  <a:cubicBezTo>
                    <a:pt x="464" y="15467"/>
                    <a:pt x="469" y="15457"/>
                    <a:pt x="479" y="15447"/>
                  </a:cubicBezTo>
                  <a:lnTo>
                    <a:pt x="479" y="15447"/>
                  </a:lnTo>
                  <a:cubicBezTo>
                    <a:pt x="472" y="15440"/>
                    <a:pt x="467" y="15433"/>
                    <a:pt x="464" y="15426"/>
                  </a:cubicBezTo>
                  <a:close/>
                  <a:moveTo>
                    <a:pt x="315" y="1"/>
                  </a:moveTo>
                  <a:cubicBezTo>
                    <a:pt x="313" y="1"/>
                    <a:pt x="311" y="1"/>
                    <a:pt x="310" y="1"/>
                  </a:cubicBezTo>
                  <a:cubicBezTo>
                    <a:pt x="0" y="104"/>
                    <a:pt x="1135" y="4386"/>
                    <a:pt x="2786" y="9648"/>
                  </a:cubicBezTo>
                  <a:cubicBezTo>
                    <a:pt x="3199" y="10886"/>
                    <a:pt x="3611" y="12124"/>
                    <a:pt x="4024" y="13311"/>
                  </a:cubicBezTo>
                  <a:cubicBezTo>
                    <a:pt x="4230" y="13723"/>
                    <a:pt x="4282" y="14188"/>
                    <a:pt x="4282" y="14652"/>
                  </a:cubicBezTo>
                  <a:cubicBezTo>
                    <a:pt x="4230" y="14910"/>
                    <a:pt x="3869" y="14962"/>
                    <a:pt x="3405" y="15013"/>
                  </a:cubicBezTo>
                  <a:cubicBezTo>
                    <a:pt x="1716" y="15158"/>
                    <a:pt x="614" y="15303"/>
                    <a:pt x="479" y="15447"/>
                  </a:cubicBezTo>
                  <a:lnTo>
                    <a:pt x="479" y="15447"/>
                  </a:lnTo>
                  <a:cubicBezTo>
                    <a:pt x="620" y="15590"/>
                    <a:pt x="1684" y="15686"/>
                    <a:pt x="3405" y="15735"/>
                  </a:cubicBezTo>
                  <a:cubicBezTo>
                    <a:pt x="3663" y="15735"/>
                    <a:pt x="3921" y="15684"/>
                    <a:pt x="4179" y="15632"/>
                  </a:cubicBezTo>
                  <a:cubicBezTo>
                    <a:pt x="4591" y="15581"/>
                    <a:pt x="4901" y="15323"/>
                    <a:pt x="5056" y="14962"/>
                  </a:cubicBezTo>
                  <a:cubicBezTo>
                    <a:pt x="5210" y="14291"/>
                    <a:pt x="5159" y="13620"/>
                    <a:pt x="4901" y="13001"/>
                  </a:cubicBezTo>
                  <a:cubicBezTo>
                    <a:pt x="4540" y="11815"/>
                    <a:pt x="4127" y="10577"/>
                    <a:pt x="3766" y="9338"/>
                  </a:cubicBezTo>
                  <a:cubicBezTo>
                    <a:pt x="2125" y="4109"/>
                    <a:pt x="587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6"/>
            <p:cNvSpPr/>
            <p:nvPr/>
          </p:nvSpPr>
          <p:spPr>
            <a:xfrm>
              <a:off x="3014875" y="1685150"/>
              <a:ext cx="241200" cy="126675"/>
            </a:xfrm>
            <a:custGeom>
              <a:avLst/>
              <a:gdLst/>
              <a:ahLst/>
              <a:cxnLst/>
              <a:rect l="l" t="t" r="r" b="b"/>
              <a:pathLst>
                <a:path w="9648" h="5067" extrusionOk="0">
                  <a:moveTo>
                    <a:pt x="1084" y="1"/>
                  </a:moveTo>
                  <a:cubicBezTo>
                    <a:pt x="1084" y="1"/>
                    <a:pt x="1" y="3044"/>
                    <a:pt x="3767" y="4644"/>
                  </a:cubicBezTo>
                  <a:cubicBezTo>
                    <a:pt x="4470" y="4945"/>
                    <a:pt x="5123" y="5066"/>
                    <a:pt x="5717" y="5066"/>
                  </a:cubicBezTo>
                  <a:cubicBezTo>
                    <a:pt x="8176" y="5066"/>
                    <a:pt x="9648" y="2993"/>
                    <a:pt x="9648" y="2993"/>
                  </a:cubicBezTo>
                  <a:cubicBezTo>
                    <a:pt x="6655" y="2425"/>
                    <a:pt x="3767" y="1393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6"/>
            <p:cNvSpPr/>
            <p:nvPr/>
          </p:nvSpPr>
          <p:spPr>
            <a:xfrm>
              <a:off x="2772425" y="2046275"/>
              <a:ext cx="412725" cy="226125"/>
            </a:xfrm>
            <a:custGeom>
              <a:avLst/>
              <a:gdLst/>
              <a:ahLst/>
              <a:cxnLst/>
              <a:rect l="l" t="t" r="r" b="b"/>
              <a:pathLst>
                <a:path w="16509" h="904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3294" y="9045"/>
                    <a:pt x="15446" y="9045"/>
                  </a:cubicBezTo>
                  <a:cubicBezTo>
                    <a:pt x="15743" y="9045"/>
                    <a:pt x="16046" y="9039"/>
                    <a:pt x="16353" y="9028"/>
                  </a:cubicBezTo>
                  <a:lnTo>
                    <a:pt x="16508" y="5675"/>
                  </a:lnTo>
                  <a:lnTo>
                    <a:pt x="16508" y="5675"/>
                  </a:lnTo>
                  <a:cubicBezTo>
                    <a:pt x="16508" y="5675"/>
                    <a:pt x="16456" y="5677"/>
                    <a:pt x="16356" y="5677"/>
                  </a:cubicBezTo>
                  <a:cubicBezTo>
                    <a:pt x="15203" y="5677"/>
                    <a:pt x="7689" y="545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6"/>
            <p:cNvSpPr/>
            <p:nvPr/>
          </p:nvSpPr>
          <p:spPr>
            <a:xfrm>
              <a:off x="2223000" y="577300"/>
              <a:ext cx="1324550" cy="755975"/>
            </a:xfrm>
            <a:custGeom>
              <a:avLst/>
              <a:gdLst/>
              <a:ahLst/>
              <a:cxnLst/>
              <a:rect l="l" t="t" r="r" b="b"/>
              <a:pathLst>
                <a:path w="52982" h="30239" extrusionOk="0">
                  <a:moveTo>
                    <a:pt x="29509" y="1"/>
                  </a:moveTo>
                  <a:lnTo>
                    <a:pt x="15580" y="2941"/>
                  </a:lnTo>
                  <a:lnTo>
                    <a:pt x="2890" y="9441"/>
                  </a:lnTo>
                  <a:cubicBezTo>
                    <a:pt x="2890" y="9441"/>
                    <a:pt x="1" y="29870"/>
                    <a:pt x="5263" y="30231"/>
                  </a:cubicBezTo>
                  <a:cubicBezTo>
                    <a:pt x="5333" y="30236"/>
                    <a:pt x="5403" y="30238"/>
                    <a:pt x="5471" y="30238"/>
                  </a:cubicBezTo>
                  <a:cubicBezTo>
                    <a:pt x="10455" y="30238"/>
                    <a:pt x="9802" y="17437"/>
                    <a:pt x="9802" y="17437"/>
                  </a:cubicBezTo>
                  <a:cubicBezTo>
                    <a:pt x="16354" y="15322"/>
                    <a:pt x="16612" y="8409"/>
                    <a:pt x="18314" y="7017"/>
                  </a:cubicBezTo>
                  <a:cubicBezTo>
                    <a:pt x="18730" y="6679"/>
                    <a:pt x="19539" y="6518"/>
                    <a:pt x="20624" y="6518"/>
                  </a:cubicBezTo>
                  <a:cubicBezTo>
                    <a:pt x="23847" y="6518"/>
                    <a:pt x="29509" y="7938"/>
                    <a:pt x="34565" y="10370"/>
                  </a:cubicBezTo>
                  <a:cubicBezTo>
                    <a:pt x="38487" y="12223"/>
                    <a:pt x="42041" y="12795"/>
                    <a:pt x="44935" y="12795"/>
                  </a:cubicBezTo>
                  <a:cubicBezTo>
                    <a:pt x="49614" y="12795"/>
                    <a:pt x="52569" y="11298"/>
                    <a:pt x="52569" y="11298"/>
                  </a:cubicBezTo>
                  <a:lnTo>
                    <a:pt x="52981" y="4231"/>
                  </a:lnTo>
                  <a:lnTo>
                    <a:pt x="42715" y="1600"/>
                  </a:lnTo>
                  <a:lnTo>
                    <a:pt x="295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6"/>
            <p:cNvSpPr/>
            <p:nvPr/>
          </p:nvSpPr>
          <p:spPr>
            <a:xfrm>
              <a:off x="2152325" y="1212950"/>
              <a:ext cx="225475" cy="337275"/>
            </a:xfrm>
            <a:custGeom>
              <a:avLst/>
              <a:gdLst/>
              <a:ahLst/>
              <a:cxnLst/>
              <a:rect l="l" t="t" r="r" b="b"/>
              <a:pathLst>
                <a:path w="9019" h="13491" extrusionOk="0">
                  <a:moveTo>
                    <a:pt x="5721" y="1"/>
                  </a:moveTo>
                  <a:cubicBezTo>
                    <a:pt x="3247" y="1"/>
                    <a:pt x="267" y="1088"/>
                    <a:pt x="145" y="6250"/>
                  </a:cubicBezTo>
                  <a:cubicBezTo>
                    <a:pt x="1" y="12416"/>
                    <a:pt x="4294" y="13491"/>
                    <a:pt x="6908" y="13491"/>
                  </a:cubicBezTo>
                  <a:cubicBezTo>
                    <a:pt x="8033" y="13491"/>
                    <a:pt x="8848" y="13292"/>
                    <a:pt x="8863" y="13214"/>
                  </a:cubicBezTo>
                  <a:cubicBezTo>
                    <a:pt x="8863" y="12956"/>
                    <a:pt x="9018" y="575"/>
                    <a:pt x="9018" y="575"/>
                  </a:cubicBezTo>
                  <a:cubicBezTo>
                    <a:pt x="8933" y="532"/>
                    <a:pt x="7451" y="1"/>
                    <a:pt x="57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6"/>
            <p:cNvSpPr/>
            <p:nvPr/>
          </p:nvSpPr>
          <p:spPr>
            <a:xfrm>
              <a:off x="2211400" y="1282775"/>
              <a:ext cx="98050" cy="193000"/>
            </a:xfrm>
            <a:custGeom>
              <a:avLst/>
              <a:gdLst/>
              <a:ahLst/>
              <a:cxnLst/>
              <a:rect l="l" t="t" r="r" b="b"/>
              <a:pathLst>
                <a:path w="3922" h="7720" extrusionOk="0">
                  <a:moveTo>
                    <a:pt x="2219" y="0"/>
                  </a:moveTo>
                  <a:cubicBezTo>
                    <a:pt x="1496" y="155"/>
                    <a:pt x="877" y="671"/>
                    <a:pt x="619" y="1341"/>
                  </a:cubicBezTo>
                  <a:cubicBezTo>
                    <a:pt x="207" y="2115"/>
                    <a:pt x="0" y="2941"/>
                    <a:pt x="0" y="3818"/>
                  </a:cubicBezTo>
                  <a:cubicBezTo>
                    <a:pt x="52" y="5572"/>
                    <a:pt x="929" y="7222"/>
                    <a:pt x="2167" y="7635"/>
                  </a:cubicBezTo>
                  <a:cubicBezTo>
                    <a:pt x="2334" y="7691"/>
                    <a:pt x="2507" y="7720"/>
                    <a:pt x="2680" y="7720"/>
                  </a:cubicBezTo>
                  <a:cubicBezTo>
                    <a:pt x="2988" y="7720"/>
                    <a:pt x="3295" y="7627"/>
                    <a:pt x="3560" y="7429"/>
                  </a:cubicBezTo>
                  <a:cubicBezTo>
                    <a:pt x="3869" y="7222"/>
                    <a:pt x="3921" y="7016"/>
                    <a:pt x="3869" y="7016"/>
                  </a:cubicBezTo>
                  <a:cubicBezTo>
                    <a:pt x="3862" y="7009"/>
                    <a:pt x="3854" y="7006"/>
                    <a:pt x="3845" y="7006"/>
                  </a:cubicBezTo>
                  <a:cubicBezTo>
                    <a:pt x="3787" y="7006"/>
                    <a:pt x="3679" y="7133"/>
                    <a:pt x="3457" y="7222"/>
                  </a:cubicBezTo>
                  <a:cubicBezTo>
                    <a:pt x="3276" y="7300"/>
                    <a:pt x="3083" y="7339"/>
                    <a:pt x="2889" y="7339"/>
                  </a:cubicBezTo>
                  <a:cubicBezTo>
                    <a:pt x="2696" y="7339"/>
                    <a:pt x="2502" y="7300"/>
                    <a:pt x="2322" y="7222"/>
                  </a:cubicBezTo>
                  <a:cubicBezTo>
                    <a:pt x="1393" y="6861"/>
                    <a:pt x="619" y="5365"/>
                    <a:pt x="619" y="3818"/>
                  </a:cubicBezTo>
                  <a:cubicBezTo>
                    <a:pt x="619" y="3044"/>
                    <a:pt x="774" y="2270"/>
                    <a:pt x="1135" y="1599"/>
                  </a:cubicBezTo>
                  <a:cubicBezTo>
                    <a:pt x="1290" y="1032"/>
                    <a:pt x="1754" y="619"/>
                    <a:pt x="2270" y="464"/>
                  </a:cubicBezTo>
                  <a:cubicBezTo>
                    <a:pt x="2334" y="446"/>
                    <a:pt x="2400" y="438"/>
                    <a:pt x="2465" y="438"/>
                  </a:cubicBezTo>
                  <a:cubicBezTo>
                    <a:pt x="2769" y="438"/>
                    <a:pt x="3071" y="622"/>
                    <a:pt x="3199" y="877"/>
                  </a:cubicBezTo>
                  <a:cubicBezTo>
                    <a:pt x="3302" y="1135"/>
                    <a:pt x="3250" y="1341"/>
                    <a:pt x="3302" y="1341"/>
                  </a:cubicBezTo>
                  <a:cubicBezTo>
                    <a:pt x="3302" y="1341"/>
                    <a:pt x="3457" y="1187"/>
                    <a:pt x="3405" y="826"/>
                  </a:cubicBezTo>
                  <a:cubicBezTo>
                    <a:pt x="3354" y="619"/>
                    <a:pt x="3250" y="413"/>
                    <a:pt x="3096" y="258"/>
                  </a:cubicBezTo>
                  <a:cubicBezTo>
                    <a:pt x="2838" y="103"/>
                    <a:pt x="2528" y="0"/>
                    <a:pt x="22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6"/>
            <p:cNvSpPr/>
            <p:nvPr/>
          </p:nvSpPr>
          <p:spPr>
            <a:xfrm>
              <a:off x="2265575" y="532850"/>
              <a:ext cx="139300" cy="56275"/>
            </a:xfrm>
            <a:custGeom>
              <a:avLst/>
              <a:gdLst/>
              <a:ahLst/>
              <a:cxnLst/>
              <a:rect l="l" t="t" r="r" b="b"/>
              <a:pathLst>
                <a:path w="5572" h="2251" extrusionOk="0">
                  <a:moveTo>
                    <a:pt x="1260" y="1"/>
                  </a:moveTo>
                  <a:cubicBezTo>
                    <a:pt x="506" y="1"/>
                    <a:pt x="0" y="170"/>
                    <a:pt x="0" y="231"/>
                  </a:cubicBezTo>
                  <a:cubicBezTo>
                    <a:pt x="52" y="334"/>
                    <a:pt x="1393" y="179"/>
                    <a:pt x="2941" y="747"/>
                  </a:cubicBezTo>
                  <a:cubicBezTo>
                    <a:pt x="4366" y="1288"/>
                    <a:pt x="5277" y="2250"/>
                    <a:pt x="5448" y="2250"/>
                  </a:cubicBezTo>
                  <a:cubicBezTo>
                    <a:pt x="5457" y="2250"/>
                    <a:pt x="5464" y="2248"/>
                    <a:pt x="5468" y="2243"/>
                  </a:cubicBezTo>
                  <a:cubicBezTo>
                    <a:pt x="5572" y="2191"/>
                    <a:pt x="4746" y="953"/>
                    <a:pt x="3095" y="334"/>
                  </a:cubicBezTo>
                  <a:cubicBezTo>
                    <a:pt x="2421" y="81"/>
                    <a:pt x="1781" y="1"/>
                    <a:pt x="1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6"/>
            <p:cNvSpPr/>
            <p:nvPr/>
          </p:nvSpPr>
          <p:spPr>
            <a:xfrm>
              <a:off x="2386800" y="407075"/>
              <a:ext cx="50325" cy="197325"/>
            </a:xfrm>
            <a:custGeom>
              <a:avLst/>
              <a:gdLst/>
              <a:ahLst/>
              <a:cxnLst/>
              <a:rect l="l" t="t" r="r" b="b"/>
              <a:pathLst>
                <a:path w="2013" h="7893" extrusionOk="0">
                  <a:moveTo>
                    <a:pt x="465" y="0"/>
                  </a:moveTo>
                  <a:cubicBezTo>
                    <a:pt x="104" y="1341"/>
                    <a:pt x="0" y="2734"/>
                    <a:pt x="258" y="4127"/>
                  </a:cubicBezTo>
                  <a:cubicBezTo>
                    <a:pt x="413" y="5107"/>
                    <a:pt x="723" y="6036"/>
                    <a:pt x="1187" y="6913"/>
                  </a:cubicBezTo>
                  <a:cubicBezTo>
                    <a:pt x="1548" y="7583"/>
                    <a:pt x="1857" y="7893"/>
                    <a:pt x="1909" y="7893"/>
                  </a:cubicBezTo>
                  <a:cubicBezTo>
                    <a:pt x="2012" y="7790"/>
                    <a:pt x="981" y="6242"/>
                    <a:pt x="671" y="4024"/>
                  </a:cubicBezTo>
                  <a:cubicBezTo>
                    <a:pt x="361" y="1857"/>
                    <a:pt x="619" y="0"/>
                    <a:pt x="4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6"/>
            <p:cNvSpPr/>
            <p:nvPr/>
          </p:nvSpPr>
          <p:spPr>
            <a:xfrm>
              <a:off x="3301200" y="1121075"/>
              <a:ext cx="201200" cy="33800"/>
            </a:xfrm>
            <a:custGeom>
              <a:avLst/>
              <a:gdLst/>
              <a:ahLst/>
              <a:cxnLst/>
              <a:rect l="l" t="t" r="r" b="b"/>
              <a:pathLst>
                <a:path w="8048" h="1352" extrusionOk="0">
                  <a:moveTo>
                    <a:pt x="3992" y="0"/>
                  </a:moveTo>
                  <a:cubicBezTo>
                    <a:pt x="3009" y="0"/>
                    <a:pt x="2021" y="181"/>
                    <a:pt x="1083" y="536"/>
                  </a:cubicBezTo>
                  <a:cubicBezTo>
                    <a:pt x="361" y="794"/>
                    <a:pt x="0" y="1103"/>
                    <a:pt x="52" y="1206"/>
                  </a:cubicBezTo>
                  <a:cubicBezTo>
                    <a:pt x="69" y="1251"/>
                    <a:pt x="135" y="1269"/>
                    <a:pt x="242" y="1269"/>
                  </a:cubicBezTo>
                  <a:cubicBezTo>
                    <a:pt x="756" y="1269"/>
                    <a:pt x="2231" y="845"/>
                    <a:pt x="4024" y="845"/>
                  </a:cubicBezTo>
                  <a:cubicBezTo>
                    <a:pt x="5883" y="889"/>
                    <a:pt x="7400" y="1351"/>
                    <a:pt x="7859" y="1351"/>
                  </a:cubicBezTo>
                  <a:cubicBezTo>
                    <a:pt x="7935" y="1351"/>
                    <a:pt x="7982" y="1339"/>
                    <a:pt x="7996" y="1309"/>
                  </a:cubicBezTo>
                  <a:cubicBezTo>
                    <a:pt x="8048" y="1206"/>
                    <a:pt x="7687" y="897"/>
                    <a:pt x="6964" y="587"/>
                  </a:cubicBezTo>
                  <a:cubicBezTo>
                    <a:pt x="6020" y="194"/>
                    <a:pt x="5009" y="0"/>
                    <a:pt x="3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6"/>
            <p:cNvSpPr/>
            <p:nvPr/>
          </p:nvSpPr>
          <p:spPr>
            <a:xfrm>
              <a:off x="2811100" y="1074650"/>
              <a:ext cx="201225" cy="33800"/>
            </a:xfrm>
            <a:custGeom>
              <a:avLst/>
              <a:gdLst/>
              <a:ahLst/>
              <a:cxnLst/>
              <a:rect l="l" t="t" r="r" b="b"/>
              <a:pathLst>
                <a:path w="8049" h="1352" extrusionOk="0">
                  <a:moveTo>
                    <a:pt x="3973" y="0"/>
                  </a:moveTo>
                  <a:cubicBezTo>
                    <a:pt x="2997" y="0"/>
                    <a:pt x="2022" y="181"/>
                    <a:pt x="1084" y="535"/>
                  </a:cubicBezTo>
                  <a:cubicBezTo>
                    <a:pt x="362" y="845"/>
                    <a:pt x="1" y="1103"/>
                    <a:pt x="52" y="1206"/>
                  </a:cubicBezTo>
                  <a:cubicBezTo>
                    <a:pt x="70" y="1251"/>
                    <a:pt x="136" y="1269"/>
                    <a:pt x="245" y="1269"/>
                  </a:cubicBezTo>
                  <a:cubicBezTo>
                    <a:pt x="736" y="1269"/>
                    <a:pt x="2093" y="893"/>
                    <a:pt x="3765" y="893"/>
                  </a:cubicBezTo>
                  <a:cubicBezTo>
                    <a:pt x="3851" y="893"/>
                    <a:pt x="3937" y="894"/>
                    <a:pt x="4025" y="897"/>
                  </a:cubicBezTo>
                  <a:cubicBezTo>
                    <a:pt x="5882" y="897"/>
                    <a:pt x="7398" y="1351"/>
                    <a:pt x="7858" y="1351"/>
                  </a:cubicBezTo>
                  <a:cubicBezTo>
                    <a:pt x="7935" y="1351"/>
                    <a:pt x="7982" y="1339"/>
                    <a:pt x="7997" y="1309"/>
                  </a:cubicBezTo>
                  <a:cubicBezTo>
                    <a:pt x="8048" y="1206"/>
                    <a:pt x="7687" y="897"/>
                    <a:pt x="6965" y="587"/>
                  </a:cubicBezTo>
                  <a:cubicBezTo>
                    <a:pt x="5994" y="193"/>
                    <a:pt x="4983" y="0"/>
                    <a:pt x="3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6"/>
            <p:cNvSpPr/>
            <p:nvPr/>
          </p:nvSpPr>
          <p:spPr>
            <a:xfrm>
              <a:off x="3259925" y="1180875"/>
              <a:ext cx="392075" cy="316475"/>
            </a:xfrm>
            <a:custGeom>
              <a:avLst/>
              <a:gdLst/>
              <a:ahLst/>
              <a:cxnLst/>
              <a:rect l="l" t="t" r="r" b="b"/>
              <a:pathLst>
                <a:path w="15683" h="12659" extrusionOk="0">
                  <a:moveTo>
                    <a:pt x="15373" y="1"/>
                  </a:moveTo>
                  <a:lnTo>
                    <a:pt x="4385" y="104"/>
                  </a:lnTo>
                  <a:lnTo>
                    <a:pt x="1238" y="156"/>
                  </a:lnTo>
                  <a:cubicBezTo>
                    <a:pt x="877" y="156"/>
                    <a:pt x="516" y="156"/>
                    <a:pt x="207" y="207"/>
                  </a:cubicBezTo>
                  <a:cubicBezTo>
                    <a:pt x="310" y="207"/>
                    <a:pt x="413" y="259"/>
                    <a:pt x="516" y="259"/>
                  </a:cubicBezTo>
                  <a:lnTo>
                    <a:pt x="1342" y="259"/>
                  </a:lnTo>
                  <a:lnTo>
                    <a:pt x="4488" y="310"/>
                  </a:lnTo>
                  <a:lnTo>
                    <a:pt x="15212" y="412"/>
                  </a:lnTo>
                  <a:lnTo>
                    <a:pt x="15212" y="412"/>
                  </a:lnTo>
                  <a:cubicBezTo>
                    <a:pt x="15167" y="1741"/>
                    <a:pt x="15167" y="3118"/>
                    <a:pt x="15167" y="4540"/>
                  </a:cubicBezTo>
                  <a:cubicBezTo>
                    <a:pt x="15219" y="6088"/>
                    <a:pt x="14806" y="7584"/>
                    <a:pt x="13981" y="8822"/>
                  </a:cubicBezTo>
                  <a:cubicBezTo>
                    <a:pt x="13155" y="10164"/>
                    <a:pt x="11865" y="11195"/>
                    <a:pt x="10369" y="11763"/>
                  </a:cubicBezTo>
                  <a:cubicBezTo>
                    <a:pt x="9699" y="12021"/>
                    <a:pt x="8925" y="12175"/>
                    <a:pt x="8203" y="12227"/>
                  </a:cubicBezTo>
                  <a:cubicBezTo>
                    <a:pt x="8032" y="12239"/>
                    <a:pt x="7862" y="12246"/>
                    <a:pt x="7691" y="12246"/>
                  </a:cubicBezTo>
                  <a:cubicBezTo>
                    <a:pt x="7140" y="12246"/>
                    <a:pt x="6588" y="12178"/>
                    <a:pt x="6036" y="12021"/>
                  </a:cubicBezTo>
                  <a:cubicBezTo>
                    <a:pt x="4746" y="11711"/>
                    <a:pt x="3560" y="11092"/>
                    <a:pt x="2580" y="10164"/>
                  </a:cubicBezTo>
                  <a:cubicBezTo>
                    <a:pt x="1754" y="9338"/>
                    <a:pt x="1084" y="8306"/>
                    <a:pt x="723" y="7223"/>
                  </a:cubicBezTo>
                  <a:cubicBezTo>
                    <a:pt x="413" y="6294"/>
                    <a:pt x="258" y="5314"/>
                    <a:pt x="310" y="4334"/>
                  </a:cubicBezTo>
                  <a:cubicBezTo>
                    <a:pt x="258" y="3509"/>
                    <a:pt x="258" y="2786"/>
                    <a:pt x="258" y="2167"/>
                  </a:cubicBezTo>
                  <a:cubicBezTo>
                    <a:pt x="258" y="1600"/>
                    <a:pt x="207" y="1084"/>
                    <a:pt x="207" y="723"/>
                  </a:cubicBezTo>
                  <a:cubicBezTo>
                    <a:pt x="207" y="568"/>
                    <a:pt x="207" y="362"/>
                    <a:pt x="155" y="207"/>
                  </a:cubicBezTo>
                  <a:cubicBezTo>
                    <a:pt x="155" y="362"/>
                    <a:pt x="155" y="517"/>
                    <a:pt x="155" y="671"/>
                  </a:cubicBezTo>
                  <a:cubicBezTo>
                    <a:pt x="155" y="1033"/>
                    <a:pt x="103" y="1497"/>
                    <a:pt x="103" y="2064"/>
                  </a:cubicBezTo>
                  <a:cubicBezTo>
                    <a:pt x="103" y="2735"/>
                    <a:pt x="52" y="3457"/>
                    <a:pt x="52" y="4334"/>
                  </a:cubicBezTo>
                  <a:cubicBezTo>
                    <a:pt x="0" y="5314"/>
                    <a:pt x="103" y="6346"/>
                    <a:pt x="413" y="7326"/>
                  </a:cubicBezTo>
                  <a:cubicBezTo>
                    <a:pt x="826" y="8461"/>
                    <a:pt x="1445" y="9545"/>
                    <a:pt x="2322" y="10370"/>
                  </a:cubicBezTo>
                  <a:cubicBezTo>
                    <a:pt x="3302" y="11402"/>
                    <a:pt x="4592" y="12072"/>
                    <a:pt x="5933" y="12433"/>
                  </a:cubicBezTo>
                  <a:cubicBezTo>
                    <a:pt x="6524" y="12591"/>
                    <a:pt x="7085" y="12658"/>
                    <a:pt x="7662" y="12658"/>
                  </a:cubicBezTo>
                  <a:cubicBezTo>
                    <a:pt x="7840" y="12658"/>
                    <a:pt x="8020" y="12652"/>
                    <a:pt x="8203" y="12640"/>
                  </a:cubicBezTo>
                  <a:cubicBezTo>
                    <a:pt x="9028" y="12640"/>
                    <a:pt x="9802" y="12433"/>
                    <a:pt x="10524" y="12175"/>
                  </a:cubicBezTo>
                  <a:cubicBezTo>
                    <a:pt x="12123" y="11556"/>
                    <a:pt x="13465" y="10473"/>
                    <a:pt x="14393" y="9080"/>
                  </a:cubicBezTo>
                  <a:cubicBezTo>
                    <a:pt x="15219" y="7739"/>
                    <a:pt x="15683" y="6140"/>
                    <a:pt x="15631" y="4540"/>
                  </a:cubicBezTo>
                  <a:cubicBezTo>
                    <a:pt x="15631" y="3044"/>
                    <a:pt x="15580" y="1600"/>
                    <a:pt x="15580" y="207"/>
                  </a:cubicBezTo>
                  <a:lnTo>
                    <a:pt x="155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6"/>
            <p:cNvSpPr/>
            <p:nvPr/>
          </p:nvSpPr>
          <p:spPr>
            <a:xfrm>
              <a:off x="2745325" y="1170575"/>
              <a:ext cx="392100" cy="316325"/>
            </a:xfrm>
            <a:custGeom>
              <a:avLst/>
              <a:gdLst/>
              <a:ahLst/>
              <a:cxnLst/>
              <a:rect l="l" t="t" r="r" b="b"/>
              <a:pathLst>
                <a:path w="15684" h="12653" extrusionOk="0">
                  <a:moveTo>
                    <a:pt x="15426" y="0"/>
                  </a:moveTo>
                  <a:lnTo>
                    <a:pt x="4386" y="103"/>
                  </a:lnTo>
                  <a:lnTo>
                    <a:pt x="1290" y="155"/>
                  </a:lnTo>
                  <a:cubicBezTo>
                    <a:pt x="929" y="155"/>
                    <a:pt x="568" y="155"/>
                    <a:pt x="207" y="206"/>
                  </a:cubicBezTo>
                  <a:lnTo>
                    <a:pt x="517" y="206"/>
                  </a:lnTo>
                  <a:lnTo>
                    <a:pt x="1342" y="258"/>
                  </a:lnTo>
                  <a:lnTo>
                    <a:pt x="4540" y="310"/>
                  </a:lnTo>
                  <a:lnTo>
                    <a:pt x="15219" y="411"/>
                  </a:lnTo>
                  <a:lnTo>
                    <a:pt x="15219" y="411"/>
                  </a:lnTo>
                  <a:cubicBezTo>
                    <a:pt x="15219" y="1699"/>
                    <a:pt x="15219" y="3119"/>
                    <a:pt x="15219" y="4540"/>
                  </a:cubicBezTo>
                  <a:cubicBezTo>
                    <a:pt x="15219" y="6036"/>
                    <a:pt x="14858" y="7532"/>
                    <a:pt x="14033" y="8822"/>
                  </a:cubicBezTo>
                  <a:cubicBezTo>
                    <a:pt x="13156" y="10163"/>
                    <a:pt x="11866" y="11195"/>
                    <a:pt x="10421" y="11762"/>
                  </a:cubicBezTo>
                  <a:cubicBezTo>
                    <a:pt x="9699" y="12020"/>
                    <a:pt x="8977" y="12175"/>
                    <a:pt x="8203" y="12226"/>
                  </a:cubicBezTo>
                  <a:cubicBezTo>
                    <a:pt x="8075" y="12236"/>
                    <a:pt x="7947" y="12240"/>
                    <a:pt x="7819" y="12240"/>
                  </a:cubicBezTo>
                  <a:cubicBezTo>
                    <a:pt x="7225" y="12240"/>
                    <a:pt x="6631" y="12147"/>
                    <a:pt x="6037" y="12020"/>
                  </a:cubicBezTo>
                  <a:cubicBezTo>
                    <a:pt x="4747" y="11710"/>
                    <a:pt x="3560" y="11040"/>
                    <a:pt x="2580" y="10111"/>
                  </a:cubicBezTo>
                  <a:cubicBezTo>
                    <a:pt x="1755" y="9286"/>
                    <a:pt x="1136" y="8306"/>
                    <a:pt x="723" y="7171"/>
                  </a:cubicBezTo>
                  <a:cubicBezTo>
                    <a:pt x="413" y="6242"/>
                    <a:pt x="310" y="5314"/>
                    <a:pt x="310" y="4333"/>
                  </a:cubicBezTo>
                  <a:cubicBezTo>
                    <a:pt x="310" y="3508"/>
                    <a:pt x="259" y="2734"/>
                    <a:pt x="259" y="2115"/>
                  </a:cubicBezTo>
                  <a:cubicBezTo>
                    <a:pt x="259" y="1548"/>
                    <a:pt x="259" y="1083"/>
                    <a:pt x="207" y="722"/>
                  </a:cubicBezTo>
                  <a:cubicBezTo>
                    <a:pt x="207" y="516"/>
                    <a:pt x="207" y="361"/>
                    <a:pt x="207" y="206"/>
                  </a:cubicBezTo>
                  <a:cubicBezTo>
                    <a:pt x="156" y="361"/>
                    <a:pt x="156" y="516"/>
                    <a:pt x="156" y="671"/>
                  </a:cubicBezTo>
                  <a:cubicBezTo>
                    <a:pt x="156" y="1032"/>
                    <a:pt x="156" y="1496"/>
                    <a:pt x="104" y="2064"/>
                  </a:cubicBezTo>
                  <a:cubicBezTo>
                    <a:pt x="104" y="2683"/>
                    <a:pt x="104" y="3456"/>
                    <a:pt x="52" y="4333"/>
                  </a:cubicBezTo>
                  <a:cubicBezTo>
                    <a:pt x="1" y="5314"/>
                    <a:pt x="156" y="6345"/>
                    <a:pt x="465" y="7274"/>
                  </a:cubicBezTo>
                  <a:cubicBezTo>
                    <a:pt x="826" y="8460"/>
                    <a:pt x="1497" y="9492"/>
                    <a:pt x="2322" y="10369"/>
                  </a:cubicBezTo>
                  <a:cubicBezTo>
                    <a:pt x="3354" y="11349"/>
                    <a:pt x="4592" y="12072"/>
                    <a:pt x="5985" y="12433"/>
                  </a:cubicBezTo>
                  <a:cubicBezTo>
                    <a:pt x="6579" y="12560"/>
                    <a:pt x="7208" y="12652"/>
                    <a:pt x="7815" y="12652"/>
                  </a:cubicBezTo>
                  <a:cubicBezTo>
                    <a:pt x="7946" y="12652"/>
                    <a:pt x="8075" y="12648"/>
                    <a:pt x="8203" y="12639"/>
                  </a:cubicBezTo>
                  <a:cubicBezTo>
                    <a:pt x="9029" y="12587"/>
                    <a:pt x="9802" y="12433"/>
                    <a:pt x="10525" y="12175"/>
                  </a:cubicBezTo>
                  <a:cubicBezTo>
                    <a:pt x="12124" y="11556"/>
                    <a:pt x="13465" y="10472"/>
                    <a:pt x="14394" y="9080"/>
                  </a:cubicBezTo>
                  <a:cubicBezTo>
                    <a:pt x="15271" y="7687"/>
                    <a:pt x="15683" y="6139"/>
                    <a:pt x="15632" y="4540"/>
                  </a:cubicBezTo>
                  <a:cubicBezTo>
                    <a:pt x="15632" y="3044"/>
                    <a:pt x="15632" y="1599"/>
                    <a:pt x="15632" y="206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3124500" y="1196350"/>
              <a:ext cx="144475" cy="10350"/>
            </a:xfrm>
            <a:custGeom>
              <a:avLst/>
              <a:gdLst/>
              <a:ahLst/>
              <a:cxnLst/>
              <a:rect l="l" t="t" r="r" b="b"/>
              <a:pathLst>
                <a:path w="5779" h="414" extrusionOk="0">
                  <a:moveTo>
                    <a:pt x="2889" y="1"/>
                  </a:moveTo>
                  <a:cubicBezTo>
                    <a:pt x="1290" y="1"/>
                    <a:pt x="1" y="104"/>
                    <a:pt x="1" y="207"/>
                  </a:cubicBezTo>
                  <a:cubicBezTo>
                    <a:pt x="1" y="310"/>
                    <a:pt x="1290" y="414"/>
                    <a:pt x="2889" y="414"/>
                  </a:cubicBezTo>
                  <a:cubicBezTo>
                    <a:pt x="4489" y="414"/>
                    <a:pt x="5778" y="310"/>
                    <a:pt x="5778" y="207"/>
                  </a:cubicBezTo>
                  <a:cubicBezTo>
                    <a:pt x="5778" y="104"/>
                    <a:pt x="4489" y="1"/>
                    <a:pt x="28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2349400" y="1197650"/>
              <a:ext cx="401125" cy="11625"/>
            </a:xfrm>
            <a:custGeom>
              <a:avLst/>
              <a:gdLst/>
              <a:ahLst/>
              <a:cxnLst/>
              <a:rect l="l" t="t" r="r" b="b"/>
              <a:pathLst>
                <a:path w="16045" h="465" extrusionOk="0">
                  <a:moveTo>
                    <a:pt x="7996" y="0"/>
                  </a:moveTo>
                  <a:cubicBezTo>
                    <a:pt x="3560" y="52"/>
                    <a:pt x="0" y="155"/>
                    <a:pt x="0" y="258"/>
                  </a:cubicBezTo>
                  <a:cubicBezTo>
                    <a:pt x="0" y="362"/>
                    <a:pt x="3560" y="465"/>
                    <a:pt x="7996" y="465"/>
                  </a:cubicBezTo>
                  <a:cubicBezTo>
                    <a:pt x="12433" y="465"/>
                    <a:pt x="16044" y="362"/>
                    <a:pt x="16044" y="207"/>
                  </a:cubicBezTo>
                  <a:cubicBezTo>
                    <a:pt x="16044" y="104"/>
                    <a:pt x="12433" y="0"/>
                    <a:pt x="79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2649900" y="3651950"/>
              <a:ext cx="4503625" cy="1799150"/>
            </a:xfrm>
            <a:custGeom>
              <a:avLst/>
              <a:gdLst/>
              <a:ahLst/>
              <a:cxnLst/>
              <a:rect l="l" t="t" r="r" b="b"/>
              <a:pathLst>
                <a:path w="180145" h="71966" extrusionOk="0">
                  <a:moveTo>
                    <a:pt x="78053" y="0"/>
                  </a:moveTo>
                  <a:lnTo>
                    <a:pt x="50195" y="68870"/>
                  </a:lnTo>
                  <a:lnTo>
                    <a:pt x="0" y="68870"/>
                  </a:lnTo>
                  <a:lnTo>
                    <a:pt x="0" y="71965"/>
                  </a:lnTo>
                  <a:lnTo>
                    <a:pt x="149553" y="71965"/>
                  </a:lnTo>
                  <a:lnTo>
                    <a:pt x="1801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5403400" y="4473500"/>
              <a:ext cx="287625" cy="321125"/>
            </a:xfrm>
            <a:custGeom>
              <a:avLst/>
              <a:gdLst/>
              <a:ahLst/>
              <a:cxnLst/>
              <a:rect l="l" t="t" r="r" b="b"/>
              <a:pathLst>
                <a:path w="11505" h="12845" extrusionOk="0">
                  <a:moveTo>
                    <a:pt x="6510" y="0"/>
                  </a:moveTo>
                  <a:cubicBezTo>
                    <a:pt x="4197" y="0"/>
                    <a:pt x="1880" y="2064"/>
                    <a:pt x="1032" y="5055"/>
                  </a:cubicBezTo>
                  <a:cubicBezTo>
                    <a:pt x="0" y="8512"/>
                    <a:pt x="1290" y="11916"/>
                    <a:pt x="3921" y="12690"/>
                  </a:cubicBezTo>
                  <a:cubicBezTo>
                    <a:pt x="4275" y="12794"/>
                    <a:pt x="4635" y="12844"/>
                    <a:pt x="4995" y="12844"/>
                  </a:cubicBezTo>
                  <a:cubicBezTo>
                    <a:pt x="7308" y="12844"/>
                    <a:pt x="9624" y="10780"/>
                    <a:pt x="10473" y="7789"/>
                  </a:cubicBezTo>
                  <a:cubicBezTo>
                    <a:pt x="11504" y="4333"/>
                    <a:pt x="10215" y="928"/>
                    <a:pt x="7584" y="154"/>
                  </a:cubicBezTo>
                  <a:cubicBezTo>
                    <a:pt x="7229" y="50"/>
                    <a:pt x="6870" y="0"/>
                    <a:pt x="651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7" name="Google Shape;3047;p56"/>
          <p:cNvGrpSpPr/>
          <p:nvPr/>
        </p:nvGrpSpPr>
        <p:grpSpPr>
          <a:xfrm>
            <a:off x="1955652" y="1227876"/>
            <a:ext cx="5863868" cy="3448163"/>
            <a:chOff x="1955652" y="1227876"/>
            <a:chExt cx="5863868" cy="3448163"/>
          </a:xfrm>
        </p:grpSpPr>
        <p:sp>
          <p:nvSpPr>
            <p:cNvPr id="3048" name="Google Shape;3048;p56"/>
            <p:cNvSpPr/>
            <p:nvPr/>
          </p:nvSpPr>
          <p:spPr>
            <a:xfrm>
              <a:off x="1976003" y="1819070"/>
              <a:ext cx="5723008" cy="2856969"/>
            </a:xfrm>
            <a:custGeom>
              <a:avLst/>
              <a:gdLst/>
              <a:ahLst/>
              <a:cxnLst/>
              <a:rect l="l" t="t" r="r" b="b"/>
              <a:pathLst>
                <a:path w="178565" h="89141" extrusionOk="0">
                  <a:moveTo>
                    <a:pt x="165047" y="1"/>
                  </a:moveTo>
                  <a:lnTo>
                    <a:pt x="2690" y="1722"/>
                  </a:lnTo>
                  <a:lnTo>
                    <a:pt x="2690" y="1722"/>
                  </a:lnTo>
                  <a:cubicBezTo>
                    <a:pt x="2690" y="1722"/>
                    <a:pt x="0" y="68890"/>
                    <a:pt x="7101" y="88940"/>
                  </a:cubicBezTo>
                  <a:lnTo>
                    <a:pt x="178565" y="89141"/>
                  </a:lnTo>
                  <a:cubicBezTo>
                    <a:pt x="178565" y="89141"/>
                    <a:pt x="163427" y="33151"/>
                    <a:pt x="1650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6"/>
            <p:cNvSpPr/>
            <p:nvPr/>
          </p:nvSpPr>
          <p:spPr>
            <a:xfrm>
              <a:off x="1955652" y="1874228"/>
              <a:ext cx="5837074" cy="2701687"/>
            </a:xfrm>
            <a:custGeom>
              <a:avLst/>
              <a:gdLst/>
              <a:ahLst/>
              <a:cxnLst/>
              <a:rect l="l" t="t" r="r" b="b"/>
              <a:pathLst>
                <a:path w="182124" h="84296" extrusionOk="0">
                  <a:moveTo>
                    <a:pt x="3325" y="1"/>
                  </a:moveTo>
                  <a:cubicBezTo>
                    <a:pt x="3325" y="1"/>
                    <a:pt x="0" y="67587"/>
                    <a:pt x="10243" y="84295"/>
                  </a:cubicBezTo>
                  <a:lnTo>
                    <a:pt x="182124" y="83660"/>
                  </a:lnTo>
                  <a:cubicBezTo>
                    <a:pt x="182124" y="83660"/>
                    <a:pt x="167921" y="49508"/>
                    <a:pt x="1663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6"/>
            <p:cNvSpPr/>
            <p:nvPr/>
          </p:nvSpPr>
          <p:spPr>
            <a:xfrm>
              <a:off x="2044526" y="1362838"/>
              <a:ext cx="5294628" cy="547863"/>
            </a:xfrm>
            <a:custGeom>
              <a:avLst/>
              <a:gdLst/>
              <a:ahLst/>
              <a:cxnLst/>
              <a:rect l="l" t="t" r="r" b="b"/>
              <a:pathLst>
                <a:path w="165199" h="17094" extrusionOk="0">
                  <a:moveTo>
                    <a:pt x="1" y="0"/>
                  </a:moveTo>
                  <a:lnTo>
                    <a:pt x="1" y="17093"/>
                  </a:lnTo>
                  <a:lnTo>
                    <a:pt x="165199" y="17093"/>
                  </a:lnTo>
                  <a:lnTo>
                    <a:pt x="1651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6"/>
            <p:cNvSpPr/>
            <p:nvPr/>
          </p:nvSpPr>
          <p:spPr>
            <a:xfrm>
              <a:off x="2044526" y="1896182"/>
              <a:ext cx="5774993" cy="2559225"/>
            </a:xfrm>
            <a:custGeom>
              <a:avLst/>
              <a:gdLst/>
              <a:ahLst/>
              <a:cxnLst/>
              <a:rect l="l" t="t" r="r" b="b"/>
              <a:pathLst>
                <a:path w="180187" h="79851" extrusionOk="0">
                  <a:moveTo>
                    <a:pt x="1" y="1"/>
                  </a:moveTo>
                  <a:cubicBezTo>
                    <a:pt x="1" y="1"/>
                    <a:pt x="987" y="74621"/>
                    <a:pt x="9976" y="79851"/>
                  </a:cubicBezTo>
                  <a:lnTo>
                    <a:pt x="180186" y="79016"/>
                  </a:lnTo>
                  <a:cubicBezTo>
                    <a:pt x="180186" y="79016"/>
                    <a:pt x="169560" y="61321"/>
                    <a:pt x="16526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6"/>
            <p:cNvSpPr/>
            <p:nvPr/>
          </p:nvSpPr>
          <p:spPr>
            <a:xfrm>
              <a:off x="2283363" y="1227876"/>
              <a:ext cx="350819" cy="364184"/>
            </a:xfrm>
            <a:custGeom>
              <a:avLst/>
              <a:gdLst/>
              <a:ahLst/>
              <a:cxnLst/>
              <a:rect l="l" t="t" r="r" b="b"/>
              <a:pathLst>
                <a:path w="10946" h="11363" extrusionOk="0">
                  <a:moveTo>
                    <a:pt x="5465" y="1"/>
                  </a:moveTo>
                  <a:cubicBezTo>
                    <a:pt x="1237" y="1"/>
                    <a:pt x="34" y="4161"/>
                    <a:pt x="1" y="4211"/>
                  </a:cubicBezTo>
                  <a:lnTo>
                    <a:pt x="1037" y="4211"/>
                  </a:lnTo>
                  <a:cubicBezTo>
                    <a:pt x="1354" y="3393"/>
                    <a:pt x="2507" y="986"/>
                    <a:pt x="5465" y="986"/>
                  </a:cubicBezTo>
                  <a:cubicBezTo>
                    <a:pt x="7804" y="986"/>
                    <a:pt x="9274" y="2457"/>
                    <a:pt x="9775" y="4211"/>
                  </a:cubicBezTo>
                  <a:cubicBezTo>
                    <a:pt x="9892" y="4679"/>
                    <a:pt x="9959" y="5147"/>
                    <a:pt x="9959" y="5631"/>
                  </a:cubicBezTo>
                  <a:cubicBezTo>
                    <a:pt x="9959" y="7703"/>
                    <a:pt x="8773" y="10193"/>
                    <a:pt x="5448" y="10377"/>
                  </a:cubicBezTo>
                  <a:cubicBezTo>
                    <a:pt x="4785" y="10393"/>
                    <a:pt x="4812" y="11363"/>
                    <a:pt x="5448" y="11363"/>
                  </a:cubicBezTo>
                  <a:cubicBezTo>
                    <a:pt x="5454" y="11363"/>
                    <a:pt x="5459" y="11363"/>
                    <a:pt x="5465" y="11362"/>
                  </a:cubicBezTo>
                  <a:lnTo>
                    <a:pt x="5498" y="11362"/>
                  </a:lnTo>
                  <a:cubicBezTo>
                    <a:pt x="9257" y="11145"/>
                    <a:pt x="10945" y="8338"/>
                    <a:pt x="10945" y="5631"/>
                  </a:cubicBezTo>
                  <a:cubicBezTo>
                    <a:pt x="10945" y="5147"/>
                    <a:pt x="10895" y="4679"/>
                    <a:pt x="10778" y="4211"/>
                  </a:cubicBezTo>
                  <a:cubicBezTo>
                    <a:pt x="10260" y="1956"/>
                    <a:pt x="8455" y="1"/>
                    <a:pt x="54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6"/>
            <p:cNvSpPr/>
            <p:nvPr/>
          </p:nvSpPr>
          <p:spPr>
            <a:xfrm>
              <a:off x="2932952" y="1227876"/>
              <a:ext cx="350787" cy="364184"/>
            </a:xfrm>
            <a:custGeom>
              <a:avLst/>
              <a:gdLst/>
              <a:ahLst/>
              <a:cxnLst/>
              <a:rect l="l" t="t" r="r" b="b"/>
              <a:pathLst>
                <a:path w="10945" h="11363" extrusionOk="0">
                  <a:moveTo>
                    <a:pt x="5464" y="1"/>
                  </a:moveTo>
                  <a:cubicBezTo>
                    <a:pt x="1237" y="1"/>
                    <a:pt x="17" y="4161"/>
                    <a:pt x="0" y="4211"/>
                  </a:cubicBezTo>
                  <a:lnTo>
                    <a:pt x="1036" y="4211"/>
                  </a:lnTo>
                  <a:cubicBezTo>
                    <a:pt x="1354" y="3393"/>
                    <a:pt x="2507" y="986"/>
                    <a:pt x="5464" y="986"/>
                  </a:cubicBezTo>
                  <a:cubicBezTo>
                    <a:pt x="7803" y="986"/>
                    <a:pt x="9257" y="2457"/>
                    <a:pt x="9758" y="4211"/>
                  </a:cubicBezTo>
                  <a:cubicBezTo>
                    <a:pt x="9892" y="4679"/>
                    <a:pt x="9959" y="5147"/>
                    <a:pt x="9959" y="5631"/>
                  </a:cubicBezTo>
                  <a:cubicBezTo>
                    <a:pt x="9959" y="7703"/>
                    <a:pt x="8772" y="10193"/>
                    <a:pt x="5431" y="10377"/>
                  </a:cubicBezTo>
                  <a:cubicBezTo>
                    <a:pt x="4785" y="10393"/>
                    <a:pt x="4812" y="11363"/>
                    <a:pt x="5448" y="11363"/>
                  </a:cubicBezTo>
                  <a:cubicBezTo>
                    <a:pt x="5453" y="11363"/>
                    <a:pt x="5459" y="11363"/>
                    <a:pt x="5464" y="11362"/>
                  </a:cubicBezTo>
                  <a:lnTo>
                    <a:pt x="5481" y="11362"/>
                  </a:lnTo>
                  <a:cubicBezTo>
                    <a:pt x="9257" y="11145"/>
                    <a:pt x="10945" y="8338"/>
                    <a:pt x="10945" y="5631"/>
                  </a:cubicBezTo>
                  <a:cubicBezTo>
                    <a:pt x="10945" y="5147"/>
                    <a:pt x="10878" y="4679"/>
                    <a:pt x="10777" y="4211"/>
                  </a:cubicBezTo>
                  <a:cubicBezTo>
                    <a:pt x="10259" y="1956"/>
                    <a:pt x="8455" y="1"/>
                    <a:pt x="54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6"/>
            <p:cNvSpPr/>
            <p:nvPr/>
          </p:nvSpPr>
          <p:spPr>
            <a:xfrm>
              <a:off x="3582510" y="1227876"/>
              <a:ext cx="350274" cy="364184"/>
            </a:xfrm>
            <a:custGeom>
              <a:avLst/>
              <a:gdLst/>
              <a:ahLst/>
              <a:cxnLst/>
              <a:rect l="l" t="t" r="r" b="b"/>
              <a:pathLst>
                <a:path w="10929" h="11363" extrusionOk="0">
                  <a:moveTo>
                    <a:pt x="5448" y="1"/>
                  </a:moveTo>
                  <a:cubicBezTo>
                    <a:pt x="1237" y="1"/>
                    <a:pt x="18" y="4161"/>
                    <a:pt x="1" y="4211"/>
                  </a:cubicBezTo>
                  <a:lnTo>
                    <a:pt x="1037" y="4211"/>
                  </a:lnTo>
                  <a:cubicBezTo>
                    <a:pt x="1338" y="3393"/>
                    <a:pt x="2507" y="986"/>
                    <a:pt x="5448" y="986"/>
                  </a:cubicBezTo>
                  <a:cubicBezTo>
                    <a:pt x="7804" y="986"/>
                    <a:pt x="9257" y="2457"/>
                    <a:pt x="9759" y="4211"/>
                  </a:cubicBezTo>
                  <a:cubicBezTo>
                    <a:pt x="9892" y="4679"/>
                    <a:pt x="9959" y="5147"/>
                    <a:pt x="9959" y="5631"/>
                  </a:cubicBezTo>
                  <a:cubicBezTo>
                    <a:pt x="9959" y="7703"/>
                    <a:pt x="8773" y="10193"/>
                    <a:pt x="5431" y="10377"/>
                  </a:cubicBezTo>
                  <a:cubicBezTo>
                    <a:pt x="4785" y="10393"/>
                    <a:pt x="4796" y="11363"/>
                    <a:pt x="5432" y="11363"/>
                  </a:cubicBezTo>
                  <a:cubicBezTo>
                    <a:pt x="5437" y="11363"/>
                    <a:pt x="5442" y="11363"/>
                    <a:pt x="5448" y="11362"/>
                  </a:cubicBezTo>
                  <a:lnTo>
                    <a:pt x="5481" y="11362"/>
                  </a:lnTo>
                  <a:cubicBezTo>
                    <a:pt x="9241" y="11145"/>
                    <a:pt x="10928" y="8338"/>
                    <a:pt x="10928" y="5631"/>
                  </a:cubicBezTo>
                  <a:cubicBezTo>
                    <a:pt x="10928" y="5147"/>
                    <a:pt x="10878" y="4679"/>
                    <a:pt x="10778" y="4211"/>
                  </a:cubicBezTo>
                  <a:cubicBezTo>
                    <a:pt x="10243" y="1956"/>
                    <a:pt x="8439" y="1"/>
                    <a:pt x="54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6"/>
            <p:cNvSpPr/>
            <p:nvPr/>
          </p:nvSpPr>
          <p:spPr>
            <a:xfrm>
              <a:off x="4231554" y="1227876"/>
              <a:ext cx="350787" cy="364184"/>
            </a:xfrm>
            <a:custGeom>
              <a:avLst/>
              <a:gdLst/>
              <a:ahLst/>
              <a:cxnLst/>
              <a:rect l="l" t="t" r="r" b="b"/>
              <a:pathLst>
                <a:path w="10945" h="11363" extrusionOk="0">
                  <a:moveTo>
                    <a:pt x="5464" y="1"/>
                  </a:moveTo>
                  <a:cubicBezTo>
                    <a:pt x="1237" y="1"/>
                    <a:pt x="17" y="4161"/>
                    <a:pt x="1" y="4211"/>
                  </a:cubicBezTo>
                  <a:lnTo>
                    <a:pt x="1037" y="4211"/>
                  </a:lnTo>
                  <a:cubicBezTo>
                    <a:pt x="1354" y="3393"/>
                    <a:pt x="2507" y="986"/>
                    <a:pt x="5464" y="986"/>
                  </a:cubicBezTo>
                  <a:cubicBezTo>
                    <a:pt x="7804" y="986"/>
                    <a:pt x="9257" y="2457"/>
                    <a:pt x="9759" y="4211"/>
                  </a:cubicBezTo>
                  <a:cubicBezTo>
                    <a:pt x="9892" y="4679"/>
                    <a:pt x="9959" y="5147"/>
                    <a:pt x="9959" y="5631"/>
                  </a:cubicBezTo>
                  <a:cubicBezTo>
                    <a:pt x="9959" y="7703"/>
                    <a:pt x="8773" y="10193"/>
                    <a:pt x="5448" y="10377"/>
                  </a:cubicBezTo>
                  <a:cubicBezTo>
                    <a:pt x="4785" y="10393"/>
                    <a:pt x="4812" y="11363"/>
                    <a:pt x="5448" y="11363"/>
                  </a:cubicBezTo>
                  <a:cubicBezTo>
                    <a:pt x="5454" y="11363"/>
                    <a:pt x="5459" y="11363"/>
                    <a:pt x="5464" y="11362"/>
                  </a:cubicBezTo>
                  <a:lnTo>
                    <a:pt x="5498" y="11362"/>
                  </a:lnTo>
                  <a:cubicBezTo>
                    <a:pt x="9257" y="11145"/>
                    <a:pt x="10945" y="8338"/>
                    <a:pt x="10945" y="5631"/>
                  </a:cubicBezTo>
                  <a:cubicBezTo>
                    <a:pt x="10945" y="5147"/>
                    <a:pt x="10895" y="4679"/>
                    <a:pt x="10778" y="4211"/>
                  </a:cubicBezTo>
                  <a:cubicBezTo>
                    <a:pt x="10260" y="1956"/>
                    <a:pt x="8455" y="1"/>
                    <a:pt x="54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6"/>
            <p:cNvSpPr/>
            <p:nvPr/>
          </p:nvSpPr>
          <p:spPr>
            <a:xfrm>
              <a:off x="4881144" y="1227876"/>
              <a:ext cx="350787" cy="364184"/>
            </a:xfrm>
            <a:custGeom>
              <a:avLst/>
              <a:gdLst/>
              <a:ahLst/>
              <a:cxnLst/>
              <a:rect l="l" t="t" r="r" b="b"/>
              <a:pathLst>
                <a:path w="10945" h="11363" extrusionOk="0">
                  <a:moveTo>
                    <a:pt x="5464" y="1"/>
                  </a:moveTo>
                  <a:cubicBezTo>
                    <a:pt x="1237" y="1"/>
                    <a:pt x="17" y="4161"/>
                    <a:pt x="0" y="4211"/>
                  </a:cubicBezTo>
                  <a:lnTo>
                    <a:pt x="1036" y="4211"/>
                  </a:lnTo>
                  <a:cubicBezTo>
                    <a:pt x="1354" y="3393"/>
                    <a:pt x="2507" y="986"/>
                    <a:pt x="5464" y="986"/>
                  </a:cubicBezTo>
                  <a:cubicBezTo>
                    <a:pt x="7803" y="986"/>
                    <a:pt x="9257" y="2457"/>
                    <a:pt x="9758" y="4211"/>
                  </a:cubicBezTo>
                  <a:cubicBezTo>
                    <a:pt x="9892" y="4679"/>
                    <a:pt x="9959" y="5147"/>
                    <a:pt x="9959" y="5631"/>
                  </a:cubicBezTo>
                  <a:cubicBezTo>
                    <a:pt x="9959" y="7703"/>
                    <a:pt x="8772" y="10193"/>
                    <a:pt x="5431" y="10377"/>
                  </a:cubicBezTo>
                  <a:cubicBezTo>
                    <a:pt x="4784" y="10393"/>
                    <a:pt x="4812" y="11363"/>
                    <a:pt x="5448" y="11363"/>
                  </a:cubicBezTo>
                  <a:cubicBezTo>
                    <a:pt x="5453" y="11363"/>
                    <a:pt x="5458" y="11363"/>
                    <a:pt x="5464" y="11362"/>
                  </a:cubicBezTo>
                  <a:lnTo>
                    <a:pt x="5481" y="11362"/>
                  </a:lnTo>
                  <a:cubicBezTo>
                    <a:pt x="9257" y="11145"/>
                    <a:pt x="10944" y="8338"/>
                    <a:pt x="10944" y="5631"/>
                  </a:cubicBezTo>
                  <a:cubicBezTo>
                    <a:pt x="10944" y="5147"/>
                    <a:pt x="10878" y="4679"/>
                    <a:pt x="10777" y="4211"/>
                  </a:cubicBezTo>
                  <a:cubicBezTo>
                    <a:pt x="10243" y="1956"/>
                    <a:pt x="8455" y="1"/>
                    <a:pt x="54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6"/>
            <p:cNvSpPr/>
            <p:nvPr/>
          </p:nvSpPr>
          <p:spPr>
            <a:xfrm>
              <a:off x="5530701" y="1228965"/>
              <a:ext cx="350274" cy="364184"/>
            </a:xfrm>
            <a:custGeom>
              <a:avLst/>
              <a:gdLst/>
              <a:ahLst/>
              <a:cxnLst/>
              <a:rect l="l" t="t" r="r" b="b"/>
              <a:pathLst>
                <a:path w="10929" h="11363" extrusionOk="0">
                  <a:moveTo>
                    <a:pt x="5448" y="0"/>
                  </a:moveTo>
                  <a:cubicBezTo>
                    <a:pt x="1220" y="0"/>
                    <a:pt x="17" y="4161"/>
                    <a:pt x="1" y="4211"/>
                  </a:cubicBezTo>
                  <a:lnTo>
                    <a:pt x="1037" y="4211"/>
                  </a:lnTo>
                  <a:cubicBezTo>
                    <a:pt x="1337" y="3392"/>
                    <a:pt x="2507" y="986"/>
                    <a:pt x="5448" y="986"/>
                  </a:cubicBezTo>
                  <a:cubicBezTo>
                    <a:pt x="7804" y="986"/>
                    <a:pt x="9257" y="2456"/>
                    <a:pt x="9759" y="4211"/>
                  </a:cubicBezTo>
                  <a:cubicBezTo>
                    <a:pt x="9892" y="4678"/>
                    <a:pt x="9942" y="5146"/>
                    <a:pt x="9942" y="5631"/>
                  </a:cubicBezTo>
                  <a:cubicBezTo>
                    <a:pt x="9942" y="7703"/>
                    <a:pt x="8773" y="10192"/>
                    <a:pt x="5431" y="10376"/>
                  </a:cubicBezTo>
                  <a:cubicBezTo>
                    <a:pt x="4785" y="10393"/>
                    <a:pt x="4796" y="11362"/>
                    <a:pt x="5431" y="11362"/>
                  </a:cubicBezTo>
                  <a:cubicBezTo>
                    <a:pt x="5437" y="11362"/>
                    <a:pt x="5442" y="11362"/>
                    <a:pt x="5448" y="11362"/>
                  </a:cubicBezTo>
                  <a:lnTo>
                    <a:pt x="5481" y="11362"/>
                  </a:lnTo>
                  <a:cubicBezTo>
                    <a:pt x="9241" y="11145"/>
                    <a:pt x="10928" y="8338"/>
                    <a:pt x="10928" y="5631"/>
                  </a:cubicBezTo>
                  <a:cubicBezTo>
                    <a:pt x="10928" y="5146"/>
                    <a:pt x="10878" y="4678"/>
                    <a:pt x="10778" y="4211"/>
                  </a:cubicBezTo>
                  <a:cubicBezTo>
                    <a:pt x="10243" y="1955"/>
                    <a:pt x="8439" y="0"/>
                    <a:pt x="5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6"/>
            <p:cNvSpPr/>
            <p:nvPr/>
          </p:nvSpPr>
          <p:spPr>
            <a:xfrm>
              <a:off x="6179745" y="1228965"/>
              <a:ext cx="350787" cy="364184"/>
            </a:xfrm>
            <a:custGeom>
              <a:avLst/>
              <a:gdLst/>
              <a:ahLst/>
              <a:cxnLst/>
              <a:rect l="l" t="t" r="r" b="b"/>
              <a:pathLst>
                <a:path w="10945" h="11363" extrusionOk="0">
                  <a:moveTo>
                    <a:pt x="5464" y="0"/>
                  </a:moveTo>
                  <a:cubicBezTo>
                    <a:pt x="1237" y="0"/>
                    <a:pt x="17" y="4161"/>
                    <a:pt x="1" y="4211"/>
                  </a:cubicBezTo>
                  <a:lnTo>
                    <a:pt x="1036" y="4211"/>
                  </a:lnTo>
                  <a:cubicBezTo>
                    <a:pt x="1354" y="3392"/>
                    <a:pt x="2507" y="986"/>
                    <a:pt x="5464" y="986"/>
                  </a:cubicBezTo>
                  <a:cubicBezTo>
                    <a:pt x="7803" y="986"/>
                    <a:pt x="9257" y="2456"/>
                    <a:pt x="9758" y="4211"/>
                  </a:cubicBezTo>
                  <a:cubicBezTo>
                    <a:pt x="9892" y="4678"/>
                    <a:pt x="9959" y="5146"/>
                    <a:pt x="9959" y="5631"/>
                  </a:cubicBezTo>
                  <a:cubicBezTo>
                    <a:pt x="9959" y="7703"/>
                    <a:pt x="8773" y="10192"/>
                    <a:pt x="5431" y="10376"/>
                  </a:cubicBezTo>
                  <a:cubicBezTo>
                    <a:pt x="4785" y="10393"/>
                    <a:pt x="4812" y="11362"/>
                    <a:pt x="5448" y="11362"/>
                  </a:cubicBezTo>
                  <a:cubicBezTo>
                    <a:pt x="5453" y="11362"/>
                    <a:pt x="5459" y="11362"/>
                    <a:pt x="5464" y="11362"/>
                  </a:cubicBezTo>
                  <a:lnTo>
                    <a:pt x="5498" y="11362"/>
                  </a:lnTo>
                  <a:cubicBezTo>
                    <a:pt x="9257" y="11145"/>
                    <a:pt x="10945" y="8338"/>
                    <a:pt x="10945" y="5631"/>
                  </a:cubicBezTo>
                  <a:cubicBezTo>
                    <a:pt x="10945" y="5146"/>
                    <a:pt x="10895" y="4678"/>
                    <a:pt x="10778" y="4211"/>
                  </a:cubicBezTo>
                  <a:cubicBezTo>
                    <a:pt x="10260" y="1955"/>
                    <a:pt x="8455" y="0"/>
                    <a:pt x="54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6"/>
            <p:cNvSpPr/>
            <p:nvPr/>
          </p:nvSpPr>
          <p:spPr>
            <a:xfrm>
              <a:off x="6829335" y="1228965"/>
              <a:ext cx="350787" cy="364184"/>
            </a:xfrm>
            <a:custGeom>
              <a:avLst/>
              <a:gdLst/>
              <a:ahLst/>
              <a:cxnLst/>
              <a:rect l="l" t="t" r="r" b="b"/>
              <a:pathLst>
                <a:path w="10945" h="11363" extrusionOk="0">
                  <a:moveTo>
                    <a:pt x="5464" y="0"/>
                  </a:moveTo>
                  <a:cubicBezTo>
                    <a:pt x="1236" y="0"/>
                    <a:pt x="17" y="4161"/>
                    <a:pt x="0" y="4211"/>
                  </a:cubicBezTo>
                  <a:lnTo>
                    <a:pt x="1036" y="4211"/>
                  </a:lnTo>
                  <a:cubicBezTo>
                    <a:pt x="1337" y="3392"/>
                    <a:pt x="2506" y="986"/>
                    <a:pt x="5464" y="986"/>
                  </a:cubicBezTo>
                  <a:cubicBezTo>
                    <a:pt x="7803" y="986"/>
                    <a:pt x="9257" y="2456"/>
                    <a:pt x="9758" y="4211"/>
                  </a:cubicBezTo>
                  <a:cubicBezTo>
                    <a:pt x="9891" y="4678"/>
                    <a:pt x="9958" y="5146"/>
                    <a:pt x="9958" y="5631"/>
                  </a:cubicBezTo>
                  <a:cubicBezTo>
                    <a:pt x="9958" y="7703"/>
                    <a:pt x="8772" y="10192"/>
                    <a:pt x="5430" y="10376"/>
                  </a:cubicBezTo>
                  <a:cubicBezTo>
                    <a:pt x="4784" y="10393"/>
                    <a:pt x="4795" y="11362"/>
                    <a:pt x="5447" y="11362"/>
                  </a:cubicBezTo>
                  <a:cubicBezTo>
                    <a:pt x="5453" y="11362"/>
                    <a:pt x="5458" y="11362"/>
                    <a:pt x="5464" y="11362"/>
                  </a:cubicBezTo>
                  <a:lnTo>
                    <a:pt x="5480" y="11362"/>
                  </a:lnTo>
                  <a:cubicBezTo>
                    <a:pt x="9257" y="11145"/>
                    <a:pt x="10944" y="8338"/>
                    <a:pt x="10944" y="5631"/>
                  </a:cubicBezTo>
                  <a:cubicBezTo>
                    <a:pt x="10927" y="5146"/>
                    <a:pt x="10877" y="4678"/>
                    <a:pt x="10777" y="4211"/>
                  </a:cubicBezTo>
                  <a:cubicBezTo>
                    <a:pt x="10242" y="1955"/>
                    <a:pt x="8438" y="0"/>
                    <a:pt x="54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060" name="Google Shape;3060;p56"/>
          <p:cNvGraphicFramePr/>
          <p:nvPr/>
        </p:nvGraphicFramePr>
        <p:xfrm>
          <a:off x="2638325" y="2157000"/>
          <a:ext cx="4224500" cy="1965890"/>
        </p:xfrm>
        <a:graphic>
          <a:graphicData uri="http://schemas.openxmlformats.org/drawingml/2006/table">
            <a:tbl>
              <a:tblPr>
                <a:noFill/>
                <a:tableStyleId>{E8E02399-9271-4B7F-BEF6-7F7E71867822}</a:tableStyleId>
              </a:tblPr>
              <a:tblGrid>
                <a:gridCol w="6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S</a:t>
                      </a:r>
                      <a:endParaRPr sz="160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M</a:t>
                      </a:r>
                      <a:endParaRPr sz="160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T</a:t>
                      </a:r>
                      <a:endParaRPr sz="160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W</a:t>
                      </a:r>
                      <a:endParaRPr sz="160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T</a:t>
                      </a:r>
                      <a:endParaRPr sz="160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F</a:t>
                      </a:r>
                      <a:endParaRPr sz="160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S</a:t>
                      </a:r>
                      <a:endParaRPr sz="160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Start</a:t>
                      </a: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End</a:t>
                      </a: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61" name="Google Shape;3061;p56"/>
          <p:cNvSpPr txBox="1">
            <a:spLocks noGrp="1"/>
          </p:cNvSpPr>
          <p:nvPr>
            <p:ph type="title"/>
          </p:nvPr>
        </p:nvSpPr>
        <p:spPr>
          <a:xfrm>
            <a:off x="1880632" y="248228"/>
            <a:ext cx="5227144" cy="759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Python – </a:t>
            </a:r>
            <a:r>
              <a:rPr lang="en-US" sz="4000" dirty="0">
                <a:solidFill>
                  <a:srgbClr val="FF0000"/>
                </a:solidFill>
              </a:rPr>
              <a:t>Date</a:t>
            </a:r>
            <a:r>
              <a:rPr lang="en-US" sz="4000" dirty="0"/>
              <a:t> Module</a:t>
            </a:r>
          </a:p>
        </p:txBody>
      </p:sp>
      <p:grpSp>
        <p:nvGrpSpPr>
          <p:cNvPr id="3062" name="Google Shape;3062;p56"/>
          <p:cNvGrpSpPr/>
          <p:nvPr/>
        </p:nvGrpSpPr>
        <p:grpSpPr>
          <a:xfrm>
            <a:off x="5236192" y="2667604"/>
            <a:ext cx="289177" cy="224404"/>
            <a:chOff x="8171300" y="428452"/>
            <a:chExt cx="472898" cy="366973"/>
          </a:xfrm>
        </p:grpSpPr>
        <p:sp>
          <p:nvSpPr>
            <p:cNvPr id="3063" name="Google Shape;3063;p56"/>
            <p:cNvSpPr/>
            <p:nvPr/>
          </p:nvSpPr>
          <p:spPr>
            <a:xfrm>
              <a:off x="8209344" y="428452"/>
              <a:ext cx="345948" cy="366973"/>
            </a:xfrm>
            <a:custGeom>
              <a:avLst/>
              <a:gdLst/>
              <a:ahLst/>
              <a:cxnLst/>
              <a:rect l="l" t="t" r="r" b="b"/>
              <a:pathLst>
                <a:path w="10794" h="11450" extrusionOk="0">
                  <a:moveTo>
                    <a:pt x="10587" y="1"/>
                  </a:moveTo>
                  <a:cubicBezTo>
                    <a:pt x="10190" y="1"/>
                    <a:pt x="7683" y="2335"/>
                    <a:pt x="4962" y="5328"/>
                  </a:cubicBezTo>
                  <a:cubicBezTo>
                    <a:pt x="2055" y="8486"/>
                    <a:pt x="0" y="11293"/>
                    <a:pt x="184" y="11443"/>
                  </a:cubicBezTo>
                  <a:cubicBezTo>
                    <a:pt x="189" y="11447"/>
                    <a:pt x="196" y="11450"/>
                    <a:pt x="204" y="11450"/>
                  </a:cubicBezTo>
                  <a:cubicBezTo>
                    <a:pt x="499" y="11450"/>
                    <a:pt x="2788" y="8949"/>
                    <a:pt x="5581" y="5896"/>
                  </a:cubicBezTo>
                  <a:cubicBezTo>
                    <a:pt x="8455" y="2738"/>
                    <a:pt x="10794" y="182"/>
                    <a:pt x="10627" y="15"/>
                  </a:cubicBezTo>
                  <a:cubicBezTo>
                    <a:pt x="10618" y="5"/>
                    <a:pt x="10604" y="1"/>
                    <a:pt x="105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6"/>
            <p:cNvSpPr/>
            <p:nvPr/>
          </p:nvSpPr>
          <p:spPr>
            <a:xfrm>
              <a:off x="8171300" y="464316"/>
              <a:ext cx="472898" cy="288546"/>
            </a:xfrm>
            <a:custGeom>
              <a:avLst/>
              <a:gdLst/>
              <a:ahLst/>
              <a:cxnLst/>
              <a:rect l="l" t="t" r="r" b="b"/>
              <a:pathLst>
                <a:path w="14755" h="9003" extrusionOk="0">
                  <a:moveTo>
                    <a:pt x="175" y="0"/>
                  </a:moveTo>
                  <a:cubicBezTo>
                    <a:pt x="154" y="0"/>
                    <a:pt x="140" y="5"/>
                    <a:pt x="134" y="15"/>
                  </a:cubicBezTo>
                  <a:cubicBezTo>
                    <a:pt x="1" y="216"/>
                    <a:pt x="3159" y="2388"/>
                    <a:pt x="7152" y="4861"/>
                  </a:cubicBezTo>
                  <a:cubicBezTo>
                    <a:pt x="10963" y="7211"/>
                    <a:pt x="14185" y="9002"/>
                    <a:pt x="14596" y="9002"/>
                  </a:cubicBezTo>
                  <a:cubicBezTo>
                    <a:pt x="14618" y="9002"/>
                    <a:pt x="14632" y="8997"/>
                    <a:pt x="14637" y="8988"/>
                  </a:cubicBezTo>
                  <a:cubicBezTo>
                    <a:pt x="14754" y="8787"/>
                    <a:pt x="11580" y="6615"/>
                    <a:pt x="7570" y="4142"/>
                  </a:cubicBezTo>
                  <a:cubicBezTo>
                    <a:pt x="3759" y="1792"/>
                    <a:pt x="582" y="0"/>
                    <a:pt x="17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5" name="Google Shape;3065;p56"/>
          <p:cNvSpPr/>
          <p:nvPr/>
        </p:nvSpPr>
        <p:spPr>
          <a:xfrm>
            <a:off x="7451468" y="3818279"/>
            <a:ext cx="775450" cy="224414"/>
          </a:xfrm>
          <a:custGeom>
            <a:avLst/>
            <a:gdLst/>
            <a:ahLst/>
            <a:cxnLst/>
            <a:rect l="l" t="t" r="r" b="b"/>
            <a:pathLst>
              <a:path w="24195" h="7002" extrusionOk="0">
                <a:moveTo>
                  <a:pt x="1" y="0"/>
                </a:moveTo>
                <a:lnTo>
                  <a:pt x="1354" y="6984"/>
                </a:lnTo>
                <a:lnTo>
                  <a:pt x="20068" y="7001"/>
                </a:lnTo>
                <a:lnTo>
                  <a:pt x="24195" y="3626"/>
                </a:lnTo>
                <a:lnTo>
                  <a:pt x="19516" y="0"/>
                </a:lnTo>
                <a:close/>
              </a:path>
            </a:pathLst>
          </a:custGeom>
          <a:solidFill>
            <a:srgbClr val="045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6" name="Google Shape;3066;p56"/>
          <p:cNvGrpSpPr/>
          <p:nvPr/>
        </p:nvGrpSpPr>
        <p:grpSpPr>
          <a:xfrm>
            <a:off x="3996898" y="3013073"/>
            <a:ext cx="347629" cy="320389"/>
            <a:chOff x="8128482" y="1118265"/>
            <a:chExt cx="534979" cy="493057"/>
          </a:xfrm>
        </p:grpSpPr>
        <p:sp>
          <p:nvSpPr>
            <p:cNvPr id="3067" name="Google Shape;3067;p56"/>
            <p:cNvSpPr/>
            <p:nvPr/>
          </p:nvSpPr>
          <p:spPr>
            <a:xfrm>
              <a:off x="8236650" y="1214703"/>
              <a:ext cx="303129" cy="292392"/>
            </a:xfrm>
            <a:custGeom>
              <a:avLst/>
              <a:gdLst/>
              <a:ahLst/>
              <a:cxnLst/>
              <a:rect l="l" t="t" r="r" b="b"/>
              <a:pathLst>
                <a:path w="9458" h="9123" extrusionOk="0">
                  <a:moveTo>
                    <a:pt x="4284" y="0"/>
                  </a:moveTo>
                  <a:cubicBezTo>
                    <a:pt x="4055" y="0"/>
                    <a:pt x="3828" y="138"/>
                    <a:pt x="3743" y="395"/>
                  </a:cubicBezTo>
                  <a:lnTo>
                    <a:pt x="3075" y="2517"/>
                  </a:lnTo>
                  <a:cubicBezTo>
                    <a:pt x="3008" y="2701"/>
                    <a:pt x="2874" y="2834"/>
                    <a:pt x="2690" y="2885"/>
                  </a:cubicBezTo>
                  <a:lnTo>
                    <a:pt x="552" y="3536"/>
                  </a:lnTo>
                  <a:cubicBezTo>
                    <a:pt x="100" y="3670"/>
                    <a:pt x="0" y="4271"/>
                    <a:pt x="384" y="4539"/>
                  </a:cubicBezTo>
                  <a:lnTo>
                    <a:pt x="2206" y="5842"/>
                  </a:lnTo>
                  <a:cubicBezTo>
                    <a:pt x="2356" y="5959"/>
                    <a:pt x="2440" y="6126"/>
                    <a:pt x="2440" y="6310"/>
                  </a:cubicBezTo>
                  <a:lnTo>
                    <a:pt x="2389" y="8549"/>
                  </a:lnTo>
                  <a:cubicBezTo>
                    <a:pt x="2389" y="8889"/>
                    <a:pt x="2672" y="9123"/>
                    <a:pt x="2967" y="9123"/>
                  </a:cubicBezTo>
                  <a:cubicBezTo>
                    <a:pt x="3078" y="9123"/>
                    <a:pt x="3191" y="9090"/>
                    <a:pt x="3292" y="9017"/>
                  </a:cubicBezTo>
                  <a:lnTo>
                    <a:pt x="5096" y="7697"/>
                  </a:lnTo>
                  <a:cubicBezTo>
                    <a:pt x="5195" y="7620"/>
                    <a:pt x="5315" y="7579"/>
                    <a:pt x="5434" y="7579"/>
                  </a:cubicBezTo>
                  <a:cubicBezTo>
                    <a:pt x="5496" y="7579"/>
                    <a:pt x="5557" y="7590"/>
                    <a:pt x="5614" y="7613"/>
                  </a:cubicBezTo>
                  <a:lnTo>
                    <a:pt x="7736" y="8348"/>
                  </a:lnTo>
                  <a:cubicBezTo>
                    <a:pt x="7798" y="8370"/>
                    <a:pt x="7859" y="8379"/>
                    <a:pt x="7919" y="8379"/>
                  </a:cubicBezTo>
                  <a:cubicBezTo>
                    <a:pt x="8282" y="8379"/>
                    <a:pt x="8584" y="8017"/>
                    <a:pt x="8455" y="7630"/>
                  </a:cubicBezTo>
                  <a:lnTo>
                    <a:pt x="7753" y="5508"/>
                  </a:lnTo>
                  <a:cubicBezTo>
                    <a:pt x="7686" y="5341"/>
                    <a:pt x="7720" y="5140"/>
                    <a:pt x="7836" y="4990"/>
                  </a:cubicBezTo>
                  <a:lnTo>
                    <a:pt x="9190" y="3202"/>
                  </a:lnTo>
                  <a:cubicBezTo>
                    <a:pt x="9457" y="2834"/>
                    <a:pt x="9190" y="2300"/>
                    <a:pt x="8722" y="2300"/>
                  </a:cubicBezTo>
                  <a:lnTo>
                    <a:pt x="6500" y="2316"/>
                  </a:lnTo>
                  <a:cubicBezTo>
                    <a:pt x="6299" y="2316"/>
                    <a:pt x="6132" y="2233"/>
                    <a:pt x="6032" y="2083"/>
                  </a:cubicBezTo>
                  <a:lnTo>
                    <a:pt x="4745" y="245"/>
                  </a:lnTo>
                  <a:cubicBezTo>
                    <a:pt x="4630" y="79"/>
                    <a:pt x="4456" y="0"/>
                    <a:pt x="428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6"/>
            <p:cNvSpPr/>
            <p:nvPr/>
          </p:nvSpPr>
          <p:spPr>
            <a:xfrm>
              <a:off x="8128482" y="1118265"/>
              <a:ext cx="534979" cy="493057"/>
            </a:xfrm>
            <a:custGeom>
              <a:avLst/>
              <a:gdLst/>
              <a:ahLst/>
              <a:cxnLst/>
              <a:rect l="l" t="t" r="r" b="b"/>
              <a:pathLst>
                <a:path w="16692" h="15384" extrusionOk="0">
                  <a:moveTo>
                    <a:pt x="7253" y="1"/>
                  </a:moveTo>
                  <a:cubicBezTo>
                    <a:pt x="6697" y="1"/>
                    <a:pt x="6143" y="67"/>
                    <a:pt x="5597" y="213"/>
                  </a:cubicBezTo>
                  <a:cubicBezTo>
                    <a:pt x="4612" y="463"/>
                    <a:pt x="3676" y="914"/>
                    <a:pt x="2857" y="1549"/>
                  </a:cubicBezTo>
                  <a:cubicBezTo>
                    <a:pt x="1855" y="2318"/>
                    <a:pt x="1086" y="3354"/>
                    <a:pt x="635" y="4523"/>
                  </a:cubicBezTo>
                  <a:cubicBezTo>
                    <a:pt x="134" y="5877"/>
                    <a:pt x="0" y="7347"/>
                    <a:pt x="251" y="8784"/>
                  </a:cubicBezTo>
                  <a:cubicBezTo>
                    <a:pt x="518" y="10371"/>
                    <a:pt x="1287" y="11825"/>
                    <a:pt x="2439" y="12961"/>
                  </a:cubicBezTo>
                  <a:cubicBezTo>
                    <a:pt x="3676" y="14164"/>
                    <a:pt x="5247" y="14966"/>
                    <a:pt x="6951" y="15250"/>
                  </a:cubicBezTo>
                  <a:cubicBezTo>
                    <a:pt x="7450" y="15340"/>
                    <a:pt x="7950" y="15383"/>
                    <a:pt x="8445" y="15383"/>
                  </a:cubicBezTo>
                  <a:cubicBezTo>
                    <a:pt x="11279" y="15383"/>
                    <a:pt x="13958" y="13954"/>
                    <a:pt x="15522" y="11508"/>
                  </a:cubicBezTo>
                  <a:cubicBezTo>
                    <a:pt x="15923" y="10889"/>
                    <a:pt x="16224" y="10204"/>
                    <a:pt x="16425" y="9486"/>
                  </a:cubicBezTo>
                  <a:cubicBezTo>
                    <a:pt x="16608" y="8801"/>
                    <a:pt x="16692" y="8099"/>
                    <a:pt x="16675" y="7397"/>
                  </a:cubicBezTo>
                  <a:cubicBezTo>
                    <a:pt x="16675" y="6144"/>
                    <a:pt x="16341" y="4908"/>
                    <a:pt x="15723" y="3822"/>
                  </a:cubicBezTo>
                  <a:cubicBezTo>
                    <a:pt x="15188" y="2919"/>
                    <a:pt x="14470" y="2168"/>
                    <a:pt x="13601" y="1616"/>
                  </a:cubicBezTo>
                  <a:cubicBezTo>
                    <a:pt x="12966" y="1182"/>
                    <a:pt x="12247" y="881"/>
                    <a:pt x="11496" y="714"/>
                  </a:cubicBezTo>
                  <a:cubicBezTo>
                    <a:pt x="11086" y="612"/>
                    <a:pt x="10664" y="560"/>
                    <a:pt x="10240" y="560"/>
                  </a:cubicBezTo>
                  <a:cubicBezTo>
                    <a:pt x="10180" y="560"/>
                    <a:pt x="10119" y="561"/>
                    <a:pt x="10059" y="564"/>
                  </a:cubicBezTo>
                  <a:cubicBezTo>
                    <a:pt x="9741" y="580"/>
                    <a:pt x="9557" y="630"/>
                    <a:pt x="9574" y="647"/>
                  </a:cubicBezTo>
                  <a:cubicBezTo>
                    <a:pt x="9574" y="731"/>
                    <a:pt x="10259" y="664"/>
                    <a:pt x="11412" y="1031"/>
                  </a:cubicBezTo>
                  <a:cubicBezTo>
                    <a:pt x="12097" y="1249"/>
                    <a:pt x="12749" y="1583"/>
                    <a:pt x="13333" y="2000"/>
                  </a:cubicBezTo>
                  <a:cubicBezTo>
                    <a:pt x="14102" y="2552"/>
                    <a:pt x="14737" y="3287"/>
                    <a:pt x="15188" y="4106"/>
                  </a:cubicBezTo>
                  <a:cubicBezTo>
                    <a:pt x="15739" y="5125"/>
                    <a:pt x="16007" y="6261"/>
                    <a:pt x="15973" y="7397"/>
                  </a:cubicBezTo>
                  <a:cubicBezTo>
                    <a:pt x="15973" y="8032"/>
                    <a:pt x="15873" y="8667"/>
                    <a:pt x="15706" y="9269"/>
                  </a:cubicBezTo>
                  <a:cubicBezTo>
                    <a:pt x="15506" y="9920"/>
                    <a:pt x="15222" y="10522"/>
                    <a:pt x="14871" y="11090"/>
                  </a:cubicBezTo>
                  <a:cubicBezTo>
                    <a:pt x="13420" y="13265"/>
                    <a:pt x="11002" y="14533"/>
                    <a:pt x="8450" y="14533"/>
                  </a:cubicBezTo>
                  <a:cubicBezTo>
                    <a:pt x="8003" y="14533"/>
                    <a:pt x="7552" y="14495"/>
                    <a:pt x="7101" y="14415"/>
                  </a:cubicBezTo>
                  <a:cubicBezTo>
                    <a:pt x="5564" y="14148"/>
                    <a:pt x="4144" y="13446"/>
                    <a:pt x="3024" y="12376"/>
                  </a:cubicBezTo>
                  <a:cubicBezTo>
                    <a:pt x="1988" y="11357"/>
                    <a:pt x="1287" y="10054"/>
                    <a:pt x="1019" y="8634"/>
                  </a:cubicBezTo>
                  <a:cubicBezTo>
                    <a:pt x="769" y="7347"/>
                    <a:pt x="869" y="6010"/>
                    <a:pt x="1303" y="4774"/>
                  </a:cubicBezTo>
                  <a:cubicBezTo>
                    <a:pt x="1504" y="4223"/>
                    <a:pt x="1771" y="3688"/>
                    <a:pt x="2122" y="3203"/>
                  </a:cubicBezTo>
                  <a:cubicBezTo>
                    <a:pt x="2439" y="2769"/>
                    <a:pt x="2824" y="2368"/>
                    <a:pt x="3241" y="2017"/>
                  </a:cubicBezTo>
                  <a:cubicBezTo>
                    <a:pt x="3977" y="1399"/>
                    <a:pt x="4812" y="948"/>
                    <a:pt x="5731" y="664"/>
                  </a:cubicBezTo>
                  <a:cubicBezTo>
                    <a:pt x="6416" y="463"/>
                    <a:pt x="7151" y="346"/>
                    <a:pt x="7870" y="346"/>
                  </a:cubicBezTo>
                  <a:cubicBezTo>
                    <a:pt x="8911" y="361"/>
                    <a:pt x="9539" y="563"/>
                    <a:pt x="9700" y="563"/>
                  </a:cubicBezTo>
                  <a:cubicBezTo>
                    <a:pt x="9725" y="563"/>
                    <a:pt x="9739" y="558"/>
                    <a:pt x="9741" y="547"/>
                  </a:cubicBezTo>
                  <a:cubicBezTo>
                    <a:pt x="9758" y="530"/>
                    <a:pt x="9591" y="447"/>
                    <a:pt x="9290" y="313"/>
                  </a:cubicBezTo>
                  <a:cubicBezTo>
                    <a:pt x="9140" y="263"/>
                    <a:pt x="8939" y="213"/>
                    <a:pt x="8705" y="146"/>
                  </a:cubicBezTo>
                  <a:cubicBezTo>
                    <a:pt x="8588" y="112"/>
                    <a:pt x="8471" y="96"/>
                    <a:pt x="8321" y="79"/>
                  </a:cubicBezTo>
                  <a:cubicBezTo>
                    <a:pt x="8187" y="46"/>
                    <a:pt x="8037" y="29"/>
                    <a:pt x="7886" y="29"/>
                  </a:cubicBezTo>
                  <a:cubicBezTo>
                    <a:pt x="7675" y="10"/>
                    <a:pt x="7464" y="1"/>
                    <a:pt x="7253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9" name="Google Shape;3069;p56"/>
          <p:cNvGrpSpPr/>
          <p:nvPr/>
        </p:nvGrpSpPr>
        <p:grpSpPr>
          <a:xfrm>
            <a:off x="1248446" y="1478958"/>
            <a:ext cx="1048548" cy="3200898"/>
            <a:chOff x="1207540" y="1469757"/>
            <a:chExt cx="1048548" cy="3200898"/>
          </a:xfrm>
        </p:grpSpPr>
        <p:sp>
          <p:nvSpPr>
            <p:cNvPr id="3070" name="Google Shape;3070;p56"/>
            <p:cNvSpPr/>
            <p:nvPr/>
          </p:nvSpPr>
          <p:spPr>
            <a:xfrm>
              <a:off x="1294813" y="2636794"/>
              <a:ext cx="486295" cy="1962678"/>
            </a:xfrm>
            <a:custGeom>
              <a:avLst/>
              <a:gdLst/>
              <a:ahLst/>
              <a:cxnLst/>
              <a:rect l="l" t="t" r="r" b="b"/>
              <a:pathLst>
                <a:path w="15173" h="61238" extrusionOk="0">
                  <a:moveTo>
                    <a:pt x="13284" y="1"/>
                  </a:moveTo>
                  <a:lnTo>
                    <a:pt x="3409" y="251"/>
                  </a:lnTo>
                  <a:cubicBezTo>
                    <a:pt x="3409" y="251"/>
                    <a:pt x="3408" y="251"/>
                    <a:pt x="3408" y="251"/>
                  </a:cubicBezTo>
                  <a:cubicBezTo>
                    <a:pt x="3236" y="251"/>
                    <a:pt x="118" y="4844"/>
                    <a:pt x="18" y="8789"/>
                  </a:cubicBezTo>
                  <a:cubicBezTo>
                    <a:pt x="1" y="9190"/>
                    <a:pt x="18" y="9575"/>
                    <a:pt x="51" y="9959"/>
                  </a:cubicBezTo>
                  <a:cubicBezTo>
                    <a:pt x="185" y="11346"/>
                    <a:pt x="519" y="12716"/>
                    <a:pt x="1037" y="14003"/>
                  </a:cubicBezTo>
                  <a:cubicBezTo>
                    <a:pt x="3694" y="20703"/>
                    <a:pt x="6434" y="28656"/>
                    <a:pt x="6484" y="30477"/>
                  </a:cubicBezTo>
                  <a:cubicBezTo>
                    <a:pt x="6618" y="36058"/>
                    <a:pt x="9040" y="61104"/>
                    <a:pt x="9040" y="61104"/>
                  </a:cubicBezTo>
                  <a:lnTo>
                    <a:pt x="14320" y="61238"/>
                  </a:lnTo>
                  <a:lnTo>
                    <a:pt x="15172" y="30477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6"/>
            <p:cNvSpPr/>
            <p:nvPr/>
          </p:nvSpPr>
          <p:spPr>
            <a:xfrm>
              <a:off x="1728577" y="2771756"/>
              <a:ext cx="229254" cy="1824510"/>
            </a:xfrm>
            <a:custGeom>
              <a:avLst/>
              <a:gdLst/>
              <a:ahLst/>
              <a:cxnLst/>
              <a:rect l="l" t="t" r="r" b="b"/>
              <a:pathLst>
                <a:path w="7153" h="56927" extrusionOk="0">
                  <a:moveTo>
                    <a:pt x="1" y="0"/>
                  </a:moveTo>
                  <a:lnTo>
                    <a:pt x="803" y="56926"/>
                  </a:lnTo>
                  <a:cubicBezTo>
                    <a:pt x="803" y="56926"/>
                    <a:pt x="6250" y="38263"/>
                    <a:pt x="6701" y="30744"/>
                  </a:cubicBezTo>
                  <a:cubicBezTo>
                    <a:pt x="7152" y="2324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6"/>
            <p:cNvSpPr/>
            <p:nvPr/>
          </p:nvSpPr>
          <p:spPr>
            <a:xfrm>
              <a:off x="1207540" y="2645896"/>
              <a:ext cx="892721" cy="1011851"/>
            </a:xfrm>
            <a:custGeom>
              <a:avLst/>
              <a:gdLst/>
              <a:ahLst/>
              <a:cxnLst/>
              <a:rect l="l" t="t" r="r" b="b"/>
              <a:pathLst>
                <a:path w="27854" h="31571" extrusionOk="0">
                  <a:moveTo>
                    <a:pt x="3994" y="1"/>
                  </a:moveTo>
                  <a:cubicBezTo>
                    <a:pt x="3994" y="1"/>
                    <a:pt x="0" y="5147"/>
                    <a:pt x="2791" y="13217"/>
                  </a:cubicBezTo>
                  <a:cubicBezTo>
                    <a:pt x="5548" y="21237"/>
                    <a:pt x="3576" y="31029"/>
                    <a:pt x="3576" y="31029"/>
                  </a:cubicBezTo>
                  <a:cubicBezTo>
                    <a:pt x="3576" y="31029"/>
                    <a:pt x="5939" y="29259"/>
                    <a:pt x="8171" y="29259"/>
                  </a:cubicBezTo>
                  <a:cubicBezTo>
                    <a:pt x="8665" y="29259"/>
                    <a:pt x="9153" y="29346"/>
                    <a:pt x="9608" y="29558"/>
                  </a:cubicBezTo>
                  <a:cubicBezTo>
                    <a:pt x="11613" y="30502"/>
                    <a:pt x="13144" y="31570"/>
                    <a:pt x="15117" y="31570"/>
                  </a:cubicBezTo>
                  <a:cubicBezTo>
                    <a:pt x="15939" y="31570"/>
                    <a:pt x="16837" y="31385"/>
                    <a:pt x="17879" y="30928"/>
                  </a:cubicBezTo>
                  <a:cubicBezTo>
                    <a:pt x="19768" y="30104"/>
                    <a:pt x="21463" y="29465"/>
                    <a:pt x="23120" y="29465"/>
                  </a:cubicBezTo>
                  <a:cubicBezTo>
                    <a:pt x="24688" y="29465"/>
                    <a:pt x="26221" y="30036"/>
                    <a:pt x="27854" y="31563"/>
                  </a:cubicBezTo>
                  <a:lnTo>
                    <a:pt x="22641" y="13401"/>
                  </a:lnTo>
                  <a:lnTo>
                    <a:pt x="19633" y="183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6"/>
            <p:cNvSpPr/>
            <p:nvPr/>
          </p:nvSpPr>
          <p:spPr>
            <a:xfrm>
              <a:off x="1713610" y="2193927"/>
              <a:ext cx="291335" cy="482192"/>
            </a:xfrm>
            <a:custGeom>
              <a:avLst/>
              <a:gdLst/>
              <a:ahLst/>
              <a:cxnLst/>
              <a:rect l="l" t="t" r="r" b="b"/>
              <a:pathLst>
                <a:path w="9090" h="15045" extrusionOk="0">
                  <a:moveTo>
                    <a:pt x="6650" y="1"/>
                  </a:moveTo>
                  <a:lnTo>
                    <a:pt x="201" y="2156"/>
                  </a:lnTo>
                  <a:cubicBezTo>
                    <a:pt x="201" y="2156"/>
                    <a:pt x="0" y="3376"/>
                    <a:pt x="3893" y="11162"/>
                  </a:cubicBezTo>
                  <a:cubicBezTo>
                    <a:pt x="3893" y="11162"/>
                    <a:pt x="6082" y="15045"/>
                    <a:pt x="8850" y="15045"/>
                  </a:cubicBezTo>
                  <a:cubicBezTo>
                    <a:pt x="8913" y="15045"/>
                    <a:pt x="8976" y="15043"/>
                    <a:pt x="9039" y="15039"/>
                  </a:cubicBezTo>
                  <a:lnTo>
                    <a:pt x="9089" y="8104"/>
                  </a:lnTo>
                  <a:cubicBezTo>
                    <a:pt x="8221" y="8021"/>
                    <a:pt x="6650" y="1"/>
                    <a:pt x="665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6"/>
            <p:cNvSpPr/>
            <p:nvPr/>
          </p:nvSpPr>
          <p:spPr>
            <a:xfrm>
              <a:off x="1246097" y="1934706"/>
              <a:ext cx="756700" cy="820480"/>
            </a:xfrm>
            <a:custGeom>
              <a:avLst/>
              <a:gdLst/>
              <a:ahLst/>
              <a:cxnLst/>
              <a:rect l="l" t="t" r="r" b="b"/>
              <a:pathLst>
                <a:path w="23610" h="25600" extrusionOk="0">
                  <a:moveTo>
                    <a:pt x="7842" y="0"/>
                  </a:moveTo>
                  <a:cubicBezTo>
                    <a:pt x="3990" y="0"/>
                    <a:pt x="720" y="2936"/>
                    <a:pt x="368" y="6819"/>
                  </a:cubicBezTo>
                  <a:cubicBezTo>
                    <a:pt x="351" y="6886"/>
                    <a:pt x="351" y="6953"/>
                    <a:pt x="351" y="7003"/>
                  </a:cubicBezTo>
                  <a:cubicBezTo>
                    <a:pt x="0" y="11380"/>
                    <a:pt x="1571" y="14472"/>
                    <a:pt x="1571" y="14472"/>
                  </a:cubicBezTo>
                  <a:lnTo>
                    <a:pt x="3843" y="13302"/>
                  </a:lnTo>
                  <a:lnTo>
                    <a:pt x="4010" y="14020"/>
                  </a:lnTo>
                  <a:cubicBezTo>
                    <a:pt x="4545" y="16176"/>
                    <a:pt x="4846" y="18699"/>
                    <a:pt x="3543" y="20487"/>
                  </a:cubicBezTo>
                  <a:lnTo>
                    <a:pt x="2189" y="22425"/>
                  </a:lnTo>
                  <a:lnTo>
                    <a:pt x="18915" y="25599"/>
                  </a:lnTo>
                  <a:lnTo>
                    <a:pt x="18346" y="14839"/>
                  </a:lnTo>
                  <a:lnTo>
                    <a:pt x="18363" y="14254"/>
                  </a:lnTo>
                  <a:lnTo>
                    <a:pt x="23610" y="11631"/>
                  </a:lnTo>
                  <a:lnTo>
                    <a:pt x="21705" y="6284"/>
                  </a:lnTo>
                  <a:cubicBezTo>
                    <a:pt x="21655" y="6167"/>
                    <a:pt x="21621" y="6050"/>
                    <a:pt x="21571" y="5933"/>
                  </a:cubicBezTo>
                  <a:lnTo>
                    <a:pt x="21554" y="5883"/>
                  </a:lnTo>
                  <a:cubicBezTo>
                    <a:pt x="19600" y="768"/>
                    <a:pt x="15707" y="410"/>
                    <a:pt x="14654" y="410"/>
                  </a:cubicBezTo>
                  <a:cubicBezTo>
                    <a:pt x="14483" y="410"/>
                    <a:pt x="14387" y="420"/>
                    <a:pt x="14387" y="420"/>
                  </a:cubicBezTo>
                  <a:lnTo>
                    <a:pt x="8371" y="19"/>
                  </a:lnTo>
                  <a:cubicBezTo>
                    <a:pt x="8194" y="6"/>
                    <a:pt x="8017" y="0"/>
                    <a:pt x="784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6"/>
            <p:cNvSpPr/>
            <p:nvPr/>
          </p:nvSpPr>
          <p:spPr>
            <a:xfrm>
              <a:off x="1450127" y="2146813"/>
              <a:ext cx="170859" cy="341172"/>
            </a:xfrm>
            <a:custGeom>
              <a:avLst/>
              <a:gdLst/>
              <a:ahLst/>
              <a:cxnLst/>
              <a:rect l="l" t="t" r="r" b="b"/>
              <a:pathLst>
                <a:path w="5331" h="10645" extrusionOk="0">
                  <a:moveTo>
                    <a:pt x="0" y="0"/>
                  </a:moveTo>
                  <a:cubicBezTo>
                    <a:pt x="919" y="3493"/>
                    <a:pt x="2624" y="6968"/>
                    <a:pt x="4345" y="10143"/>
                  </a:cubicBezTo>
                  <a:cubicBezTo>
                    <a:pt x="4475" y="10378"/>
                    <a:pt x="4719" y="10644"/>
                    <a:pt x="4947" y="10644"/>
                  </a:cubicBezTo>
                  <a:cubicBezTo>
                    <a:pt x="5010" y="10644"/>
                    <a:pt x="5072" y="10624"/>
                    <a:pt x="5130" y="10577"/>
                  </a:cubicBezTo>
                  <a:cubicBezTo>
                    <a:pt x="5330" y="10393"/>
                    <a:pt x="5230" y="10076"/>
                    <a:pt x="5113" y="98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6"/>
            <p:cNvSpPr/>
            <p:nvPr/>
          </p:nvSpPr>
          <p:spPr>
            <a:xfrm>
              <a:off x="1820689" y="2207868"/>
              <a:ext cx="38075" cy="182108"/>
            </a:xfrm>
            <a:custGeom>
              <a:avLst/>
              <a:gdLst/>
              <a:ahLst/>
              <a:cxnLst/>
              <a:rect l="l" t="t" r="r" b="b"/>
              <a:pathLst>
                <a:path w="1188" h="5682" extrusionOk="0">
                  <a:moveTo>
                    <a:pt x="1" y="0"/>
                  </a:moveTo>
                  <a:cubicBezTo>
                    <a:pt x="51" y="284"/>
                    <a:pt x="118" y="568"/>
                    <a:pt x="218" y="852"/>
                  </a:cubicBezTo>
                  <a:lnTo>
                    <a:pt x="853" y="2874"/>
                  </a:lnTo>
                  <a:cubicBezTo>
                    <a:pt x="1087" y="3526"/>
                    <a:pt x="1037" y="4244"/>
                    <a:pt x="736" y="4879"/>
                  </a:cubicBezTo>
                  <a:cubicBezTo>
                    <a:pt x="602" y="5146"/>
                    <a:pt x="485" y="5414"/>
                    <a:pt x="385" y="5681"/>
                  </a:cubicBezTo>
                  <a:cubicBezTo>
                    <a:pt x="586" y="5447"/>
                    <a:pt x="736" y="5197"/>
                    <a:pt x="853" y="4929"/>
                  </a:cubicBezTo>
                  <a:cubicBezTo>
                    <a:pt x="1003" y="4645"/>
                    <a:pt x="1103" y="4328"/>
                    <a:pt x="1154" y="4010"/>
                  </a:cubicBezTo>
                  <a:cubicBezTo>
                    <a:pt x="1187" y="3609"/>
                    <a:pt x="1154" y="3208"/>
                    <a:pt x="1020" y="2824"/>
                  </a:cubicBezTo>
                  <a:cubicBezTo>
                    <a:pt x="786" y="2022"/>
                    <a:pt x="519" y="1320"/>
                    <a:pt x="335" y="802"/>
                  </a:cubicBezTo>
                  <a:cubicBezTo>
                    <a:pt x="251" y="535"/>
                    <a:pt x="151" y="2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6"/>
            <p:cNvSpPr/>
            <p:nvPr/>
          </p:nvSpPr>
          <p:spPr>
            <a:xfrm>
              <a:off x="1557238" y="1637539"/>
              <a:ext cx="329346" cy="342230"/>
            </a:xfrm>
            <a:custGeom>
              <a:avLst/>
              <a:gdLst/>
              <a:ahLst/>
              <a:cxnLst/>
              <a:rect l="l" t="t" r="r" b="b"/>
              <a:pathLst>
                <a:path w="10276" h="10678" extrusionOk="0">
                  <a:moveTo>
                    <a:pt x="6851" y="1"/>
                  </a:moveTo>
                  <a:lnTo>
                    <a:pt x="0" y="7352"/>
                  </a:lnTo>
                  <a:cubicBezTo>
                    <a:pt x="435" y="8372"/>
                    <a:pt x="1120" y="9257"/>
                    <a:pt x="1988" y="9926"/>
                  </a:cubicBezTo>
                  <a:cubicBezTo>
                    <a:pt x="2639" y="10392"/>
                    <a:pt x="3442" y="10678"/>
                    <a:pt x="4240" y="10678"/>
                  </a:cubicBezTo>
                  <a:cubicBezTo>
                    <a:pt x="4529" y="10678"/>
                    <a:pt x="4817" y="10640"/>
                    <a:pt x="5096" y="10560"/>
                  </a:cubicBezTo>
                  <a:cubicBezTo>
                    <a:pt x="6149" y="10260"/>
                    <a:pt x="7018" y="9291"/>
                    <a:pt x="7051" y="8205"/>
                  </a:cubicBezTo>
                  <a:cubicBezTo>
                    <a:pt x="7335" y="8533"/>
                    <a:pt x="7742" y="8701"/>
                    <a:pt x="8149" y="8701"/>
                  </a:cubicBezTo>
                  <a:cubicBezTo>
                    <a:pt x="8508" y="8701"/>
                    <a:pt x="8866" y="8571"/>
                    <a:pt x="9140" y="8305"/>
                  </a:cubicBezTo>
                  <a:cubicBezTo>
                    <a:pt x="9741" y="7720"/>
                    <a:pt x="9741" y="6768"/>
                    <a:pt x="9140" y="6200"/>
                  </a:cubicBezTo>
                  <a:cubicBezTo>
                    <a:pt x="9658" y="5932"/>
                    <a:pt x="10242" y="5565"/>
                    <a:pt x="10276" y="4980"/>
                  </a:cubicBezTo>
                  <a:cubicBezTo>
                    <a:pt x="10259" y="4596"/>
                    <a:pt x="10059" y="4245"/>
                    <a:pt x="9758" y="4027"/>
                  </a:cubicBezTo>
                  <a:cubicBezTo>
                    <a:pt x="9440" y="3827"/>
                    <a:pt x="9123" y="3626"/>
                    <a:pt x="8789" y="3459"/>
                  </a:cubicBezTo>
                  <a:cubicBezTo>
                    <a:pt x="7586" y="2724"/>
                    <a:pt x="6851" y="1404"/>
                    <a:pt x="6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6"/>
            <p:cNvSpPr/>
            <p:nvPr/>
          </p:nvSpPr>
          <p:spPr>
            <a:xfrm>
              <a:off x="1770371" y="1607027"/>
              <a:ext cx="99611" cy="134097"/>
            </a:xfrm>
            <a:custGeom>
              <a:avLst/>
              <a:gdLst/>
              <a:ahLst/>
              <a:cxnLst/>
              <a:rect l="l" t="t" r="r" b="b"/>
              <a:pathLst>
                <a:path w="3108" h="4184" extrusionOk="0">
                  <a:moveTo>
                    <a:pt x="50" y="0"/>
                  </a:moveTo>
                  <a:cubicBezTo>
                    <a:pt x="0" y="318"/>
                    <a:pt x="0" y="635"/>
                    <a:pt x="67" y="953"/>
                  </a:cubicBezTo>
                  <a:cubicBezTo>
                    <a:pt x="151" y="1721"/>
                    <a:pt x="401" y="2456"/>
                    <a:pt x="802" y="3125"/>
                  </a:cubicBezTo>
                  <a:cubicBezTo>
                    <a:pt x="1003" y="3509"/>
                    <a:pt x="1303" y="3843"/>
                    <a:pt x="1688" y="4060"/>
                  </a:cubicBezTo>
                  <a:cubicBezTo>
                    <a:pt x="1851" y="4142"/>
                    <a:pt x="2030" y="4184"/>
                    <a:pt x="2207" y="4184"/>
                  </a:cubicBezTo>
                  <a:cubicBezTo>
                    <a:pt x="2393" y="4184"/>
                    <a:pt x="2578" y="4138"/>
                    <a:pt x="2740" y="4044"/>
                  </a:cubicBezTo>
                  <a:cubicBezTo>
                    <a:pt x="2958" y="3910"/>
                    <a:pt x="3091" y="3676"/>
                    <a:pt x="3091" y="3426"/>
                  </a:cubicBezTo>
                  <a:cubicBezTo>
                    <a:pt x="3108" y="3258"/>
                    <a:pt x="3041" y="3175"/>
                    <a:pt x="3024" y="3175"/>
                  </a:cubicBezTo>
                  <a:cubicBezTo>
                    <a:pt x="3008" y="3175"/>
                    <a:pt x="3041" y="3258"/>
                    <a:pt x="3024" y="3426"/>
                  </a:cubicBezTo>
                  <a:cubicBezTo>
                    <a:pt x="2991" y="3626"/>
                    <a:pt x="2857" y="3827"/>
                    <a:pt x="2673" y="3927"/>
                  </a:cubicBezTo>
                  <a:cubicBezTo>
                    <a:pt x="2543" y="3996"/>
                    <a:pt x="2398" y="4030"/>
                    <a:pt x="2252" y="4030"/>
                  </a:cubicBezTo>
                  <a:cubicBezTo>
                    <a:pt x="2080" y="4030"/>
                    <a:pt x="1908" y="3984"/>
                    <a:pt x="1755" y="3893"/>
                  </a:cubicBezTo>
                  <a:cubicBezTo>
                    <a:pt x="1420" y="3693"/>
                    <a:pt x="1136" y="3392"/>
                    <a:pt x="953" y="3025"/>
                  </a:cubicBezTo>
                  <a:cubicBezTo>
                    <a:pt x="585" y="2390"/>
                    <a:pt x="318" y="1671"/>
                    <a:pt x="184" y="936"/>
                  </a:cubicBezTo>
                  <a:cubicBezTo>
                    <a:pt x="84" y="368"/>
                    <a:pt x="84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6"/>
            <p:cNvSpPr/>
            <p:nvPr/>
          </p:nvSpPr>
          <p:spPr>
            <a:xfrm>
              <a:off x="1507945" y="1514915"/>
              <a:ext cx="264060" cy="521614"/>
            </a:xfrm>
            <a:custGeom>
              <a:avLst/>
              <a:gdLst/>
              <a:ahLst/>
              <a:cxnLst/>
              <a:rect l="l" t="t" r="r" b="b"/>
              <a:pathLst>
                <a:path w="8239" h="16275" extrusionOk="0">
                  <a:moveTo>
                    <a:pt x="4245" y="0"/>
                  </a:moveTo>
                  <a:lnTo>
                    <a:pt x="1" y="3208"/>
                  </a:lnTo>
                  <a:lnTo>
                    <a:pt x="435" y="13768"/>
                  </a:lnTo>
                  <a:cubicBezTo>
                    <a:pt x="502" y="15155"/>
                    <a:pt x="1655" y="16258"/>
                    <a:pt x="3042" y="16275"/>
                  </a:cubicBezTo>
                  <a:cubicBezTo>
                    <a:pt x="3053" y="16275"/>
                    <a:pt x="3063" y="16275"/>
                    <a:pt x="3074" y="16275"/>
                  </a:cubicBezTo>
                  <a:cubicBezTo>
                    <a:pt x="4463" y="16275"/>
                    <a:pt x="5616" y="15195"/>
                    <a:pt x="5699" y="13802"/>
                  </a:cubicBezTo>
                  <a:cubicBezTo>
                    <a:pt x="5765" y="12482"/>
                    <a:pt x="5866" y="11162"/>
                    <a:pt x="5866" y="11162"/>
                  </a:cubicBezTo>
                  <a:cubicBezTo>
                    <a:pt x="5866" y="11162"/>
                    <a:pt x="7988" y="10928"/>
                    <a:pt x="8105" y="8839"/>
                  </a:cubicBezTo>
                  <a:cubicBezTo>
                    <a:pt x="8238" y="6734"/>
                    <a:pt x="8105" y="1889"/>
                    <a:pt x="8105" y="1889"/>
                  </a:cubicBezTo>
                  <a:lnTo>
                    <a:pt x="424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6"/>
            <p:cNvSpPr/>
            <p:nvPr/>
          </p:nvSpPr>
          <p:spPr>
            <a:xfrm>
              <a:off x="1734475" y="1679845"/>
              <a:ext cx="19839" cy="17531"/>
            </a:xfrm>
            <a:custGeom>
              <a:avLst/>
              <a:gdLst/>
              <a:ahLst/>
              <a:cxnLst/>
              <a:rect l="l" t="t" r="r" b="b"/>
              <a:pathLst>
                <a:path w="619" h="547" extrusionOk="0">
                  <a:moveTo>
                    <a:pt x="352" y="1"/>
                  </a:moveTo>
                  <a:cubicBezTo>
                    <a:pt x="118" y="1"/>
                    <a:pt x="1" y="285"/>
                    <a:pt x="168" y="469"/>
                  </a:cubicBezTo>
                  <a:cubicBezTo>
                    <a:pt x="221" y="522"/>
                    <a:pt x="287" y="547"/>
                    <a:pt x="352" y="547"/>
                  </a:cubicBezTo>
                  <a:cubicBezTo>
                    <a:pt x="488" y="547"/>
                    <a:pt x="619" y="438"/>
                    <a:pt x="619" y="268"/>
                  </a:cubicBezTo>
                  <a:cubicBezTo>
                    <a:pt x="619" y="118"/>
                    <a:pt x="502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6"/>
            <p:cNvSpPr/>
            <p:nvPr/>
          </p:nvSpPr>
          <p:spPr>
            <a:xfrm>
              <a:off x="1728065" y="1668691"/>
              <a:ext cx="35351" cy="10801"/>
            </a:xfrm>
            <a:custGeom>
              <a:avLst/>
              <a:gdLst/>
              <a:ahLst/>
              <a:cxnLst/>
              <a:rect l="l" t="t" r="r" b="b"/>
              <a:pathLst>
                <a:path w="1103" h="337" extrusionOk="0">
                  <a:moveTo>
                    <a:pt x="531" y="1"/>
                  </a:moveTo>
                  <a:cubicBezTo>
                    <a:pt x="394" y="1"/>
                    <a:pt x="255" y="39"/>
                    <a:pt x="134" y="115"/>
                  </a:cubicBezTo>
                  <a:cubicBezTo>
                    <a:pt x="50" y="182"/>
                    <a:pt x="0" y="248"/>
                    <a:pt x="17" y="265"/>
                  </a:cubicBezTo>
                  <a:cubicBezTo>
                    <a:pt x="21" y="269"/>
                    <a:pt x="27" y="271"/>
                    <a:pt x="35" y="271"/>
                  </a:cubicBezTo>
                  <a:cubicBezTo>
                    <a:pt x="96" y="271"/>
                    <a:pt x="275" y="180"/>
                    <a:pt x="516" y="180"/>
                  </a:cubicBezTo>
                  <a:cubicBezTo>
                    <a:pt x="533" y="180"/>
                    <a:pt x="550" y="181"/>
                    <a:pt x="568" y="182"/>
                  </a:cubicBezTo>
                  <a:cubicBezTo>
                    <a:pt x="827" y="197"/>
                    <a:pt x="1016" y="336"/>
                    <a:pt x="1073" y="336"/>
                  </a:cubicBezTo>
                  <a:cubicBezTo>
                    <a:pt x="1079" y="336"/>
                    <a:pt x="1083" y="335"/>
                    <a:pt x="1086" y="332"/>
                  </a:cubicBezTo>
                  <a:cubicBezTo>
                    <a:pt x="1103" y="315"/>
                    <a:pt x="1069" y="248"/>
                    <a:pt x="986" y="165"/>
                  </a:cubicBezTo>
                  <a:cubicBezTo>
                    <a:pt x="858" y="56"/>
                    <a:pt x="696" y="1"/>
                    <a:pt x="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6"/>
            <p:cNvSpPr/>
            <p:nvPr/>
          </p:nvSpPr>
          <p:spPr>
            <a:xfrm>
              <a:off x="1634350" y="1679845"/>
              <a:ext cx="20384" cy="17531"/>
            </a:xfrm>
            <a:custGeom>
              <a:avLst/>
              <a:gdLst/>
              <a:ahLst/>
              <a:cxnLst/>
              <a:rect l="l" t="t" r="r" b="b"/>
              <a:pathLst>
                <a:path w="636" h="547" extrusionOk="0">
                  <a:moveTo>
                    <a:pt x="368" y="1"/>
                  </a:moveTo>
                  <a:cubicBezTo>
                    <a:pt x="117" y="1"/>
                    <a:pt x="0" y="285"/>
                    <a:pt x="167" y="469"/>
                  </a:cubicBezTo>
                  <a:cubicBezTo>
                    <a:pt x="221" y="522"/>
                    <a:pt x="288" y="547"/>
                    <a:pt x="355" y="547"/>
                  </a:cubicBezTo>
                  <a:cubicBezTo>
                    <a:pt x="497" y="547"/>
                    <a:pt x="635" y="438"/>
                    <a:pt x="635" y="268"/>
                  </a:cubicBezTo>
                  <a:cubicBezTo>
                    <a:pt x="635" y="118"/>
                    <a:pt x="501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6"/>
            <p:cNvSpPr/>
            <p:nvPr/>
          </p:nvSpPr>
          <p:spPr>
            <a:xfrm>
              <a:off x="1625248" y="1668691"/>
              <a:ext cx="35351" cy="10801"/>
            </a:xfrm>
            <a:custGeom>
              <a:avLst/>
              <a:gdLst/>
              <a:ahLst/>
              <a:cxnLst/>
              <a:rect l="l" t="t" r="r" b="b"/>
              <a:pathLst>
                <a:path w="1103" h="337" extrusionOk="0">
                  <a:moveTo>
                    <a:pt x="526" y="1"/>
                  </a:moveTo>
                  <a:cubicBezTo>
                    <a:pt x="391" y="1"/>
                    <a:pt x="255" y="39"/>
                    <a:pt x="134" y="115"/>
                  </a:cubicBezTo>
                  <a:cubicBezTo>
                    <a:pt x="50" y="182"/>
                    <a:pt x="0" y="248"/>
                    <a:pt x="17" y="265"/>
                  </a:cubicBezTo>
                  <a:cubicBezTo>
                    <a:pt x="21" y="269"/>
                    <a:pt x="27" y="271"/>
                    <a:pt x="35" y="271"/>
                  </a:cubicBezTo>
                  <a:cubicBezTo>
                    <a:pt x="95" y="271"/>
                    <a:pt x="273" y="180"/>
                    <a:pt x="502" y="180"/>
                  </a:cubicBezTo>
                  <a:cubicBezTo>
                    <a:pt x="518" y="180"/>
                    <a:pt x="535" y="181"/>
                    <a:pt x="551" y="182"/>
                  </a:cubicBezTo>
                  <a:cubicBezTo>
                    <a:pt x="825" y="197"/>
                    <a:pt x="1016" y="336"/>
                    <a:pt x="1073" y="336"/>
                  </a:cubicBezTo>
                  <a:cubicBezTo>
                    <a:pt x="1079" y="336"/>
                    <a:pt x="1083" y="335"/>
                    <a:pt x="1086" y="332"/>
                  </a:cubicBezTo>
                  <a:cubicBezTo>
                    <a:pt x="1103" y="315"/>
                    <a:pt x="1069" y="248"/>
                    <a:pt x="986" y="165"/>
                  </a:cubicBezTo>
                  <a:cubicBezTo>
                    <a:pt x="849" y="56"/>
                    <a:pt x="688" y="1"/>
                    <a:pt x="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6"/>
            <p:cNvSpPr/>
            <p:nvPr/>
          </p:nvSpPr>
          <p:spPr>
            <a:xfrm>
              <a:off x="1691624" y="1676640"/>
              <a:ext cx="25736" cy="81247"/>
            </a:xfrm>
            <a:custGeom>
              <a:avLst/>
              <a:gdLst/>
              <a:ahLst/>
              <a:cxnLst/>
              <a:rect l="l" t="t" r="r" b="b"/>
              <a:pathLst>
                <a:path w="803" h="2535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51"/>
                    <a:pt x="68" y="318"/>
                    <a:pt x="118" y="468"/>
                  </a:cubicBezTo>
                  <a:cubicBezTo>
                    <a:pt x="201" y="736"/>
                    <a:pt x="318" y="1120"/>
                    <a:pt x="452" y="1554"/>
                  </a:cubicBezTo>
                  <a:cubicBezTo>
                    <a:pt x="519" y="1755"/>
                    <a:pt x="586" y="1955"/>
                    <a:pt x="653" y="2156"/>
                  </a:cubicBezTo>
                  <a:cubicBezTo>
                    <a:pt x="686" y="2223"/>
                    <a:pt x="703" y="2306"/>
                    <a:pt x="686" y="2390"/>
                  </a:cubicBezTo>
                  <a:cubicBezTo>
                    <a:pt x="669" y="2440"/>
                    <a:pt x="602" y="2440"/>
                    <a:pt x="519" y="2457"/>
                  </a:cubicBezTo>
                  <a:cubicBezTo>
                    <a:pt x="369" y="2457"/>
                    <a:pt x="201" y="2473"/>
                    <a:pt x="51" y="2507"/>
                  </a:cubicBezTo>
                  <a:cubicBezTo>
                    <a:pt x="149" y="2526"/>
                    <a:pt x="241" y="2534"/>
                    <a:pt x="334" y="2534"/>
                  </a:cubicBezTo>
                  <a:cubicBezTo>
                    <a:pt x="400" y="2534"/>
                    <a:pt x="466" y="2530"/>
                    <a:pt x="536" y="2523"/>
                  </a:cubicBezTo>
                  <a:cubicBezTo>
                    <a:pt x="550" y="2526"/>
                    <a:pt x="564" y="2528"/>
                    <a:pt x="578" y="2528"/>
                  </a:cubicBezTo>
                  <a:cubicBezTo>
                    <a:pt x="651" y="2528"/>
                    <a:pt x="728" y="2493"/>
                    <a:pt x="770" y="2423"/>
                  </a:cubicBezTo>
                  <a:cubicBezTo>
                    <a:pt x="803" y="2323"/>
                    <a:pt x="786" y="2206"/>
                    <a:pt x="753" y="2122"/>
                  </a:cubicBezTo>
                  <a:cubicBezTo>
                    <a:pt x="686" y="1922"/>
                    <a:pt x="619" y="1721"/>
                    <a:pt x="552" y="1521"/>
                  </a:cubicBezTo>
                  <a:cubicBezTo>
                    <a:pt x="419" y="1086"/>
                    <a:pt x="285" y="719"/>
                    <a:pt x="185" y="435"/>
                  </a:cubicBezTo>
                  <a:cubicBezTo>
                    <a:pt x="151" y="284"/>
                    <a:pt x="85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6"/>
            <p:cNvSpPr/>
            <p:nvPr/>
          </p:nvSpPr>
          <p:spPr>
            <a:xfrm>
              <a:off x="1656817" y="1765034"/>
              <a:ext cx="50927" cy="27467"/>
            </a:xfrm>
            <a:custGeom>
              <a:avLst/>
              <a:gdLst/>
              <a:ahLst/>
              <a:cxnLst/>
              <a:rect l="l" t="t" r="r" b="b"/>
              <a:pathLst>
                <a:path w="1589" h="857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32" y="1"/>
                    <a:pt x="148" y="11"/>
                    <a:pt x="185" y="33"/>
                  </a:cubicBezTo>
                  <a:cubicBezTo>
                    <a:pt x="185" y="33"/>
                    <a:pt x="1" y="534"/>
                    <a:pt x="619" y="801"/>
                  </a:cubicBezTo>
                  <a:cubicBezTo>
                    <a:pt x="716" y="838"/>
                    <a:pt x="817" y="856"/>
                    <a:pt x="917" y="856"/>
                  </a:cubicBezTo>
                  <a:cubicBezTo>
                    <a:pt x="1178" y="856"/>
                    <a:pt x="1431" y="735"/>
                    <a:pt x="1588" y="517"/>
                  </a:cubicBezTo>
                  <a:cubicBezTo>
                    <a:pt x="1059" y="517"/>
                    <a:pt x="143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6"/>
            <p:cNvSpPr/>
            <p:nvPr/>
          </p:nvSpPr>
          <p:spPr>
            <a:xfrm>
              <a:off x="1606499" y="1842659"/>
              <a:ext cx="89452" cy="46697"/>
            </a:xfrm>
            <a:custGeom>
              <a:avLst/>
              <a:gdLst/>
              <a:ahLst/>
              <a:cxnLst/>
              <a:rect l="l" t="t" r="r" b="b"/>
              <a:pathLst>
                <a:path w="2791" h="1457" extrusionOk="0">
                  <a:moveTo>
                    <a:pt x="0" y="0"/>
                  </a:moveTo>
                  <a:cubicBezTo>
                    <a:pt x="0" y="0"/>
                    <a:pt x="602" y="1457"/>
                    <a:pt x="2576" y="1457"/>
                  </a:cubicBezTo>
                  <a:cubicBezTo>
                    <a:pt x="2630" y="1457"/>
                    <a:pt x="2685" y="1456"/>
                    <a:pt x="2741" y="1454"/>
                  </a:cubicBezTo>
                  <a:lnTo>
                    <a:pt x="2791" y="936"/>
                  </a:lnTo>
                  <a:cubicBezTo>
                    <a:pt x="1788" y="886"/>
                    <a:pt x="819" y="56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6"/>
            <p:cNvSpPr/>
            <p:nvPr/>
          </p:nvSpPr>
          <p:spPr>
            <a:xfrm>
              <a:off x="1345708" y="1469757"/>
              <a:ext cx="460558" cy="490205"/>
            </a:xfrm>
            <a:custGeom>
              <a:avLst/>
              <a:gdLst/>
              <a:ahLst/>
              <a:cxnLst/>
              <a:rect l="l" t="t" r="r" b="b"/>
              <a:pathLst>
                <a:path w="14370" h="15295" extrusionOk="0">
                  <a:moveTo>
                    <a:pt x="8834" y="0"/>
                  </a:moveTo>
                  <a:cubicBezTo>
                    <a:pt x="8487" y="0"/>
                    <a:pt x="8194" y="39"/>
                    <a:pt x="7954" y="39"/>
                  </a:cubicBezTo>
                  <a:cubicBezTo>
                    <a:pt x="7385" y="39"/>
                    <a:pt x="5013" y="507"/>
                    <a:pt x="3409" y="2663"/>
                  </a:cubicBezTo>
                  <a:cubicBezTo>
                    <a:pt x="2824" y="3264"/>
                    <a:pt x="1989" y="5236"/>
                    <a:pt x="1905" y="5937"/>
                  </a:cubicBezTo>
                  <a:cubicBezTo>
                    <a:pt x="1805" y="6623"/>
                    <a:pt x="1922" y="7341"/>
                    <a:pt x="1922" y="8043"/>
                  </a:cubicBezTo>
                  <a:cubicBezTo>
                    <a:pt x="1922" y="8744"/>
                    <a:pt x="1755" y="9496"/>
                    <a:pt x="1237" y="9964"/>
                  </a:cubicBezTo>
                  <a:cubicBezTo>
                    <a:pt x="902" y="10248"/>
                    <a:pt x="435" y="10432"/>
                    <a:pt x="234" y="10816"/>
                  </a:cubicBezTo>
                  <a:cubicBezTo>
                    <a:pt x="0" y="11284"/>
                    <a:pt x="268" y="11886"/>
                    <a:pt x="685" y="12170"/>
                  </a:cubicBezTo>
                  <a:cubicBezTo>
                    <a:pt x="1045" y="12405"/>
                    <a:pt x="1484" y="12480"/>
                    <a:pt x="1918" y="12480"/>
                  </a:cubicBezTo>
                  <a:cubicBezTo>
                    <a:pt x="2009" y="12480"/>
                    <a:pt x="2099" y="12476"/>
                    <a:pt x="2189" y="12470"/>
                  </a:cubicBezTo>
                  <a:lnTo>
                    <a:pt x="2189" y="12470"/>
                  </a:lnTo>
                  <a:cubicBezTo>
                    <a:pt x="2106" y="13557"/>
                    <a:pt x="2841" y="14526"/>
                    <a:pt x="3910" y="14726"/>
                  </a:cubicBezTo>
                  <a:cubicBezTo>
                    <a:pt x="4008" y="14741"/>
                    <a:pt x="4106" y="14749"/>
                    <a:pt x="4204" y="14749"/>
                  </a:cubicBezTo>
                  <a:cubicBezTo>
                    <a:pt x="4637" y="14749"/>
                    <a:pt x="5059" y="14601"/>
                    <a:pt x="5414" y="14342"/>
                  </a:cubicBezTo>
                  <a:cubicBezTo>
                    <a:pt x="5765" y="14676"/>
                    <a:pt x="6132" y="15010"/>
                    <a:pt x="6533" y="15294"/>
                  </a:cubicBezTo>
                  <a:cubicBezTo>
                    <a:pt x="6617" y="12237"/>
                    <a:pt x="6550" y="9179"/>
                    <a:pt x="6333" y="6121"/>
                  </a:cubicBezTo>
                  <a:cubicBezTo>
                    <a:pt x="7736" y="5887"/>
                    <a:pt x="10259" y="5119"/>
                    <a:pt x="10694" y="2880"/>
                  </a:cubicBezTo>
                  <a:cubicBezTo>
                    <a:pt x="11245" y="4150"/>
                    <a:pt x="12097" y="4851"/>
                    <a:pt x="13233" y="5820"/>
                  </a:cubicBezTo>
                  <a:cubicBezTo>
                    <a:pt x="13233" y="5820"/>
                    <a:pt x="14370" y="3916"/>
                    <a:pt x="12281" y="1760"/>
                  </a:cubicBezTo>
                  <a:cubicBezTo>
                    <a:pt x="10817" y="226"/>
                    <a:pt x="9670" y="0"/>
                    <a:pt x="88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6"/>
            <p:cNvSpPr/>
            <p:nvPr/>
          </p:nvSpPr>
          <p:spPr>
            <a:xfrm>
              <a:off x="1553488" y="1557766"/>
              <a:ext cx="134963" cy="88298"/>
            </a:xfrm>
            <a:custGeom>
              <a:avLst/>
              <a:gdLst/>
              <a:ahLst/>
              <a:cxnLst/>
              <a:rect l="l" t="t" r="r" b="b"/>
              <a:pathLst>
                <a:path w="4211" h="2755" extrusionOk="0">
                  <a:moveTo>
                    <a:pt x="4110" y="0"/>
                  </a:moveTo>
                  <a:cubicBezTo>
                    <a:pt x="4077" y="0"/>
                    <a:pt x="4127" y="334"/>
                    <a:pt x="4027" y="836"/>
                  </a:cubicBezTo>
                  <a:cubicBezTo>
                    <a:pt x="3977" y="1136"/>
                    <a:pt x="3860" y="1404"/>
                    <a:pt x="3693" y="1671"/>
                  </a:cubicBezTo>
                  <a:cubicBezTo>
                    <a:pt x="3492" y="1972"/>
                    <a:pt x="3191" y="2206"/>
                    <a:pt x="2857" y="2339"/>
                  </a:cubicBezTo>
                  <a:cubicBezTo>
                    <a:pt x="2364" y="2546"/>
                    <a:pt x="1854" y="2587"/>
                    <a:pt x="1416" y="2587"/>
                  </a:cubicBezTo>
                  <a:cubicBezTo>
                    <a:pt x="1216" y="2587"/>
                    <a:pt x="1031" y="2578"/>
                    <a:pt x="869" y="2573"/>
                  </a:cubicBezTo>
                  <a:cubicBezTo>
                    <a:pt x="727" y="2557"/>
                    <a:pt x="585" y="2548"/>
                    <a:pt x="441" y="2548"/>
                  </a:cubicBezTo>
                  <a:cubicBezTo>
                    <a:pt x="297" y="2548"/>
                    <a:pt x="151" y="2557"/>
                    <a:pt x="0" y="2573"/>
                  </a:cubicBezTo>
                  <a:lnTo>
                    <a:pt x="17" y="2573"/>
                  </a:lnTo>
                  <a:cubicBezTo>
                    <a:pt x="284" y="2640"/>
                    <a:pt x="568" y="2690"/>
                    <a:pt x="852" y="2707"/>
                  </a:cubicBezTo>
                  <a:cubicBezTo>
                    <a:pt x="1068" y="2728"/>
                    <a:pt x="1329" y="2754"/>
                    <a:pt x="1617" y="2754"/>
                  </a:cubicBezTo>
                  <a:cubicBezTo>
                    <a:pt x="2023" y="2754"/>
                    <a:pt x="2482" y="2702"/>
                    <a:pt x="2941" y="2506"/>
                  </a:cubicBezTo>
                  <a:cubicBezTo>
                    <a:pt x="3308" y="2356"/>
                    <a:pt x="3626" y="2089"/>
                    <a:pt x="3843" y="1755"/>
                  </a:cubicBezTo>
                  <a:cubicBezTo>
                    <a:pt x="4010" y="1487"/>
                    <a:pt x="4110" y="1170"/>
                    <a:pt x="4161" y="852"/>
                  </a:cubicBezTo>
                  <a:cubicBezTo>
                    <a:pt x="4211" y="568"/>
                    <a:pt x="4194" y="267"/>
                    <a:pt x="41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6"/>
            <p:cNvSpPr/>
            <p:nvPr/>
          </p:nvSpPr>
          <p:spPr>
            <a:xfrm>
              <a:off x="1378367" y="1563631"/>
              <a:ext cx="93746" cy="242843"/>
            </a:xfrm>
            <a:custGeom>
              <a:avLst/>
              <a:gdLst/>
              <a:ahLst/>
              <a:cxnLst/>
              <a:rect l="l" t="t" r="r" b="b"/>
              <a:pathLst>
                <a:path w="2925" h="7577" extrusionOk="0">
                  <a:moveTo>
                    <a:pt x="2908" y="1"/>
                  </a:moveTo>
                  <a:lnTo>
                    <a:pt x="2908" y="1"/>
                  </a:lnTo>
                  <a:cubicBezTo>
                    <a:pt x="2807" y="68"/>
                    <a:pt x="2707" y="135"/>
                    <a:pt x="2607" y="218"/>
                  </a:cubicBezTo>
                  <a:cubicBezTo>
                    <a:pt x="2440" y="369"/>
                    <a:pt x="2173" y="586"/>
                    <a:pt x="1872" y="870"/>
                  </a:cubicBezTo>
                  <a:cubicBezTo>
                    <a:pt x="1521" y="1204"/>
                    <a:pt x="1203" y="1572"/>
                    <a:pt x="919" y="1989"/>
                  </a:cubicBezTo>
                  <a:cubicBezTo>
                    <a:pt x="585" y="2490"/>
                    <a:pt x="368" y="3075"/>
                    <a:pt x="301" y="3677"/>
                  </a:cubicBezTo>
                  <a:cubicBezTo>
                    <a:pt x="268" y="3994"/>
                    <a:pt x="284" y="4312"/>
                    <a:pt x="351" y="4629"/>
                  </a:cubicBezTo>
                  <a:cubicBezTo>
                    <a:pt x="435" y="4897"/>
                    <a:pt x="535" y="5181"/>
                    <a:pt x="652" y="5448"/>
                  </a:cubicBezTo>
                  <a:cubicBezTo>
                    <a:pt x="869" y="5932"/>
                    <a:pt x="1003" y="6417"/>
                    <a:pt x="919" y="6801"/>
                  </a:cubicBezTo>
                  <a:cubicBezTo>
                    <a:pt x="853" y="7102"/>
                    <a:pt x="635" y="7369"/>
                    <a:pt x="351" y="7486"/>
                  </a:cubicBezTo>
                  <a:cubicBezTo>
                    <a:pt x="234" y="7520"/>
                    <a:pt x="117" y="7536"/>
                    <a:pt x="0" y="7536"/>
                  </a:cubicBezTo>
                  <a:cubicBezTo>
                    <a:pt x="0" y="7536"/>
                    <a:pt x="34" y="7553"/>
                    <a:pt x="84" y="7570"/>
                  </a:cubicBezTo>
                  <a:cubicBezTo>
                    <a:pt x="113" y="7575"/>
                    <a:pt x="141" y="7577"/>
                    <a:pt x="169" y="7577"/>
                  </a:cubicBezTo>
                  <a:cubicBezTo>
                    <a:pt x="235" y="7577"/>
                    <a:pt x="297" y="7565"/>
                    <a:pt x="368" y="7553"/>
                  </a:cubicBezTo>
                  <a:cubicBezTo>
                    <a:pt x="702" y="7453"/>
                    <a:pt x="953" y="7169"/>
                    <a:pt x="1036" y="6835"/>
                  </a:cubicBezTo>
                  <a:cubicBezTo>
                    <a:pt x="1153" y="6400"/>
                    <a:pt x="1020" y="5882"/>
                    <a:pt x="819" y="5381"/>
                  </a:cubicBezTo>
                  <a:cubicBezTo>
                    <a:pt x="702" y="5114"/>
                    <a:pt x="602" y="4846"/>
                    <a:pt x="535" y="4579"/>
                  </a:cubicBezTo>
                  <a:cubicBezTo>
                    <a:pt x="468" y="4295"/>
                    <a:pt x="452" y="3994"/>
                    <a:pt x="485" y="3694"/>
                  </a:cubicBezTo>
                  <a:cubicBezTo>
                    <a:pt x="552" y="3125"/>
                    <a:pt x="752" y="2557"/>
                    <a:pt x="1070" y="2073"/>
                  </a:cubicBezTo>
                  <a:cubicBezTo>
                    <a:pt x="1337" y="1672"/>
                    <a:pt x="1638" y="1304"/>
                    <a:pt x="1972" y="953"/>
                  </a:cubicBezTo>
                  <a:cubicBezTo>
                    <a:pt x="2540" y="369"/>
                    <a:pt x="2924" y="34"/>
                    <a:pt x="29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6"/>
            <p:cNvSpPr/>
            <p:nvPr/>
          </p:nvSpPr>
          <p:spPr>
            <a:xfrm>
              <a:off x="1572750" y="4596234"/>
              <a:ext cx="324026" cy="74420"/>
            </a:xfrm>
            <a:custGeom>
              <a:avLst/>
              <a:gdLst/>
              <a:ahLst/>
              <a:cxnLst/>
              <a:rect l="l" t="t" r="r" b="b"/>
              <a:pathLst>
                <a:path w="10110" h="2322" extrusionOk="0">
                  <a:moveTo>
                    <a:pt x="17" y="0"/>
                  </a:moveTo>
                  <a:lnTo>
                    <a:pt x="1" y="2139"/>
                  </a:lnTo>
                  <a:lnTo>
                    <a:pt x="335" y="2156"/>
                  </a:lnTo>
                  <a:cubicBezTo>
                    <a:pt x="1285" y="2208"/>
                    <a:pt x="4091" y="2321"/>
                    <a:pt x="6280" y="2321"/>
                  </a:cubicBezTo>
                  <a:cubicBezTo>
                    <a:pt x="7555" y="2321"/>
                    <a:pt x="8621" y="2283"/>
                    <a:pt x="8990" y="2172"/>
                  </a:cubicBezTo>
                  <a:cubicBezTo>
                    <a:pt x="10109" y="1838"/>
                    <a:pt x="5481" y="786"/>
                    <a:pt x="5481" y="786"/>
                  </a:cubicBezTo>
                  <a:lnTo>
                    <a:pt x="5481" y="10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6"/>
            <p:cNvSpPr/>
            <p:nvPr/>
          </p:nvSpPr>
          <p:spPr>
            <a:xfrm>
              <a:off x="1572750" y="4615368"/>
              <a:ext cx="63235" cy="49966"/>
            </a:xfrm>
            <a:custGeom>
              <a:avLst/>
              <a:gdLst/>
              <a:ahLst/>
              <a:cxnLst/>
              <a:rect l="l" t="t" r="r" b="b"/>
              <a:pathLst>
                <a:path w="1973" h="1559" extrusionOk="0">
                  <a:moveTo>
                    <a:pt x="129" y="0"/>
                  </a:moveTo>
                  <a:cubicBezTo>
                    <a:pt x="87" y="0"/>
                    <a:pt x="44" y="2"/>
                    <a:pt x="1" y="5"/>
                  </a:cubicBezTo>
                  <a:lnTo>
                    <a:pt x="1" y="1525"/>
                  </a:lnTo>
                  <a:lnTo>
                    <a:pt x="1972" y="1559"/>
                  </a:lnTo>
                  <a:cubicBezTo>
                    <a:pt x="1889" y="1108"/>
                    <a:pt x="1638" y="690"/>
                    <a:pt x="1271" y="406"/>
                  </a:cubicBezTo>
                  <a:cubicBezTo>
                    <a:pt x="952" y="148"/>
                    <a:pt x="55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6"/>
            <p:cNvSpPr/>
            <p:nvPr/>
          </p:nvSpPr>
          <p:spPr>
            <a:xfrm>
              <a:off x="1572205" y="4640688"/>
              <a:ext cx="300469" cy="29871"/>
            </a:xfrm>
            <a:custGeom>
              <a:avLst/>
              <a:gdLst/>
              <a:ahLst/>
              <a:cxnLst/>
              <a:rect l="l" t="t" r="r" b="b"/>
              <a:pathLst>
                <a:path w="9375" h="932" extrusionOk="0">
                  <a:moveTo>
                    <a:pt x="7754" y="0"/>
                  </a:moveTo>
                  <a:cubicBezTo>
                    <a:pt x="7436" y="0"/>
                    <a:pt x="7269" y="702"/>
                    <a:pt x="7269" y="702"/>
                  </a:cubicBezTo>
                  <a:lnTo>
                    <a:pt x="18" y="618"/>
                  </a:lnTo>
                  <a:lnTo>
                    <a:pt x="1" y="752"/>
                  </a:lnTo>
                  <a:cubicBezTo>
                    <a:pt x="1379" y="869"/>
                    <a:pt x="3623" y="932"/>
                    <a:pt x="5546" y="932"/>
                  </a:cubicBezTo>
                  <a:cubicBezTo>
                    <a:pt x="7470" y="932"/>
                    <a:pt x="9074" y="869"/>
                    <a:pt x="9174" y="735"/>
                  </a:cubicBezTo>
                  <a:cubicBezTo>
                    <a:pt x="9374" y="468"/>
                    <a:pt x="7754" y="0"/>
                    <a:pt x="7754" y="0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6"/>
            <p:cNvSpPr/>
            <p:nvPr/>
          </p:nvSpPr>
          <p:spPr>
            <a:xfrm>
              <a:off x="1571693" y="4659181"/>
              <a:ext cx="296174" cy="4551"/>
            </a:xfrm>
            <a:custGeom>
              <a:avLst/>
              <a:gdLst/>
              <a:ahLst/>
              <a:cxnLst/>
              <a:rect l="l" t="t" r="r" b="b"/>
              <a:pathLst>
                <a:path w="9241" h="142" extrusionOk="0">
                  <a:moveTo>
                    <a:pt x="55" y="0"/>
                  </a:moveTo>
                  <a:cubicBezTo>
                    <a:pt x="37" y="0"/>
                    <a:pt x="23" y="8"/>
                    <a:pt x="0" y="8"/>
                  </a:cubicBezTo>
                  <a:lnTo>
                    <a:pt x="84" y="8"/>
                  </a:lnTo>
                  <a:cubicBezTo>
                    <a:pt x="73" y="2"/>
                    <a:pt x="63" y="0"/>
                    <a:pt x="55" y="0"/>
                  </a:cubicBezTo>
                  <a:close/>
                  <a:moveTo>
                    <a:pt x="84" y="8"/>
                  </a:moveTo>
                  <a:lnTo>
                    <a:pt x="351" y="25"/>
                  </a:lnTo>
                  <a:cubicBezTo>
                    <a:pt x="618" y="41"/>
                    <a:pt x="953" y="58"/>
                    <a:pt x="1354" y="75"/>
                  </a:cubicBezTo>
                  <a:cubicBezTo>
                    <a:pt x="2189" y="108"/>
                    <a:pt x="3342" y="142"/>
                    <a:pt x="4612" y="142"/>
                  </a:cubicBezTo>
                  <a:cubicBezTo>
                    <a:pt x="5882" y="142"/>
                    <a:pt x="7051" y="108"/>
                    <a:pt x="7887" y="91"/>
                  </a:cubicBezTo>
                  <a:lnTo>
                    <a:pt x="8872" y="41"/>
                  </a:lnTo>
                  <a:lnTo>
                    <a:pt x="9140" y="41"/>
                  </a:lnTo>
                  <a:cubicBezTo>
                    <a:pt x="9173" y="41"/>
                    <a:pt x="9207" y="25"/>
                    <a:pt x="9240" y="25"/>
                  </a:cubicBezTo>
                  <a:lnTo>
                    <a:pt x="8872" y="25"/>
                  </a:lnTo>
                  <a:cubicBezTo>
                    <a:pt x="8605" y="25"/>
                    <a:pt x="8271" y="41"/>
                    <a:pt x="7887" y="41"/>
                  </a:cubicBezTo>
                  <a:cubicBezTo>
                    <a:pt x="7051" y="58"/>
                    <a:pt x="5882" y="75"/>
                    <a:pt x="4612" y="75"/>
                  </a:cubicBezTo>
                  <a:cubicBezTo>
                    <a:pt x="3342" y="75"/>
                    <a:pt x="2189" y="41"/>
                    <a:pt x="1354" y="25"/>
                  </a:cubicBezTo>
                  <a:lnTo>
                    <a:pt x="351" y="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6"/>
            <p:cNvSpPr/>
            <p:nvPr/>
          </p:nvSpPr>
          <p:spPr>
            <a:xfrm>
              <a:off x="1804632" y="4639053"/>
              <a:ext cx="17179" cy="27371"/>
            </a:xfrm>
            <a:custGeom>
              <a:avLst/>
              <a:gdLst/>
              <a:ahLst/>
              <a:cxnLst/>
              <a:rect l="l" t="t" r="r" b="b"/>
              <a:pathLst>
                <a:path w="536" h="854" extrusionOk="0">
                  <a:moveTo>
                    <a:pt x="535" y="1"/>
                  </a:moveTo>
                  <a:cubicBezTo>
                    <a:pt x="201" y="151"/>
                    <a:pt x="0" y="485"/>
                    <a:pt x="17" y="853"/>
                  </a:cubicBezTo>
                  <a:cubicBezTo>
                    <a:pt x="67" y="686"/>
                    <a:pt x="117" y="519"/>
                    <a:pt x="201" y="385"/>
                  </a:cubicBezTo>
                  <a:cubicBezTo>
                    <a:pt x="301" y="235"/>
                    <a:pt x="418" y="118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6"/>
            <p:cNvSpPr/>
            <p:nvPr/>
          </p:nvSpPr>
          <p:spPr>
            <a:xfrm>
              <a:off x="1750019" y="4621394"/>
              <a:ext cx="10192" cy="14551"/>
            </a:xfrm>
            <a:custGeom>
              <a:avLst/>
              <a:gdLst/>
              <a:ahLst/>
              <a:cxnLst/>
              <a:rect l="l" t="t" r="r" b="b"/>
              <a:pathLst>
                <a:path w="318" h="454" extrusionOk="0">
                  <a:moveTo>
                    <a:pt x="301" y="1"/>
                  </a:moveTo>
                  <a:cubicBezTo>
                    <a:pt x="284" y="1"/>
                    <a:pt x="201" y="84"/>
                    <a:pt x="134" y="218"/>
                  </a:cubicBezTo>
                  <a:cubicBezTo>
                    <a:pt x="50" y="335"/>
                    <a:pt x="0" y="452"/>
                    <a:pt x="17" y="452"/>
                  </a:cubicBezTo>
                  <a:cubicBezTo>
                    <a:pt x="18" y="453"/>
                    <a:pt x="20" y="454"/>
                    <a:pt x="21" y="454"/>
                  </a:cubicBezTo>
                  <a:cubicBezTo>
                    <a:pt x="44" y="454"/>
                    <a:pt x="107" y="360"/>
                    <a:pt x="184" y="251"/>
                  </a:cubicBezTo>
                  <a:cubicBezTo>
                    <a:pt x="268" y="118"/>
                    <a:pt x="318" y="17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6"/>
            <p:cNvSpPr/>
            <p:nvPr/>
          </p:nvSpPr>
          <p:spPr>
            <a:xfrm>
              <a:off x="1736077" y="4618637"/>
              <a:ext cx="11282" cy="9839"/>
            </a:xfrm>
            <a:custGeom>
              <a:avLst/>
              <a:gdLst/>
              <a:ahLst/>
              <a:cxnLst/>
              <a:rect l="l" t="t" r="r" b="b"/>
              <a:pathLst>
                <a:path w="352" h="307" extrusionOk="0">
                  <a:moveTo>
                    <a:pt x="344" y="0"/>
                  </a:moveTo>
                  <a:cubicBezTo>
                    <a:pt x="317" y="0"/>
                    <a:pt x="241" y="62"/>
                    <a:pt x="151" y="137"/>
                  </a:cubicBezTo>
                  <a:cubicBezTo>
                    <a:pt x="68" y="220"/>
                    <a:pt x="1" y="287"/>
                    <a:pt x="1" y="304"/>
                  </a:cubicBezTo>
                  <a:cubicBezTo>
                    <a:pt x="3" y="306"/>
                    <a:pt x="6" y="307"/>
                    <a:pt x="10" y="307"/>
                  </a:cubicBezTo>
                  <a:cubicBezTo>
                    <a:pt x="39" y="307"/>
                    <a:pt x="114" y="260"/>
                    <a:pt x="201" y="187"/>
                  </a:cubicBezTo>
                  <a:cubicBezTo>
                    <a:pt x="285" y="103"/>
                    <a:pt x="352" y="20"/>
                    <a:pt x="352" y="3"/>
                  </a:cubicBezTo>
                  <a:cubicBezTo>
                    <a:pt x="350" y="1"/>
                    <a:pt x="347" y="0"/>
                    <a:pt x="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6"/>
            <p:cNvSpPr/>
            <p:nvPr/>
          </p:nvSpPr>
          <p:spPr>
            <a:xfrm>
              <a:off x="1727520" y="4611009"/>
              <a:ext cx="18236" cy="2372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197" y="0"/>
                  </a:moveTo>
                  <a:cubicBezTo>
                    <a:pt x="127" y="0"/>
                    <a:pt x="60" y="12"/>
                    <a:pt x="0" y="24"/>
                  </a:cubicBezTo>
                  <a:cubicBezTo>
                    <a:pt x="84" y="74"/>
                    <a:pt x="184" y="74"/>
                    <a:pt x="284" y="74"/>
                  </a:cubicBezTo>
                  <a:cubicBezTo>
                    <a:pt x="368" y="74"/>
                    <a:pt x="468" y="74"/>
                    <a:pt x="569" y="41"/>
                  </a:cubicBezTo>
                  <a:cubicBezTo>
                    <a:pt x="495" y="16"/>
                    <a:pt x="422" y="1"/>
                    <a:pt x="355" y="1"/>
                  </a:cubicBezTo>
                  <a:cubicBezTo>
                    <a:pt x="330" y="1"/>
                    <a:pt x="307" y="3"/>
                    <a:pt x="284" y="7"/>
                  </a:cubicBezTo>
                  <a:cubicBezTo>
                    <a:pt x="255" y="2"/>
                    <a:pt x="226" y="0"/>
                    <a:pt x="1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6"/>
            <p:cNvSpPr/>
            <p:nvPr/>
          </p:nvSpPr>
          <p:spPr>
            <a:xfrm>
              <a:off x="1724315" y="4600497"/>
              <a:ext cx="20897" cy="2949"/>
            </a:xfrm>
            <a:custGeom>
              <a:avLst/>
              <a:gdLst/>
              <a:ahLst/>
              <a:cxnLst/>
              <a:rect l="l" t="t" r="r" b="b"/>
              <a:pathLst>
                <a:path w="652" h="92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61"/>
                    <a:pt x="253" y="91"/>
                    <a:pt x="386" y="91"/>
                  </a:cubicBezTo>
                  <a:cubicBezTo>
                    <a:pt x="475" y="91"/>
                    <a:pt x="565" y="78"/>
                    <a:pt x="652" y="51"/>
                  </a:cubicBezTo>
                  <a:cubicBezTo>
                    <a:pt x="435" y="34"/>
                    <a:pt x="217" y="1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6"/>
            <p:cNvSpPr/>
            <p:nvPr/>
          </p:nvSpPr>
          <p:spPr>
            <a:xfrm>
              <a:off x="1756429" y="4605272"/>
              <a:ext cx="33236" cy="18845"/>
            </a:xfrm>
            <a:custGeom>
              <a:avLst/>
              <a:gdLst/>
              <a:ahLst/>
              <a:cxnLst/>
              <a:rect l="l" t="t" r="r" b="b"/>
              <a:pathLst>
                <a:path w="1037" h="588" extrusionOk="0">
                  <a:moveTo>
                    <a:pt x="678" y="57"/>
                  </a:moveTo>
                  <a:cubicBezTo>
                    <a:pt x="766" y="57"/>
                    <a:pt x="849" y="79"/>
                    <a:pt x="920" y="119"/>
                  </a:cubicBezTo>
                  <a:cubicBezTo>
                    <a:pt x="987" y="153"/>
                    <a:pt x="953" y="220"/>
                    <a:pt x="903" y="253"/>
                  </a:cubicBezTo>
                  <a:cubicBezTo>
                    <a:pt x="836" y="286"/>
                    <a:pt x="769" y="320"/>
                    <a:pt x="702" y="336"/>
                  </a:cubicBezTo>
                  <a:cubicBezTo>
                    <a:pt x="586" y="387"/>
                    <a:pt x="469" y="420"/>
                    <a:pt x="335" y="437"/>
                  </a:cubicBezTo>
                  <a:cubicBezTo>
                    <a:pt x="235" y="453"/>
                    <a:pt x="152" y="462"/>
                    <a:pt x="93" y="468"/>
                  </a:cubicBezTo>
                  <a:lnTo>
                    <a:pt x="93" y="468"/>
                  </a:lnTo>
                  <a:cubicBezTo>
                    <a:pt x="122" y="401"/>
                    <a:pt x="158" y="340"/>
                    <a:pt x="201" y="286"/>
                  </a:cubicBezTo>
                  <a:cubicBezTo>
                    <a:pt x="285" y="186"/>
                    <a:pt x="385" y="119"/>
                    <a:pt x="502" y="86"/>
                  </a:cubicBezTo>
                  <a:cubicBezTo>
                    <a:pt x="561" y="66"/>
                    <a:pt x="621" y="57"/>
                    <a:pt x="678" y="57"/>
                  </a:cubicBezTo>
                  <a:close/>
                  <a:moveTo>
                    <a:pt x="682" y="0"/>
                  </a:moveTo>
                  <a:cubicBezTo>
                    <a:pt x="406" y="0"/>
                    <a:pt x="147" y="182"/>
                    <a:pt x="55" y="472"/>
                  </a:cubicBezTo>
                  <a:lnTo>
                    <a:pt x="55" y="472"/>
                  </a:lnTo>
                  <a:cubicBezTo>
                    <a:pt x="20" y="477"/>
                    <a:pt x="1" y="480"/>
                    <a:pt x="1" y="487"/>
                  </a:cubicBezTo>
                  <a:cubicBezTo>
                    <a:pt x="17" y="489"/>
                    <a:pt x="34" y="491"/>
                    <a:pt x="51" y="493"/>
                  </a:cubicBezTo>
                  <a:lnTo>
                    <a:pt x="51" y="493"/>
                  </a:lnTo>
                  <a:cubicBezTo>
                    <a:pt x="51" y="524"/>
                    <a:pt x="51" y="556"/>
                    <a:pt x="51" y="587"/>
                  </a:cubicBezTo>
                  <a:cubicBezTo>
                    <a:pt x="60" y="555"/>
                    <a:pt x="70" y="525"/>
                    <a:pt x="82" y="496"/>
                  </a:cubicBezTo>
                  <a:lnTo>
                    <a:pt x="82" y="496"/>
                  </a:lnTo>
                  <a:cubicBezTo>
                    <a:pt x="113" y="498"/>
                    <a:pt x="145" y="499"/>
                    <a:pt x="176" y="499"/>
                  </a:cubicBezTo>
                  <a:cubicBezTo>
                    <a:pt x="235" y="499"/>
                    <a:pt x="293" y="495"/>
                    <a:pt x="352" y="487"/>
                  </a:cubicBezTo>
                  <a:cubicBezTo>
                    <a:pt x="469" y="470"/>
                    <a:pt x="602" y="437"/>
                    <a:pt x="719" y="403"/>
                  </a:cubicBezTo>
                  <a:cubicBezTo>
                    <a:pt x="786" y="387"/>
                    <a:pt x="870" y="353"/>
                    <a:pt x="936" y="320"/>
                  </a:cubicBezTo>
                  <a:cubicBezTo>
                    <a:pt x="970" y="286"/>
                    <a:pt x="1003" y="253"/>
                    <a:pt x="1020" y="203"/>
                  </a:cubicBezTo>
                  <a:cubicBezTo>
                    <a:pt x="1037" y="153"/>
                    <a:pt x="1003" y="103"/>
                    <a:pt x="970" y="69"/>
                  </a:cubicBezTo>
                  <a:cubicBezTo>
                    <a:pt x="876" y="22"/>
                    <a:pt x="778" y="0"/>
                    <a:pt x="6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6"/>
            <p:cNvSpPr/>
            <p:nvPr/>
          </p:nvSpPr>
          <p:spPr>
            <a:xfrm>
              <a:off x="1744122" y="4599439"/>
              <a:ext cx="17179" cy="21986"/>
            </a:xfrm>
            <a:custGeom>
              <a:avLst/>
              <a:gdLst/>
              <a:ahLst/>
              <a:cxnLst/>
              <a:rect l="l" t="t" r="r" b="b"/>
              <a:pathLst>
                <a:path w="536" h="686" extrusionOk="0">
                  <a:moveTo>
                    <a:pt x="134" y="1"/>
                  </a:moveTo>
                  <a:cubicBezTo>
                    <a:pt x="51" y="17"/>
                    <a:pt x="0" y="101"/>
                    <a:pt x="17" y="168"/>
                  </a:cubicBezTo>
                  <a:cubicBezTo>
                    <a:pt x="34" y="218"/>
                    <a:pt x="51" y="285"/>
                    <a:pt x="84" y="318"/>
                  </a:cubicBezTo>
                  <a:cubicBezTo>
                    <a:pt x="117" y="402"/>
                    <a:pt x="184" y="468"/>
                    <a:pt x="251" y="535"/>
                  </a:cubicBezTo>
                  <a:cubicBezTo>
                    <a:pt x="301" y="602"/>
                    <a:pt x="368" y="652"/>
                    <a:pt x="435" y="686"/>
                  </a:cubicBezTo>
                  <a:cubicBezTo>
                    <a:pt x="452" y="669"/>
                    <a:pt x="368" y="619"/>
                    <a:pt x="284" y="502"/>
                  </a:cubicBezTo>
                  <a:cubicBezTo>
                    <a:pt x="218" y="435"/>
                    <a:pt x="167" y="368"/>
                    <a:pt x="134" y="301"/>
                  </a:cubicBezTo>
                  <a:cubicBezTo>
                    <a:pt x="84" y="218"/>
                    <a:pt x="51" y="84"/>
                    <a:pt x="134" y="67"/>
                  </a:cubicBezTo>
                  <a:cubicBezTo>
                    <a:pt x="234" y="67"/>
                    <a:pt x="318" y="151"/>
                    <a:pt x="368" y="218"/>
                  </a:cubicBezTo>
                  <a:cubicBezTo>
                    <a:pt x="418" y="285"/>
                    <a:pt x="452" y="368"/>
                    <a:pt x="468" y="452"/>
                  </a:cubicBezTo>
                  <a:cubicBezTo>
                    <a:pt x="468" y="518"/>
                    <a:pt x="485" y="602"/>
                    <a:pt x="468" y="686"/>
                  </a:cubicBezTo>
                  <a:cubicBezTo>
                    <a:pt x="518" y="619"/>
                    <a:pt x="535" y="518"/>
                    <a:pt x="518" y="435"/>
                  </a:cubicBezTo>
                  <a:cubicBezTo>
                    <a:pt x="502" y="351"/>
                    <a:pt x="468" y="268"/>
                    <a:pt x="418" y="184"/>
                  </a:cubicBezTo>
                  <a:cubicBezTo>
                    <a:pt x="351" y="84"/>
                    <a:pt x="251" y="17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6"/>
            <p:cNvSpPr/>
            <p:nvPr/>
          </p:nvSpPr>
          <p:spPr>
            <a:xfrm>
              <a:off x="1570090" y="4613670"/>
              <a:ext cx="62145" cy="50607"/>
            </a:xfrm>
            <a:custGeom>
              <a:avLst/>
              <a:gdLst/>
              <a:ahLst/>
              <a:cxnLst/>
              <a:rect l="l" t="t" r="r" b="b"/>
              <a:pathLst>
                <a:path w="1939" h="1579" extrusionOk="0">
                  <a:moveTo>
                    <a:pt x="318" y="0"/>
                  </a:moveTo>
                  <a:cubicBezTo>
                    <a:pt x="251" y="0"/>
                    <a:pt x="184" y="8"/>
                    <a:pt x="117" y="8"/>
                  </a:cubicBezTo>
                  <a:cubicBezTo>
                    <a:pt x="84" y="8"/>
                    <a:pt x="50" y="24"/>
                    <a:pt x="0" y="41"/>
                  </a:cubicBezTo>
                  <a:lnTo>
                    <a:pt x="17" y="41"/>
                  </a:lnTo>
                  <a:cubicBezTo>
                    <a:pt x="17" y="41"/>
                    <a:pt x="54" y="37"/>
                    <a:pt x="123" y="37"/>
                  </a:cubicBezTo>
                  <a:cubicBezTo>
                    <a:pt x="192" y="37"/>
                    <a:pt x="293" y="41"/>
                    <a:pt x="418" y="58"/>
                  </a:cubicBezTo>
                  <a:cubicBezTo>
                    <a:pt x="1069" y="125"/>
                    <a:pt x="1621" y="559"/>
                    <a:pt x="1838" y="1194"/>
                  </a:cubicBezTo>
                  <a:cubicBezTo>
                    <a:pt x="1922" y="1428"/>
                    <a:pt x="1922" y="1578"/>
                    <a:pt x="1938" y="1578"/>
                  </a:cubicBezTo>
                  <a:cubicBezTo>
                    <a:pt x="1938" y="1545"/>
                    <a:pt x="1938" y="1511"/>
                    <a:pt x="1938" y="1461"/>
                  </a:cubicBezTo>
                  <a:cubicBezTo>
                    <a:pt x="1922" y="1361"/>
                    <a:pt x="1905" y="1277"/>
                    <a:pt x="1871" y="1177"/>
                  </a:cubicBezTo>
                  <a:cubicBezTo>
                    <a:pt x="1688" y="526"/>
                    <a:pt x="1103" y="58"/>
                    <a:pt x="418" y="8"/>
                  </a:cubicBezTo>
                  <a:cubicBezTo>
                    <a:pt x="384" y="2"/>
                    <a:pt x="351" y="0"/>
                    <a:pt x="3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6"/>
            <p:cNvSpPr/>
            <p:nvPr/>
          </p:nvSpPr>
          <p:spPr>
            <a:xfrm>
              <a:off x="1654702" y="4642579"/>
              <a:ext cx="50895" cy="2756"/>
            </a:xfrm>
            <a:custGeom>
              <a:avLst/>
              <a:gdLst/>
              <a:ahLst/>
              <a:cxnLst/>
              <a:rect l="l" t="t" r="r" b="b"/>
              <a:pathLst>
                <a:path w="1588" h="86" extrusionOk="0">
                  <a:moveTo>
                    <a:pt x="84" y="1"/>
                  </a:moveTo>
                  <a:cubicBezTo>
                    <a:pt x="30" y="1"/>
                    <a:pt x="0" y="3"/>
                    <a:pt x="0" y="8"/>
                  </a:cubicBezTo>
                  <a:cubicBezTo>
                    <a:pt x="271" y="60"/>
                    <a:pt x="546" y="85"/>
                    <a:pt x="824" y="85"/>
                  </a:cubicBezTo>
                  <a:cubicBezTo>
                    <a:pt x="1077" y="85"/>
                    <a:pt x="1332" y="64"/>
                    <a:pt x="1587" y="25"/>
                  </a:cubicBezTo>
                  <a:cubicBezTo>
                    <a:pt x="1587" y="19"/>
                    <a:pt x="1547" y="17"/>
                    <a:pt x="1476" y="17"/>
                  </a:cubicBezTo>
                  <a:cubicBezTo>
                    <a:pt x="1335" y="17"/>
                    <a:pt x="1075" y="25"/>
                    <a:pt x="785" y="25"/>
                  </a:cubicBezTo>
                  <a:cubicBezTo>
                    <a:pt x="478" y="13"/>
                    <a:pt x="21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6"/>
            <p:cNvSpPr/>
            <p:nvPr/>
          </p:nvSpPr>
          <p:spPr>
            <a:xfrm>
              <a:off x="1619896" y="4642707"/>
              <a:ext cx="5897" cy="977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20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3" y="71"/>
                    <a:pt x="84" y="154"/>
                  </a:cubicBezTo>
                  <a:cubicBezTo>
                    <a:pt x="117" y="238"/>
                    <a:pt x="134" y="305"/>
                    <a:pt x="150" y="305"/>
                  </a:cubicBezTo>
                  <a:cubicBezTo>
                    <a:pt x="167" y="305"/>
                    <a:pt x="184" y="221"/>
                    <a:pt x="134" y="138"/>
                  </a:cubicBezTo>
                  <a:cubicBezTo>
                    <a:pt x="105" y="50"/>
                    <a:pt x="37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6"/>
            <p:cNvSpPr/>
            <p:nvPr/>
          </p:nvSpPr>
          <p:spPr>
            <a:xfrm>
              <a:off x="1607044" y="4626618"/>
              <a:ext cx="7500" cy="6731"/>
            </a:xfrm>
            <a:custGeom>
              <a:avLst/>
              <a:gdLst/>
              <a:ahLst/>
              <a:cxnLst/>
              <a:rect l="l" t="t" r="r" b="b"/>
              <a:pathLst>
                <a:path w="234" h="210" extrusionOk="0">
                  <a:moveTo>
                    <a:pt x="22" y="0"/>
                  </a:moveTo>
                  <a:cubicBezTo>
                    <a:pt x="19" y="0"/>
                    <a:pt x="17" y="2"/>
                    <a:pt x="17" y="5"/>
                  </a:cubicBezTo>
                  <a:cubicBezTo>
                    <a:pt x="0" y="21"/>
                    <a:pt x="33" y="71"/>
                    <a:pt x="84" y="122"/>
                  </a:cubicBezTo>
                  <a:cubicBezTo>
                    <a:pt x="139" y="177"/>
                    <a:pt x="183" y="209"/>
                    <a:pt x="206" y="209"/>
                  </a:cubicBezTo>
                  <a:cubicBezTo>
                    <a:pt x="211" y="209"/>
                    <a:pt x="214" y="208"/>
                    <a:pt x="217" y="205"/>
                  </a:cubicBezTo>
                  <a:cubicBezTo>
                    <a:pt x="234" y="188"/>
                    <a:pt x="184" y="138"/>
                    <a:pt x="134" y="88"/>
                  </a:cubicBezTo>
                  <a:cubicBezTo>
                    <a:pt x="92" y="33"/>
                    <a:pt x="39" y="0"/>
                    <a:pt x="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6"/>
            <p:cNvSpPr/>
            <p:nvPr/>
          </p:nvSpPr>
          <p:spPr>
            <a:xfrm>
              <a:off x="1588807" y="4618253"/>
              <a:ext cx="10769" cy="4391"/>
            </a:xfrm>
            <a:custGeom>
              <a:avLst/>
              <a:gdLst/>
              <a:ahLst/>
              <a:cxnLst/>
              <a:rect l="l" t="t" r="r" b="b"/>
              <a:pathLst>
                <a:path w="336" h="137" extrusionOk="0">
                  <a:moveTo>
                    <a:pt x="98" y="1"/>
                  </a:moveTo>
                  <a:cubicBezTo>
                    <a:pt x="41" y="1"/>
                    <a:pt x="1" y="20"/>
                    <a:pt x="1" y="32"/>
                  </a:cubicBezTo>
                  <a:cubicBezTo>
                    <a:pt x="1" y="48"/>
                    <a:pt x="84" y="48"/>
                    <a:pt x="168" y="82"/>
                  </a:cubicBezTo>
                  <a:cubicBezTo>
                    <a:pt x="223" y="109"/>
                    <a:pt x="277" y="136"/>
                    <a:pt x="304" y="136"/>
                  </a:cubicBezTo>
                  <a:cubicBezTo>
                    <a:pt x="311" y="136"/>
                    <a:pt x="315" y="135"/>
                    <a:pt x="318" y="132"/>
                  </a:cubicBezTo>
                  <a:cubicBezTo>
                    <a:pt x="335" y="132"/>
                    <a:pt x="285" y="48"/>
                    <a:pt x="185" y="15"/>
                  </a:cubicBezTo>
                  <a:cubicBezTo>
                    <a:pt x="154" y="5"/>
                    <a:pt x="124" y="1"/>
                    <a:pt x="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6"/>
            <p:cNvSpPr/>
            <p:nvPr/>
          </p:nvSpPr>
          <p:spPr>
            <a:xfrm>
              <a:off x="1575442" y="4615625"/>
              <a:ext cx="5897" cy="2468"/>
            </a:xfrm>
            <a:custGeom>
              <a:avLst/>
              <a:gdLst/>
              <a:ahLst/>
              <a:cxnLst/>
              <a:rect l="l" t="t" r="r" b="b"/>
              <a:pathLst>
                <a:path w="184" h="77" extrusionOk="0">
                  <a:moveTo>
                    <a:pt x="46" y="1"/>
                  </a:moveTo>
                  <a:cubicBezTo>
                    <a:pt x="29" y="1"/>
                    <a:pt x="17" y="5"/>
                    <a:pt x="17" y="13"/>
                  </a:cubicBezTo>
                  <a:cubicBezTo>
                    <a:pt x="0" y="30"/>
                    <a:pt x="34" y="47"/>
                    <a:pt x="84" y="64"/>
                  </a:cubicBezTo>
                  <a:cubicBezTo>
                    <a:pt x="109" y="72"/>
                    <a:pt x="130" y="76"/>
                    <a:pt x="144" y="76"/>
                  </a:cubicBezTo>
                  <a:cubicBezTo>
                    <a:pt x="159" y="76"/>
                    <a:pt x="167" y="72"/>
                    <a:pt x="167" y="64"/>
                  </a:cubicBezTo>
                  <a:cubicBezTo>
                    <a:pt x="184" y="47"/>
                    <a:pt x="151" y="30"/>
                    <a:pt x="100" y="13"/>
                  </a:cubicBezTo>
                  <a:cubicBezTo>
                    <a:pt x="84" y="5"/>
                    <a:pt x="63" y="1"/>
                    <a:pt x="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6"/>
            <p:cNvSpPr/>
            <p:nvPr/>
          </p:nvSpPr>
          <p:spPr>
            <a:xfrm>
              <a:off x="1380514" y="2549521"/>
              <a:ext cx="467001" cy="148488"/>
            </a:xfrm>
            <a:custGeom>
              <a:avLst/>
              <a:gdLst/>
              <a:ahLst/>
              <a:cxnLst/>
              <a:rect l="l" t="t" r="r" b="b"/>
              <a:pathLst>
                <a:path w="14571" h="4633" extrusionOk="0">
                  <a:moveTo>
                    <a:pt x="0" y="0"/>
                  </a:moveTo>
                  <a:cubicBezTo>
                    <a:pt x="0" y="0"/>
                    <a:pt x="598" y="4633"/>
                    <a:pt x="5044" y="4633"/>
                  </a:cubicBezTo>
                  <a:cubicBezTo>
                    <a:pt x="5122" y="4633"/>
                    <a:pt x="5200" y="4631"/>
                    <a:pt x="5280" y="4629"/>
                  </a:cubicBezTo>
                  <a:cubicBezTo>
                    <a:pt x="8388" y="4478"/>
                    <a:pt x="11496" y="4127"/>
                    <a:pt x="14570" y="3576"/>
                  </a:cubicBezTo>
                  <a:lnTo>
                    <a:pt x="14520" y="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6"/>
            <p:cNvSpPr/>
            <p:nvPr/>
          </p:nvSpPr>
          <p:spPr>
            <a:xfrm>
              <a:off x="1305005" y="2292480"/>
              <a:ext cx="951084" cy="383286"/>
            </a:xfrm>
            <a:custGeom>
              <a:avLst/>
              <a:gdLst/>
              <a:ahLst/>
              <a:cxnLst/>
              <a:rect l="l" t="t" r="r" b="b"/>
              <a:pathLst>
                <a:path w="29675" h="11959" extrusionOk="0">
                  <a:moveTo>
                    <a:pt x="6132" y="0"/>
                  </a:moveTo>
                  <a:lnTo>
                    <a:pt x="101" y="3108"/>
                  </a:lnTo>
                  <a:cubicBezTo>
                    <a:pt x="101" y="3108"/>
                    <a:pt x="0" y="3442"/>
                    <a:pt x="2741" y="8789"/>
                  </a:cubicBezTo>
                  <a:cubicBezTo>
                    <a:pt x="3958" y="11159"/>
                    <a:pt x="6570" y="11959"/>
                    <a:pt x="9540" y="11959"/>
                  </a:cubicBezTo>
                  <a:cubicBezTo>
                    <a:pt x="15697" y="11959"/>
                    <a:pt x="23392" y="8522"/>
                    <a:pt x="23392" y="8522"/>
                  </a:cubicBezTo>
                  <a:lnTo>
                    <a:pt x="23392" y="8505"/>
                  </a:lnTo>
                  <a:cubicBezTo>
                    <a:pt x="24679" y="8254"/>
                    <a:pt x="25932" y="7920"/>
                    <a:pt x="27185" y="7536"/>
                  </a:cubicBezTo>
                  <a:cubicBezTo>
                    <a:pt x="28889" y="6918"/>
                    <a:pt x="28839" y="6767"/>
                    <a:pt x="28722" y="6583"/>
                  </a:cubicBezTo>
                  <a:cubicBezTo>
                    <a:pt x="28680" y="6508"/>
                    <a:pt x="28581" y="6477"/>
                    <a:pt x="28445" y="6477"/>
                  </a:cubicBezTo>
                  <a:cubicBezTo>
                    <a:pt x="27855" y="6477"/>
                    <a:pt x="26568" y="7062"/>
                    <a:pt x="26175" y="7062"/>
                  </a:cubicBezTo>
                  <a:cubicBezTo>
                    <a:pt x="26061" y="7062"/>
                    <a:pt x="26022" y="7012"/>
                    <a:pt x="26099" y="6884"/>
                  </a:cubicBezTo>
                  <a:cubicBezTo>
                    <a:pt x="26517" y="6232"/>
                    <a:pt x="29675" y="5497"/>
                    <a:pt x="29357" y="4979"/>
                  </a:cubicBezTo>
                  <a:cubicBezTo>
                    <a:pt x="29285" y="4864"/>
                    <a:pt x="29141" y="4816"/>
                    <a:pt x="28950" y="4816"/>
                  </a:cubicBezTo>
                  <a:cubicBezTo>
                    <a:pt x="28035" y="4816"/>
                    <a:pt x="26056" y="5919"/>
                    <a:pt x="25849" y="6015"/>
                  </a:cubicBezTo>
                  <a:cubicBezTo>
                    <a:pt x="25813" y="6032"/>
                    <a:pt x="25780" y="6039"/>
                    <a:pt x="25748" y="6039"/>
                  </a:cubicBezTo>
                  <a:cubicBezTo>
                    <a:pt x="25555" y="6039"/>
                    <a:pt x="25447" y="5767"/>
                    <a:pt x="25648" y="5681"/>
                  </a:cubicBezTo>
                  <a:cubicBezTo>
                    <a:pt x="25982" y="5547"/>
                    <a:pt x="29458" y="4060"/>
                    <a:pt x="29057" y="3409"/>
                  </a:cubicBezTo>
                  <a:cubicBezTo>
                    <a:pt x="28994" y="3302"/>
                    <a:pt x="28897" y="3265"/>
                    <a:pt x="28792" y="3265"/>
                  </a:cubicBezTo>
                  <a:cubicBezTo>
                    <a:pt x="28533" y="3265"/>
                    <a:pt x="28221" y="3492"/>
                    <a:pt x="28221" y="3492"/>
                  </a:cubicBezTo>
                  <a:cubicBezTo>
                    <a:pt x="28221" y="3492"/>
                    <a:pt x="25597" y="4853"/>
                    <a:pt x="25006" y="4853"/>
                  </a:cubicBezTo>
                  <a:cubicBezTo>
                    <a:pt x="24949" y="4853"/>
                    <a:pt x="24911" y="4840"/>
                    <a:pt x="24896" y="4812"/>
                  </a:cubicBezTo>
                  <a:cubicBezTo>
                    <a:pt x="24712" y="4495"/>
                    <a:pt x="26534" y="3476"/>
                    <a:pt x="27169" y="3175"/>
                  </a:cubicBezTo>
                  <a:cubicBezTo>
                    <a:pt x="27787" y="2874"/>
                    <a:pt x="27904" y="2456"/>
                    <a:pt x="27536" y="2289"/>
                  </a:cubicBezTo>
                  <a:cubicBezTo>
                    <a:pt x="27522" y="2282"/>
                    <a:pt x="27500" y="2279"/>
                    <a:pt x="27473" y="2279"/>
                  </a:cubicBezTo>
                  <a:cubicBezTo>
                    <a:pt x="27062" y="2279"/>
                    <a:pt x="25291" y="3061"/>
                    <a:pt x="24696" y="3359"/>
                  </a:cubicBezTo>
                  <a:cubicBezTo>
                    <a:pt x="24303" y="3560"/>
                    <a:pt x="23478" y="3992"/>
                    <a:pt x="23049" y="3992"/>
                  </a:cubicBezTo>
                  <a:cubicBezTo>
                    <a:pt x="22803" y="3992"/>
                    <a:pt x="22687" y="3850"/>
                    <a:pt x="22858" y="3442"/>
                  </a:cubicBezTo>
                  <a:cubicBezTo>
                    <a:pt x="23342" y="2323"/>
                    <a:pt x="23292" y="1287"/>
                    <a:pt x="23075" y="1019"/>
                  </a:cubicBezTo>
                  <a:cubicBezTo>
                    <a:pt x="23010" y="932"/>
                    <a:pt x="22916" y="893"/>
                    <a:pt x="22820" y="893"/>
                  </a:cubicBezTo>
                  <a:cubicBezTo>
                    <a:pt x="22621" y="893"/>
                    <a:pt x="22412" y="1061"/>
                    <a:pt x="22423" y="1320"/>
                  </a:cubicBezTo>
                  <a:cubicBezTo>
                    <a:pt x="22390" y="1721"/>
                    <a:pt x="22306" y="2122"/>
                    <a:pt x="22173" y="2506"/>
                  </a:cubicBezTo>
                  <a:cubicBezTo>
                    <a:pt x="22072" y="2824"/>
                    <a:pt x="21905" y="3125"/>
                    <a:pt x="21705" y="3375"/>
                  </a:cubicBezTo>
                  <a:cubicBezTo>
                    <a:pt x="21471" y="3693"/>
                    <a:pt x="21270" y="3943"/>
                    <a:pt x="21087" y="4144"/>
                  </a:cubicBezTo>
                  <a:cubicBezTo>
                    <a:pt x="19478" y="4705"/>
                    <a:pt x="15248" y="6022"/>
                    <a:pt x="10943" y="6022"/>
                  </a:cubicBezTo>
                  <a:cubicBezTo>
                    <a:pt x="10375" y="6022"/>
                    <a:pt x="9805" y="5999"/>
                    <a:pt x="9240" y="5948"/>
                  </a:cubicBezTo>
                  <a:cubicBezTo>
                    <a:pt x="8355" y="5865"/>
                    <a:pt x="6132" y="0"/>
                    <a:pt x="613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9" name="Google Shape;3109;p56"/>
          <p:cNvGrpSpPr/>
          <p:nvPr/>
        </p:nvGrpSpPr>
        <p:grpSpPr>
          <a:xfrm rot="304540">
            <a:off x="2779422" y="3441172"/>
            <a:ext cx="289176" cy="224403"/>
            <a:chOff x="8171300" y="428452"/>
            <a:chExt cx="472898" cy="366973"/>
          </a:xfrm>
        </p:grpSpPr>
        <p:sp>
          <p:nvSpPr>
            <p:cNvPr id="3110" name="Google Shape;3110;p56"/>
            <p:cNvSpPr/>
            <p:nvPr/>
          </p:nvSpPr>
          <p:spPr>
            <a:xfrm>
              <a:off x="8209344" y="428452"/>
              <a:ext cx="345948" cy="366973"/>
            </a:xfrm>
            <a:custGeom>
              <a:avLst/>
              <a:gdLst/>
              <a:ahLst/>
              <a:cxnLst/>
              <a:rect l="l" t="t" r="r" b="b"/>
              <a:pathLst>
                <a:path w="10794" h="11450" extrusionOk="0">
                  <a:moveTo>
                    <a:pt x="10587" y="1"/>
                  </a:moveTo>
                  <a:cubicBezTo>
                    <a:pt x="10190" y="1"/>
                    <a:pt x="7683" y="2335"/>
                    <a:pt x="4962" y="5328"/>
                  </a:cubicBezTo>
                  <a:cubicBezTo>
                    <a:pt x="2055" y="8486"/>
                    <a:pt x="0" y="11293"/>
                    <a:pt x="184" y="11443"/>
                  </a:cubicBezTo>
                  <a:cubicBezTo>
                    <a:pt x="189" y="11447"/>
                    <a:pt x="196" y="11450"/>
                    <a:pt x="204" y="11450"/>
                  </a:cubicBezTo>
                  <a:cubicBezTo>
                    <a:pt x="499" y="11450"/>
                    <a:pt x="2788" y="8949"/>
                    <a:pt x="5581" y="5896"/>
                  </a:cubicBezTo>
                  <a:cubicBezTo>
                    <a:pt x="8455" y="2738"/>
                    <a:pt x="10794" y="182"/>
                    <a:pt x="10627" y="15"/>
                  </a:cubicBezTo>
                  <a:cubicBezTo>
                    <a:pt x="10618" y="5"/>
                    <a:pt x="10604" y="1"/>
                    <a:pt x="105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6"/>
            <p:cNvSpPr/>
            <p:nvPr/>
          </p:nvSpPr>
          <p:spPr>
            <a:xfrm>
              <a:off x="8171300" y="464316"/>
              <a:ext cx="472898" cy="288546"/>
            </a:xfrm>
            <a:custGeom>
              <a:avLst/>
              <a:gdLst/>
              <a:ahLst/>
              <a:cxnLst/>
              <a:rect l="l" t="t" r="r" b="b"/>
              <a:pathLst>
                <a:path w="14755" h="9003" extrusionOk="0">
                  <a:moveTo>
                    <a:pt x="175" y="0"/>
                  </a:moveTo>
                  <a:cubicBezTo>
                    <a:pt x="154" y="0"/>
                    <a:pt x="140" y="5"/>
                    <a:pt x="134" y="15"/>
                  </a:cubicBezTo>
                  <a:cubicBezTo>
                    <a:pt x="1" y="216"/>
                    <a:pt x="3159" y="2388"/>
                    <a:pt x="7152" y="4861"/>
                  </a:cubicBezTo>
                  <a:cubicBezTo>
                    <a:pt x="10963" y="7211"/>
                    <a:pt x="14185" y="9002"/>
                    <a:pt x="14596" y="9002"/>
                  </a:cubicBezTo>
                  <a:cubicBezTo>
                    <a:pt x="14618" y="9002"/>
                    <a:pt x="14632" y="8997"/>
                    <a:pt x="14637" y="8988"/>
                  </a:cubicBezTo>
                  <a:cubicBezTo>
                    <a:pt x="14754" y="8787"/>
                    <a:pt x="11580" y="6615"/>
                    <a:pt x="7570" y="4142"/>
                  </a:cubicBezTo>
                  <a:cubicBezTo>
                    <a:pt x="3759" y="1792"/>
                    <a:pt x="582" y="0"/>
                    <a:pt x="17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2" name="Google Shape;3112;p56"/>
          <p:cNvGrpSpPr/>
          <p:nvPr/>
        </p:nvGrpSpPr>
        <p:grpSpPr>
          <a:xfrm rot="-10520858">
            <a:off x="5298430" y="3818295"/>
            <a:ext cx="289184" cy="224409"/>
            <a:chOff x="8171300" y="428452"/>
            <a:chExt cx="472898" cy="366973"/>
          </a:xfrm>
        </p:grpSpPr>
        <p:sp>
          <p:nvSpPr>
            <p:cNvPr id="3113" name="Google Shape;3113;p56"/>
            <p:cNvSpPr/>
            <p:nvPr/>
          </p:nvSpPr>
          <p:spPr>
            <a:xfrm>
              <a:off x="8209344" y="428452"/>
              <a:ext cx="345948" cy="366973"/>
            </a:xfrm>
            <a:custGeom>
              <a:avLst/>
              <a:gdLst/>
              <a:ahLst/>
              <a:cxnLst/>
              <a:rect l="l" t="t" r="r" b="b"/>
              <a:pathLst>
                <a:path w="10794" h="11450" extrusionOk="0">
                  <a:moveTo>
                    <a:pt x="10587" y="1"/>
                  </a:moveTo>
                  <a:cubicBezTo>
                    <a:pt x="10190" y="1"/>
                    <a:pt x="7683" y="2335"/>
                    <a:pt x="4962" y="5328"/>
                  </a:cubicBezTo>
                  <a:cubicBezTo>
                    <a:pt x="2055" y="8486"/>
                    <a:pt x="0" y="11293"/>
                    <a:pt x="184" y="11443"/>
                  </a:cubicBezTo>
                  <a:cubicBezTo>
                    <a:pt x="189" y="11447"/>
                    <a:pt x="196" y="11450"/>
                    <a:pt x="204" y="11450"/>
                  </a:cubicBezTo>
                  <a:cubicBezTo>
                    <a:pt x="499" y="11450"/>
                    <a:pt x="2788" y="8949"/>
                    <a:pt x="5581" y="5896"/>
                  </a:cubicBezTo>
                  <a:cubicBezTo>
                    <a:pt x="8455" y="2738"/>
                    <a:pt x="10794" y="182"/>
                    <a:pt x="10627" y="15"/>
                  </a:cubicBezTo>
                  <a:cubicBezTo>
                    <a:pt x="10618" y="5"/>
                    <a:pt x="10604" y="1"/>
                    <a:pt x="105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6"/>
            <p:cNvSpPr/>
            <p:nvPr/>
          </p:nvSpPr>
          <p:spPr>
            <a:xfrm>
              <a:off x="8171300" y="464316"/>
              <a:ext cx="472898" cy="288546"/>
            </a:xfrm>
            <a:custGeom>
              <a:avLst/>
              <a:gdLst/>
              <a:ahLst/>
              <a:cxnLst/>
              <a:rect l="l" t="t" r="r" b="b"/>
              <a:pathLst>
                <a:path w="14755" h="9003" extrusionOk="0">
                  <a:moveTo>
                    <a:pt x="175" y="0"/>
                  </a:moveTo>
                  <a:cubicBezTo>
                    <a:pt x="154" y="0"/>
                    <a:pt x="140" y="5"/>
                    <a:pt x="134" y="15"/>
                  </a:cubicBezTo>
                  <a:cubicBezTo>
                    <a:pt x="1" y="216"/>
                    <a:pt x="3159" y="2388"/>
                    <a:pt x="7152" y="4861"/>
                  </a:cubicBezTo>
                  <a:cubicBezTo>
                    <a:pt x="10963" y="7211"/>
                    <a:pt x="14185" y="9002"/>
                    <a:pt x="14596" y="9002"/>
                  </a:cubicBezTo>
                  <a:cubicBezTo>
                    <a:pt x="14618" y="9002"/>
                    <a:pt x="14632" y="8997"/>
                    <a:pt x="14637" y="8988"/>
                  </a:cubicBezTo>
                  <a:cubicBezTo>
                    <a:pt x="14754" y="8787"/>
                    <a:pt x="11580" y="6615"/>
                    <a:pt x="7570" y="4142"/>
                  </a:cubicBezTo>
                  <a:cubicBezTo>
                    <a:pt x="3759" y="1792"/>
                    <a:pt x="582" y="0"/>
                    <a:pt x="17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5" name="Google Shape;3115;p56"/>
          <p:cNvSpPr/>
          <p:nvPr/>
        </p:nvSpPr>
        <p:spPr>
          <a:xfrm>
            <a:off x="7377843" y="3441167"/>
            <a:ext cx="775450" cy="224414"/>
          </a:xfrm>
          <a:custGeom>
            <a:avLst/>
            <a:gdLst/>
            <a:ahLst/>
            <a:cxnLst/>
            <a:rect l="l" t="t" r="r" b="b"/>
            <a:pathLst>
              <a:path w="24195" h="7002" extrusionOk="0">
                <a:moveTo>
                  <a:pt x="1" y="0"/>
                </a:moveTo>
                <a:lnTo>
                  <a:pt x="1354" y="6984"/>
                </a:lnTo>
                <a:lnTo>
                  <a:pt x="20068" y="7001"/>
                </a:lnTo>
                <a:lnTo>
                  <a:pt x="24195" y="3626"/>
                </a:lnTo>
                <a:lnTo>
                  <a:pt x="195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6" name="Google Shape;3116;p56"/>
          <p:cNvGrpSpPr/>
          <p:nvPr/>
        </p:nvGrpSpPr>
        <p:grpSpPr>
          <a:xfrm rot="10671236">
            <a:off x="6439321" y="3440530"/>
            <a:ext cx="289191" cy="224414"/>
            <a:chOff x="8171300" y="428452"/>
            <a:chExt cx="472898" cy="366973"/>
          </a:xfrm>
        </p:grpSpPr>
        <p:sp>
          <p:nvSpPr>
            <p:cNvPr id="3117" name="Google Shape;3117;p56"/>
            <p:cNvSpPr/>
            <p:nvPr/>
          </p:nvSpPr>
          <p:spPr>
            <a:xfrm>
              <a:off x="8209344" y="428452"/>
              <a:ext cx="345948" cy="366973"/>
            </a:xfrm>
            <a:custGeom>
              <a:avLst/>
              <a:gdLst/>
              <a:ahLst/>
              <a:cxnLst/>
              <a:rect l="l" t="t" r="r" b="b"/>
              <a:pathLst>
                <a:path w="10794" h="11450" extrusionOk="0">
                  <a:moveTo>
                    <a:pt x="10587" y="1"/>
                  </a:moveTo>
                  <a:cubicBezTo>
                    <a:pt x="10190" y="1"/>
                    <a:pt x="7683" y="2335"/>
                    <a:pt x="4962" y="5328"/>
                  </a:cubicBezTo>
                  <a:cubicBezTo>
                    <a:pt x="2055" y="8486"/>
                    <a:pt x="0" y="11293"/>
                    <a:pt x="184" y="11443"/>
                  </a:cubicBezTo>
                  <a:cubicBezTo>
                    <a:pt x="189" y="11447"/>
                    <a:pt x="196" y="11450"/>
                    <a:pt x="204" y="11450"/>
                  </a:cubicBezTo>
                  <a:cubicBezTo>
                    <a:pt x="499" y="11450"/>
                    <a:pt x="2788" y="8949"/>
                    <a:pt x="5581" y="5896"/>
                  </a:cubicBezTo>
                  <a:cubicBezTo>
                    <a:pt x="8455" y="2738"/>
                    <a:pt x="10794" y="182"/>
                    <a:pt x="10627" y="15"/>
                  </a:cubicBezTo>
                  <a:cubicBezTo>
                    <a:pt x="10618" y="5"/>
                    <a:pt x="10604" y="1"/>
                    <a:pt x="105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6"/>
            <p:cNvSpPr/>
            <p:nvPr/>
          </p:nvSpPr>
          <p:spPr>
            <a:xfrm>
              <a:off x="8171300" y="464316"/>
              <a:ext cx="472898" cy="288546"/>
            </a:xfrm>
            <a:custGeom>
              <a:avLst/>
              <a:gdLst/>
              <a:ahLst/>
              <a:cxnLst/>
              <a:rect l="l" t="t" r="r" b="b"/>
              <a:pathLst>
                <a:path w="14755" h="9003" extrusionOk="0">
                  <a:moveTo>
                    <a:pt x="175" y="0"/>
                  </a:moveTo>
                  <a:cubicBezTo>
                    <a:pt x="154" y="0"/>
                    <a:pt x="140" y="5"/>
                    <a:pt x="134" y="15"/>
                  </a:cubicBezTo>
                  <a:cubicBezTo>
                    <a:pt x="1" y="216"/>
                    <a:pt x="3159" y="2388"/>
                    <a:pt x="7152" y="4861"/>
                  </a:cubicBezTo>
                  <a:cubicBezTo>
                    <a:pt x="10963" y="7211"/>
                    <a:pt x="14185" y="9002"/>
                    <a:pt x="14596" y="9002"/>
                  </a:cubicBezTo>
                  <a:cubicBezTo>
                    <a:pt x="14618" y="9002"/>
                    <a:pt x="14632" y="8997"/>
                    <a:pt x="14637" y="8988"/>
                  </a:cubicBezTo>
                  <a:cubicBezTo>
                    <a:pt x="14754" y="8787"/>
                    <a:pt x="11580" y="6615"/>
                    <a:pt x="7570" y="4142"/>
                  </a:cubicBezTo>
                  <a:cubicBezTo>
                    <a:pt x="3759" y="1792"/>
                    <a:pt x="582" y="0"/>
                    <a:pt x="17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3312" name="Google Shape;3312;p59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3313" name="Google Shape;3313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59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2" name="Google Shape;3422;p59"/>
          <p:cNvSpPr txBox="1">
            <a:spLocks noGrp="1"/>
          </p:cNvSpPr>
          <p:nvPr>
            <p:ph type="subTitle" idx="1"/>
          </p:nvPr>
        </p:nvSpPr>
        <p:spPr>
          <a:xfrm>
            <a:off x="706149" y="1701504"/>
            <a:ext cx="2974091" cy="119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Krishna Nimbalkar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kgn272000@gmail.com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+91  7020390678</a:t>
            </a:r>
            <a:endParaRPr dirty="0"/>
          </a:p>
        </p:txBody>
      </p:sp>
      <p:sp>
        <p:nvSpPr>
          <p:cNvPr id="3423" name="Google Shape;3423;p59"/>
          <p:cNvSpPr/>
          <p:nvPr/>
        </p:nvSpPr>
        <p:spPr>
          <a:xfrm>
            <a:off x="1563016" y="3060992"/>
            <a:ext cx="213662" cy="204048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59"/>
          <p:cNvSpPr/>
          <p:nvPr/>
        </p:nvSpPr>
        <p:spPr>
          <a:xfrm>
            <a:off x="1128600" y="3101222"/>
            <a:ext cx="237467" cy="163888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3425;p59"/>
          <p:cNvSpPr/>
          <p:nvPr/>
        </p:nvSpPr>
        <p:spPr>
          <a:xfrm>
            <a:off x="821226" y="3027589"/>
            <a:ext cx="110424" cy="23756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6" name="Google Shape;3426;p59"/>
          <p:cNvSpPr txBox="1">
            <a:spLocks noGrp="1"/>
          </p:cNvSpPr>
          <p:nvPr>
            <p:ph type="subTitle" idx="1"/>
          </p:nvPr>
        </p:nvSpPr>
        <p:spPr>
          <a:xfrm>
            <a:off x="720000" y="4326050"/>
            <a:ext cx="30060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Please keep this slide for attribution.</a:t>
            </a:r>
            <a:endParaRPr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66</Words>
  <Application>Microsoft Office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Lilita One</vt:lpstr>
      <vt:lpstr>Arial</vt:lpstr>
      <vt:lpstr>Arial</vt:lpstr>
      <vt:lpstr>Josefin Sans</vt:lpstr>
      <vt:lpstr>Project research</vt:lpstr>
      <vt:lpstr>Python  Modules </vt:lpstr>
      <vt:lpstr>Python - OS Module</vt:lpstr>
      <vt:lpstr>Python - Sys Module</vt:lpstr>
      <vt:lpstr>Python - Random Module</vt:lpstr>
      <vt:lpstr>Python - Math Module</vt:lpstr>
      <vt:lpstr>Python – Date Module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  Modules </dc:title>
  <cp:lastModifiedBy>Krishna</cp:lastModifiedBy>
  <cp:revision>12</cp:revision>
  <dcterms:modified xsi:type="dcterms:W3CDTF">2021-01-01T15:49:52Z</dcterms:modified>
</cp:coreProperties>
</file>