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8" r:id="rId3"/>
    <p:sldId id="265" r:id="rId4"/>
    <p:sldId id="259" r:id="rId5"/>
    <p:sldId id="261" r:id="rId6"/>
    <p:sldId id="262" r:id="rId7"/>
    <p:sldId id="266" r:id="rId8"/>
    <p:sldId id="267" r:id="rId9"/>
    <p:sldId id="263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588D-7C53-4D7E-A0ED-A0F62D51CBBD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D82D7-4FD6-4DC1-B0BE-324F837B5D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029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D82D7-4FD6-4DC1-B0BE-324F837B5DB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890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 : Copie de BDD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D82D7-4FD6-4DC1-B0BE-324F837B5DB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512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D82D7-4FD6-4DC1-B0BE-324F837B5DB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5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89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636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9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13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414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13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3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9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F483E8-6E61-494F-8EC6-B4FC2C9F8052}" type="datetimeFigureOut">
              <a:rPr lang="fr-CH" smtClean="0"/>
              <a:t>10.05.2023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C26438-2B12-4CD3-B2B2-E45E91DEF2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501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B5AB3-190F-7662-7DE4-25BCC67E0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Design Pattern 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BAE8C4-5CB6-FBB4-2A2B-C30A37F44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Marzullo Loris, Dos Santos Joel,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Thibault</a:t>
            </a:r>
          </a:p>
        </p:txBody>
      </p:sp>
    </p:spTree>
    <p:extLst>
      <p:ext uri="{BB962C8B-B14F-4D97-AF65-F5344CB8AC3E}">
        <p14:creationId xmlns:p14="http://schemas.microsoft.com/office/powerpoint/2010/main" val="48087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2C8E0-3DA0-B688-71AD-3BFC1CA4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19"/>
            <a:ext cx="10515600" cy="1325563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E3890-B07C-3B71-268E-62F03D1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7"/>
            <a:ext cx="10515600" cy="4802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Stormtrooper extends Troup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static private int count = 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public Stormtrooper()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super("Stormtrooper");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(++count);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@Override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copy()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Stormtrooper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newTroup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Stormtrooper();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newTroup.setStats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this.getSpeed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this.getPrecision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this.getArmor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this.getLoyalty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newTroup.alterStats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(-5, 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newTroup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4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2C8E0-3DA0-B688-71AD-3BFC1CA4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19"/>
            <a:ext cx="10515600" cy="1325563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E3890-B07C-3B71-268E-62F03D1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7"/>
            <a:ext cx="10515600" cy="4802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Squadron implements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private final List&lt;Troup&gt;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troupList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/*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Constructeur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copy()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Squadron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Squadron();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for(Troup t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troupList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tmp.add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((Troup)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t.copy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08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72590-17AD-A8A3-D6A8-C72764F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506855"/>
            <a:ext cx="9692640" cy="1325562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09774F-2851-5AF8-3439-CB1A9733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31326"/>
            <a:ext cx="5157787" cy="42703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Programme de test: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99D4BD-1E9B-39CE-C8AC-9D0EC0F2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831326"/>
            <a:ext cx="5183188" cy="427037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Résultat: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8BEAC6-4A80-9DB1-6574-321A9B7D5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79" y="1289856"/>
            <a:ext cx="5183187" cy="556814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22%, 30%, 74%, 98%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20%, 26%, 69%, 94%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21%, 26%, 71%, 96%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32%, 30%, 43%, 95%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32%, 30%, 43%, 95%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21%, 28%, 69%, 94%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19%, 21%, 66%, 91%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16%, 25%, 70%, 94%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32%, 30%, 43%, 95%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H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 #4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H" sz="800" dirty="0">
                <a:latin typeface="Arial" panose="020B0604020202020204" pitchFamily="34" charset="0"/>
                <a:cs typeface="Arial" panose="020B0604020202020204" pitchFamily="34" charset="0"/>
              </a:rPr>
              <a:t>32%, 30%, 43%, 95%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EE86073-8D96-3D2A-87C0-07D366A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89856"/>
            <a:ext cx="4480560" cy="36646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t1 = new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t2 = (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) t1.copy();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t3 = (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Stormtrooper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) t1.copy();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d1 = new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d2 = (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) d1.copy();</a:t>
            </a:r>
          </a:p>
          <a:p>
            <a:pPr marL="0" indent="0">
              <a:spcBef>
                <a:spcPts val="0"/>
              </a:spcBef>
              <a:buNone/>
            </a:pP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s = new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(t3);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(d1);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(d2);</a:t>
            </a:r>
          </a:p>
          <a:p>
            <a:pPr>
              <a:spcBef>
                <a:spcPts val="0"/>
              </a:spcBef>
            </a:pP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s2 = (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Squadron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s.copy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(s2);</a:t>
            </a:r>
          </a:p>
        </p:txBody>
      </p:sp>
    </p:spTree>
    <p:extLst>
      <p:ext uri="{BB962C8B-B14F-4D97-AF65-F5344CB8AC3E}">
        <p14:creationId xmlns:p14="http://schemas.microsoft.com/office/powerpoint/2010/main" val="63442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1E918-ACE8-090D-6E23-9AB2EF78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DD5B-61AB-4253-6126-36E7FE30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: Objet – Créateur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Intention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Créer de nouveaux objets en copiant un objet existant, appelé prototype, plutôt que les créer à partir de zéro.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Lorsque instancier un objet est compliqué ou couteux, et que l’on dispose déjà d’une instance de l’objet avec un état similaire.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Créer de nouvelles instances sans connaître la classe spécifique de l’objet.</a:t>
            </a:r>
          </a:p>
        </p:txBody>
      </p:sp>
    </p:spTree>
    <p:extLst>
      <p:ext uri="{BB962C8B-B14F-4D97-AF65-F5344CB8AC3E}">
        <p14:creationId xmlns:p14="http://schemas.microsoft.com/office/powerpoint/2010/main" val="28007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3B537-E138-DA01-7FC4-EDD6A6DD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6906"/>
            <a:ext cx="9692640" cy="1325562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Utilisations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E0CD3-63A2-4727-3B56-E8C8B966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Lorsque les classes à instancier sont spécifiées lors de l’exécution.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Lorsqu’un système ne doit pas dépendre de la création, composition et représentations de ses produits.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Lorsqu’on veut éviter de créer une hiérarchie de classes fabriques en parallèle à une hiérarchie de classes de produits.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Lorsque les instances d’une classe ne peuvent avoir qu’un état parmi une liste d’états donnée (représentés par des prototypes à cloner).</a:t>
            </a:r>
          </a:p>
        </p:txBody>
      </p:sp>
    </p:spTree>
    <p:extLst>
      <p:ext uri="{BB962C8B-B14F-4D97-AF65-F5344CB8AC3E}">
        <p14:creationId xmlns:p14="http://schemas.microsoft.com/office/powerpoint/2010/main" val="17375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B895E-7807-EBA8-73C2-6ACAFCBC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Constituants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F6FFF-2629-D188-5E72-388D307E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19" y="2265254"/>
            <a:ext cx="3971608" cy="4351337"/>
          </a:xfrm>
        </p:spPr>
        <p:txBody>
          <a:bodyPr>
            <a:normAutofit/>
          </a:bodyPr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Déclare une interface pour pouvoir se cloner.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Prototype concret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Implémente une opération pour pouvoir se cloner.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Crée un nouvel objet en demandant au prototype de se cloner.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49E6B6C8-7D1F-5AC8-11E2-4AD8D51C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655" y="2357900"/>
            <a:ext cx="5808580" cy="2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37E2D-5984-C451-53FF-7BC55E8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Conséquences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CBAF04-557A-2825-57E9-D96A25D8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Avantages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client ne voit pas la complexité de la création d'objets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 au client de générer des objets sans connaître leur classe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Peut réduire le nombre de sous-classes</a:t>
            </a:r>
          </a:p>
          <a:p>
            <a:pPr marL="457200" lvl="1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Désavantages</a:t>
            </a:r>
          </a:p>
          <a:p>
            <a:pPr lvl="1"/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Syntaxe plus complexe qu’un simple constructeur de copie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certains cas, implémenter la copie d’un objet peut être compliqué, en particulier lorsqu’il y a beaucoup de classes.</a:t>
            </a:r>
          </a:p>
          <a:p>
            <a:pPr lvl="1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Cloner des classes qui ont des références cycliques peut être assez difficile à mettre en place.</a:t>
            </a:r>
          </a:p>
          <a:p>
            <a:pPr lvl="1"/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0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2E089-BF4C-72BB-A91A-148AE7BE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Clonable (Java)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0A9AB-663F-F047-76B4-F63A4335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La classe Object définit la méthode clone() qui renvoie une copie de l’objet, mais est protégée.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L’interface Clonable, qui n’a pas de méthodes, permet d’autoriser une classe à utiliser la méthode clone().</a:t>
            </a:r>
          </a:p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Cette classe doit implémenter la méthode clone() et gérer la copie profonde de ses champs, si nécessaire.</a:t>
            </a:r>
          </a:p>
        </p:txBody>
      </p:sp>
    </p:spTree>
    <p:extLst>
      <p:ext uri="{BB962C8B-B14F-4D97-AF65-F5344CB8AC3E}">
        <p14:creationId xmlns:p14="http://schemas.microsoft.com/office/powerpoint/2010/main" val="326545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11F26-491D-8128-FECB-0A11B9BF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Considérations d’implémentation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0692E-4DBA-B8A0-F55E-A07EE185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Décider si effectuer une copie superficielle (-&gt; si l’objet ne contient que des types primitifs ou immutables) ou une copie profonde (-&gt; si l’objet contient des références à des objets mutables).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méthode clone() de Java lève une exception de type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CloneNotSupportedException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qu’il faut traiter.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méthode clone() retourne une référence de type Object. Il faut ensuite effectuer manuellement un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vers le type approprié.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n’est pas possible d’assigner de valeurs aux champs ‘final’ dans la méthode clone(), seuls les constructeurs peuvent le faire.</a:t>
            </a:r>
            <a:endParaRPr lang="fr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1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4F3B7-956B-9FA5-DF28-8287E27A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16FCC8A6-8D8C-BA9C-33D8-D19C36A42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302" y="1325562"/>
            <a:ext cx="8041170" cy="5373132"/>
          </a:xfrm>
        </p:spPr>
      </p:pic>
    </p:spTree>
    <p:extLst>
      <p:ext uri="{BB962C8B-B14F-4D97-AF65-F5344CB8AC3E}">
        <p14:creationId xmlns:p14="http://schemas.microsoft.com/office/powerpoint/2010/main" val="223009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2C8E0-3DA0-B688-71AD-3BFC1CA4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19"/>
            <a:ext cx="10515600" cy="1325563"/>
          </a:xfrm>
        </p:spPr>
        <p:txBody>
          <a:bodyPr/>
          <a:lstStyle/>
          <a:p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E3890-B07C-3B71-268E-62F03D10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3728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copy();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abstract class Troup implements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Prototypeable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private final String name;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private int id;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private int speed, precision, armor, loyalty;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protected Troup(String name)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/*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Initialisation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attributs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/*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Méthodes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965121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870</Words>
  <Application>Microsoft Office PowerPoint</Application>
  <PresentationFormat>Grand écran</PresentationFormat>
  <Paragraphs>143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Vue</vt:lpstr>
      <vt:lpstr>Design Pattern Prototype</vt:lpstr>
      <vt:lpstr>Prototype</vt:lpstr>
      <vt:lpstr>Utilisations</vt:lpstr>
      <vt:lpstr>Constituants</vt:lpstr>
      <vt:lpstr>Conséquences</vt:lpstr>
      <vt:lpstr>Clonable (Java)</vt:lpstr>
      <vt:lpstr>Considérations d’implémentation</vt:lpstr>
      <vt:lpstr>Exemple</vt:lpstr>
      <vt:lpstr>Exemple</vt:lpstr>
      <vt:lpstr>Exemple</vt:lpstr>
      <vt:lpstr>Exemple</vt:lpstr>
      <vt:lpstr>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Prototype</dc:title>
  <dc:creator>Marzullo Loris</dc:creator>
  <cp:lastModifiedBy>Marzullo Loris</cp:lastModifiedBy>
  <cp:revision>78</cp:revision>
  <dcterms:created xsi:type="dcterms:W3CDTF">2023-04-26T13:24:28Z</dcterms:created>
  <dcterms:modified xsi:type="dcterms:W3CDTF">2023-05-10T12:45:11Z</dcterms:modified>
</cp:coreProperties>
</file>