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4e31c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b4e31c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6a92a4f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6a92a4f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b4e31c0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b4e31c0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6a92a4f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c6a92a4f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d0083c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d0083c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of </a:t>
            </a:r>
            <a:r>
              <a:rPr lang="en"/>
              <a:t>Lean Six Sigma in the Energy Service Sector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Gus Lipkin, Joseph Boyd, Brandon Ervin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statement?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“The company receives 60.000 calls/month. The established target for 2018 was to update the database with 10% of calls (add emails and phone numbers). The company achieved only 2,87% in 2018”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performance and improvement being measured?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and improvement are measured by the call duration and the number of customer email addresses and phone numbers being added to the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Benefits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project objective?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Digitize the </a:t>
            </a:r>
            <a:r>
              <a:rPr lang="en"/>
              <a:t>database, increase retention rate, standardize the collection of data, and increase the lead generation for product sales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business benefits are being realized?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simplification of customer service is </a:t>
            </a:r>
            <a:r>
              <a:rPr lang="en"/>
              <a:t>acknowledged by the use of Six Sigma as well as the use of Six Sigma in the energy industry allows for a quicker and more convenient customer service experience which increases both the amount of customers helped in a given time and the overall customer satisfaction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 - Lessons - Tools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27720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applicable, what are some of the roadblocks encountered and how were they resolved?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significant roadblocks were encountered.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6029100" y="1152475"/>
            <a:ext cx="28032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some of the specific Six Sigma tools used in the case.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Pareto Chart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Used to determine the most common call reasons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 Chart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SIPOC Map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Documents the steps of the business process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3170400" y="1152475"/>
            <a:ext cx="27720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Lessons Learned?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Lean Six Sigma (LSS) can be used to great effect, often outperforming process improvement goals when employed correctly.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team improved actualization from 2.6% to 20%, while the goal was only 10%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of Lean Six Sigma in the Energy Service Sector</a:t>
            </a:r>
            <a:endParaRPr sz="3300"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Gus Lipkin, Joseph Boyd, Brandon Ervin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413" y="0"/>
            <a:ext cx="24691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