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b4e31c0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b4e31c0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c6a92a4ff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c6a92a4ff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b4e31c0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b4e31c0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c6a92a4ff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c6a92a4ff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cd0083c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cd0083c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Case Study of Using Six Sigma to Improve the Extrusion Process in Tire Production</a:t>
            </a:r>
            <a:endParaRPr sz="3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Gus Lipkin, Joseph Boyd, Brandon Ervin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 statement?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can Six Sigma and its tools be used to improve the extrusion process “with the purpose of reducing the non-conforming (work-off) material generated”?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performance and improvement being measured?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primary performance metric was the percentage of non-conforming material being produced during the extrusion process.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and Benefits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project objective?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Objective was to minimize the inefficiency in the extrusion process during tire manufacturing using DMAIC and the Six Sigma technique.</a:t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business benefits are being realized?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benefits include a large amount of money that was saved as a result of the improvement process, a reduction in the work off material, and a significant reduction in non-conforming material genereated throughout the process.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Roadblocks - Lessons - Tools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2772000" cy="34164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applicable, what are some of the roadblocks encountered and how were they resolved?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significant Roadblocks were found to be encountered.</a:t>
            </a:r>
            <a:endParaRPr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6029100" y="1152475"/>
            <a:ext cx="2803200" cy="34164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some of the specific Six Sigma tools used in the case.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Gantt Graph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Pareto Chart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Ishikawa Diagram</a:t>
            </a:r>
            <a:endParaRPr/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3170400" y="1152475"/>
            <a:ext cx="2772000" cy="34164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Lessons Learned?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literature review is one of the best tools to use before starting a project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Helps one to avoid “reinventing the wheel”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Six Sigma can be applied in any industry where inefficiencies are present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Case Study of Using Six Sigma to Improve the Extrusion Process in Tire Production</a:t>
            </a:r>
            <a:endParaRPr sz="3400"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Gus Lipkin, Joseph Boyd, Brandon Ervin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87" y="0"/>
            <a:ext cx="2904413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