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layfair Displ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fairDispl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c740157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c740157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c740157b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c740157b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c740157ba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c740157ba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c740157ba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c740157ba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c740157ba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c740157ba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c740157ba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c740157ba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Final Project</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100"/>
              <a:t>Joseph</a:t>
            </a:r>
            <a:r>
              <a:rPr lang="en" sz="1100"/>
              <a:t> Boyd, Brandon Ervin, Gus Lipkin</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Two-Sample T-Test between beverage revenue and popcorn revenue showed a difference of -90.6 with a 95% confidence interval of (-114.6,-66.7). This resulted in a p-value of 0.000, meaning that there is no statistically significant difference between the daily averages of beverage revenue and popcorn revenue.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2</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the Best Subsets Regression tool, the most significant variables are (in order) ticket revenue, popcorn revenue, and beverage revenue. The equation for total revenue is:</a:t>
            </a:r>
            <a:endParaRPr/>
          </a:p>
          <a:p>
            <a:pPr indent="0" lvl="0" marL="0" rtl="0" algn="l">
              <a:spcBef>
                <a:spcPts val="1600"/>
              </a:spcBef>
              <a:spcAft>
                <a:spcPts val="0"/>
              </a:spcAft>
              <a:buNone/>
            </a:pPr>
            <a:r>
              <a:rPr lang="en"/>
              <a:t> total revenue ($)= beverage </a:t>
            </a:r>
            <a:r>
              <a:rPr lang="en"/>
              <a:t>revenue($) + popcorn revenue($) + ticket revenue($)</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3</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There were 13,698.63 Defects Per Million Opportunities (DPMO), according to the Process Capability Report for Total Revenue with a lower limit of $5,800. This is less than the threshold for 3 sigma (66,807), but greater than the threshold for 4 sigma (6,210). This means that this is a 3 sigma process in 2017.</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4</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process of ticket revenue in 2017 was stable from month to month, with only one point falling below the lower limit and no points going above the upper limit. This change at point 3 indicates that this was a period of possible changes in the process.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5</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According to a Two-Sample T-Test performed on the mean ticket revenue from the two ticket sales methods. This test gives a T-value of -0.39 and a P-value of 0.700. This shows that ticket sales method does have an effect on ticket revenue.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6</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the average daily total revenue was $6,550 in 2016, then the GM did achieve her goal of a statistically significant increase in the daily average for total revenue in 2017. This is shown by a One-Sample T-Test on total revenue. The T-value was 1.13 and the P-value was 0.261. This rejection of the null hypothesis suggests that the GM did achieve her goal.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