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29.07.2016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Design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Stammdaten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Erfassung aller relevanten Informationen</a:t>
            </a:r>
          </a:p>
          <a:p>
            <a:pPr lvl="1"/>
            <a:r>
              <a:rPr lang="de-DE" dirty="0"/>
              <a:t>Standort, Abteilung, Teams</a:t>
            </a:r>
          </a:p>
          <a:p>
            <a:r>
              <a:rPr lang="de-DE" dirty="0"/>
              <a:t>Budgetierungen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Beispielhaft wird lediglich auf einen Mitarbeiter eingegangen, Struktur identisch bei anderen Fällen</a:t>
            </a:r>
          </a:p>
        </p:txBody>
      </p:sp>
    </p:spTree>
    <p:extLst>
      <p:ext uri="{BB962C8B-B14F-4D97-AF65-F5344CB8AC3E}">
        <p14:creationId xmlns:p14="http://schemas.microsoft.com/office/powerpoint/2010/main" val="32255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2116183" y="248194"/>
            <a:ext cx="1815737" cy="143691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Suche</a:t>
            </a:r>
          </a:p>
        </p:txBody>
      </p:sp>
      <p:sp>
        <p:nvSpPr>
          <p:cNvPr id="6" name="Wolkenförmige Legende 5"/>
          <p:cNvSpPr/>
          <p:nvPr/>
        </p:nvSpPr>
        <p:spPr>
          <a:xfrm>
            <a:off x="8464732" y="570411"/>
            <a:ext cx="3196046" cy="26169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Mitarbeiter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Auswahl + Änderungen möglich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Neuanlage 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83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Mock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/>
              <a:t>Kennzahlen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://gdj.gdj.netdna-cdn.com/wp-content/uploads/2014/10/Corporate-Identity-PSD-Mock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Mock Up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Erste Konzeption des Designs</a:t>
            </a:r>
          </a:p>
          <a:p>
            <a:r>
              <a:rPr lang="de-DE" dirty="0"/>
              <a:t>Gezielter Verzicht auf die Darstellung von Farben</a:t>
            </a:r>
          </a:p>
          <a:p>
            <a:r>
              <a:rPr lang="de-DE" dirty="0"/>
              <a:t>Falls Farben vorhanden, sind diese derzeit nicht gezielt eingesetzt oder relevant</a:t>
            </a:r>
          </a:p>
          <a:p>
            <a:r>
              <a:rPr lang="de-DE" dirty="0"/>
              <a:t>Die „Wolken“ kennzeichnen Beschreibungen</a:t>
            </a:r>
          </a:p>
          <a:p>
            <a:r>
              <a:rPr lang="de-DE" dirty="0"/>
              <a:t>Design orientiert sich an „Material Design“</a:t>
            </a:r>
          </a:p>
          <a:p>
            <a:r>
              <a:rPr lang="de-DE" dirty="0"/>
              <a:t>Ziel:</a:t>
            </a:r>
          </a:p>
          <a:p>
            <a:pPr lvl="1"/>
            <a:r>
              <a:rPr lang="de-DE" dirty="0"/>
              <a:t>Funktionsansicht</a:t>
            </a:r>
          </a:p>
          <a:p>
            <a:pPr lvl="1"/>
            <a:r>
              <a:rPr lang="de-DE" dirty="0"/>
              <a:t>Strukturierung</a:t>
            </a:r>
          </a:p>
          <a:p>
            <a:pPr lvl="1"/>
            <a:r>
              <a:rPr lang="de-DE" dirty="0"/>
              <a:t>Möglichkeiten</a:t>
            </a:r>
          </a:p>
        </p:txBody>
      </p:sp>
    </p:spTree>
    <p:extLst>
      <p:ext uri="{BB962C8B-B14F-4D97-AF65-F5344CB8AC3E}">
        <p14:creationId xmlns:p14="http://schemas.microsoft.com/office/powerpoint/2010/main" val="424410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8947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9287691" y="1254035"/>
            <a:ext cx="2455817" cy="250806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des PAMS</a:t>
            </a:r>
          </a:p>
          <a:p>
            <a:pPr algn="ctr"/>
            <a:r>
              <a:rPr lang="de-DE" dirty="0"/>
              <a:t>+ Möglichkeit der </a:t>
            </a:r>
            <a:r>
              <a:rPr lang="de-DE" dirty="0" err="1"/>
              <a:t>Registierung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7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4578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5421086" y="352697"/>
            <a:ext cx="1998617" cy="66620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Navigations-bereich</a:t>
            </a:r>
          </a:p>
        </p:txBody>
      </p:sp>
      <p:sp>
        <p:nvSpPr>
          <p:cNvPr id="8" name="Wolkenförmige Legende 7"/>
          <p:cNvSpPr/>
          <p:nvPr/>
        </p:nvSpPr>
        <p:spPr>
          <a:xfrm>
            <a:off x="10189028" y="1158238"/>
            <a:ext cx="1863635" cy="277368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Personalisierter</a:t>
            </a:r>
          </a:p>
          <a:p>
            <a:pPr algn="ctr"/>
            <a:r>
              <a:rPr lang="de-DE" dirty="0"/>
              <a:t>Bereich</a:t>
            </a:r>
          </a:p>
          <a:p>
            <a:pPr algn="ctr"/>
            <a:r>
              <a:rPr lang="de-DE" dirty="0" err="1"/>
              <a:t>zB</a:t>
            </a:r>
            <a:r>
              <a:rPr lang="de-DE" dirty="0"/>
              <a:t> Dashboard / Zeitplan Projekte </a:t>
            </a:r>
          </a:p>
        </p:txBody>
      </p:sp>
      <p:sp>
        <p:nvSpPr>
          <p:cNvPr id="9" name="Wolkenförmige Legende 8"/>
          <p:cNvSpPr/>
          <p:nvPr/>
        </p:nvSpPr>
        <p:spPr>
          <a:xfrm>
            <a:off x="3143795" y="5312228"/>
            <a:ext cx="3087188" cy="12453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Offene Genehmigungen</a:t>
            </a:r>
          </a:p>
        </p:txBody>
      </p:sp>
    </p:spTree>
    <p:extLst>
      <p:ext uri="{BB962C8B-B14F-4D97-AF65-F5344CB8AC3E}">
        <p14:creationId xmlns:p14="http://schemas.microsoft.com/office/powerpoint/2010/main" val="238135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Wolkenförmige Legende 5"/>
          <p:cNvSpPr/>
          <p:nvPr/>
        </p:nvSpPr>
        <p:spPr>
          <a:xfrm>
            <a:off x="5120640" y="444137"/>
            <a:ext cx="3709851" cy="9666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Breadcrumbs</a:t>
            </a:r>
            <a:r>
              <a:rPr lang="de-DE" dirty="0"/>
              <a:t> zur Navigationsübersicht</a:t>
            </a:r>
          </a:p>
        </p:txBody>
      </p:sp>
      <p:sp>
        <p:nvSpPr>
          <p:cNvPr id="7" name="Wolkenförmige Legende 6"/>
          <p:cNvSpPr/>
          <p:nvPr/>
        </p:nvSpPr>
        <p:spPr>
          <a:xfrm>
            <a:off x="8042366" y="2514600"/>
            <a:ext cx="3709851" cy="9666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Basisinformationen eines Projekts</a:t>
            </a:r>
          </a:p>
        </p:txBody>
      </p:sp>
      <p:sp>
        <p:nvSpPr>
          <p:cNvPr id="8" name="Wolkenförmige Legende 7"/>
          <p:cNvSpPr/>
          <p:nvPr/>
        </p:nvSpPr>
        <p:spPr>
          <a:xfrm>
            <a:off x="2473235" y="339634"/>
            <a:ext cx="2085702" cy="6270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Kennzahlen</a:t>
            </a:r>
          </a:p>
        </p:txBody>
      </p:sp>
    </p:spTree>
    <p:extLst>
      <p:ext uri="{BB962C8B-B14F-4D97-AF65-F5344CB8AC3E}">
        <p14:creationId xmlns:p14="http://schemas.microsoft.com/office/powerpoint/2010/main" val="40239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990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1737360" y="496388"/>
            <a:ext cx="3304903" cy="9405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 + Freitextsuche</a:t>
            </a:r>
          </a:p>
        </p:txBody>
      </p:sp>
      <p:sp>
        <p:nvSpPr>
          <p:cNvPr id="6" name="Wolkenförmige Legende 5"/>
          <p:cNvSpPr/>
          <p:nvPr/>
        </p:nvSpPr>
        <p:spPr>
          <a:xfrm>
            <a:off x="8630195" y="496388"/>
            <a:ext cx="3304903" cy="9405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Übersicht der bestehenden Anträgen</a:t>
            </a:r>
          </a:p>
        </p:txBody>
      </p:sp>
    </p:spTree>
    <p:extLst>
      <p:ext uri="{BB962C8B-B14F-4D97-AF65-F5344CB8AC3E}">
        <p14:creationId xmlns:p14="http://schemas.microsoft.com/office/powerpoint/2010/main" val="343495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7184572" y="104503"/>
            <a:ext cx="2338251" cy="144997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Übersicht möglicher Stammdaten-erfassungen</a:t>
            </a:r>
          </a:p>
        </p:txBody>
      </p:sp>
    </p:spTree>
    <p:extLst>
      <p:ext uri="{BB962C8B-B14F-4D97-AF65-F5344CB8AC3E}">
        <p14:creationId xmlns:p14="http://schemas.microsoft.com/office/powerpoint/2010/main" val="73413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40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Design</vt:lpstr>
      <vt:lpstr>Agenda</vt:lpstr>
      <vt:lpstr>PowerPoint-Präsentation</vt:lpstr>
      <vt:lpstr>MockUp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Stammdaten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9</cp:revision>
  <dcterms:created xsi:type="dcterms:W3CDTF">2016-07-26T12:18:38Z</dcterms:created>
  <dcterms:modified xsi:type="dcterms:W3CDTF">2016-07-29T08:35:42Z</dcterms:modified>
</cp:coreProperties>
</file>