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3202-CE4A-435D-A1E6-DBEE01638237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4E49-EDE0-42E3-BE75-857EF0C861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76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3202-CE4A-435D-A1E6-DBEE01638237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4E49-EDE0-42E3-BE75-857EF0C861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4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3202-CE4A-435D-A1E6-DBEE01638237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4E49-EDE0-42E3-BE75-857EF0C861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56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3202-CE4A-435D-A1E6-DBEE01638237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4E49-EDE0-42E3-BE75-857EF0C861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44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3202-CE4A-435D-A1E6-DBEE01638237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4E49-EDE0-42E3-BE75-857EF0C861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62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3202-CE4A-435D-A1E6-DBEE01638237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4E49-EDE0-42E3-BE75-857EF0C861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9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3202-CE4A-435D-A1E6-DBEE01638237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4E49-EDE0-42E3-BE75-857EF0C861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57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3202-CE4A-435D-A1E6-DBEE01638237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4E49-EDE0-42E3-BE75-857EF0C861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88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3202-CE4A-435D-A1E6-DBEE01638237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4E49-EDE0-42E3-BE75-857EF0C861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33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3202-CE4A-435D-A1E6-DBEE01638237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4E49-EDE0-42E3-BE75-857EF0C861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1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3202-CE4A-435D-A1E6-DBEE01638237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4E49-EDE0-42E3-BE75-857EF0C861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97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E3202-CE4A-435D-A1E6-DBEE01638237}" type="datetimeFigureOut">
              <a:rPr lang="de-DE" smtClean="0"/>
              <a:t>23.08.2016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84E49-EDE0-42E3-BE75-857EF0C861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87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Genehmigungsstruktur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Karsten </a:t>
            </a:r>
            <a:r>
              <a:rPr lang="de-DE" dirty="0" err="1"/>
              <a:t>Amrein</a:t>
            </a:r>
            <a:r>
              <a:rPr lang="de-DE" dirty="0"/>
              <a:t>, Lukas Adler</a:t>
            </a:r>
          </a:p>
        </p:txBody>
      </p:sp>
    </p:spTree>
    <p:extLst>
      <p:ext uri="{BB962C8B-B14F-4D97-AF65-F5344CB8AC3E}">
        <p14:creationId xmlns:p14="http://schemas.microsoft.com/office/powerpoint/2010/main" val="114795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Möglichkeit 1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22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Genehmigungsstruktur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3 Genehmigungsstufen</a:t>
            </a:r>
          </a:p>
          <a:p>
            <a:pPr lvl="1"/>
            <a:r>
              <a:rPr lang="de-DE" dirty="0"/>
              <a:t>Teamleiter (5.000€)</a:t>
            </a:r>
          </a:p>
          <a:p>
            <a:pPr lvl="1"/>
            <a:r>
              <a:rPr lang="de-DE" dirty="0"/>
              <a:t>Abteilungsleiter (25.000€)</a:t>
            </a:r>
          </a:p>
          <a:p>
            <a:pPr lvl="1"/>
            <a:r>
              <a:rPr lang="de-DE" dirty="0"/>
              <a:t>Standortleiter (50.000€)</a:t>
            </a:r>
          </a:p>
          <a:p>
            <a:pPr lvl="1"/>
            <a:endParaRPr lang="de-DE" dirty="0"/>
          </a:p>
          <a:p>
            <a:r>
              <a:rPr lang="de-DE" dirty="0"/>
              <a:t>Szenario 1 (Projekt &lt;5000€)</a:t>
            </a:r>
          </a:p>
          <a:p>
            <a:pPr lvl="1"/>
            <a:r>
              <a:rPr lang="de-DE" dirty="0"/>
              <a:t>Projekt wird angelegt</a:t>
            </a:r>
          </a:p>
          <a:p>
            <a:pPr lvl="2"/>
            <a:r>
              <a:rPr lang="de-DE" dirty="0"/>
              <a:t>Genehmigungsstufen Abteilungsleiter + Standortleiter muss bei Anlage des Projekts schon gesetzt werden.</a:t>
            </a:r>
          </a:p>
          <a:p>
            <a:pPr lvl="2"/>
            <a:r>
              <a:rPr lang="de-DE" dirty="0"/>
              <a:t>Teamleiter prüft</a:t>
            </a:r>
          </a:p>
          <a:p>
            <a:pPr lvl="3"/>
            <a:r>
              <a:rPr lang="de-DE" dirty="0"/>
              <a:t>Genehmigt = Status von Projekt =&gt; Bearbeitung und Genehmigungsstufe gesetzt (1/</a:t>
            </a:r>
            <a:r>
              <a:rPr lang="de-DE" dirty="0" err="1"/>
              <a:t>true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Abgelehnt = Status von Projekt =&gt; Abgelehnt und Genehmigungsstufe bleibt gleich (0/</a:t>
            </a:r>
            <a:r>
              <a:rPr lang="de-DE" dirty="0" err="1"/>
              <a:t>false</a:t>
            </a:r>
            <a:r>
              <a:rPr lang="de-DE" dirty="0"/>
              <a:t>)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227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Genehmigungsstruktur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Szenario 2 ( 25.000€ &lt; Projekt &gt; 5.000€)</a:t>
            </a:r>
          </a:p>
          <a:p>
            <a:pPr lvl="1"/>
            <a:r>
              <a:rPr lang="de-DE" dirty="0"/>
              <a:t>Projekt wird angelegt</a:t>
            </a:r>
          </a:p>
          <a:p>
            <a:pPr lvl="2"/>
            <a:r>
              <a:rPr lang="de-DE" dirty="0"/>
              <a:t>Genehmigungsstufe Standortleiter muss bei Anlage des Projekts schon gesetzt werden.</a:t>
            </a:r>
          </a:p>
          <a:p>
            <a:pPr lvl="2"/>
            <a:r>
              <a:rPr lang="de-DE" dirty="0"/>
              <a:t>Teamleiter prüft</a:t>
            </a:r>
          </a:p>
          <a:p>
            <a:pPr lvl="3"/>
            <a:r>
              <a:rPr lang="de-DE" dirty="0"/>
              <a:t>Genehmigt Genehmigungsstufe „Teamleiter“ gesetzt (1/</a:t>
            </a:r>
            <a:r>
              <a:rPr lang="de-DE" dirty="0" err="1"/>
              <a:t>true</a:t>
            </a:r>
            <a:r>
              <a:rPr lang="de-DE" dirty="0"/>
              <a:t>) [Status bleibt offen]</a:t>
            </a:r>
          </a:p>
          <a:p>
            <a:pPr lvl="3"/>
            <a:r>
              <a:rPr lang="de-DE" dirty="0"/>
              <a:t>Abgelehnt = Status von Projekt =&gt; Abgelehnt und Genehmigungsstufe bleibt gleich (0/</a:t>
            </a:r>
            <a:r>
              <a:rPr lang="de-DE" dirty="0" err="1"/>
              <a:t>false</a:t>
            </a:r>
            <a:r>
              <a:rPr lang="de-DE" dirty="0"/>
              <a:t>)</a:t>
            </a:r>
          </a:p>
          <a:p>
            <a:pPr lvl="4"/>
            <a:r>
              <a:rPr lang="de-DE" dirty="0"/>
              <a:t>PROJEKT ABGELEHNT UND ZWAR ENDGÜLTIG</a:t>
            </a:r>
          </a:p>
          <a:p>
            <a:pPr lvl="2"/>
            <a:r>
              <a:rPr lang="de-DE" dirty="0"/>
              <a:t>Abteilungsleiter prüft</a:t>
            </a:r>
          </a:p>
          <a:p>
            <a:pPr lvl="3"/>
            <a:r>
              <a:rPr lang="de-DE" dirty="0"/>
              <a:t>Genehmigt = Status von Projekt =&gt; Bearbeitung und Genehmigungsstufe „Abteilungsleiter“ gesetzt (1/</a:t>
            </a:r>
            <a:r>
              <a:rPr lang="de-DE" dirty="0" err="1"/>
              <a:t>true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Abgelehnt = Status von Projekt =&gt; Abgelehnt und Genehmigungsstufe bleibt gleich (0/</a:t>
            </a:r>
            <a:r>
              <a:rPr lang="de-DE" dirty="0" err="1"/>
              <a:t>false</a:t>
            </a:r>
            <a:r>
              <a:rPr lang="de-DE" dirty="0"/>
              <a:t>)</a:t>
            </a:r>
          </a:p>
          <a:p>
            <a:pPr lvl="4"/>
            <a:r>
              <a:rPr lang="de-DE" dirty="0"/>
              <a:t>PROJEKT ABGELEHNT UND ZWAR ENDGÜLTIG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739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Genehmigungsstruktur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Szenario 3 (Projekt &gt; 25.000€)</a:t>
            </a:r>
          </a:p>
          <a:p>
            <a:pPr lvl="1"/>
            <a:r>
              <a:rPr lang="de-DE" dirty="0"/>
              <a:t>Projekt wird angelegt</a:t>
            </a:r>
          </a:p>
          <a:p>
            <a:pPr lvl="2"/>
            <a:r>
              <a:rPr lang="de-DE" dirty="0"/>
              <a:t>Teamleiter prüft</a:t>
            </a:r>
          </a:p>
          <a:p>
            <a:pPr lvl="3"/>
            <a:r>
              <a:rPr lang="de-DE" dirty="0"/>
              <a:t>Genehmigt Genehmigungsstufe „Teamleiter“ gesetzt (1/</a:t>
            </a:r>
            <a:r>
              <a:rPr lang="de-DE" dirty="0" err="1"/>
              <a:t>true</a:t>
            </a:r>
            <a:r>
              <a:rPr lang="de-DE" dirty="0"/>
              <a:t>) [Status bleibt offen]</a:t>
            </a:r>
          </a:p>
          <a:p>
            <a:pPr lvl="3"/>
            <a:r>
              <a:rPr lang="de-DE" dirty="0"/>
              <a:t>Abgelehnt = Status von Projekt =&gt; Abgelehnt und Genehmigungsstufe bleibt gleich (0/</a:t>
            </a:r>
            <a:r>
              <a:rPr lang="de-DE" dirty="0" err="1"/>
              <a:t>false</a:t>
            </a:r>
            <a:r>
              <a:rPr lang="de-DE" dirty="0"/>
              <a:t>)</a:t>
            </a:r>
          </a:p>
          <a:p>
            <a:pPr lvl="4"/>
            <a:r>
              <a:rPr lang="de-DE" dirty="0"/>
              <a:t>PROJEKT ABGELEHNT UND ZWAR ENDGÜLTIG</a:t>
            </a:r>
          </a:p>
          <a:p>
            <a:pPr lvl="2"/>
            <a:r>
              <a:rPr lang="de-DE" dirty="0"/>
              <a:t>Abteilungsleiter prüft</a:t>
            </a:r>
          </a:p>
          <a:p>
            <a:pPr lvl="3"/>
            <a:r>
              <a:rPr lang="de-DE" dirty="0"/>
              <a:t>Genehmigt Genehmigungsstufe „Abteilungsleiter“ gesetzt (1/</a:t>
            </a:r>
            <a:r>
              <a:rPr lang="de-DE" dirty="0" err="1"/>
              <a:t>true</a:t>
            </a:r>
            <a:r>
              <a:rPr lang="de-DE" dirty="0"/>
              <a:t>) [Status bleibt offen]</a:t>
            </a:r>
          </a:p>
          <a:p>
            <a:pPr lvl="3"/>
            <a:r>
              <a:rPr lang="de-DE" dirty="0"/>
              <a:t>Abgelehnt = Status von Projekt =&gt; Abgelehnt und Genehmigungsstufe bleibt gleich (0/</a:t>
            </a:r>
            <a:r>
              <a:rPr lang="de-DE" dirty="0" err="1"/>
              <a:t>false</a:t>
            </a:r>
            <a:r>
              <a:rPr lang="de-DE" dirty="0"/>
              <a:t>)</a:t>
            </a:r>
          </a:p>
          <a:p>
            <a:pPr lvl="4"/>
            <a:r>
              <a:rPr lang="de-DE" dirty="0"/>
              <a:t>PROJEKT ABGELEHNT UND ZWAR ENDGÜLTIG</a:t>
            </a:r>
          </a:p>
          <a:p>
            <a:pPr lvl="2"/>
            <a:r>
              <a:rPr lang="de-DE" dirty="0"/>
              <a:t>Standortleiter prüft</a:t>
            </a:r>
          </a:p>
          <a:p>
            <a:pPr lvl="3"/>
            <a:r>
              <a:rPr lang="de-DE" dirty="0"/>
              <a:t>Genehmigt = Status von Projekt =&gt; Bearbeitung und Genehmigungsstufe „Standortleiter“ gesetzt (1/</a:t>
            </a:r>
            <a:r>
              <a:rPr lang="de-DE" dirty="0" err="1"/>
              <a:t>true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Abgelehnt = Status von Projekt =&gt; Abgelehnt und Genehmigungsstufe bleibt gleich (0/</a:t>
            </a:r>
            <a:r>
              <a:rPr lang="de-DE" dirty="0" err="1"/>
              <a:t>false</a:t>
            </a:r>
            <a:r>
              <a:rPr lang="de-DE" dirty="0"/>
              <a:t>)</a:t>
            </a:r>
          </a:p>
          <a:p>
            <a:pPr lvl="4"/>
            <a:r>
              <a:rPr lang="de-DE" dirty="0"/>
              <a:t>PROJEKT ABGELEHNT UND ZWAR ENDGÜLTIG</a:t>
            </a:r>
          </a:p>
          <a:p>
            <a:pPr lvl="2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266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Möglichkeit 2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97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Genehmigungsstruktur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Lediglich 1 Person genehmigt in Abhängigkeit von dem Budget</a:t>
            </a:r>
          </a:p>
          <a:p>
            <a:endParaRPr lang="de-DE" dirty="0"/>
          </a:p>
          <a:p>
            <a:pPr lvl="1"/>
            <a:r>
              <a:rPr lang="de-DE" dirty="0"/>
              <a:t>Bis 5.000€ = Teamleiter</a:t>
            </a:r>
          </a:p>
          <a:p>
            <a:pPr lvl="1"/>
            <a:r>
              <a:rPr lang="de-DE" dirty="0"/>
              <a:t>Bis 25.000€ = Abteilungsleiter</a:t>
            </a:r>
          </a:p>
          <a:p>
            <a:pPr lvl="1"/>
            <a:r>
              <a:rPr lang="de-DE" dirty="0"/>
              <a:t>Bis …..</a:t>
            </a:r>
          </a:p>
        </p:txBody>
      </p:sp>
    </p:spTree>
    <p:extLst>
      <p:ext uri="{BB962C8B-B14F-4D97-AF65-F5344CB8AC3E}">
        <p14:creationId xmlns:p14="http://schemas.microsoft.com/office/powerpoint/2010/main" val="414780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Breitbild</PresentationFormat>
  <Paragraphs>50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Genehmigungsstruktur</vt:lpstr>
      <vt:lpstr>Möglichkeit 1</vt:lpstr>
      <vt:lpstr>Genehmigungsstruktur</vt:lpstr>
      <vt:lpstr>Genehmigungsstruktur</vt:lpstr>
      <vt:lpstr>Genehmigungsstruktur</vt:lpstr>
      <vt:lpstr>Möglichkeit 2</vt:lpstr>
      <vt:lpstr>Genehmigungsstruktur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Genehmigungsstruktur</dc:title>
  <dc:creator>Lukas Adler</dc:creator>
  <cp:lastModifiedBy>Lukas Adler</cp:lastModifiedBy>
  <cp:revision>3</cp:revision>
  <dcterms:created xsi:type="dcterms:W3CDTF">2016-08-23T10:49:03Z</dcterms:created>
  <dcterms:modified xsi:type="dcterms:W3CDTF">2016-08-23T10:58:46Z</dcterms:modified>
</cp:coreProperties>
</file>