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381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23535"/>
            <a:ext cx="9144000" cy="1326444"/>
          </a:xfrm>
        </p:spPr>
        <p:txBody>
          <a:bodyPr anchor="b"/>
          <a:lstStyle>
            <a:lvl1pPr algn="ctr">
              <a:defRPr sz="333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01132"/>
            <a:ext cx="9144000" cy="919868"/>
          </a:xfrm>
        </p:spPr>
        <p:txBody>
          <a:bodyPr/>
          <a:lstStyle>
            <a:lvl1pPr marL="0" indent="0" algn="ctr">
              <a:buNone/>
              <a:defRPr sz="1333"/>
            </a:lvl1pPr>
            <a:lvl2pPr marL="254020" indent="0" algn="ctr">
              <a:buNone/>
              <a:defRPr sz="1111"/>
            </a:lvl2pPr>
            <a:lvl3pPr marL="508041" indent="0" algn="ctr">
              <a:buNone/>
              <a:defRPr sz="1000"/>
            </a:lvl3pPr>
            <a:lvl4pPr marL="762061" indent="0" algn="ctr">
              <a:buNone/>
              <a:defRPr sz="889"/>
            </a:lvl4pPr>
            <a:lvl5pPr marL="1016081" indent="0" algn="ctr">
              <a:buNone/>
              <a:defRPr sz="889"/>
            </a:lvl5pPr>
            <a:lvl6pPr marL="1270102" indent="0" algn="ctr">
              <a:buNone/>
              <a:defRPr sz="889"/>
            </a:lvl6pPr>
            <a:lvl7pPr marL="1524122" indent="0" algn="ctr">
              <a:buNone/>
              <a:defRPr sz="889"/>
            </a:lvl7pPr>
            <a:lvl8pPr marL="1778142" indent="0" algn="ctr">
              <a:buNone/>
              <a:defRPr sz="889"/>
            </a:lvl8pPr>
            <a:lvl9pPr marL="2032163" indent="0" algn="ctr">
              <a:buNone/>
              <a:defRPr sz="889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8E5E-BA49-4FE7-9211-476C82D12635}" type="datetimeFigureOut">
              <a:rPr lang="de-DE" smtClean="0"/>
              <a:t>15.08.2016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366A-8415-4C3A-963D-26D0142C92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62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8E5E-BA49-4FE7-9211-476C82D12635}" type="datetimeFigureOut">
              <a:rPr lang="de-DE" smtClean="0"/>
              <a:t>15.08.2016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366A-8415-4C3A-963D-26D0142C92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860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02847"/>
            <a:ext cx="2628900" cy="3228799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02847"/>
            <a:ext cx="7734300" cy="3228799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8E5E-BA49-4FE7-9211-476C82D12635}" type="datetimeFigureOut">
              <a:rPr lang="de-DE" smtClean="0"/>
              <a:t>15.08.2016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366A-8415-4C3A-963D-26D0142C92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40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8E5E-BA49-4FE7-9211-476C82D12635}" type="datetimeFigureOut">
              <a:rPr lang="de-DE" smtClean="0"/>
              <a:t>15.08.2016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366A-8415-4C3A-963D-26D0142C92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98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49855"/>
            <a:ext cx="10515600" cy="1584854"/>
          </a:xfrm>
        </p:spPr>
        <p:txBody>
          <a:bodyPr anchor="b"/>
          <a:lstStyle>
            <a:lvl1pPr>
              <a:defRPr sz="333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549702"/>
            <a:ext cx="10515600" cy="833437"/>
          </a:xfrm>
        </p:spPr>
        <p:txBody>
          <a:bodyPr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254020" indent="0">
              <a:buNone/>
              <a:defRPr sz="1111">
                <a:solidFill>
                  <a:schemeClr val="tx1">
                    <a:tint val="75000"/>
                  </a:schemeClr>
                </a:solidFill>
              </a:defRPr>
            </a:lvl2pPr>
            <a:lvl3pPr marL="50804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76206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4pPr>
            <a:lvl5pPr marL="101608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5pPr>
            <a:lvl6pPr marL="127010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6pPr>
            <a:lvl7pPr marL="152412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7pPr>
            <a:lvl8pPr marL="177814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8pPr>
            <a:lvl9pPr marL="2032163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8E5E-BA49-4FE7-9211-476C82D12635}" type="datetimeFigureOut">
              <a:rPr lang="de-DE" smtClean="0"/>
              <a:t>15.08.2016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366A-8415-4C3A-963D-26D0142C92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48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14236"/>
            <a:ext cx="5181600" cy="241741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14236"/>
            <a:ext cx="5181600" cy="241741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8E5E-BA49-4FE7-9211-476C82D12635}" type="datetimeFigureOut">
              <a:rPr lang="de-DE" smtClean="0"/>
              <a:t>15.08.2016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366A-8415-4C3A-963D-26D0142C92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75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02847"/>
            <a:ext cx="10515600" cy="736424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933979"/>
            <a:ext cx="5157787" cy="457729"/>
          </a:xfrm>
        </p:spPr>
        <p:txBody>
          <a:bodyPr anchor="b"/>
          <a:lstStyle>
            <a:lvl1pPr marL="0" indent="0">
              <a:buNone/>
              <a:defRPr sz="1333" b="1"/>
            </a:lvl1pPr>
            <a:lvl2pPr marL="254020" indent="0">
              <a:buNone/>
              <a:defRPr sz="1111" b="1"/>
            </a:lvl2pPr>
            <a:lvl3pPr marL="508041" indent="0">
              <a:buNone/>
              <a:defRPr sz="1000" b="1"/>
            </a:lvl3pPr>
            <a:lvl4pPr marL="762061" indent="0">
              <a:buNone/>
              <a:defRPr sz="889" b="1"/>
            </a:lvl4pPr>
            <a:lvl5pPr marL="1016081" indent="0">
              <a:buNone/>
              <a:defRPr sz="889" b="1"/>
            </a:lvl5pPr>
            <a:lvl6pPr marL="1270102" indent="0">
              <a:buNone/>
              <a:defRPr sz="889" b="1"/>
            </a:lvl6pPr>
            <a:lvl7pPr marL="1524122" indent="0">
              <a:buNone/>
              <a:defRPr sz="889" b="1"/>
            </a:lvl7pPr>
            <a:lvl8pPr marL="1778142" indent="0">
              <a:buNone/>
              <a:defRPr sz="889" b="1"/>
            </a:lvl8pPr>
            <a:lvl9pPr marL="2032163" indent="0">
              <a:buNone/>
              <a:defRPr sz="889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91709"/>
            <a:ext cx="5157787" cy="204699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33979"/>
            <a:ext cx="5183188" cy="457729"/>
          </a:xfrm>
        </p:spPr>
        <p:txBody>
          <a:bodyPr anchor="b"/>
          <a:lstStyle>
            <a:lvl1pPr marL="0" indent="0">
              <a:buNone/>
              <a:defRPr sz="1333" b="1"/>
            </a:lvl1pPr>
            <a:lvl2pPr marL="254020" indent="0">
              <a:buNone/>
              <a:defRPr sz="1111" b="1"/>
            </a:lvl2pPr>
            <a:lvl3pPr marL="508041" indent="0">
              <a:buNone/>
              <a:defRPr sz="1000" b="1"/>
            </a:lvl3pPr>
            <a:lvl4pPr marL="762061" indent="0">
              <a:buNone/>
              <a:defRPr sz="889" b="1"/>
            </a:lvl4pPr>
            <a:lvl5pPr marL="1016081" indent="0">
              <a:buNone/>
              <a:defRPr sz="889" b="1"/>
            </a:lvl5pPr>
            <a:lvl6pPr marL="1270102" indent="0">
              <a:buNone/>
              <a:defRPr sz="889" b="1"/>
            </a:lvl6pPr>
            <a:lvl7pPr marL="1524122" indent="0">
              <a:buNone/>
              <a:defRPr sz="889" b="1"/>
            </a:lvl7pPr>
            <a:lvl8pPr marL="1778142" indent="0">
              <a:buNone/>
              <a:defRPr sz="889" b="1"/>
            </a:lvl8pPr>
            <a:lvl9pPr marL="2032163" indent="0">
              <a:buNone/>
              <a:defRPr sz="889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391709"/>
            <a:ext cx="5183188" cy="204699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8E5E-BA49-4FE7-9211-476C82D12635}" type="datetimeFigureOut">
              <a:rPr lang="de-DE" smtClean="0"/>
              <a:t>15.08.2016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366A-8415-4C3A-963D-26D0142C92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43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8E5E-BA49-4FE7-9211-476C82D12635}" type="datetimeFigureOut">
              <a:rPr lang="de-DE" smtClean="0"/>
              <a:t>15.08.2016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366A-8415-4C3A-963D-26D0142C92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74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8E5E-BA49-4FE7-9211-476C82D12635}" type="datetimeFigureOut">
              <a:rPr lang="de-DE" smtClean="0"/>
              <a:t>15.08.2016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366A-8415-4C3A-963D-26D0142C92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900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54000"/>
            <a:ext cx="3932237" cy="889000"/>
          </a:xfrm>
        </p:spPr>
        <p:txBody>
          <a:bodyPr anchor="b"/>
          <a:lstStyle>
            <a:lvl1pPr>
              <a:defRPr sz="1778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48570"/>
            <a:ext cx="6172200" cy="2707569"/>
          </a:xfrm>
        </p:spPr>
        <p:txBody>
          <a:bodyPr/>
          <a:lstStyle>
            <a:lvl1pPr>
              <a:defRPr sz="1778"/>
            </a:lvl1pPr>
            <a:lvl2pPr>
              <a:defRPr sz="1556"/>
            </a:lvl2pPr>
            <a:lvl3pPr>
              <a:defRPr sz="1333"/>
            </a:lvl3pPr>
            <a:lvl4pPr>
              <a:defRPr sz="1111"/>
            </a:lvl4pPr>
            <a:lvl5pPr>
              <a:defRPr sz="1111"/>
            </a:lvl5pPr>
            <a:lvl6pPr>
              <a:defRPr sz="1111"/>
            </a:lvl6pPr>
            <a:lvl7pPr>
              <a:defRPr sz="1111"/>
            </a:lvl7pPr>
            <a:lvl8pPr>
              <a:defRPr sz="1111"/>
            </a:lvl8pPr>
            <a:lvl9pPr>
              <a:defRPr sz="1111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143000"/>
            <a:ext cx="3932237" cy="2117549"/>
          </a:xfrm>
        </p:spPr>
        <p:txBody>
          <a:bodyPr/>
          <a:lstStyle>
            <a:lvl1pPr marL="0" indent="0">
              <a:buNone/>
              <a:defRPr sz="889"/>
            </a:lvl1pPr>
            <a:lvl2pPr marL="254020" indent="0">
              <a:buNone/>
              <a:defRPr sz="778"/>
            </a:lvl2pPr>
            <a:lvl3pPr marL="508041" indent="0">
              <a:buNone/>
              <a:defRPr sz="667"/>
            </a:lvl3pPr>
            <a:lvl4pPr marL="762061" indent="0">
              <a:buNone/>
              <a:defRPr sz="556"/>
            </a:lvl4pPr>
            <a:lvl5pPr marL="1016081" indent="0">
              <a:buNone/>
              <a:defRPr sz="556"/>
            </a:lvl5pPr>
            <a:lvl6pPr marL="1270102" indent="0">
              <a:buNone/>
              <a:defRPr sz="556"/>
            </a:lvl6pPr>
            <a:lvl7pPr marL="1524122" indent="0">
              <a:buNone/>
              <a:defRPr sz="556"/>
            </a:lvl7pPr>
            <a:lvl8pPr marL="1778142" indent="0">
              <a:buNone/>
              <a:defRPr sz="556"/>
            </a:lvl8pPr>
            <a:lvl9pPr marL="2032163" indent="0">
              <a:buNone/>
              <a:defRPr sz="556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8E5E-BA49-4FE7-9211-476C82D12635}" type="datetimeFigureOut">
              <a:rPr lang="de-DE" smtClean="0"/>
              <a:t>15.08.2016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366A-8415-4C3A-963D-26D0142C92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40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54000"/>
            <a:ext cx="3932237" cy="889000"/>
          </a:xfrm>
        </p:spPr>
        <p:txBody>
          <a:bodyPr anchor="b"/>
          <a:lstStyle>
            <a:lvl1pPr>
              <a:defRPr sz="1778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48570"/>
            <a:ext cx="6172200" cy="2707569"/>
          </a:xfrm>
        </p:spPr>
        <p:txBody>
          <a:bodyPr anchor="t"/>
          <a:lstStyle>
            <a:lvl1pPr marL="0" indent="0">
              <a:buNone/>
              <a:defRPr sz="1778"/>
            </a:lvl1pPr>
            <a:lvl2pPr marL="254020" indent="0">
              <a:buNone/>
              <a:defRPr sz="1556"/>
            </a:lvl2pPr>
            <a:lvl3pPr marL="508041" indent="0">
              <a:buNone/>
              <a:defRPr sz="1333"/>
            </a:lvl3pPr>
            <a:lvl4pPr marL="762061" indent="0">
              <a:buNone/>
              <a:defRPr sz="1111"/>
            </a:lvl4pPr>
            <a:lvl5pPr marL="1016081" indent="0">
              <a:buNone/>
              <a:defRPr sz="1111"/>
            </a:lvl5pPr>
            <a:lvl6pPr marL="1270102" indent="0">
              <a:buNone/>
              <a:defRPr sz="1111"/>
            </a:lvl6pPr>
            <a:lvl7pPr marL="1524122" indent="0">
              <a:buNone/>
              <a:defRPr sz="1111"/>
            </a:lvl7pPr>
            <a:lvl8pPr marL="1778142" indent="0">
              <a:buNone/>
              <a:defRPr sz="1111"/>
            </a:lvl8pPr>
            <a:lvl9pPr marL="2032163" indent="0">
              <a:buNone/>
              <a:defRPr sz="1111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143000"/>
            <a:ext cx="3932237" cy="2117549"/>
          </a:xfrm>
        </p:spPr>
        <p:txBody>
          <a:bodyPr/>
          <a:lstStyle>
            <a:lvl1pPr marL="0" indent="0">
              <a:buNone/>
              <a:defRPr sz="889"/>
            </a:lvl1pPr>
            <a:lvl2pPr marL="254020" indent="0">
              <a:buNone/>
              <a:defRPr sz="778"/>
            </a:lvl2pPr>
            <a:lvl3pPr marL="508041" indent="0">
              <a:buNone/>
              <a:defRPr sz="667"/>
            </a:lvl3pPr>
            <a:lvl4pPr marL="762061" indent="0">
              <a:buNone/>
              <a:defRPr sz="556"/>
            </a:lvl4pPr>
            <a:lvl5pPr marL="1016081" indent="0">
              <a:buNone/>
              <a:defRPr sz="556"/>
            </a:lvl5pPr>
            <a:lvl6pPr marL="1270102" indent="0">
              <a:buNone/>
              <a:defRPr sz="556"/>
            </a:lvl6pPr>
            <a:lvl7pPr marL="1524122" indent="0">
              <a:buNone/>
              <a:defRPr sz="556"/>
            </a:lvl7pPr>
            <a:lvl8pPr marL="1778142" indent="0">
              <a:buNone/>
              <a:defRPr sz="556"/>
            </a:lvl8pPr>
            <a:lvl9pPr marL="2032163" indent="0">
              <a:buNone/>
              <a:defRPr sz="556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8E5E-BA49-4FE7-9211-476C82D12635}" type="datetimeFigureOut">
              <a:rPr lang="de-DE" smtClean="0"/>
              <a:t>15.08.2016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366A-8415-4C3A-963D-26D0142C92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05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02847"/>
            <a:ext cx="10515600" cy="73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14236"/>
            <a:ext cx="10515600" cy="2417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531306"/>
            <a:ext cx="2743200" cy="202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38E5E-BA49-4FE7-9211-476C82D12635}" type="datetimeFigureOut">
              <a:rPr lang="de-DE" smtClean="0"/>
              <a:t>15.08.2016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531306"/>
            <a:ext cx="4114800" cy="202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531306"/>
            <a:ext cx="2743200" cy="202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B366A-8415-4C3A-963D-26D0142C92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74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08041" rtl="0" eaLnBrk="1" latinLnBrk="0" hangingPunct="1">
        <a:lnSpc>
          <a:spcPct val="90000"/>
        </a:lnSpc>
        <a:spcBef>
          <a:spcPct val="0"/>
        </a:spcBef>
        <a:buNone/>
        <a:defRPr sz="24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010" indent="-127010" algn="l" defTabSz="508041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1556" kern="1200">
          <a:solidFill>
            <a:schemeClr val="tx1"/>
          </a:solidFill>
          <a:latin typeface="+mn-lt"/>
          <a:ea typeface="+mn-ea"/>
          <a:cs typeface="+mn-cs"/>
        </a:defRPr>
      </a:lvl1pPr>
      <a:lvl2pPr marL="381030" indent="-127010" algn="l" defTabSz="508041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35051" indent="-127010" algn="l" defTabSz="508041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111" kern="1200">
          <a:solidFill>
            <a:schemeClr val="tx1"/>
          </a:solidFill>
          <a:latin typeface="+mn-lt"/>
          <a:ea typeface="+mn-ea"/>
          <a:cs typeface="+mn-cs"/>
        </a:defRPr>
      </a:lvl3pPr>
      <a:lvl4pPr marL="889071" indent="-127010" algn="l" defTabSz="508041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91" indent="-127010" algn="l" defTabSz="508041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97112" indent="-127010" algn="l" defTabSz="508041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51132" indent="-127010" algn="l" defTabSz="508041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905152" indent="-127010" algn="l" defTabSz="508041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159173" indent="-127010" algn="l" defTabSz="508041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020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08041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62061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16081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70102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24122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78142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32163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465000"/>
            <a:ext cx="2880000" cy="2880000"/>
          </a:xfrm>
          <a:prstGeom prst="ellipse">
            <a:avLst/>
          </a:prstGeom>
          <a:ln w="63500" cap="rnd">
            <a:solidFill>
              <a:schemeClr val="bg1">
                <a:lumMod val="6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60493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4" t="12719" b="37024"/>
          <a:stretch/>
        </p:blipFill>
        <p:spPr>
          <a:xfrm>
            <a:off x="1080000" y="465000"/>
            <a:ext cx="3118337" cy="2880000"/>
          </a:xfrm>
          <a:prstGeom prst="ellipse">
            <a:avLst/>
          </a:prstGeom>
          <a:ln w="63500" cap="rnd">
            <a:solidFill>
              <a:schemeClr val="bg1">
                <a:lumMod val="6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7467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4" t="3898" b="21846"/>
          <a:stretch/>
        </p:blipFill>
        <p:spPr>
          <a:xfrm>
            <a:off x="1080000" y="465000"/>
            <a:ext cx="2539299" cy="2880000"/>
          </a:xfrm>
          <a:prstGeom prst="ellipse">
            <a:avLst/>
          </a:prstGeom>
          <a:ln w="63500" cap="rnd">
            <a:solidFill>
              <a:schemeClr val="bg1">
                <a:lumMod val="6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6781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465000"/>
            <a:ext cx="2880000" cy="2880000"/>
          </a:xfrm>
          <a:prstGeom prst="ellipse">
            <a:avLst/>
          </a:prstGeom>
          <a:ln w="63500" cap="rnd">
            <a:solidFill>
              <a:schemeClr val="bg1">
                <a:lumMod val="6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6463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5" b="25948"/>
          <a:stretch/>
        </p:blipFill>
        <p:spPr>
          <a:xfrm>
            <a:off x="1080000" y="465000"/>
            <a:ext cx="2430000" cy="2880000"/>
          </a:xfrm>
          <a:prstGeom prst="ellipse">
            <a:avLst/>
          </a:prstGeom>
          <a:ln w="63500" cap="rnd">
            <a:solidFill>
              <a:schemeClr val="bg1">
                <a:lumMod val="6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38190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129095"/>
            <a:ext cx="2880000" cy="2880000"/>
          </a:xfrm>
          <a:prstGeom prst="ellipse">
            <a:avLst/>
          </a:prstGeom>
          <a:ln w="63500" cap="rnd">
            <a:solidFill>
              <a:schemeClr val="bg1">
                <a:lumMod val="6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360" y="576968"/>
            <a:ext cx="2880000" cy="2880000"/>
          </a:xfrm>
          <a:prstGeom prst="ellipse">
            <a:avLst/>
          </a:prstGeom>
          <a:ln w="63500" cap="rnd">
            <a:solidFill>
              <a:schemeClr val="bg1">
                <a:lumMod val="6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4" t="12719" b="37024"/>
          <a:stretch/>
        </p:blipFill>
        <p:spPr>
          <a:xfrm>
            <a:off x="6852817" y="576968"/>
            <a:ext cx="3118337" cy="2880000"/>
          </a:xfrm>
          <a:prstGeom prst="ellipse">
            <a:avLst/>
          </a:prstGeom>
          <a:ln w="63500" cap="rnd">
            <a:solidFill>
              <a:schemeClr val="bg1">
                <a:lumMod val="6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4" t="3898" b="21846"/>
          <a:stretch/>
        </p:blipFill>
        <p:spPr>
          <a:xfrm>
            <a:off x="9259457" y="819567"/>
            <a:ext cx="2539299" cy="2880000"/>
          </a:xfrm>
          <a:prstGeom prst="ellipse">
            <a:avLst/>
          </a:prstGeom>
          <a:ln w="63500" cap="rnd">
            <a:solidFill>
              <a:schemeClr val="bg1">
                <a:lumMod val="6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5" b="25948"/>
          <a:stretch/>
        </p:blipFill>
        <p:spPr>
          <a:xfrm>
            <a:off x="289251" y="819567"/>
            <a:ext cx="2430000" cy="2880000"/>
          </a:xfrm>
          <a:prstGeom prst="ellipse">
            <a:avLst/>
          </a:prstGeom>
          <a:ln w="63500" cap="rnd">
            <a:solidFill>
              <a:schemeClr val="bg1">
                <a:lumMod val="6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54254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Artur Stalbaum</dc:creator>
  <cp:lastModifiedBy>Artur Stalbaum</cp:lastModifiedBy>
  <cp:revision>2</cp:revision>
  <dcterms:created xsi:type="dcterms:W3CDTF">2016-08-15T13:41:44Z</dcterms:created>
  <dcterms:modified xsi:type="dcterms:W3CDTF">2016-08-15T13:57:08Z</dcterms:modified>
</cp:coreProperties>
</file>