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75" r:id="rId10"/>
    <p:sldId id="283" r:id="rId11"/>
    <p:sldId id="276" r:id="rId12"/>
    <p:sldId id="277" r:id="rId13"/>
    <p:sldId id="284" r:id="rId14"/>
    <p:sldId id="278" r:id="rId15"/>
    <p:sldId id="262" r:id="rId16"/>
    <p:sldId id="263" r:id="rId17"/>
    <p:sldId id="279" r:id="rId18"/>
    <p:sldId id="280" r:id="rId19"/>
    <p:sldId id="281" r:id="rId20"/>
    <p:sldId id="282" r:id="rId21"/>
    <p:sldId id="264" r:id="rId22"/>
    <p:sldId id="265" r:id="rId23"/>
    <p:sldId id="273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313976377952757E-2"/>
          <c:y val="3.7470654683153623E-2"/>
          <c:w val="0.76701935695538059"/>
          <c:h val="0.76600185986701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Aufgebracht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12.4</c:v>
                </c:pt>
                <c:pt idx="1">
                  <c:v>11.8</c:v>
                </c:pt>
                <c:pt idx="2">
                  <c:v>10</c:v>
                </c:pt>
                <c:pt idx="3">
                  <c:v>8.8000000000000007</c:v>
                </c:pt>
                <c:pt idx="4">
                  <c:v>52.5</c:v>
                </c:pt>
                <c:pt idx="5">
                  <c:v>50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Verbleibend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16</c:v>
                </c:pt>
                <c:pt idx="1">
                  <c:v>16.600000000000001</c:v>
                </c:pt>
                <c:pt idx="2">
                  <c:v>15.8</c:v>
                </c:pt>
                <c:pt idx="3">
                  <c:v>17</c:v>
                </c:pt>
                <c:pt idx="4">
                  <c:v>47.5</c:v>
                </c:pt>
                <c:pt idx="5">
                  <c:v>50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292224"/>
        <c:axId val="220293760"/>
      </c:barChart>
      <c:catAx>
        <c:axId val="220292224"/>
        <c:scaling>
          <c:orientation val="minMax"/>
        </c:scaling>
        <c:delete val="0"/>
        <c:axPos val="b"/>
        <c:majorTickMark val="out"/>
        <c:minorTickMark val="none"/>
        <c:tickLblPos val="nextTo"/>
        <c:crossAx val="220293760"/>
        <c:crosses val="autoZero"/>
        <c:auto val="1"/>
        <c:lblAlgn val="ctr"/>
        <c:lblOffset val="100"/>
        <c:noMultiLvlLbl val="0"/>
      </c:catAx>
      <c:valAx>
        <c:axId val="2202937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0292224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 smtClean="0"/>
            <a:t>Geschäftsführung</a:t>
          </a:r>
          <a:endParaRPr lang="de-DE" dirty="0"/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 smtClean="0"/>
            <a:t>Standortleiter</a:t>
          </a:r>
          <a:endParaRPr lang="de-DE" dirty="0"/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A5A5B5D1-364F-4982-9158-1F9AE61F0B86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142A233E-B572-4077-81CC-EC7A13CC9209}" type="parTrans" cxnId="{B63DCCD5-6BDA-4B23-BFE6-51FFB3AE6875}">
      <dgm:prSet/>
      <dgm:spPr/>
      <dgm:t>
        <a:bodyPr/>
        <a:lstStyle/>
        <a:p>
          <a:endParaRPr lang="de-DE"/>
        </a:p>
      </dgm:t>
    </dgm:pt>
    <dgm:pt modelId="{28330148-5E16-40A9-955E-A3ADCFDD9863}" type="sibTrans" cxnId="{B63DCCD5-6BDA-4B23-BFE6-51FFB3AE6875}">
      <dgm:prSet/>
      <dgm:spPr/>
      <dgm:t>
        <a:bodyPr/>
        <a:lstStyle/>
        <a:p>
          <a:endParaRPr lang="de-DE"/>
        </a:p>
      </dgm:t>
    </dgm:pt>
    <dgm:pt modelId="{18F38CA7-DEDC-4FB6-BC3C-15A532A238A5}">
      <dgm:prSet phldrT="[Text]"/>
      <dgm:spPr/>
      <dgm:t>
        <a:bodyPr/>
        <a:lstStyle/>
        <a:p>
          <a:r>
            <a:rPr lang="de-DE" dirty="0" smtClean="0"/>
            <a:t>Standortleiter</a:t>
          </a:r>
          <a:endParaRPr lang="de-DE" dirty="0"/>
        </a:p>
      </dgm:t>
    </dgm:pt>
    <dgm:pt modelId="{14DA731A-E400-4E3E-B963-E4467F25589A}" type="parTrans" cxnId="{AC93A0AC-30EC-4DEC-87B0-EA326AC18FF5}">
      <dgm:prSet/>
      <dgm:spPr/>
      <dgm:t>
        <a:bodyPr/>
        <a:lstStyle/>
        <a:p>
          <a:endParaRPr lang="de-DE"/>
        </a:p>
      </dgm:t>
    </dgm:pt>
    <dgm:pt modelId="{AB9B6C08-614D-4684-80BE-F27D5902B2AD}" type="sibTrans" cxnId="{AC93A0AC-30EC-4DEC-87B0-EA326AC18FF5}">
      <dgm:prSet/>
      <dgm:spPr/>
      <dgm:t>
        <a:bodyPr/>
        <a:lstStyle/>
        <a:p>
          <a:endParaRPr lang="de-DE"/>
        </a:p>
      </dgm:t>
    </dgm:pt>
    <dgm:pt modelId="{42860D26-249D-4C8F-9E2C-7F8264552AF6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39B2B22E-398D-4023-8C2C-0F44B2856D5A}" type="parTrans" cxnId="{076ACE00-3DC2-4511-9D57-126B4B2CA653}">
      <dgm:prSet/>
      <dgm:spPr/>
      <dgm:t>
        <a:bodyPr/>
        <a:lstStyle/>
        <a:p>
          <a:endParaRPr lang="de-DE"/>
        </a:p>
      </dgm:t>
    </dgm:pt>
    <dgm:pt modelId="{318A0A19-EFAA-457D-9166-5ED6FD8D2EDB}" type="sibTrans" cxnId="{076ACE00-3DC2-4511-9D57-126B4B2CA653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 smtClean="0"/>
            <a:t>Freie Verfügung</a:t>
          </a:r>
          <a:endParaRPr lang="de-DE" dirty="0"/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 smtClean="0"/>
            <a:t>&lt;25.000€</a:t>
          </a:r>
          <a:endParaRPr lang="de-DE" dirty="0"/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 smtClean="0"/>
            <a:t>&lt;5000€</a:t>
          </a:r>
          <a:endParaRPr lang="de-DE" dirty="0"/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 smtClean="0"/>
            <a:t>&lt;50.000€</a:t>
          </a:r>
          <a:endParaRPr lang="de-DE" dirty="0"/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A5BCB9B9-FA5F-4B0D-8596-6E6519BEA366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8237F2CD-A197-44B8-A208-014BEBB12489}" type="parTrans" cxnId="{AD13C9E1-1F2A-4B7A-8702-16B06BF0CCFF}">
      <dgm:prSet/>
      <dgm:spPr/>
      <dgm:t>
        <a:bodyPr/>
        <a:lstStyle/>
        <a:p>
          <a:endParaRPr lang="de-DE"/>
        </a:p>
      </dgm:t>
    </dgm:pt>
    <dgm:pt modelId="{7C6D398B-451E-4A52-B73A-353323E0945A}" type="sibTrans" cxnId="{AD13C9E1-1F2A-4B7A-8702-16B06BF0CCFF}">
      <dgm:prSet/>
      <dgm:spPr/>
      <dgm:t>
        <a:bodyPr/>
        <a:lstStyle/>
        <a:p>
          <a:endParaRPr lang="de-DE"/>
        </a:p>
      </dgm:t>
    </dgm:pt>
    <dgm:pt modelId="{8E6CE77F-7A07-4738-9A3A-87DFEBA30489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9B010BE5-18AA-475F-99A7-7409D60C6829}" type="parTrans" cxnId="{FC2FCED6-6F07-422E-B439-4084BE84FFF0}">
      <dgm:prSet/>
      <dgm:spPr/>
      <dgm:t>
        <a:bodyPr/>
        <a:lstStyle/>
        <a:p>
          <a:endParaRPr lang="de-DE"/>
        </a:p>
      </dgm:t>
    </dgm:pt>
    <dgm:pt modelId="{7FC6135F-A8CE-4773-A2F8-65884CFC4848}" type="sibTrans" cxnId="{FC2FCED6-6F07-422E-B439-4084BE84FFF0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7295" custLinFactNeighborY="906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2"/>
      <dgm:spPr/>
      <dgm:t>
        <a:bodyPr/>
        <a:lstStyle/>
        <a:p>
          <a:endParaRPr lang="de-DE"/>
        </a:p>
      </dgm:t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2" custScaleX="122606" custScaleY="64967" custLinFactNeighborY="32957"/>
      <dgm:spPr/>
      <dgm:t>
        <a:bodyPr/>
        <a:lstStyle/>
        <a:p>
          <a:endParaRPr lang="de-DE"/>
        </a:p>
      </dgm:t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3"/>
      <dgm:spPr/>
      <dgm:t>
        <a:bodyPr/>
        <a:lstStyle/>
        <a:p>
          <a:endParaRPr lang="de-DE"/>
        </a:p>
      </dgm:t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3" custScaleX="122606" custScaleY="64967" custLinFactNeighborX="3126" custLinFactNeighborY="51642"/>
      <dgm:spPr/>
      <dgm:t>
        <a:bodyPr/>
        <a:lstStyle/>
        <a:p>
          <a:endParaRPr lang="de-DE"/>
        </a:p>
      </dgm:t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3"/>
      <dgm:spPr/>
      <dgm:t>
        <a:bodyPr/>
        <a:lstStyle/>
        <a:p>
          <a:endParaRPr lang="de-DE"/>
        </a:p>
      </dgm:t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3" custScaleX="122726" custScaleY="65281" custLinFactNeighborX="3229" custLinFactNeighborY="65927"/>
      <dgm:spPr/>
      <dgm:t>
        <a:bodyPr/>
        <a:lstStyle/>
        <a:p>
          <a:endParaRPr lang="de-DE"/>
        </a:p>
      </dgm:t>
    </dgm:pt>
    <dgm:pt modelId="{89C2FF58-C961-46AE-AE20-DEDB9F27ADD3}" type="pres">
      <dgm:prSet presAssocID="{3C8988AD-DED4-4F32-8D4C-C68C017EA5E7}" presName="hierChild3" presStyleCnt="0"/>
      <dgm:spPr/>
    </dgm:pt>
    <dgm:pt modelId="{8425BE49-3193-4F0A-988D-93FAABCC3B85}" type="pres">
      <dgm:prSet presAssocID="{142A233E-B572-4077-81CC-EC7A13CC9209}" presName="Name19" presStyleLbl="parChTrans1D3" presStyleIdx="1" presStyleCnt="3"/>
      <dgm:spPr/>
      <dgm:t>
        <a:bodyPr/>
        <a:lstStyle/>
        <a:p>
          <a:endParaRPr lang="de-DE"/>
        </a:p>
      </dgm:t>
    </dgm:pt>
    <dgm:pt modelId="{212BD726-B198-4770-8AA3-7964F3EE9358}" type="pres">
      <dgm:prSet presAssocID="{A5A5B5D1-364F-4982-9158-1F9AE61F0B86}" presName="Name21" presStyleCnt="0"/>
      <dgm:spPr/>
    </dgm:pt>
    <dgm:pt modelId="{539703D4-AE6E-461B-85C9-2133BACCB77D}" type="pres">
      <dgm:prSet presAssocID="{A5A5B5D1-364F-4982-9158-1F9AE61F0B86}" presName="level2Shape" presStyleLbl="node3" presStyleIdx="1" presStyleCnt="3" custScaleX="122606" custScaleY="64967" custLinFactNeighborY="51752"/>
      <dgm:spPr/>
      <dgm:t>
        <a:bodyPr/>
        <a:lstStyle/>
        <a:p>
          <a:endParaRPr lang="de-DE"/>
        </a:p>
      </dgm:t>
    </dgm:pt>
    <dgm:pt modelId="{6C2F197F-C7A8-4319-AE0C-2EF875A9DCC3}" type="pres">
      <dgm:prSet presAssocID="{A5A5B5D1-364F-4982-9158-1F9AE61F0B86}" presName="hierChild3" presStyleCnt="0"/>
      <dgm:spPr/>
    </dgm:pt>
    <dgm:pt modelId="{AC6416A9-3999-4E89-AA2B-F6FF74BB1CD2}" type="pres">
      <dgm:prSet presAssocID="{8237F2CD-A197-44B8-A208-014BEBB12489}" presName="Name19" presStyleLbl="parChTrans1D4" presStyleIdx="1" presStyleCnt="3"/>
      <dgm:spPr/>
      <dgm:t>
        <a:bodyPr/>
        <a:lstStyle/>
        <a:p>
          <a:endParaRPr lang="de-DE"/>
        </a:p>
      </dgm:t>
    </dgm:pt>
    <dgm:pt modelId="{10B721FE-36C5-4654-B694-78F3B889751F}" type="pres">
      <dgm:prSet presAssocID="{A5BCB9B9-FA5F-4B0D-8596-6E6519BEA366}" presName="Name21" presStyleCnt="0"/>
      <dgm:spPr/>
    </dgm:pt>
    <dgm:pt modelId="{3D3D490F-0140-43F2-8EBF-95420D7C26A3}" type="pres">
      <dgm:prSet presAssocID="{A5BCB9B9-FA5F-4B0D-8596-6E6519BEA366}" presName="level2Shape" presStyleLbl="node4" presStyleIdx="1" presStyleCnt="3" custScaleX="122726" custScaleY="65281" custLinFactNeighborX="181" custLinFactNeighborY="65927"/>
      <dgm:spPr/>
      <dgm:t>
        <a:bodyPr/>
        <a:lstStyle/>
        <a:p>
          <a:endParaRPr lang="de-DE"/>
        </a:p>
      </dgm:t>
    </dgm:pt>
    <dgm:pt modelId="{46149488-E7A9-4E7A-8D8F-06E3DA596DE0}" type="pres">
      <dgm:prSet presAssocID="{A5BCB9B9-FA5F-4B0D-8596-6E6519BEA366}" presName="hierChild3" presStyleCnt="0"/>
      <dgm:spPr/>
    </dgm:pt>
    <dgm:pt modelId="{C5C8040F-AAEA-46F5-9660-B0B31485A141}" type="pres">
      <dgm:prSet presAssocID="{14DA731A-E400-4E3E-B963-E4467F25589A}" presName="Name19" presStyleLbl="parChTrans1D2" presStyleIdx="1" presStyleCnt="2"/>
      <dgm:spPr/>
      <dgm:t>
        <a:bodyPr/>
        <a:lstStyle/>
        <a:p>
          <a:endParaRPr lang="de-DE"/>
        </a:p>
      </dgm:t>
    </dgm:pt>
    <dgm:pt modelId="{114089F7-CCCD-4DF5-A06E-B0D2114FD7B8}" type="pres">
      <dgm:prSet presAssocID="{18F38CA7-DEDC-4FB6-BC3C-15A532A238A5}" presName="Name21" presStyleCnt="0"/>
      <dgm:spPr/>
    </dgm:pt>
    <dgm:pt modelId="{C6557AE3-55BC-4169-9228-02E5B0E0F267}" type="pres">
      <dgm:prSet presAssocID="{18F38CA7-DEDC-4FB6-BC3C-15A532A238A5}" presName="level2Shape" presStyleLbl="node2" presStyleIdx="1" presStyleCnt="2" custScaleX="122606" custScaleY="64967" custLinFactNeighborX="-26" custLinFactNeighborY="33090"/>
      <dgm:spPr/>
      <dgm:t>
        <a:bodyPr/>
        <a:lstStyle/>
        <a:p>
          <a:endParaRPr lang="de-DE"/>
        </a:p>
      </dgm:t>
    </dgm:pt>
    <dgm:pt modelId="{3C2B8E3E-4D16-4E24-9B02-1B51219B273F}" type="pres">
      <dgm:prSet presAssocID="{18F38CA7-DEDC-4FB6-BC3C-15A532A238A5}" presName="hierChild3" presStyleCnt="0"/>
      <dgm:spPr/>
    </dgm:pt>
    <dgm:pt modelId="{5ED8A3C9-50E9-4DB1-88F4-37217F3FB118}" type="pres">
      <dgm:prSet presAssocID="{39B2B22E-398D-4023-8C2C-0F44B2856D5A}" presName="Name19" presStyleLbl="parChTrans1D3" presStyleIdx="2" presStyleCnt="3"/>
      <dgm:spPr/>
      <dgm:t>
        <a:bodyPr/>
        <a:lstStyle/>
        <a:p>
          <a:endParaRPr lang="de-DE"/>
        </a:p>
      </dgm:t>
    </dgm:pt>
    <dgm:pt modelId="{8C6C6B06-475E-48B6-A555-E765F021362B}" type="pres">
      <dgm:prSet presAssocID="{42860D26-249D-4C8F-9E2C-7F8264552AF6}" presName="Name21" presStyleCnt="0"/>
      <dgm:spPr/>
    </dgm:pt>
    <dgm:pt modelId="{6AA7F588-6EA8-448E-B804-56FC8DC85A63}" type="pres">
      <dgm:prSet presAssocID="{42860D26-249D-4C8F-9E2C-7F8264552AF6}" presName="level2Shape" presStyleLbl="node3" presStyleIdx="2" presStyleCnt="3" custScaleX="122606" custScaleY="64967" custLinFactNeighborY="51752"/>
      <dgm:spPr/>
      <dgm:t>
        <a:bodyPr/>
        <a:lstStyle/>
        <a:p>
          <a:endParaRPr lang="de-DE"/>
        </a:p>
      </dgm:t>
    </dgm:pt>
    <dgm:pt modelId="{8D486A56-23A1-4A27-A5B2-0E560192E691}" type="pres">
      <dgm:prSet presAssocID="{42860D26-249D-4C8F-9E2C-7F8264552AF6}" presName="hierChild3" presStyleCnt="0"/>
      <dgm:spPr/>
    </dgm:pt>
    <dgm:pt modelId="{B4DC2401-ADA1-4E41-9392-27C467050940}" type="pres">
      <dgm:prSet presAssocID="{9B010BE5-18AA-475F-99A7-7409D60C6829}" presName="Name19" presStyleLbl="parChTrans1D4" presStyleIdx="2" presStyleCnt="3"/>
      <dgm:spPr/>
      <dgm:t>
        <a:bodyPr/>
        <a:lstStyle/>
        <a:p>
          <a:endParaRPr lang="de-DE"/>
        </a:p>
      </dgm:t>
    </dgm:pt>
    <dgm:pt modelId="{AA8D51A0-1070-41E5-B50D-882AC46C62B0}" type="pres">
      <dgm:prSet presAssocID="{8E6CE77F-7A07-4738-9A3A-87DFEBA30489}" presName="Name21" presStyleCnt="0"/>
      <dgm:spPr/>
    </dgm:pt>
    <dgm:pt modelId="{B7A311D2-1E9E-4004-A53F-9623D84287C9}" type="pres">
      <dgm:prSet presAssocID="{8E6CE77F-7A07-4738-9A3A-87DFEBA30489}" presName="level2Shape" presStyleLbl="node4" presStyleIdx="2" presStyleCnt="3" custScaleX="122726" custScaleY="65281" custLinFactNeighborX="148" custLinFactNeighborY="65892"/>
      <dgm:spPr/>
      <dgm:t>
        <a:bodyPr/>
        <a:lstStyle/>
        <a:p>
          <a:endParaRPr lang="de-DE"/>
        </a:p>
      </dgm:t>
    </dgm:pt>
    <dgm:pt modelId="{1D8E991D-5D52-45AC-9A34-A56EADA1E87D}" type="pres">
      <dgm:prSet presAssocID="{8E6CE77F-7A07-4738-9A3A-87DFEBA30489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  <dgm:t>
        <a:bodyPr/>
        <a:lstStyle/>
        <a:p>
          <a:endParaRPr lang="de-DE"/>
        </a:p>
      </dgm:t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  <dgm:t>
        <a:bodyPr/>
        <a:lstStyle/>
        <a:p>
          <a:endParaRPr lang="de-DE"/>
        </a:p>
      </dgm:t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  <dgm:t>
        <a:bodyPr/>
        <a:lstStyle/>
        <a:p>
          <a:endParaRPr lang="de-DE"/>
        </a:p>
      </dgm:t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  <dgm:t>
        <a:bodyPr/>
        <a:lstStyle/>
        <a:p>
          <a:endParaRPr lang="de-DE"/>
        </a:p>
      </dgm:t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032CE897-7CF9-459D-B8CB-01F3F612A6A1}" type="presOf" srcId="{14DA731A-E400-4E3E-B963-E4467F25589A}" destId="{C5C8040F-AAEA-46F5-9660-B0B31485A141}" srcOrd="0" destOrd="0" presId="urn:microsoft.com/office/officeart/2005/8/layout/hierarchy6"/>
    <dgm:cxn modelId="{AD13C9E1-1F2A-4B7A-8702-16B06BF0CCFF}" srcId="{A5A5B5D1-364F-4982-9158-1F9AE61F0B86}" destId="{A5BCB9B9-FA5F-4B0D-8596-6E6519BEA366}" srcOrd="0" destOrd="0" parTransId="{8237F2CD-A197-44B8-A208-014BEBB12489}" sibTransId="{7C6D398B-451E-4A52-B73A-353323E0945A}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B63DCCD5-6BDA-4B23-BFE6-51FFB3AE6875}" srcId="{4DCB251E-76E5-407A-9152-C1B44BA1F2CC}" destId="{A5A5B5D1-364F-4982-9158-1F9AE61F0B86}" srcOrd="1" destOrd="0" parTransId="{142A233E-B572-4077-81CC-EC7A13CC9209}" sibTransId="{28330148-5E16-40A9-955E-A3ADCFDD9863}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076ACE00-3DC2-4511-9D57-126B4B2CA653}" srcId="{18F38CA7-DEDC-4FB6-BC3C-15A532A238A5}" destId="{42860D26-249D-4C8F-9E2C-7F8264552AF6}" srcOrd="0" destOrd="0" parTransId="{39B2B22E-398D-4023-8C2C-0F44B2856D5A}" sibTransId="{318A0A19-EFAA-457D-9166-5ED6FD8D2EDB}"/>
    <dgm:cxn modelId="{8291E70A-3FC7-48E5-92E3-8AD31F335A79}" type="presOf" srcId="{142A233E-B572-4077-81CC-EC7A13CC9209}" destId="{8425BE49-3193-4F0A-988D-93FAABCC3B85}" srcOrd="0" destOrd="0" presId="urn:microsoft.com/office/officeart/2005/8/layout/hierarchy6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BE77DEBC-BBCF-460C-BEA8-667476AA585D}" type="presOf" srcId="{8E6CE77F-7A07-4738-9A3A-87DFEBA30489}" destId="{B7A311D2-1E9E-4004-A53F-9623D84287C9}" srcOrd="0" destOrd="0" presId="urn:microsoft.com/office/officeart/2005/8/layout/hierarchy6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850B720B-D835-4B97-A7FF-6B4D2BBBC92B}" type="presOf" srcId="{A5BCB9B9-FA5F-4B0D-8596-6E6519BEA366}" destId="{3D3D490F-0140-43F2-8EBF-95420D7C26A3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AC93A0AC-30EC-4DEC-87B0-EA326AC18FF5}" srcId="{95DABF58-E9DC-4580-9207-A565857A6EE8}" destId="{18F38CA7-DEDC-4FB6-BC3C-15A532A238A5}" srcOrd="1" destOrd="0" parTransId="{14DA731A-E400-4E3E-B963-E4467F25589A}" sibTransId="{AB9B6C08-614D-4684-80BE-F27D5902B2AD}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42ACE362-E88C-462F-977E-B44CB4C63E6F}" type="presOf" srcId="{42860D26-249D-4C8F-9E2C-7F8264552AF6}" destId="{6AA7F588-6EA8-448E-B804-56FC8DC85A63}" srcOrd="0" destOrd="0" presId="urn:microsoft.com/office/officeart/2005/8/layout/hierarchy6"/>
    <dgm:cxn modelId="{F89D4300-F1BB-4D62-9DE6-15D0A89792D8}" type="presOf" srcId="{A5A5B5D1-364F-4982-9158-1F9AE61F0B86}" destId="{539703D4-AE6E-461B-85C9-2133BACCB77D}" srcOrd="0" destOrd="0" presId="urn:microsoft.com/office/officeart/2005/8/layout/hierarchy6"/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E8BA21F1-3D7E-47F0-9798-60A893BA45E2}" type="presOf" srcId="{39B2B22E-398D-4023-8C2C-0F44B2856D5A}" destId="{5ED8A3C9-50E9-4DB1-88F4-37217F3FB118}" srcOrd="0" destOrd="0" presId="urn:microsoft.com/office/officeart/2005/8/layout/hierarchy6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43E1BC81-52FC-438A-918D-D41F1F93AF4B}" type="presOf" srcId="{8237F2CD-A197-44B8-A208-014BEBB12489}" destId="{AC6416A9-3999-4E89-AA2B-F6FF74BB1CD2}" srcOrd="0" destOrd="0" presId="urn:microsoft.com/office/officeart/2005/8/layout/hierarchy6"/>
    <dgm:cxn modelId="{FC2FCED6-6F07-422E-B439-4084BE84FFF0}" srcId="{42860D26-249D-4C8F-9E2C-7F8264552AF6}" destId="{8E6CE77F-7A07-4738-9A3A-87DFEBA30489}" srcOrd="0" destOrd="0" parTransId="{9B010BE5-18AA-475F-99A7-7409D60C6829}" sibTransId="{7FC6135F-A8CE-4773-A2F8-65884CFC4848}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4AF9772-5855-4C49-AB31-93D6105130FD}" type="presOf" srcId="{18F38CA7-DEDC-4FB6-BC3C-15A532A238A5}" destId="{C6557AE3-55BC-4169-9228-02E5B0E0F267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030E104D-716E-4644-B9C0-9E996A3F19C1}" type="presOf" srcId="{9B010BE5-18AA-475F-99A7-7409D60C6829}" destId="{B4DC2401-ADA1-4E41-9392-27C467050940}" srcOrd="0" destOrd="0" presId="urn:microsoft.com/office/officeart/2005/8/layout/hierarchy6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EF6D5765-E57C-4C58-818D-A2B8DE6A687C}" type="presParOf" srcId="{AA14C8AD-0B3B-45D0-9AE8-15CD77898DC8}" destId="{8425BE49-3193-4F0A-988D-93FAABCC3B85}" srcOrd="2" destOrd="0" presId="urn:microsoft.com/office/officeart/2005/8/layout/hierarchy6"/>
    <dgm:cxn modelId="{B75A597F-F061-47E8-9501-C8CAAD3A43C5}" type="presParOf" srcId="{AA14C8AD-0B3B-45D0-9AE8-15CD77898DC8}" destId="{212BD726-B198-4770-8AA3-7964F3EE9358}" srcOrd="3" destOrd="0" presId="urn:microsoft.com/office/officeart/2005/8/layout/hierarchy6"/>
    <dgm:cxn modelId="{95A5EFFF-AB0A-429A-85F3-C951373E2322}" type="presParOf" srcId="{212BD726-B198-4770-8AA3-7964F3EE9358}" destId="{539703D4-AE6E-461B-85C9-2133BACCB77D}" srcOrd="0" destOrd="0" presId="urn:microsoft.com/office/officeart/2005/8/layout/hierarchy6"/>
    <dgm:cxn modelId="{F45286F7-591C-4DE5-97CC-8247BEC7BF53}" type="presParOf" srcId="{212BD726-B198-4770-8AA3-7964F3EE9358}" destId="{6C2F197F-C7A8-4319-AE0C-2EF875A9DCC3}" srcOrd="1" destOrd="0" presId="urn:microsoft.com/office/officeart/2005/8/layout/hierarchy6"/>
    <dgm:cxn modelId="{27810E8E-60B7-4FF1-ABDA-482B8AE6CED8}" type="presParOf" srcId="{6C2F197F-C7A8-4319-AE0C-2EF875A9DCC3}" destId="{AC6416A9-3999-4E89-AA2B-F6FF74BB1CD2}" srcOrd="0" destOrd="0" presId="urn:microsoft.com/office/officeart/2005/8/layout/hierarchy6"/>
    <dgm:cxn modelId="{6B1A62CA-E0CC-446A-9F63-261504FA1685}" type="presParOf" srcId="{6C2F197F-C7A8-4319-AE0C-2EF875A9DCC3}" destId="{10B721FE-36C5-4654-B694-78F3B889751F}" srcOrd="1" destOrd="0" presId="urn:microsoft.com/office/officeart/2005/8/layout/hierarchy6"/>
    <dgm:cxn modelId="{ED0BC17E-7FB1-488D-85AF-7E0E64A47EEB}" type="presParOf" srcId="{10B721FE-36C5-4654-B694-78F3B889751F}" destId="{3D3D490F-0140-43F2-8EBF-95420D7C26A3}" srcOrd="0" destOrd="0" presId="urn:microsoft.com/office/officeart/2005/8/layout/hierarchy6"/>
    <dgm:cxn modelId="{CFF47F74-B668-4DA7-A5AC-4A6E3B920E37}" type="presParOf" srcId="{10B721FE-36C5-4654-B694-78F3B889751F}" destId="{46149488-E7A9-4E7A-8D8F-06E3DA596DE0}" srcOrd="1" destOrd="0" presId="urn:microsoft.com/office/officeart/2005/8/layout/hierarchy6"/>
    <dgm:cxn modelId="{6825C016-7DFE-46BA-9282-77DCC9FC2BB8}" type="presParOf" srcId="{57B655DE-E407-4642-996B-826F04A76F97}" destId="{C5C8040F-AAEA-46F5-9660-B0B31485A141}" srcOrd="2" destOrd="0" presId="urn:microsoft.com/office/officeart/2005/8/layout/hierarchy6"/>
    <dgm:cxn modelId="{D72C211E-43FB-4E1C-9BE7-EBCB616C72F4}" type="presParOf" srcId="{57B655DE-E407-4642-996B-826F04A76F97}" destId="{114089F7-CCCD-4DF5-A06E-B0D2114FD7B8}" srcOrd="3" destOrd="0" presId="urn:microsoft.com/office/officeart/2005/8/layout/hierarchy6"/>
    <dgm:cxn modelId="{9B31BAA4-DF73-44EA-B688-1E629A2374BC}" type="presParOf" srcId="{114089F7-CCCD-4DF5-A06E-B0D2114FD7B8}" destId="{C6557AE3-55BC-4169-9228-02E5B0E0F267}" srcOrd="0" destOrd="0" presId="urn:microsoft.com/office/officeart/2005/8/layout/hierarchy6"/>
    <dgm:cxn modelId="{874F0CF2-24FD-4E41-92ED-B26434775617}" type="presParOf" srcId="{114089F7-CCCD-4DF5-A06E-B0D2114FD7B8}" destId="{3C2B8E3E-4D16-4E24-9B02-1B51219B273F}" srcOrd="1" destOrd="0" presId="urn:microsoft.com/office/officeart/2005/8/layout/hierarchy6"/>
    <dgm:cxn modelId="{B78557C4-E4E3-4FBA-8466-79F83B81FDBD}" type="presParOf" srcId="{3C2B8E3E-4D16-4E24-9B02-1B51219B273F}" destId="{5ED8A3C9-50E9-4DB1-88F4-37217F3FB118}" srcOrd="0" destOrd="0" presId="urn:microsoft.com/office/officeart/2005/8/layout/hierarchy6"/>
    <dgm:cxn modelId="{3A693D2D-CEBC-4652-A0BD-713A3DB3D397}" type="presParOf" srcId="{3C2B8E3E-4D16-4E24-9B02-1B51219B273F}" destId="{8C6C6B06-475E-48B6-A555-E765F021362B}" srcOrd="1" destOrd="0" presId="urn:microsoft.com/office/officeart/2005/8/layout/hierarchy6"/>
    <dgm:cxn modelId="{EBAE0088-40ED-4559-98A1-5A40ED660EE4}" type="presParOf" srcId="{8C6C6B06-475E-48B6-A555-E765F021362B}" destId="{6AA7F588-6EA8-448E-B804-56FC8DC85A63}" srcOrd="0" destOrd="0" presId="urn:microsoft.com/office/officeart/2005/8/layout/hierarchy6"/>
    <dgm:cxn modelId="{8EDD99DD-B526-488B-94CE-A4538A9B14EB}" type="presParOf" srcId="{8C6C6B06-475E-48B6-A555-E765F021362B}" destId="{8D486A56-23A1-4A27-A5B2-0E560192E691}" srcOrd="1" destOrd="0" presId="urn:microsoft.com/office/officeart/2005/8/layout/hierarchy6"/>
    <dgm:cxn modelId="{1872E168-7661-4D58-AD72-025348E1B75A}" type="presParOf" srcId="{8D486A56-23A1-4A27-A5B2-0E560192E691}" destId="{B4DC2401-ADA1-4E41-9392-27C467050940}" srcOrd="0" destOrd="0" presId="urn:microsoft.com/office/officeart/2005/8/layout/hierarchy6"/>
    <dgm:cxn modelId="{35A76809-D7E1-484B-9F11-FEA15DE41C8A}" type="presParOf" srcId="{8D486A56-23A1-4A27-A5B2-0E560192E691}" destId="{AA8D51A0-1070-41E5-B50D-882AC46C62B0}" srcOrd="1" destOrd="0" presId="urn:microsoft.com/office/officeart/2005/8/layout/hierarchy6"/>
    <dgm:cxn modelId="{DED4EE22-1A79-4E66-A4C3-04629F1DDB49}" type="presParOf" srcId="{AA8D51A0-1070-41E5-B50D-882AC46C62B0}" destId="{B7A311D2-1E9E-4004-A53F-9623D84287C9}" srcOrd="0" destOrd="0" presId="urn:microsoft.com/office/officeart/2005/8/layout/hierarchy6"/>
    <dgm:cxn modelId="{DA936759-305C-4C30-B772-6FC0496E4D06}" type="presParOf" srcId="{AA8D51A0-1070-41E5-B50D-882AC46C62B0}" destId="{1D8E991D-5D52-45AC-9A34-A56EADA1E87D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  <dgm:t>
        <a:bodyPr/>
        <a:lstStyle/>
        <a:p>
          <a:endParaRPr lang="de-DE"/>
        </a:p>
      </dgm:t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  <dgm:t>
        <a:bodyPr/>
        <a:lstStyle/>
        <a:p>
          <a:endParaRPr lang="de-DE"/>
        </a:p>
      </dgm:t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  <dgm:t>
        <a:bodyPr/>
        <a:lstStyle/>
        <a:p>
          <a:endParaRPr lang="de-DE"/>
        </a:p>
      </dgm:t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  <dgm:t>
        <a:bodyPr/>
        <a:lstStyle/>
        <a:p>
          <a:endParaRPr lang="de-DE"/>
        </a:p>
      </dgm:t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  <dgm:t>
        <a:bodyPr/>
        <a:lstStyle/>
        <a:p>
          <a:endParaRPr lang="de-DE"/>
        </a:p>
      </dgm:t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  <dgm:t>
        <a:bodyPr/>
        <a:lstStyle/>
        <a:p>
          <a:endParaRPr lang="de-DE"/>
        </a:p>
      </dgm:t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121891" y="3352438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&lt;5000€</a:t>
          </a:r>
          <a:endParaRPr lang="de-DE" sz="2500" kern="1200" dirty="0"/>
        </a:p>
      </dsp:txBody>
      <dsp:txXfrm>
        <a:off x="1121891" y="3352438"/>
        <a:ext cx="2481545" cy="914125"/>
      </dsp:txXfrm>
    </dsp:sp>
    <dsp:sp modelId="{094B87F5-4ED7-4E39-86B3-CD66B90D9A56}">
      <dsp:nvSpPr>
        <dsp:cNvPr id="0" name=""/>
        <dsp:cNvSpPr/>
      </dsp:nvSpPr>
      <dsp:spPr>
        <a:xfrm>
          <a:off x="1121891" y="2263217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&lt;25.000€</a:t>
          </a:r>
          <a:endParaRPr lang="de-DE" sz="2500" kern="1200" dirty="0"/>
        </a:p>
      </dsp:txBody>
      <dsp:txXfrm>
        <a:off x="1121891" y="2263217"/>
        <a:ext cx="2481545" cy="914125"/>
      </dsp:txXfrm>
    </dsp:sp>
    <dsp:sp modelId="{F0E32CA4-6831-4764-A3A4-A040A84BCF6B}">
      <dsp:nvSpPr>
        <dsp:cNvPr id="0" name=""/>
        <dsp:cNvSpPr/>
      </dsp:nvSpPr>
      <dsp:spPr>
        <a:xfrm>
          <a:off x="1121891" y="1173995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&lt;50.000€</a:t>
          </a:r>
          <a:endParaRPr lang="de-DE" sz="2500" kern="1200" dirty="0"/>
        </a:p>
      </dsp:txBody>
      <dsp:txXfrm>
        <a:off x="1121891" y="1173995"/>
        <a:ext cx="2481545" cy="914125"/>
      </dsp:txXfrm>
    </dsp:sp>
    <dsp:sp modelId="{747057C4-883E-4012-8E66-4802241FD32C}">
      <dsp:nvSpPr>
        <dsp:cNvPr id="0" name=""/>
        <dsp:cNvSpPr/>
      </dsp:nvSpPr>
      <dsp:spPr>
        <a:xfrm>
          <a:off x="1121891" y="84774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Freie Verfügung</a:t>
          </a:r>
          <a:endParaRPr lang="de-DE" sz="2500" kern="1200" dirty="0"/>
        </a:p>
      </dsp:txBody>
      <dsp:txXfrm>
        <a:off x="1121891" y="84774"/>
        <a:ext cx="2481545" cy="914125"/>
      </dsp:txXfrm>
    </dsp:sp>
    <dsp:sp modelId="{1F1A9EFB-A5CD-4033-88DD-329F25ECE298}">
      <dsp:nvSpPr>
        <dsp:cNvPr id="0" name=""/>
        <dsp:cNvSpPr/>
      </dsp:nvSpPr>
      <dsp:spPr>
        <a:xfrm>
          <a:off x="6208017" y="25169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Geschäftsführung</a:t>
          </a:r>
          <a:endParaRPr lang="de-DE" sz="1500" kern="1200" dirty="0"/>
        </a:p>
      </dsp:txBody>
      <dsp:txXfrm>
        <a:off x="6224676" y="268352"/>
        <a:ext cx="1576770" cy="535455"/>
      </dsp:txXfrm>
    </dsp:sp>
    <dsp:sp modelId="{B1C268A3-EE64-46D5-87FC-2308E8B31979}">
      <dsp:nvSpPr>
        <dsp:cNvPr id="0" name=""/>
        <dsp:cNvSpPr/>
      </dsp:nvSpPr>
      <dsp:spPr>
        <a:xfrm>
          <a:off x="5413039" y="820467"/>
          <a:ext cx="1600022" cy="559353"/>
        </a:xfrm>
        <a:custGeom>
          <a:avLst/>
          <a:gdLst/>
          <a:ahLst/>
          <a:cxnLst/>
          <a:rect l="0" t="0" r="0" b="0"/>
          <a:pathLst>
            <a:path>
              <a:moveTo>
                <a:pt x="1600022" y="0"/>
              </a:moveTo>
              <a:lnTo>
                <a:pt x="1600022" y="279676"/>
              </a:lnTo>
              <a:lnTo>
                <a:pt x="0" y="279676"/>
              </a:lnTo>
              <a:lnTo>
                <a:pt x="0" y="559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4607994" y="1379820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Standortleiter</a:t>
          </a:r>
          <a:endParaRPr lang="de-DE" sz="1500" kern="1200" dirty="0"/>
        </a:p>
      </dsp:txBody>
      <dsp:txXfrm>
        <a:off x="4624653" y="1396479"/>
        <a:ext cx="1576770" cy="535455"/>
      </dsp:txXfrm>
    </dsp:sp>
    <dsp:sp modelId="{ACEA7FE6-7A02-47CA-8A4D-764ABFD377A8}">
      <dsp:nvSpPr>
        <dsp:cNvPr id="0" name=""/>
        <dsp:cNvSpPr/>
      </dsp:nvSpPr>
      <dsp:spPr>
        <a:xfrm>
          <a:off x="4451275" y="1948594"/>
          <a:ext cx="961764" cy="513776"/>
        </a:xfrm>
        <a:custGeom>
          <a:avLst/>
          <a:gdLst/>
          <a:ahLst/>
          <a:cxnLst/>
          <a:rect l="0" t="0" r="0" b="0"/>
          <a:pathLst>
            <a:path>
              <a:moveTo>
                <a:pt x="961764" y="0"/>
              </a:moveTo>
              <a:lnTo>
                <a:pt x="961764" y="256888"/>
              </a:lnTo>
              <a:lnTo>
                <a:pt x="0" y="256888"/>
              </a:lnTo>
              <a:lnTo>
                <a:pt x="0" y="513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3646230" y="2462370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3662889" y="2479029"/>
        <a:ext cx="1576770" cy="535455"/>
      </dsp:txXfrm>
    </dsp:sp>
    <dsp:sp modelId="{E3876E12-9F8C-4240-8F2C-C014D10C0DC2}">
      <dsp:nvSpPr>
        <dsp:cNvPr id="0" name=""/>
        <dsp:cNvSpPr/>
      </dsp:nvSpPr>
      <dsp:spPr>
        <a:xfrm>
          <a:off x="4405555" y="3031144"/>
          <a:ext cx="91440" cy="47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7"/>
              </a:lnTo>
              <a:lnTo>
                <a:pt x="47072" y="237627"/>
              </a:lnTo>
              <a:lnTo>
                <a:pt x="47072" y="475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3646795" y="3506399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3663534" y="3523138"/>
        <a:ext cx="1578186" cy="538044"/>
      </dsp:txXfrm>
    </dsp:sp>
    <dsp:sp modelId="{8425BE49-3193-4F0A-988D-93FAABCC3B85}">
      <dsp:nvSpPr>
        <dsp:cNvPr id="0" name=""/>
        <dsp:cNvSpPr/>
      </dsp:nvSpPr>
      <dsp:spPr>
        <a:xfrm>
          <a:off x="5413039" y="1948594"/>
          <a:ext cx="1002815" cy="51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69"/>
              </a:lnTo>
              <a:lnTo>
                <a:pt x="1002815" y="257369"/>
              </a:lnTo>
              <a:lnTo>
                <a:pt x="1002815" y="5147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703D4-AE6E-461B-85C9-2133BACCB77D}">
      <dsp:nvSpPr>
        <dsp:cNvPr id="0" name=""/>
        <dsp:cNvSpPr/>
      </dsp:nvSpPr>
      <dsp:spPr>
        <a:xfrm>
          <a:off x="5610810" y="246333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5627469" y="2479992"/>
        <a:ext cx="1576770" cy="535455"/>
      </dsp:txXfrm>
    </dsp:sp>
    <dsp:sp modelId="{AC6416A9-3999-4E89-AA2B-F6FF74BB1CD2}">
      <dsp:nvSpPr>
        <dsp:cNvPr id="0" name=""/>
        <dsp:cNvSpPr/>
      </dsp:nvSpPr>
      <dsp:spPr>
        <a:xfrm>
          <a:off x="6370134" y="3032107"/>
          <a:ext cx="91440" cy="474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145"/>
              </a:lnTo>
              <a:lnTo>
                <a:pt x="48096" y="237145"/>
              </a:lnTo>
              <a:lnTo>
                <a:pt x="48096" y="4742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D490F-0140-43F2-8EBF-95420D7C26A3}">
      <dsp:nvSpPr>
        <dsp:cNvPr id="0" name=""/>
        <dsp:cNvSpPr/>
      </dsp:nvSpPr>
      <dsp:spPr>
        <a:xfrm>
          <a:off x="5612399" y="3506399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5629138" y="3523138"/>
        <a:ext cx="1578186" cy="538044"/>
      </dsp:txXfrm>
    </dsp:sp>
    <dsp:sp modelId="{C5C8040F-AAEA-46F5-9660-B0B31485A141}">
      <dsp:nvSpPr>
        <dsp:cNvPr id="0" name=""/>
        <dsp:cNvSpPr/>
      </dsp:nvSpPr>
      <dsp:spPr>
        <a:xfrm>
          <a:off x="7013061" y="820467"/>
          <a:ext cx="1408082" cy="560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58"/>
              </a:lnTo>
              <a:lnTo>
                <a:pt x="1408082" y="280258"/>
              </a:lnTo>
              <a:lnTo>
                <a:pt x="1408082" y="560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57AE3-55BC-4169-9228-02E5B0E0F267}">
      <dsp:nvSpPr>
        <dsp:cNvPr id="0" name=""/>
        <dsp:cNvSpPr/>
      </dsp:nvSpPr>
      <dsp:spPr>
        <a:xfrm>
          <a:off x="7616099" y="1380985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Standortleiter</a:t>
          </a:r>
          <a:endParaRPr lang="de-DE" sz="1500" kern="1200" dirty="0"/>
        </a:p>
      </dsp:txBody>
      <dsp:txXfrm>
        <a:off x="7632758" y="1397644"/>
        <a:ext cx="1576770" cy="535455"/>
      </dsp:txXfrm>
    </dsp:sp>
    <dsp:sp modelId="{5ED8A3C9-50E9-4DB1-88F4-37217F3FB118}">
      <dsp:nvSpPr>
        <dsp:cNvPr id="0" name=""/>
        <dsp:cNvSpPr/>
      </dsp:nvSpPr>
      <dsp:spPr>
        <a:xfrm>
          <a:off x="8375423" y="1949758"/>
          <a:ext cx="91440" cy="513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87"/>
              </a:lnTo>
              <a:lnTo>
                <a:pt x="46061" y="256787"/>
              </a:lnTo>
              <a:lnTo>
                <a:pt x="46061" y="513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7F588-6EA8-448E-B804-56FC8DC85A63}">
      <dsp:nvSpPr>
        <dsp:cNvPr id="0" name=""/>
        <dsp:cNvSpPr/>
      </dsp:nvSpPr>
      <dsp:spPr>
        <a:xfrm>
          <a:off x="7616440" y="246333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7633099" y="2479992"/>
        <a:ext cx="1576770" cy="535455"/>
      </dsp:txXfrm>
    </dsp:sp>
    <dsp:sp modelId="{B4DC2401-ADA1-4E41-9392-27C467050940}">
      <dsp:nvSpPr>
        <dsp:cNvPr id="0" name=""/>
        <dsp:cNvSpPr/>
      </dsp:nvSpPr>
      <dsp:spPr>
        <a:xfrm>
          <a:off x="8375765" y="3032107"/>
          <a:ext cx="91440" cy="47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92"/>
              </a:lnTo>
              <a:lnTo>
                <a:pt x="47663" y="236992"/>
              </a:lnTo>
              <a:lnTo>
                <a:pt x="47663" y="4739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311D2-1E9E-4004-A53F-9623D84287C9}">
      <dsp:nvSpPr>
        <dsp:cNvPr id="0" name=""/>
        <dsp:cNvSpPr/>
      </dsp:nvSpPr>
      <dsp:spPr>
        <a:xfrm>
          <a:off x="7617596" y="3506092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7634335" y="3522831"/>
        <a:ext cx="1578186" cy="538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Fehlkommunikation</a:t>
          </a:r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Fehler</a:t>
          </a:r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Arbeit wird doppelt ausgeführt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Überflüssige Kosten und Personalaufwand</a:t>
          </a:r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Folgen</a:t>
          </a:r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Unklare Aufgabenverteilung</a:t>
          </a:r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Ursache</a:t>
          </a:r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Budget nicht ausreichend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Zeit nicht ausreichend</a:t>
          </a:r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Risiko</a:t>
          </a:r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Kennzahlen prüfen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Kommunikation mit 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Aufgabenverteilung verbessern</a:t>
          </a:r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Maßnahmen</a:t>
          </a:r>
        </a:p>
      </dsp:txBody>
      <dsp:txXfrm>
        <a:off x="8901423" y="3722380"/>
        <a:ext cx="1483559" cy="568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6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Kennzahlenübersicht für</a:t>
            </a:r>
            <a:r>
              <a:rPr lang="de-DE" baseline="0" dirty="0" smtClean="0"/>
              <a:t> PAMS.</a:t>
            </a:r>
          </a:p>
          <a:p>
            <a:r>
              <a:rPr lang="de-DE" baseline="0" dirty="0" smtClean="0"/>
              <a:t>Am 05.08. wurde im </a:t>
            </a:r>
            <a:r>
              <a:rPr lang="de-DE" baseline="0" dirty="0" err="1" smtClean="0"/>
              <a:t>wöchentl</a:t>
            </a:r>
            <a:r>
              <a:rPr lang="de-DE" baseline="0" dirty="0" smtClean="0"/>
              <a:t>. Statusbericht erkannt, dass wir durch unsere Fehlkommunikation Gefahr laufen, das Budget zu überschreiten.</a:t>
            </a:r>
          </a:p>
          <a:p>
            <a:r>
              <a:rPr lang="de-DE" baseline="0" dirty="0" smtClean="0"/>
              <a:t>-&gt; Kommunikation mit Auftraggeber -&gt; Budget Erhöhung eingefordert -&gt; Schon am 12.08. haben sich IST- und </a:t>
            </a:r>
            <a:r>
              <a:rPr lang="de-DE" baseline="0" dirty="0" err="1" smtClean="0"/>
              <a:t>SOLL-Wert</a:t>
            </a:r>
            <a:r>
              <a:rPr lang="de-DE" baseline="0" dirty="0" smtClean="0"/>
              <a:t> angenähert.</a:t>
            </a:r>
          </a:p>
          <a:p>
            <a:r>
              <a:rPr lang="de-DE" baseline="0" dirty="0" smtClean="0"/>
              <a:t>Zeitlich gibt es durch die Fehlkommunikation keine </a:t>
            </a:r>
            <a:r>
              <a:rPr lang="de-DE" baseline="0" dirty="0" err="1" smtClean="0"/>
              <a:t>einbußungen</a:t>
            </a:r>
            <a:r>
              <a:rPr lang="de-DE" baseline="0" dirty="0" smtClean="0"/>
              <a:t>. -&gt; Mehr geschafft als geplant.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>
                <a:solidFill>
                  <a:prstClr val="black"/>
                </a:solidFill>
              </a:rPr>
              <a:pPr/>
              <a:t>12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1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Statusbericht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28608094"/>
              </p:ext>
            </p:extLst>
          </p:nvPr>
        </p:nvGraphicFramePr>
        <p:xfrm>
          <a:off x="688769" y="1591294"/>
          <a:ext cx="11067801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37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93347"/>
              </p:ext>
            </p:extLst>
          </p:nvPr>
        </p:nvGraphicFramePr>
        <p:xfrm>
          <a:off x="6835708" y="22225"/>
          <a:ext cx="5356291" cy="684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="" xmlns:a16="http://schemas.microsoft.com/office/drawing/2014/main" val="3890052851"/>
                    </a:ext>
                  </a:extLst>
                </a:gridCol>
                <a:gridCol w="609110">
                  <a:extLst>
                    <a:ext uri="{9D8B030D-6E8A-4147-A177-3AD203B41FA5}">
                      <a16:colId xmlns="" xmlns:a16="http://schemas.microsoft.com/office/drawing/2014/main" val="4190835617"/>
                    </a:ext>
                  </a:extLst>
                </a:gridCol>
                <a:gridCol w="568961">
                  <a:extLst>
                    <a:ext uri="{9D8B030D-6E8A-4147-A177-3AD203B41FA5}">
                      <a16:colId xmlns="" xmlns:a16="http://schemas.microsoft.com/office/drawing/2014/main" val="1029472945"/>
                    </a:ext>
                  </a:extLst>
                </a:gridCol>
                <a:gridCol w="650629">
                  <a:extLst>
                    <a:ext uri="{9D8B030D-6E8A-4147-A177-3AD203B41FA5}">
                      <a16:colId xmlns="" xmlns:a16="http://schemas.microsoft.com/office/drawing/2014/main" val="141393238"/>
                    </a:ext>
                  </a:extLst>
                </a:gridCol>
                <a:gridCol w="703792">
                  <a:extLst>
                    <a:ext uri="{9D8B030D-6E8A-4147-A177-3AD203B41FA5}">
                      <a16:colId xmlns="" xmlns:a16="http://schemas.microsoft.com/office/drawing/2014/main" val="2502287318"/>
                    </a:ext>
                  </a:extLst>
                </a:gridCol>
                <a:gridCol w="805299">
                  <a:extLst>
                    <a:ext uri="{9D8B030D-6E8A-4147-A177-3AD203B41FA5}">
                      <a16:colId xmlns="" xmlns:a16="http://schemas.microsoft.com/office/drawing/2014/main" val="2223433287"/>
                    </a:ext>
                  </a:extLst>
                </a:gridCol>
              </a:tblGrid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5971278"/>
                  </a:ext>
                </a:extLst>
              </a:tr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586724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429271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139667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078248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8510251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844828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118881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332313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 (Ebene 1)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0382264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 / ablehnen (Ebene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8386707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335851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2644902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948905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7239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13647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Genehmigungsstruktur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82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Benutzerdefiniert</PresentationFormat>
  <Paragraphs>230</Paragraphs>
  <Slides>29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1" baseType="lpstr">
      <vt:lpstr>Office</vt:lpstr>
      <vt:lpstr>1_Office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Rollen</vt:lpstr>
      <vt:lpstr>Genehmigungsstruktur</vt:lpstr>
      <vt:lpstr>PowerPoint-Präsentation</vt:lpstr>
      <vt:lpstr>Analyse von Fehlkommunikation</vt:lpstr>
      <vt:lpstr>Statusbericht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Timo Schmidt</cp:lastModifiedBy>
  <cp:revision>15</cp:revision>
  <dcterms:created xsi:type="dcterms:W3CDTF">2016-08-17T17:35:35Z</dcterms:created>
  <dcterms:modified xsi:type="dcterms:W3CDTF">2016-08-18T10:33:52Z</dcterms:modified>
</cp:coreProperties>
</file>