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298" r:id="rId4"/>
    <p:sldId id="300" r:id="rId5"/>
    <p:sldId id="301" r:id="rId6"/>
    <p:sldId id="302" r:id="rId7"/>
    <p:sldId id="293" r:id="rId8"/>
    <p:sldId id="287" r:id="rId9"/>
    <p:sldId id="304" r:id="rId10"/>
    <p:sldId id="294" r:id="rId11"/>
    <p:sldId id="295" r:id="rId12"/>
    <p:sldId id="290" r:id="rId13"/>
    <p:sldId id="289" r:id="rId14"/>
    <p:sldId id="291" r:id="rId15"/>
    <p:sldId id="296" r:id="rId16"/>
    <p:sldId id="29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A2"/>
    <a:srgbClr val="03CF9A"/>
    <a:srgbClr val="10C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4683" autoAdjust="0"/>
  </p:normalViewPr>
  <p:slideViewPr>
    <p:cSldViewPr snapToGrid="0">
      <p:cViewPr varScale="1">
        <p:scale>
          <a:sx n="101" d="100"/>
          <a:sy n="101" d="100"/>
        </p:scale>
        <p:origin x="114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>
        <a:solidFill>
          <a:schemeClr val="bg1"/>
        </a:solidFill>
        <a:ln>
          <a:solidFill>
            <a:srgbClr val="009CA2"/>
          </a:solidFill>
        </a:ln>
      </dgm:spPr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  <dgm:t>
        <a:bodyPr/>
        <a:lstStyle/>
        <a:p>
          <a:endParaRPr lang="de-DE"/>
        </a:p>
      </dgm:t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  <dgm:t>
        <a:bodyPr/>
        <a:lstStyle/>
        <a:p>
          <a:endParaRPr lang="de-DE"/>
        </a:p>
      </dgm:t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  <dgm:t>
        <a:bodyPr/>
        <a:lstStyle/>
        <a:p>
          <a:endParaRPr lang="de-DE"/>
        </a:p>
      </dgm:t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  <dgm:t>
        <a:bodyPr/>
        <a:lstStyle/>
        <a:p>
          <a:endParaRPr lang="de-DE"/>
        </a:p>
      </dgm:t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  <dgm:t>
        <a:bodyPr/>
        <a:lstStyle/>
        <a:p>
          <a:endParaRPr lang="de-DE"/>
        </a:p>
      </dgm:t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  <dgm:t>
        <a:bodyPr/>
        <a:lstStyle/>
        <a:p>
          <a:endParaRPr lang="de-DE"/>
        </a:p>
      </dgm:t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  <dgm:t>
        <a:bodyPr/>
        <a:lstStyle/>
        <a:p>
          <a:endParaRPr lang="de-DE"/>
        </a:p>
      </dgm:t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  <dgm:t>
        <a:bodyPr/>
        <a:lstStyle/>
        <a:p>
          <a:endParaRPr lang="de-DE"/>
        </a:p>
      </dgm:t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  <dgm:t>
        <a:bodyPr/>
        <a:lstStyle/>
        <a:p>
          <a:endParaRPr lang="de-DE"/>
        </a:p>
      </dgm:t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>
        <a:solidFill>
          <a:srgbClr val="009CA2"/>
        </a:solidFill>
      </dgm:spPr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Unabhängig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Management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Kennzahlen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 smtClean="0"/>
            <a:t>Angepasst</a:t>
          </a:r>
          <a:endParaRPr lang="de-DE" sz="3300" dirty="0"/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Selbstmanagement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FF89E734-80D2-4199-BC27-7A8BCA704FC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err="1"/>
            <a:t>Responsive</a:t>
          </a:r>
          <a:r>
            <a:rPr lang="de-DE" dirty="0"/>
            <a:t> Design</a:t>
          </a:r>
        </a:p>
      </dgm:t>
    </dgm:pt>
    <dgm:pt modelId="{E9FF99F6-55FC-4E79-ACE4-FF1B2CD8E7EA}" type="parTrans" cxnId="{AB1AE080-6351-4F88-834E-12AEDF571B54}">
      <dgm:prSet/>
      <dgm:spPr/>
      <dgm:t>
        <a:bodyPr/>
        <a:lstStyle/>
        <a:p>
          <a:endParaRPr lang="de-DE"/>
        </a:p>
      </dgm:t>
    </dgm:pt>
    <dgm:pt modelId="{C1AA3829-B71E-4434-BA91-8DB6C66BB05A}" type="sibTrans" cxnId="{AB1AE080-6351-4F88-834E-12AEDF571B54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0D30DE-40BD-4C10-983A-674632778F02}" type="pres">
      <dgm:prSet presAssocID="{4D36172C-3601-4628-B433-8657B8238583}" presName="spacing" presStyleCnt="0"/>
      <dgm:spPr/>
    </dgm:pt>
    <dgm:pt modelId="{B354E17B-95B7-4482-BDB6-4D7F63267268}" type="pres">
      <dgm:prSet presAssocID="{FF89E734-80D2-4199-BC27-7A8BCA704FC2}" presName="composite" presStyleCnt="0"/>
      <dgm:spPr/>
    </dgm:pt>
    <dgm:pt modelId="{C86A4CCF-563E-4578-A1A5-E2CFB4F5F46B}" type="pres">
      <dgm:prSet presAssocID="{FF89E734-80D2-4199-BC27-7A8BCA704FC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8EDD3-CC9D-46EE-B46F-412A38AD4846}" type="pres">
      <dgm:prSet presAssocID="{FF89E734-80D2-4199-BC27-7A8BCA704FC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AB1AE080-6351-4F88-834E-12AEDF571B54}" srcId="{A6BCF858-B39E-431F-B7F0-ACD16EC99C7D}" destId="{FF89E734-80D2-4199-BC27-7A8BCA704FC2}" srcOrd="2" destOrd="0" parTransId="{E9FF99F6-55FC-4E79-ACE4-FF1B2CD8E7EA}" sibTransId="{C1AA3829-B71E-4434-BA91-8DB6C66BB05A}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31781973-30A3-4CBD-9F40-6E24C90DA580}" type="presOf" srcId="{A6BCF858-B39E-431F-B7F0-ACD16EC99C7D}" destId="{0722CB87-4DFF-42DA-B3BE-0426D10BD9A6}" srcOrd="0" destOrd="0" presId="urn:microsoft.com/office/officeart/2005/8/layout/vList3"/>
    <dgm:cxn modelId="{935E1159-EBC6-4ADA-9D99-98FE25DC3A7A}" type="presOf" srcId="{41296BC6-2EBB-497E-96C8-769DF938FF6B}" destId="{D18AE4DD-AA00-4EEF-A915-EA78C3CDDBA5}" srcOrd="0" destOrd="0" presId="urn:microsoft.com/office/officeart/2005/8/layout/vList3"/>
    <dgm:cxn modelId="{DA72ABC6-EF1C-4FC1-9C57-143111421B9F}" type="presOf" srcId="{FFB54F02-540F-4D26-A24F-F62883E982B1}" destId="{694C880F-B52E-48A7-B8EC-F14ACFBF07DE}" srcOrd="0" destOrd="0" presId="urn:microsoft.com/office/officeart/2005/8/layout/vList3"/>
    <dgm:cxn modelId="{3B92BAAA-A87F-43CC-B5B0-5916E0E17179}" type="presOf" srcId="{FF89E734-80D2-4199-BC27-7A8BCA704FC2}" destId="{04F8EDD3-CC9D-46EE-B46F-412A38AD4846}" srcOrd="0" destOrd="0" presId="urn:microsoft.com/office/officeart/2005/8/layout/vList3"/>
    <dgm:cxn modelId="{54851CE7-279D-487F-82CD-68A2C9622B83}" type="presParOf" srcId="{0722CB87-4DFF-42DA-B3BE-0426D10BD9A6}" destId="{E69F6897-FA44-4D33-95A1-02C61B3B37CC}" srcOrd="0" destOrd="0" presId="urn:microsoft.com/office/officeart/2005/8/layout/vList3"/>
    <dgm:cxn modelId="{92206E37-F3D1-44A7-81BE-E4786967DA92}" type="presParOf" srcId="{E69F6897-FA44-4D33-95A1-02C61B3B37CC}" destId="{B6D2BD4A-D59B-4853-8516-85AF3B582B05}" srcOrd="0" destOrd="0" presId="urn:microsoft.com/office/officeart/2005/8/layout/vList3"/>
    <dgm:cxn modelId="{CAE92AA1-E08B-45A1-8F43-51684E070E7E}" type="presParOf" srcId="{E69F6897-FA44-4D33-95A1-02C61B3B37CC}" destId="{D18AE4DD-AA00-4EEF-A915-EA78C3CDDBA5}" srcOrd="1" destOrd="0" presId="urn:microsoft.com/office/officeart/2005/8/layout/vList3"/>
    <dgm:cxn modelId="{FA920BB5-BFBB-43DA-BB8C-E4B9BD252707}" type="presParOf" srcId="{0722CB87-4DFF-42DA-B3BE-0426D10BD9A6}" destId="{E25B1FA2-E17C-42C5-8FAF-3BC9E8DAEA7A}" srcOrd="1" destOrd="0" presId="urn:microsoft.com/office/officeart/2005/8/layout/vList3"/>
    <dgm:cxn modelId="{31495C82-A4FA-4F5E-9F34-954467DEBF7E}" type="presParOf" srcId="{0722CB87-4DFF-42DA-B3BE-0426D10BD9A6}" destId="{F727B890-FF61-48AF-954B-694A3910C298}" srcOrd="2" destOrd="0" presId="urn:microsoft.com/office/officeart/2005/8/layout/vList3"/>
    <dgm:cxn modelId="{B6392C22-7B21-4E99-8E42-6620435BCDD3}" type="presParOf" srcId="{F727B890-FF61-48AF-954B-694A3910C298}" destId="{51B2BDFB-289F-4242-9C5F-B891C0E0CB1B}" srcOrd="0" destOrd="0" presId="urn:microsoft.com/office/officeart/2005/8/layout/vList3"/>
    <dgm:cxn modelId="{11EFE99A-1962-4571-8E0F-7FAAD79AC3F7}" type="presParOf" srcId="{F727B890-FF61-48AF-954B-694A3910C298}" destId="{694C880F-B52E-48A7-B8EC-F14ACFBF07DE}" srcOrd="1" destOrd="0" presId="urn:microsoft.com/office/officeart/2005/8/layout/vList3"/>
    <dgm:cxn modelId="{CA12B8B6-2CCF-4270-BD77-0F7AF8CAB00E}" type="presParOf" srcId="{0722CB87-4DFF-42DA-B3BE-0426D10BD9A6}" destId="{E30D30DE-40BD-4C10-983A-674632778F02}" srcOrd="3" destOrd="0" presId="urn:microsoft.com/office/officeart/2005/8/layout/vList3"/>
    <dgm:cxn modelId="{465AB8A5-AA17-4882-A97C-0D1310151725}" type="presParOf" srcId="{0722CB87-4DFF-42DA-B3BE-0426D10BD9A6}" destId="{B354E17B-95B7-4482-BDB6-4D7F63267268}" srcOrd="4" destOrd="0" presId="urn:microsoft.com/office/officeart/2005/8/layout/vList3"/>
    <dgm:cxn modelId="{EC3C6A85-2EBC-4159-A9BF-6E7E4B922ED7}" type="presParOf" srcId="{B354E17B-95B7-4482-BDB6-4D7F63267268}" destId="{C86A4CCF-563E-4578-A1A5-E2CFB4F5F46B}" srcOrd="0" destOrd="0" presId="urn:microsoft.com/office/officeart/2005/8/layout/vList3"/>
    <dgm:cxn modelId="{287DD96C-8DB6-4DE1-B1B9-D42571BB8001}" type="presParOf" srcId="{B354E17B-95B7-4482-BDB6-4D7F63267268}" destId="{04F8EDD3-CC9D-46EE-B46F-412A38AD48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Hardwareunabhängig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563379EA-6E59-43E9-8734-0BC44874B98A}" type="presOf" srcId="{FFB54F02-540F-4D26-A24F-F62883E982B1}" destId="{694C880F-B52E-48A7-B8EC-F14ACFBF07DE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  <dgm:cxn modelId="{1B9B0C60-6360-414C-B320-D9D2A537A745}" type="presParOf" srcId="{0722CB87-4DFF-42DA-B3BE-0426D10BD9A6}" destId="{E25B1FA2-E17C-42C5-8FAF-3BC9E8DAEA7A}" srcOrd="1" destOrd="0" presId="urn:microsoft.com/office/officeart/2005/8/layout/vList3"/>
    <dgm:cxn modelId="{D0D83FFA-E993-4DFE-8243-7C6868C3A4B9}" type="presParOf" srcId="{0722CB87-4DFF-42DA-B3BE-0426D10BD9A6}" destId="{F727B890-FF61-48AF-954B-694A3910C298}" srcOrd="2" destOrd="0" presId="urn:microsoft.com/office/officeart/2005/8/layout/vList3"/>
    <dgm:cxn modelId="{96F39CA0-1324-4DB0-95B4-A60AD09BA49A}" type="presParOf" srcId="{F727B890-FF61-48AF-954B-694A3910C298}" destId="{51B2BDFB-289F-4242-9C5F-B891C0E0CB1B}" srcOrd="0" destOrd="0" presId="urn:microsoft.com/office/officeart/2005/8/layout/vList3"/>
    <dgm:cxn modelId="{7479BF8A-CFA3-4133-9306-B1E6D9FB8718}" type="presParOf" srcId="{F727B890-FF61-48AF-954B-694A3910C298}" destId="{694C880F-B52E-48A7-B8EC-F14ACFBF07D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6DE4C0-36ED-48BF-9177-CE1A225AB5EB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BAD6EC-9A39-4496-BFB0-BC95750D1363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smtClean="0"/>
            <a:t>Analyse</a:t>
          </a:r>
          <a:endParaRPr lang="de-DE" dirty="0"/>
        </a:p>
      </dgm:t>
    </dgm:pt>
    <dgm:pt modelId="{81F97FB2-4CA9-4727-B59D-866099AF7B6C}" type="parTrans" cxnId="{D1CE1428-F2D3-4960-B9D1-61908A1027EF}">
      <dgm:prSet/>
      <dgm:spPr/>
      <dgm:t>
        <a:bodyPr/>
        <a:lstStyle/>
        <a:p>
          <a:endParaRPr lang="de-DE"/>
        </a:p>
      </dgm:t>
    </dgm:pt>
    <dgm:pt modelId="{6AF545E4-7046-42B8-8F76-E1B5EED48CF0}" type="sibTrans" cxnId="{D1CE1428-F2D3-4960-B9D1-61908A1027EF}">
      <dgm:prSet/>
      <dgm:spPr/>
      <dgm:t>
        <a:bodyPr/>
        <a:lstStyle/>
        <a:p>
          <a:endParaRPr lang="de-DE"/>
        </a:p>
      </dgm:t>
    </dgm:pt>
    <dgm:pt modelId="{09EDEBC0-C86F-45B3-B036-D774B9D73600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1600" dirty="0" err="1" smtClean="0"/>
            <a:t>Responsive</a:t>
          </a:r>
          <a:r>
            <a:rPr lang="de-DE" sz="1600" dirty="0" smtClean="0"/>
            <a:t> Design</a:t>
          </a:r>
          <a:endParaRPr lang="de-DE" sz="1600" dirty="0"/>
        </a:p>
      </dgm:t>
    </dgm:pt>
    <dgm:pt modelId="{694C9327-7606-4272-9E3A-37703691F615}" type="parTrans" cxnId="{66E0546B-82F6-4C31-98B2-463BF8385191}">
      <dgm:prSet/>
      <dgm:spPr/>
      <dgm:t>
        <a:bodyPr/>
        <a:lstStyle/>
        <a:p>
          <a:endParaRPr lang="de-DE"/>
        </a:p>
      </dgm:t>
    </dgm:pt>
    <dgm:pt modelId="{A1817934-91F2-4AC6-8D53-82C7251A9115}" type="sibTrans" cxnId="{66E0546B-82F6-4C31-98B2-463BF8385191}">
      <dgm:prSet/>
      <dgm:spPr/>
      <dgm:t>
        <a:bodyPr/>
        <a:lstStyle/>
        <a:p>
          <a:endParaRPr lang="de-DE"/>
        </a:p>
      </dgm:t>
    </dgm:pt>
    <dgm:pt modelId="{9701A48A-21AF-4583-A4C9-CE7AE8EFB7F8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smtClean="0"/>
            <a:t>Flexible Anpassung</a:t>
          </a:r>
          <a:endParaRPr lang="de-DE" dirty="0"/>
        </a:p>
      </dgm:t>
    </dgm:pt>
    <dgm:pt modelId="{969091E6-9F6B-40A7-9F6C-757C992E38CE}" type="parTrans" cxnId="{413AFB3E-57D7-445B-AA0A-C21133D8C5A3}">
      <dgm:prSet/>
      <dgm:spPr/>
      <dgm:t>
        <a:bodyPr/>
        <a:lstStyle/>
        <a:p>
          <a:endParaRPr lang="de-DE"/>
        </a:p>
      </dgm:t>
    </dgm:pt>
    <dgm:pt modelId="{BAEDE4C1-DD0E-420E-A36E-47977BB67708}" type="sibTrans" cxnId="{413AFB3E-57D7-445B-AA0A-C21133D8C5A3}">
      <dgm:prSet/>
      <dgm:spPr/>
      <dgm:t>
        <a:bodyPr/>
        <a:lstStyle/>
        <a:p>
          <a:endParaRPr lang="de-DE"/>
        </a:p>
      </dgm:t>
    </dgm:pt>
    <dgm:pt modelId="{145EDB80-7DA2-4750-BA22-979B6E7D8D80}">
      <dgm:prSet phldrT="[Text]"/>
      <dgm:spPr/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PAMS</a:t>
          </a:r>
          <a:endParaRPr lang="de-DE" dirty="0">
            <a:solidFill>
              <a:schemeClr val="tx1"/>
            </a:solidFill>
          </a:endParaRPr>
        </a:p>
      </dgm:t>
    </dgm:pt>
    <dgm:pt modelId="{6A3090B2-6F60-4F30-AB90-770F7E527715}" type="parTrans" cxnId="{A41DAC79-7DCF-4E96-9709-D90ACC874DD1}">
      <dgm:prSet/>
      <dgm:spPr/>
      <dgm:t>
        <a:bodyPr/>
        <a:lstStyle/>
        <a:p>
          <a:endParaRPr lang="de-DE"/>
        </a:p>
      </dgm:t>
    </dgm:pt>
    <dgm:pt modelId="{F31F062A-B3C1-4B62-B21A-779B77736BE8}" type="sibTrans" cxnId="{A41DAC79-7DCF-4E96-9709-D90ACC874DD1}">
      <dgm:prSet/>
      <dgm:spPr/>
      <dgm:t>
        <a:bodyPr/>
        <a:lstStyle/>
        <a:p>
          <a:endParaRPr lang="de-DE"/>
        </a:p>
      </dgm:t>
    </dgm:pt>
    <dgm:pt modelId="{BCD23E71-2207-412F-B605-BBE849ADC69B}" type="pres">
      <dgm:prSet presAssocID="{716DE4C0-36ED-48BF-9177-CE1A225AB5EB}" presName="Name0" presStyleCnt="0">
        <dgm:presLayoutVars>
          <dgm:chMax val="4"/>
          <dgm:resizeHandles val="exact"/>
        </dgm:presLayoutVars>
      </dgm:prSet>
      <dgm:spPr/>
    </dgm:pt>
    <dgm:pt modelId="{40C13C18-9F6E-4C35-AF01-26055ECF05BC}" type="pres">
      <dgm:prSet presAssocID="{716DE4C0-36ED-48BF-9177-CE1A225AB5EB}" presName="ellipse" presStyleLbl="trBgShp" presStyleIdx="0" presStyleCnt="1" custLinFactNeighborX="155" custLinFactNeighborY="-1031"/>
      <dgm:spPr/>
    </dgm:pt>
    <dgm:pt modelId="{79E6F908-FEEA-4FCD-ADEB-097953564440}" type="pres">
      <dgm:prSet presAssocID="{716DE4C0-36ED-48BF-9177-CE1A225AB5EB}" presName="arrow1" presStyleLbl="fgShp" presStyleIdx="0" presStyleCnt="1" custLinFactNeighborX="0" custLinFactNeighborY="32835"/>
      <dgm:spPr>
        <a:solidFill>
          <a:srgbClr val="009CA2"/>
        </a:solidFill>
      </dgm:spPr>
    </dgm:pt>
    <dgm:pt modelId="{E78AFB32-4716-47F2-952A-51413CA0FDD0}" type="pres">
      <dgm:prSet presAssocID="{716DE4C0-36ED-48BF-9177-CE1A225AB5EB}" presName="rectangle" presStyleLbl="revTx" presStyleIdx="0" presStyleCnt="1" custLinFactNeighborX="0" custLinFactNeighborY="65971">
        <dgm:presLayoutVars>
          <dgm:bulletEnabled val="1"/>
        </dgm:presLayoutVars>
      </dgm:prSet>
      <dgm:spPr/>
    </dgm:pt>
    <dgm:pt modelId="{FB48EB3C-A6B0-4713-B23F-AA21270918BA}" type="pres">
      <dgm:prSet presAssocID="{09EDEBC0-C86F-45B3-B036-D774B9D73600}" presName="item1" presStyleLbl="node1" presStyleIdx="0" presStyleCnt="3" custScaleX="117665" custScaleY="117665" custLinFactNeighborX="3890" custLinFactNeighborY="9336">
        <dgm:presLayoutVars>
          <dgm:bulletEnabled val="1"/>
        </dgm:presLayoutVars>
      </dgm:prSet>
      <dgm:spPr/>
    </dgm:pt>
    <dgm:pt modelId="{637E9EA4-BE55-4A56-999F-C6DD8073753E}" type="pres">
      <dgm:prSet presAssocID="{9701A48A-21AF-4583-A4C9-CE7AE8EFB7F8}" presName="item2" presStyleLbl="node1" presStyleIdx="1" presStyleCnt="3" custScaleX="117665" custScaleY="117665" custLinFactNeighborX="-4668" custLinFactNeighborY="-466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627F83-5CD4-4A3E-A578-EF51E842456F}" type="pres">
      <dgm:prSet presAssocID="{145EDB80-7DA2-4750-BA22-979B6E7D8D80}" presName="item3" presStyleLbl="node1" presStyleIdx="2" presStyleCnt="3" custScaleX="117665" custScaleY="117665" custLinFactNeighborX="19451" custLinFactNeighborY="-3890">
        <dgm:presLayoutVars>
          <dgm:bulletEnabled val="1"/>
        </dgm:presLayoutVars>
      </dgm:prSet>
      <dgm:spPr/>
    </dgm:pt>
    <dgm:pt modelId="{6A0FE239-3E43-42DC-8A6C-5B40328B4FDA}" type="pres">
      <dgm:prSet presAssocID="{716DE4C0-36ED-48BF-9177-CE1A225AB5EB}" presName="funnel" presStyleLbl="trAlignAcc1" presStyleIdx="0" presStyleCnt="1" custScaleX="111075" custScaleY="122324" custLinFactNeighborY="-288"/>
      <dgm:spPr/>
      <dgm:t>
        <a:bodyPr/>
        <a:lstStyle/>
        <a:p>
          <a:endParaRPr lang="de-DE"/>
        </a:p>
      </dgm:t>
    </dgm:pt>
  </dgm:ptLst>
  <dgm:cxnLst>
    <dgm:cxn modelId="{A41DAC79-7DCF-4E96-9709-D90ACC874DD1}" srcId="{716DE4C0-36ED-48BF-9177-CE1A225AB5EB}" destId="{145EDB80-7DA2-4750-BA22-979B6E7D8D80}" srcOrd="3" destOrd="0" parTransId="{6A3090B2-6F60-4F30-AB90-770F7E527715}" sibTransId="{F31F062A-B3C1-4B62-B21A-779B77736BE8}"/>
    <dgm:cxn modelId="{413AFB3E-57D7-445B-AA0A-C21133D8C5A3}" srcId="{716DE4C0-36ED-48BF-9177-CE1A225AB5EB}" destId="{9701A48A-21AF-4583-A4C9-CE7AE8EFB7F8}" srcOrd="2" destOrd="0" parTransId="{969091E6-9F6B-40A7-9F6C-757C992E38CE}" sibTransId="{BAEDE4C1-DD0E-420E-A36E-47977BB67708}"/>
    <dgm:cxn modelId="{A24D968A-5056-48B6-9C1B-8C23C10728A8}" type="presOf" srcId="{09EDEBC0-C86F-45B3-B036-D774B9D73600}" destId="{637E9EA4-BE55-4A56-999F-C6DD8073753E}" srcOrd="0" destOrd="0" presId="urn:microsoft.com/office/officeart/2005/8/layout/funnel1"/>
    <dgm:cxn modelId="{D1CE1428-F2D3-4960-B9D1-61908A1027EF}" srcId="{716DE4C0-36ED-48BF-9177-CE1A225AB5EB}" destId="{42BAD6EC-9A39-4496-BFB0-BC95750D1363}" srcOrd="0" destOrd="0" parTransId="{81F97FB2-4CA9-4727-B59D-866099AF7B6C}" sibTransId="{6AF545E4-7046-42B8-8F76-E1B5EED48CF0}"/>
    <dgm:cxn modelId="{66E0546B-82F6-4C31-98B2-463BF8385191}" srcId="{716DE4C0-36ED-48BF-9177-CE1A225AB5EB}" destId="{09EDEBC0-C86F-45B3-B036-D774B9D73600}" srcOrd="1" destOrd="0" parTransId="{694C9327-7606-4272-9E3A-37703691F615}" sibTransId="{A1817934-91F2-4AC6-8D53-82C7251A9115}"/>
    <dgm:cxn modelId="{57DB5E1D-500C-4D80-9284-BBC0396FD5FA}" type="presOf" srcId="{145EDB80-7DA2-4750-BA22-979B6E7D8D80}" destId="{E78AFB32-4716-47F2-952A-51413CA0FDD0}" srcOrd="0" destOrd="0" presId="urn:microsoft.com/office/officeart/2005/8/layout/funnel1"/>
    <dgm:cxn modelId="{8ADFA2DA-7CD5-4F65-A827-EDE1BE8E94D1}" type="presOf" srcId="{716DE4C0-36ED-48BF-9177-CE1A225AB5EB}" destId="{BCD23E71-2207-412F-B605-BBE849ADC69B}" srcOrd="0" destOrd="0" presId="urn:microsoft.com/office/officeart/2005/8/layout/funnel1"/>
    <dgm:cxn modelId="{B249DC12-F9B4-45F9-8EF8-CC54D4E2F5EA}" type="presOf" srcId="{42BAD6EC-9A39-4496-BFB0-BC95750D1363}" destId="{48627F83-5CD4-4A3E-A578-EF51E842456F}" srcOrd="0" destOrd="0" presId="urn:microsoft.com/office/officeart/2005/8/layout/funnel1"/>
    <dgm:cxn modelId="{16D7C8B9-C3F3-4303-A664-6763AAF3200B}" type="presOf" srcId="{9701A48A-21AF-4583-A4C9-CE7AE8EFB7F8}" destId="{FB48EB3C-A6B0-4713-B23F-AA21270918BA}" srcOrd="0" destOrd="0" presId="urn:microsoft.com/office/officeart/2005/8/layout/funnel1"/>
    <dgm:cxn modelId="{ADAEDB10-F098-4688-8E69-573E3BEA5372}" type="presParOf" srcId="{BCD23E71-2207-412F-B605-BBE849ADC69B}" destId="{40C13C18-9F6E-4C35-AF01-26055ECF05BC}" srcOrd="0" destOrd="0" presId="urn:microsoft.com/office/officeart/2005/8/layout/funnel1"/>
    <dgm:cxn modelId="{311A49F5-3A49-4B0F-BCDD-F9BF00BCD55F}" type="presParOf" srcId="{BCD23E71-2207-412F-B605-BBE849ADC69B}" destId="{79E6F908-FEEA-4FCD-ADEB-097953564440}" srcOrd="1" destOrd="0" presId="urn:microsoft.com/office/officeart/2005/8/layout/funnel1"/>
    <dgm:cxn modelId="{2694D426-E225-4CB5-A7B3-B72BE8C8088F}" type="presParOf" srcId="{BCD23E71-2207-412F-B605-BBE849ADC69B}" destId="{E78AFB32-4716-47F2-952A-51413CA0FDD0}" srcOrd="2" destOrd="0" presId="urn:microsoft.com/office/officeart/2005/8/layout/funnel1"/>
    <dgm:cxn modelId="{4C5C33F4-FF5E-465F-837C-977B1606D7D1}" type="presParOf" srcId="{BCD23E71-2207-412F-B605-BBE849ADC69B}" destId="{FB48EB3C-A6B0-4713-B23F-AA21270918BA}" srcOrd="3" destOrd="0" presId="urn:microsoft.com/office/officeart/2005/8/layout/funnel1"/>
    <dgm:cxn modelId="{B49E2BE1-9857-48B4-8608-FFE6D943C05C}" type="presParOf" srcId="{BCD23E71-2207-412F-B605-BBE849ADC69B}" destId="{637E9EA4-BE55-4A56-999F-C6DD8073753E}" srcOrd="4" destOrd="0" presId="urn:microsoft.com/office/officeart/2005/8/layout/funnel1"/>
    <dgm:cxn modelId="{4321EFE6-6361-4B09-B4D3-D91A18FBAC32}" type="presParOf" srcId="{BCD23E71-2207-412F-B605-BBE849ADC69B}" destId="{48627F83-5CD4-4A3E-A578-EF51E842456F}" srcOrd="5" destOrd="0" presId="urn:microsoft.com/office/officeart/2005/8/layout/funnel1"/>
    <dgm:cxn modelId="{1687D22E-616E-4990-AE2E-EF076D4BDF85}" type="presParOf" srcId="{BCD23E71-2207-412F-B605-BBE849ADC69B}" destId="{6A0FE239-3E43-42DC-8A6C-5B40328B4FD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Informativ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878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bg1"/>
        </a:solidFill>
        <a:ln w="12700" cap="flat" cmpd="sng" algn="ctr">
          <a:solidFill>
            <a:srgbClr val="009CA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9CA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Unabhängig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Kontrolle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Management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Kennzahlen</a:t>
          </a:r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Angepasst</a:t>
          </a:r>
          <a:endParaRPr lang="de-DE" sz="3300" kern="1200" dirty="0"/>
        </a:p>
      </dsp:txBody>
      <dsp:txXfrm rot="10800000">
        <a:off x="2204189" y="0"/>
        <a:ext cx="3706960" cy="898666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3158" y="1946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Kontrolle</a:t>
          </a:r>
        </a:p>
      </dsp:txBody>
      <dsp:txXfrm rot="10800000">
        <a:off x="2024876" y="1946"/>
        <a:ext cx="5073402" cy="1326872"/>
      </dsp:txXfrm>
    </dsp:sp>
    <dsp:sp modelId="{B6D2BD4A-D59B-4853-8516-85AF3B582B05}">
      <dsp:nvSpPr>
        <dsp:cNvPr id="0" name=""/>
        <dsp:cNvSpPr/>
      </dsp:nvSpPr>
      <dsp:spPr>
        <a:xfrm>
          <a:off x="1029721" y="1946"/>
          <a:ext cx="1326872" cy="13268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3158" y="1724899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Selbstmanagement</a:t>
          </a:r>
        </a:p>
      </dsp:txBody>
      <dsp:txXfrm rot="10800000">
        <a:off x="2024876" y="1724899"/>
        <a:ext cx="5073402" cy="1326872"/>
      </dsp:txXfrm>
    </dsp:sp>
    <dsp:sp modelId="{51B2BDFB-289F-4242-9C5F-B891C0E0CB1B}">
      <dsp:nvSpPr>
        <dsp:cNvPr id="0" name=""/>
        <dsp:cNvSpPr/>
      </dsp:nvSpPr>
      <dsp:spPr>
        <a:xfrm>
          <a:off x="1029721" y="1724899"/>
          <a:ext cx="1326872" cy="13268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8EDD3-CC9D-46EE-B46F-412A38AD4846}">
      <dsp:nvSpPr>
        <dsp:cNvPr id="0" name=""/>
        <dsp:cNvSpPr/>
      </dsp:nvSpPr>
      <dsp:spPr>
        <a:xfrm rot="10800000">
          <a:off x="1693158" y="3447853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/>
            <a:t>Responsive</a:t>
          </a:r>
          <a:r>
            <a:rPr lang="de-DE" sz="3300" kern="1200" dirty="0"/>
            <a:t> Design</a:t>
          </a:r>
        </a:p>
      </dsp:txBody>
      <dsp:txXfrm rot="10800000">
        <a:off x="2024876" y="3447853"/>
        <a:ext cx="5073402" cy="1326872"/>
      </dsp:txXfrm>
    </dsp:sp>
    <dsp:sp modelId="{C86A4CCF-563E-4578-A1A5-E2CFB4F5F46B}">
      <dsp:nvSpPr>
        <dsp:cNvPr id="0" name=""/>
        <dsp:cNvSpPr/>
      </dsp:nvSpPr>
      <dsp:spPr>
        <a:xfrm>
          <a:off x="1029721" y="3447853"/>
          <a:ext cx="1326872" cy="13268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7811" y="410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Informativ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025068" y="410"/>
          <a:ext cx="1345485" cy="1345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7811" y="1725296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/>
            <a:t>Hardwareunabhängig</a:t>
          </a:r>
        </a:p>
      </dsp:txBody>
      <dsp:txXfrm rot="10800000">
        <a:off x="2034182" y="1725296"/>
        <a:ext cx="5068749" cy="1345485"/>
      </dsp:txXfrm>
    </dsp:sp>
    <dsp:sp modelId="{51B2BDFB-289F-4242-9C5F-B891C0E0CB1B}">
      <dsp:nvSpPr>
        <dsp:cNvPr id="0" name=""/>
        <dsp:cNvSpPr/>
      </dsp:nvSpPr>
      <dsp:spPr>
        <a:xfrm>
          <a:off x="1025068" y="1725296"/>
          <a:ext cx="1345485" cy="13454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3C18-9F6E-4C35-AF01-26055ECF05BC}">
      <dsp:nvSpPr>
        <dsp:cNvPr id="0" name=""/>
        <dsp:cNvSpPr/>
      </dsp:nvSpPr>
      <dsp:spPr>
        <a:xfrm>
          <a:off x="3351994" y="363102"/>
          <a:ext cx="3811607" cy="132372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6F908-FEEA-4FCD-ADEB-097953564440}">
      <dsp:nvSpPr>
        <dsp:cNvPr id="0" name=""/>
        <dsp:cNvSpPr/>
      </dsp:nvSpPr>
      <dsp:spPr>
        <a:xfrm>
          <a:off x="4888458" y="3773323"/>
          <a:ext cx="738683" cy="472757"/>
        </a:xfrm>
        <a:prstGeom prst="downArrow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AFB32-4716-47F2-952A-51413CA0FDD0}">
      <dsp:nvSpPr>
        <dsp:cNvPr id="0" name=""/>
        <dsp:cNvSpPr/>
      </dsp:nvSpPr>
      <dsp:spPr>
        <a:xfrm>
          <a:off x="3484959" y="3996299"/>
          <a:ext cx="3545681" cy="88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>
              <a:solidFill>
                <a:schemeClr val="tx1"/>
              </a:solidFill>
            </a:rPr>
            <a:t>PAMS</a:t>
          </a:r>
          <a:endParaRPr lang="de-DE" sz="3100" kern="1200" dirty="0">
            <a:solidFill>
              <a:schemeClr val="tx1"/>
            </a:solidFill>
          </a:endParaRPr>
        </a:p>
      </dsp:txBody>
      <dsp:txXfrm>
        <a:off x="3484959" y="3996299"/>
        <a:ext cx="3545681" cy="886420"/>
      </dsp:txXfrm>
    </dsp:sp>
    <dsp:sp modelId="{FB48EB3C-A6B0-4713-B23F-AA21270918BA}">
      <dsp:nvSpPr>
        <dsp:cNvPr id="0" name=""/>
        <dsp:cNvSpPr/>
      </dsp:nvSpPr>
      <dsp:spPr>
        <a:xfrm>
          <a:off x="4666140" y="1809399"/>
          <a:ext cx="1564509" cy="1564509"/>
        </a:xfrm>
        <a:prstGeom prst="ellips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Flexible Anpassung</a:t>
          </a:r>
          <a:endParaRPr lang="de-DE" sz="1700" kern="1200" dirty="0"/>
        </a:p>
      </dsp:txBody>
      <dsp:txXfrm>
        <a:off x="4895257" y="2038516"/>
        <a:ext cx="1106275" cy="1106275"/>
      </dsp:txXfrm>
    </dsp:sp>
    <dsp:sp modelId="{637E9EA4-BE55-4A56-999F-C6DD8073753E}">
      <dsp:nvSpPr>
        <dsp:cNvPr id="0" name=""/>
        <dsp:cNvSpPr/>
      </dsp:nvSpPr>
      <dsp:spPr>
        <a:xfrm>
          <a:off x="3600926" y="625679"/>
          <a:ext cx="1564509" cy="1564509"/>
        </a:xfrm>
        <a:prstGeom prst="ellips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Responsive</a:t>
          </a:r>
          <a:r>
            <a:rPr lang="de-DE" sz="1600" kern="1200" dirty="0" smtClean="0"/>
            <a:t> Design</a:t>
          </a:r>
          <a:endParaRPr lang="de-DE" sz="1600" kern="1200" dirty="0"/>
        </a:p>
      </dsp:txBody>
      <dsp:txXfrm>
        <a:off x="3830043" y="854796"/>
        <a:ext cx="1106275" cy="1106275"/>
      </dsp:txXfrm>
    </dsp:sp>
    <dsp:sp modelId="{48627F83-5CD4-4A3E-A578-EF51E842456F}">
      <dsp:nvSpPr>
        <dsp:cNvPr id="0" name=""/>
        <dsp:cNvSpPr/>
      </dsp:nvSpPr>
      <dsp:spPr>
        <a:xfrm>
          <a:off x="5280797" y="314549"/>
          <a:ext cx="1564509" cy="1564509"/>
        </a:xfrm>
        <a:prstGeom prst="ellips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Analyse</a:t>
          </a:r>
          <a:endParaRPr lang="de-DE" sz="1700" kern="1200" dirty="0"/>
        </a:p>
      </dsp:txBody>
      <dsp:txXfrm>
        <a:off x="5509914" y="543666"/>
        <a:ext cx="1106275" cy="1106275"/>
      </dsp:txXfrm>
    </dsp:sp>
    <dsp:sp modelId="{6A0FE239-3E43-42DC-8A6C-5B40328B4FDA}">
      <dsp:nvSpPr>
        <dsp:cNvPr id="0" name=""/>
        <dsp:cNvSpPr/>
      </dsp:nvSpPr>
      <dsp:spPr>
        <a:xfrm>
          <a:off x="2960420" y="-155144"/>
          <a:ext cx="4594759" cy="40480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8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4531" y="0"/>
            <a:ext cx="3368976" cy="265120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  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 M  S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  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 a  y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de-DE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 n  s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  a  t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  a  g  e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 g  e  m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 s  m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n</a:t>
            </a:r>
            <a:b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t</a:t>
            </a:r>
            <a:endParaRPr lang="de-DE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24624" y="3545709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Red</a:t>
            </a:r>
            <a:r>
              <a:rPr lang="de-DE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>
                <a:solidFill>
                  <a:srgbClr val="009CA2"/>
                </a:solidFill>
              </a:rPr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och </a:t>
            </a:r>
            <a:r>
              <a:rPr lang="de-DE" dirty="0"/>
              <a:t>nicht überzeugt</a:t>
            </a:r>
            <a:r>
              <a:rPr lang="de-DE" dirty="0" smtClean="0"/>
              <a:t>?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13513524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9CA2"/>
                </a:solidFill>
              </a:rPr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01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Brechen Sie mit uns in die </a:t>
            </a:r>
            <a:r>
              <a:rPr lang="de-DE" dirty="0" smtClean="0">
                <a:solidFill>
                  <a:srgbClr val="009CA2"/>
                </a:solidFill>
              </a:rPr>
              <a:t>Zukunft</a:t>
            </a:r>
            <a:r>
              <a:rPr lang="de-DE" dirty="0" smtClean="0"/>
              <a:t> auf!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Willkommen in einem neuen </a:t>
            </a:r>
            <a:r>
              <a:rPr lang="de-DE" dirty="0" smtClean="0">
                <a:solidFill>
                  <a:srgbClr val="009CA2"/>
                </a:solidFill>
              </a:rPr>
              <a:t>Zeitalter</a:t>
            </a:r>
            <a:r>
              <a:rPr lang="de-DE" dirty="0" smtClean="0"/>
              <a:t> der Projektantragserfassung.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4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eedesignfile.com/upload/2013/04/ro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05" y="1254038"/>
            <a:ext cx="8443587" cy="44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405998" y="5735677"/>
            <a:ext cx="495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Orientierungslos</a:t>
            </a:r>
            <a:endParaRPr lang="de-DE" sz="54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5703" y="3702868"/>
            <a:ext cx="1946495" cy="19464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8537" y="2223081"/>
            <a:ext cx="1479787" cy="14797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1109" y="1239893"/>
            <a:ext cx="1257978" cy="12579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60603" y="3746832"/>
            <a:ext cx="19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Auswertungen</a:t>
            </a:r>
            <a:endParaRPr lang="de-DE" sz="2000" dirty="0"/>
          </a:p>
        </p:txBody>
      </p:sp>
      <p:sp>
        <p:nvSpPr>
          <p:cNvPr id="12" name="Textfeld 11"/>
          <p:cNvSpPr txBox="1"/>
          <p:nvPr/>
        </p:nvSpPr>
        <p:spPr>
          <a:xfrm>
            <a:off x="3963790" y="2128757"/>
            <a:ext cx="119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Übersicht</a:t>
            </a:r>
            <a:endParaRPr lang="de-DE" sz="2000" dirty="0"/>
          </a:p>
        </p:txBody>
      </p:sp>
      <p:sp>
        <p:nvSpPr>
          <p:cNvPr id="13" name="Textfeld 12"/>
          <p:cNvSpPr txBox="1"/>
          <p:nvPr/>
        </p:nvSpPr>
        <p:spPr>
          <a:xfrm>
            <a:off x="7536562" y="871805"/>
            <a:ext cx="16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Ganzheitliche Erfassung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299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helfen Ihnen, sich zu </a:t>
            </a:r>
            <a:r>
              <a:rPr lang="de-DE" dirty="0" smtClean="0">
                <a:solidFill>
                  <a:srgbClr val="009CA2"/>
                </a:solidFill>
              </a:rPr>
              <a:t>orientieren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30y9cdsu7xlg0.cloudfront.net/png/11891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54" y="1646192"/>
            <a:ext cx="5211808" cy="52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938586" y="679269"/>
            <a:ext cx="4310743" cy="1724297"/>
          </a:xfrm>
          <a:prstGeom prst="rect">
            <a:avLst/>
          </a:prstGeom>
          <a:solidFill>
            <a:srgbClr val="009CA2"/>
          </a:solidFill>
          <a:ln>
            <a:solidFill>
              <a:srgbClr val="03C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PAMS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0709" y="4252096"/>
            <a:ext cx="1946495" cy="19464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5060" y="3212991"/>
            <a:ext cx="1417791" cy="14177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9503" y="2441585"/>
            <a:ext cx="928904" cy="9289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039620" y="4782992"/>
            <a:ext cx="19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Auswertungen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3529239" y="3599483"/>
            <a:ext cx="119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Übersicht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6802850" y="2506706"/>
            <a:ext cx="16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Ganzheitliche Erfassung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281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444988"/>
            <a:ext cx="4716870" cy="47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581426" y="679269"/>
            <a:ext cx="6080631" cy="5748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solidFill>
                  <a:srgbClr val="009CA2"/>
                </a:solidFill>
              </a:rPr>
              <a:t>PAMS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548210985"/>
              </p:ext>
            </p:extLst>
          </p:nvPr>
        </p:nvGraphicFramePr>
        <p:xfrm>
          <a:off x="5022667" y="720250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50617795"/>
              </p:ext>
            </p:extLst>
          </p:nvPr>
        </p:nvGraphicFramePr>
        <p:xfrm>
          <a:off x="5022667" y="1686901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344847834"/>
              </p:ext>
            </p:extLst>
          </p:nvPr>
        </p:nvGraphicFramePr>
        <p:xfrm>
          <a:off x="5022667" y="2653937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675085260"/>
              </p:ext>
            </p:extLst>
          </p:nvPr>
        </p:nvGraphicFramePr>
        <p:xfrm>
          <a:off x="5022667" y="3620973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143891593"/>
              </p:ext>
            </p:extLst>
          </p:nvPr>
        </p:nvGraphicFramePr>
        <p:xfrm>
          <a:off x="5022667" y="4588009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257377066"/>
              </p:ext>
            </p:extLst>
          </p:nvPr>
        </p:nvGraphicFramePr>
        <p:xfrm>
          <a:off x="5022667" y="5555045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10705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7714503"/>
              </p:ext>
            </p:extLst>
          </p:nvPr>
        </p:nvGraphicFramePr>
        <p:xfrm>
          <a:off x="-725556" y="1729409"/>
          <a:ext cx="8128000" cy="47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140417763"/>
              </p:ext>
            </p:extLst>
          </p:nvPr>
        </p:nvGraphicFramePr>
        <p:xfrm>
          <a:off x="4694583" y="1709531"/>
          <a:ext cx="8128000" cy="307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81" y="2048236"/>
            <a:ext cx="4455614" cy="44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olkenförmige Legende 1"/>
          <p:cNvSpPr/>
          <p:nvPr/>
        </p:nvSpPr>
        <p:spPr>
          <a:xfrm>
            <a:off x="7236823" y="653143"/>
            <a:ext cx="4820194" cy="3487783"/>
          </a:xfrm>
          <a:prstGeom prst="cloudCallout">
            <a:avLst>
              <a:gd name="adj1" fmla="val -54708"/>
              <a:gd name="adj2" fmla="val 43024"/>
            </a:avLst>
          </a:prstGeom>
          <a:solidFill>
            <a:srgbClr val="009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Welchen Mehrwert </a:t>
            </a:r>
            <a:r>
              <a:rPr lang="de-DE" sz="2800" dirty="0" smtClean="0"/>
              <a:t>bieten</a:t>
            </a:r>
            <a:r>
              <a:rPr lang="de-DE" sz="2800" dirty="0" smtClean="0"/>
              <a:t> wir Ihnen?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9CA2"/>
                </a:solidFill>
              </a:rPr>
              <a:t>Unsere Leistung für Sie</a:t>
            </a:r>
            <a:endParaRPr lang="de-DE" dirty="0">
              <a:solidFill>
                <a:srgbClr val="009CA2"/>
              </a:solidFill>
            </a:endParaRP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530519"/>
              </p:ext>
            </p:extLst>
          </p:nvPr>
        </p:nvGraphicFramePr>
        <p:xfrm>
          <a:off x="838200" y="1825624"/>
          <a:ext cx="10515600" cy="472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4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57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</vt:lpstr>
      <vt:lpstr>P  A  M  S r  n  a  y o  t  n  s j  r  a  t e  a  g  e k  g  e  m t  s  m       e       n       t</vt:lpstr>
      <vt:lpstr>Willkommen in einem neuen Zeitalter der Projektantragserfassung.</vt:lpstr>
      <vt:lpstr>PowerPoint-Präsentation</vt:lpstr>
      <vt:lpstr>Wir helfen Ihnen, sich zu orientieren.</vt:lpstr>
      <vt:lpstr>PowerPoint-Präsentation</vt:lpstr>
      <vt:lpstr>PowerPoint-Präsentation</vt:lpstr>
      <vt:lpstr>Funktionen</vt:lpstr>
      <vt:lpstr>PowerPoint-Präsentation</vt:lpstr>
      <vt:lpstr>Unsere Leistung für Sie</vt:lpstr>
      <vt:lpstr>Was werden wir Ihnen zeigen?</vt:lpstr>
      <vt:lpstr>Ihre Applikation sagt mehr als 1.000 Worte!</vt:lpstr>
      <vt:lpstr>Noch nicht überzeugt? </vt:lpstr>
      <vt:lpstr>PowerPoint-Präsentation</vt:lpstr>
      <vt:lpstr>PowerPoint-Präsentation</vt:lpstr>
      <vt:lpstr>Exemplarisches Vorgehen</vt:lpstr>
      <vt:lpstr>Brechen Sie mit uns in die Zukunft auf!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Karsten Amrein</cp:lastModifiedBy>
  <cp:revision>45</cp:revision>
  <dcterms:created xsi:type="dcterms:W3CDTF">2016-07-26T12:18:38Z</dcterms:created>
  <dcterms:modified xsi:type="dcterms:W3CDTF">2016-09-07T15:04:24Z</dcterms:modified>
</cp:coreProperties>
</file>