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56" r:id="rId3"/>
    <p:sldId id="271" r:id="rId4"/>
    <p:sldId id="258" r:id="rId5"/>
    <p:sldId id="260" r:id="rId6"/>
    <p:sldId id="265" r:id="rId7"/>
    <p:sldId id="262" r:id="rId8"/>
    <p:sldId id="266" r:id="rId9"/>
    <p:sldId id="269" r:id="rId10"/>
    <p:sldId id="267" r:id="rId11"/>
    <p:sldId id="261" r:id="rId12"/>
    <p:sldId id="270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9562"/>
            <a:ext cx="7886700" cy="131112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08D9-1679-4EF7-80FA-8955D8131C4B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72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1CF1-8331-44F4-8E7A-C45951AEC666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41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974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1CF1-8331-44F4-8E7A-C45951AEC666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98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08D9-1679-4EF7-80FA-8955D8131C4B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80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08D9-1679-4EF7-80FA-8955D8131C4B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09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08D9-1679-4EF7-80FA-8955D8131C4B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57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08D9-1679-4EF7-80FA-8955D8131C4B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5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974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1CF1-8331-44F4-8E7A-C45951AEC666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98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08D9-1679-4EF7-80FA-8955D8131C4B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1CF1-8331-44F4-8E7A-C45951AEC666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27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1CF1-8331-44F4-8E7A-C45951AEC666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13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689101"/>
          </a:xfrm>
          <a:prstGeom prst="rect">
            <a:avLst/>
          </a:prstGeom>
          <a:solidFill>
            <a:srgbClr val="F60000"/>
          </a:solidFill>
          <a:ln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08D9-1679-4EF7-80FA-8955D8131C4B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62" y="5973326"/>
            <a:ext cx="750138" cy="8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0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6" r:id="rId3"/>
    <p:sldLayoutId id="2147483667" r:id="rId4"/>
    <p:sldLayoutId id="2147483665" r:id="rId5"/>
    <p:sldLayoutId id="214748367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974914"/>
            <a:ext cx="9144000" cy="883085"/>
          </a:xfrm>
          <a:prstGeom prst="rect">
            <a:avLst/>
          </a:prstGeom>
          <a:solidFill>
            <a:srgbClr val="F60000"/>
          </a:solidFill>
          <a:ln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3F81CF1-8331-44F4-8E7A-C45951AEC666}" type="datetimeFigureOut">
              <a:rPr lang="de-DE" smtClean="0"/>
              <a:pPr/>
              <a:t>06.09.2016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81" y="6003421"/>
            <a:ext cx="724619" cy="854578"/>
          </a:xfrm>
          <a:prstGeom prst="rect">
            <a:avLst/>
          </a:prstGeom>
        </p:spPr>
      </p:pic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27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77" r:id="rId4"/>
    <p:sldLayoutId id="214748367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6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1683143"/>
            <a:ext cx="9144000" cy="5174857"/>
          </a:xfrm>
          <a:prstGeom prst="rect">
            <a:avLst/>
          </a:prstGeom>
          <a:ln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155" y="4790787"/>
            <a:ext cx="1752844" cy="2067213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215900" y="228600"/>
            <a:ext cx="2565400" cy="1041400"/>
          </a:xfrm>
          <a:prstGeom prst="rect">
            <a:avLst/>
          </a:prstGeom>
          <a:solidFill>
            <a:srgbClr val="F60000">
              <a:alpha val="67059"/>
            </a:srgbClr>
          </a:solidFill>
          <a:ln>
            <a:solidFill>
              <a:srgbClr val="F60000">
                <a:alpha val="6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dirty="0" smtClean="0"/>
              <a:t>PAMS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42446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66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" b="990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67059"/>
            </a:srgbClr>
          </a:solidFill>
        </p:spPr>
        <p:txBody>
          <a:bodyPr/>
          <a:lstStyle/>
          <a:p>
            <a:pPr algn="ctr"/>
            <a:r>
              <a:rPr lang="de-DE" sz="6600" dirty="0" smtClean="0"/>
              <a:t>Agenda</a:t>
            </a:r>
            <a:endParaRPr lang="de-DE" sz="3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399"/>
            <a:ext cx="2949575" cy="3615117"/>
          </a:xfrm>
          <a:solidFill>
            <a:srgbClr val="FFFFFF">
              <a:alpha val="67059"/>
            </a:srgbClr>
          </a:solidFill>
        </p:spPr>
        <p:txBody>
          <a:bodyPr/>
          <a:lstStyle/>
          <a:p>
            <a:pPr algn="ctr"/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Funktionen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Nutzen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Umsetzung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Live Demo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b="1" u="sng" dirty="0" smtClean="0"/>
              <a:t>Weiteres</a:t>
            </a:r>
            <a:endParaRPr lang="de-DE" sz="3200" b="1" u="sng" dirty="0"/>
          </a:p>
        </p:txBody>
      </p:sp>
    </p:spTree>
    <p:extLst>
      <p:ext uri="{BB962C8B-B14F-4D97-AF65-F5344CB8AC3E}">
        <p14:creationId xmlns:p14="http://schemas.microsoft.com/office/powerpoint/2010/main" val="81483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42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</a:t>
            </a:r>
            <a:r>
              <a:rPr lang="de-DE" dirty="0" smtClean="0"/>
              <a:t>rojekt </a:t>
            </a:r>
            <a:r>
              <a:rPr lang="de-DE" b="1" dirty="0" smtClean="0"/>
              <a:t>A</a:t>
            </a:r>
            <a:r>
              <a:rPr lang="de-DE" dirty="0" smtClean="0"/>
              <a:t>ntrag </a:t>
            </a:r>
            <a:r>
              <a:rPr lang="de-DE" b="1" dirty="0" smtClean="0"/>
              <a:t>M</a:t>
            </a:r>
            <a:r>
              <a:rPr lang="de-DE" dirty="0" smtClean="0"/>
              <a:t>anagement </a:t>
            </a:r>
            <a:r>
              <a:rPr lang="de-DE" b="1" dirty="0" smtClean="0"/>
              <a:t>S</a:t>
            </a:r>
            <a:r>
              <a:rPr lang="de-DE" dirty="0" smtClean="0"/>
              <a:t>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Ihre maßgeschneiderte Lösung für Projekt-Anträge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50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" b="990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67059"/>
            </a:srgbClr>
          </a:solidFill>
        </p:spPr>
        <p:txBody>
          <a:bodyPr/>
          <a:lstStyle/>
          <a:p>
            <a:pPr algn="ctr"/>
            <a:r>
              <a:rPr lang="de-DE" sz="6600" dirty="0" smtClean="0"/>
              <a:t>Agenda</a:t>
            </a:r>
            <a:endParaRPr lang="de-DE" sz="3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399"/>
            <a:ext cx="2949575" cy="3615117"/>
          </a:xfrm>
          <a:solidFill>
            <a:srgbClr val="FFFFFF">
              <a:alpha val="67059"/>
            </a:srgbClr>
          </a:solidFill>
        </p:spPr>
        <p:txBody>
          <a:bodyPr/>
          <a:lstStyle/>
          <a:p>
            <a:pPr algn="ctr"/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b="1" u="sng" dirty="0" smtClean="0"/>
              <a:t>Funktionen</a:t>
            </a:r>
            <a:endParaRPr lang="de-DE" sz="3200" b="1" u="sng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Nutzen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Umsetzung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Live Demo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Weiteres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653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8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" b="990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67059"/>
            </a:srgbClr>
          </a:solidFill>
        </p:spPr>
        <p:txBody>
          <a:bodyPr/>
          <a:lstStyle/>
          <a:p>
            <a:pPr algn="ctr"/>
            <a:r>
              <a:rPr lang="de-DE" sz="6600" dirty="0" smtClean="0"/>
              <a:t>Agenda</a:t>
            </a:r>
            <a:endParaRPr lang="de-DE" sz="3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399"/>
            <a:ext cx="2949575" cy="3615117"/>
          </a:xfrm>
          <a:solidFill>
            <a:srgbClr val="FFFFFF">
              <a:alpha val="67059"/>
            </a:srgbClr>
          </a:solidFill>
        </p:spPr>
        <p:txBody>
          <a:bodyPr/>
          <a:lstStyle/>
          <a:p>
            <a:pPr algn="ctr"/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Funktionen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b="1" u="sng" dirty="0" smtClean="0"/>
              <a:t>Nutzen</a:t>
            </a:r>
            <a:endParaRPr lang="de-DE" sz="3200" b="1" u="sng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Umsetzung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Live Demo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Weiteres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432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05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" b="990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67059"/>
            </a:srgbClr>
          </a:solidFill>
        </p:spPr>
        <p:txBody>
          <a:bodyPr/>
          <a:lstStyle/>
          <a:p>
            <a:pPr algn="ctr"/>
            <a:r>
              <a:rPr lang="de-DE" sz="6600" dirty="0" smtClean="0"/>
              <a:t>Agenda</a:t>
            </a:r>
            <a:endParaRPr lang="de-DE" sz="3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399"/>
            <a:ext cx="2949575" cy="3615117"/>
          </a:xfrm>
          <a:solidFill>
            <a:srgbClr val="FFFFFF">
              <a:alpha val="67059"/>
            </a:srgbClr>
          </a:solidFill>
        </p:spPr>
        <p:txBody>
          <a:bodyPr/>
          <a:lstStyle/>
          <a:p>
            <a:pPr algn="ctr"/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Funktionen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Nutzen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b="1" u="sng" dirty="0" smtClean="0"/>
              <a:t>Umsetzung</a:t>
            </a:r>
            <a:endParaRPr lang="de-DE" sz="3200" b="1" u="sng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Live Demo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Weiteres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524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54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" b="990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67059"/>
            </a:srgbClr>
          </a:solidFill>
        </p:spPr>
        <p:txBody>
          <a:bodyPr/>
          <a:lstStyle/>
          <a:p>
            <a:pPr algn="ctr"/>
            <a:r>
              <a:rPr lang="de-DE" sz="6600" dirty="0" smtClean="0"/>
              <a:t>Agenda</a:t>
            </a:r>
            <a:endParaRPr lang="de-DE" sz="3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399"/>
            <a:ext cx="2949575" cy="3615117"/>
          </a:xfrm>
          <a:solidFill>
            <a:srgbClr val="FFFFFF">
              <a:alpha val="67059"/>
            </a:srgbClr>
          </a:solidFill>
        </p:spPr>
        <p:txBody>
          <a:bodyPr/>
          <a:lstStyle/>
          <a:p>
            <a:pPr algn="ctr"/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Funktionen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Nutzen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Umsetzung</a:t>
            </a:r>
            <a:endParaRPr lang="de-DE" sz="3200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b="1" u="sng" dirty="0" smtClean="0"/>
              <a:t>Live Demo</a:t>
            </a:r>
            <a:endParaRPr lang="de-DE" sz="3200" b="1" u="sng" dirty="0" smtClean="0"/>
          </a:p>
          <a:p>
            <a:pPr marL="457200" indent="-457200">
              <a:buBlip>
                <a:blip r:embed="rId3"/>
              </a:buBlip>
            </a:pPr>
            <a:r>
              <a:rPr lang="de-DE" sz="3200" dirty="0" smtClean="0"/>
              <a:t>Weiteres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2564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</Words>
  <Application>Microsoft Office PowerPoint</Application>
  <PresentationFormat>Bildschirmpräsentation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Office Theme</vt:lpstr>
      <vt:lpstr>Benutzerdefiniertes Design</vt:lpstr>
      <vt:lpstr>PowerPoint-Präsentation</vt:lpstr>
      <vt:lpstr>Projekt Antrag Management System</vt:lpstr>
      <vt:lpstr>Agenda</vt:lpstr>
      <vt:lpstr>Funktionen</vt:lpstr>
      <vt:lpstr>Agenda</vt:lpstr>
      <vt:lpstr>Nutzen</vt:lpstr>
      <vt:lpstr>Agenda</vt:lpstr>
      <vt:lpstr>Umsetzung</vt:lpstr>
      <vt:lpstr>Agenda</vt:lpstr>
      <vt:lpstr>Live Demo</vt:lpstr>
      <vt:lpstr>Agenda</vt:lpstr>
      <vt:lpstr>Weiteres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Schmidt</dc:creator>
  <cp:lastModifiedBy>Timo Schmidt</cp:lastModifiedBy>
  <cp:revision>16</cp:revision>
  <dcterms:created xsi:type="dcterms:W3CDTF">2016-09-05T12:26:57Z</dcterms:created>
  <dcterms:modified xsi:type="dcterms:W3CDTF">2016-09-06T10:56:56Z</dcterms:modified>
</cp:coreProperties>
</file>