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CFE8-7EA1-499F-B165-E7D39025C7EA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8255-9130-4557-8E69-F32EC9F33C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940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CFE8-7EA1-499F-B165-E7D39025C7EA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8255-9130-4557-8E69-F32EC9F33C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24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CFE8-7EA1-499F-B165-E7D39025C7EA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8255-9130-4557-8E69-F32EC9F33C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53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CFE8-7EA1-499F-B165-E7D39025C7EA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8255-9130-4557-8E69-F32EC9F33C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225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CFE8-7EA1-499F-B165-E7D39025C7EA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8255-9130-4557-8E69-F32EC9F33C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46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CFE8-7EA1-499F-B165-E7D39025C7EA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8255-9130-4557-8E69-F32EC9F33C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061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CFE8-7EA1-499F-B165-E7D39025C7EA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8255-9130-4557-8E69-F32EC9F33C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65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CFE8-7EA1-499F-B165-E7D39025C7EA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8255-9130-4557-8E69-F32EC9F33C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82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CFE8-7EA1-499F-B165-E7D39025C7EA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8255-9130-4557-8E69-F32EC9F33C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22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CFE8-7EA1-499F-B165-E7D39025C7EA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8255-9130-4557-8E69-F32EC9F33C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42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CFE8-7EA1-499F-B165-E7D39025C7EA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8255-9130-4557-8E69-F32EC9F33C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428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ECFE8-7EA1-499F-B165-E7D39025C7EA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98255-9130-4557-8E69-F32EC9F33C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13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Kennzahlen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Timo Schmidt, Artur Stalbaum, Karsten Amrein, Lukas Adler, Nico Wickersheim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475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Anzahl der Projekte pro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Team</a:t>
            </a:r>
          </a:p>
          <a:p>
            <a:r>
              <a:rPr lang="de-DE" dirty="0" smtClean="0"/>
              <a:t>Abteilung</a:t>
            </a:r>
          </a:p>
          <a:p>
            <a:r>
              <a:rPr lang="de-DE" dirty="0" smtClean="0"/>
              <a:t>Standort</a:t>
            </a:r>
          </a:p>
          <a:p>
            <a:r>
              <a:rPr lang="de-DE" dirty="0" smtClean="0"/>
              <a:t>Konzern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8642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Budget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Projektkosten Gesamt =&gt; Berechtigung</a:t>
            </a:r>
          </a:p>
          <a:p>
            <a:r>
              <a:rPr lang="de-DE" dirty="0" smtClean="0"/>
              <a:t>Projektnutzen jährlich =&gt; ROI / Amortisation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913020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Start/ -Enddatum -&gt; IST</a:t>
            </a:r>
          </a:p>
          <a:p>
            <a:r>
              <a:rPr lang="de-DE" dirty="0" smtClean="0"/>
              <a:t>Start/ -Enddatum -&gt; SOLL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8454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Abweichungen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% Budget</a:t>
            </a:r>
          </a:p>
          <a:p>
            <a:r>
              <a:rPr lang="de-DE" dirty="0" smtClean="0"/>
              <a:t>% Zeit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0567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Kennzahlen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Amortisationsrate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891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Projektstatus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Eingang</a:t>
            </a:r>
          </a:p>
          <a:p>
            <a:r>
              <a:rPr lang="de-DE" dirty="0" smtClean="0"/>
              <a:t>Offen</a:t>
            </a:r>
          </a:p>
          <a:p>
            <a:r>
              <a:rPr lang="de-DE" dirty="0" smtClean="0"/>
              <a:t>Genehmigt</a:t>
            </a:r>
          </a:p>
          <a:p>
            <a:r>
              <a:rPr lang="de-DE" dirty="0" smtClean="0"/>
              <a:t>Abgelehnt</a:t>
            </a:r>
          </a:p>
          <a:p>
            <a:r>
              <a:rPr lang="de-DE" dirty="0" smtClean="0"/>
              <a:t>Abgeschlossen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350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Priorisierung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1. Berechnung bei Antrag</a:t>
            </a:r>
          </a:p>
          <a:p>
            <a:r>
              <a:rPr lang="de-DE" dirty="0" smtClean="0"/>
              <a:t>2. Bei Genehmigung eventuell Änderung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7028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Fortschritt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Wird durch den Projektleiter gepflegt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0824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Breitbild</PresentationFormat>
  <Paragraphs>30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Kennzahlen</vt:lpstr>
      <vt:lpstr>Anzahl der Projekte pro</vt:lpstr>
      <vt:lpstr>Budget</vt:lpstr>
      <vt:lpstr>Zeit</vt:lpstr>
      <vt:lpstr>Abweichungen</vt:lpstr>
      <vt:lpstr>Kennzahlen</vt:lpstr>
      <vt:lpstr>Projektstatus</vt:lpstr>
      <vt:lpstr>Priorisierung</vt:lpstr>
      <vt:lpstr>Fortschritt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Kennzahlen</dc:title>
  <dc:creator>Nico Wickersheim</dc:creator>
  <cp:lastModifiedBy>Nico Wickersheim</cp:lastModifiedBy>
  <cp:revision>1</cp:revision>
  <dcterms:created xsi:type="dcterms:W3CDTF">2016-07-26T11:22:23Z</dcterms:created>
  <dcterms:modified xsi:type="dcterms:W3CDTF">2016-07-26T11:28:54Z</dcterms:modified>
</cp:coreProperties>
</file>