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2" r:id="rId14"/>
    <p:sldId id="297" r:id="rId15"/>
    <p:sldId id="298" r:id="rId16"/>
    <p:sldId id="299" r:id="rId17"/>
    <p:sldId id="283" r:id="rId18"/>
    <p:sldId id="300" r:id="rId19"/>
    <p:sldId id="301" r:id="rId20"/>
    <p:sldId id="304" r:id="rId21"/>
    <p:sldId id="306" r:id="rId22"/>
    <p:sldId id="307" r:id="rId23"/>
    <p:sldId id="303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206" autoAdjust="0"/>
  </p:normalViewPr>
  <p:slideViewPr>
    <p:cSldViewPr snapToGrid="0">
      <p:cViewPr varScale="1">
        <p:scale>
          <a:sx n="109" d="100"/>
          <a:sy n="109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 custT="1"/>
      <dgm:spPr/>
      <dgm:t>
        <a:bodyPr/>
        <a:lstStyle/>
        <a:p>
          <a:r>
            <a:rPr lang="de-DE" sz="2000" dirty="0"/>
            <a:t>Ziele</a:t>
          </a:r>
        </a:p>
        <a:p>
          <a:r>
            <a:rPr lang="de-DE" sz="2000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 custT="1"/>
      <dgm:spPr/>
      <dgm:t>
        <a:bodyPr/>
        <a:lstStyle/>
        <a:p>
          <a:r>
            <a:rPr lang="de-DE" sz="2000" dirty="0" err="1"/>
            <a:t>Stakeholderanalyse</a:t>
          </a:r>
          <a:endParaRPr lang="de-DE" sz="2000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 custT="1"/>
      <dgm:spPr/>
      <dgm:t>
        <a:bodyPr/>
        <a:lstStyle/>
        <a:p>
          <a:r>
            <a:rPr lang="de-DE" sz="2000" dirty="0"/>
            <a:t>Risiko-analyse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 custT="1"/>
      <dgm:spPr/>
      <dgm:t>
        <a:bodyPr/>
        <a:lstStyle/>
        <a:p>
          <a:r>
            <a:rPr lang="de-DE" sz="2000" dirty="0" err="1"/>
            <a:t>Kommuni</a:t>
          </a:r>
          <a:r>
            <a:rPr lang="de-DE" sz="2000" dirty="0"/>
            <a:t>-kations-konzept</a:t>
          </a:r>
        </a:p>
      </dgm:t>
    </dgm:pt>
    <dgm:pt modelId="{643BAEC5-F7FC-4982-9407-1D7297DF5B88}" type="parTrans" cxnId="{A001E04C-A665-479A-B245-D47936816015}">
      <dgm:prSet/>
      <dgm:spPr/>
      <dgm:t>
        <a:bodyPr/>
        <a:lstStyle/>
        <a:p>
          <a:endParaRPr lang="de-DE"/>
        </a:p>
      </dgm:t>
    </dgm:pt>
    <dgm:pt modelId="{32AD5A36-B82F-404B-BAA1-714B00A4D55F}" type="sibTrans" cxnId="{A001E04C-A665-479A-B245-D47936816015}">
      <dgm:prSet/>
      <dgm:spPr/>
      <dgm:t>
        <a:bodyPr/>
        <a:lstStyle/>
        <a:p>
          <a:endParaRPr lang="de-DE"/>
        </a:p>
      </dgm:t>
    </dgm:pt>
    <dgm:pt modelId="{140F605A-B3EE-40AA-9BA0-F78384070D77}">
      <dgm:prSet phldrT="[Text]" custT="1"/>
      <dgm:spPr/>
      <dgm:t>
        <a:bodyPr/>
        <a:lstStyle/>
        <a:p>
          <a:r>
            <a:rPr lang="de-DE" sz="2000" dirty="0"/>
            <a:t>Projekt-auftrag</a:t>
          </a:r>
        </a:p>
      </dgm:t>
    </dgm:pt>
    <dgm:pt modelId="{7D7A7806-31E2-402B-9E67-0D7336DDA317}" type="parTrans" cxnId="{962B480B-7BAE-464B-B7DA-B021B9F66935}">
      <dgm:prSet/>
      <dgm:spPr/>
      <dgm:t>
        <a:bodyPr/>
        <a:lstStyle/>
        <a:p>
          <a:endParaRPr lang="de-DE"/>
        </a:p>
      </dgm:t>
    </dgm:pt>
    <dgm:pt modelId="{F2435A7A-42AA-4012-80D3-9FD3095547E6}" type="sibTrans" cxnId="{962B480B-7BAE-464B-B7DA-B021B9F66935}">
      <dgm:prSet/>
      <dgm:spPr/>
      <dgm:t>
        <a:bodyPr/>
        <a:lstStyle/>
        <a:p>
          <a:endParaRPr lang="de-DE"/>
        </a:p>
      </dgm:t>
    </dgm:pt>
    <dgm:pt modelId="{EADE6E56-A019-4A25-8A0D-21A1E3889A40}">
      <dgm:prSet phldrT="[Text]" custT="1"/>
      <dgm:spPr/>
      <dgm:t>
        <a:bodyPr/>
        <a:lstStyle/>
        <a:p>
          <a:r>
            <a:rPr lang="de-DE" sz="2000" dirty="0"/>
            <a:t>Erstellung</a:t>
          </a:r>
          <a:r>
            <a:rPr lang="de-DE" sz="900" dirty="0"/>
            <a:t> </a:t>
          </a:r>
          <a:r>
            <a:rPr lang="de-DE" sz="2000" dirty="0"/>
            <a:t>des</a:t>
          </a:r>
          <a:r>
            <a:rPr lang="de-DE" sz="900" dirty="0"/>
            <a:t> </a:t>
          </a:r>
          <a:r>
            <a:rPr lang="de-DE" sz="2000" dirty="0"/>
            <a:t>Phasen-plans</a:t>
          </a:r>
        </a:p>
      </dgm:t>
    </dgm:pt>
    <dgm:pt modelId="{9A63B6ED-A5B9-4CAE-8060-FBB964693B54}" type="parTrans" cxnId="{BD993B81-1D95-4E91-8B5E-772D2D5F68DB}">
      <dgm:prSet/>
      <dgm:spPr/>
      <dgm:t>
        <a:bodyPr/>
        <a:lstStyle/>
        <a:p>
          <a:endParaRPr lang="de-DE"/>
        </a:p>
      </dgm:t>
    </dgm:pt>
    <dgm:pt modelId="{D026890A-AC44-4D89-A54B-42146397CA84}" type="sibTrans" cxnId="{BD993B81-1D95-4E91-8B5E-772D2D5F68DB}">
      <dgm:prSet/>
      <dgm:spPr/>
      <dgm:t>
        <a:bodyPr/>
        <a:lstStyle/>
        <a:p>
          <a:endParaRPr lang="de-DE"/>
        </a:p>
      </dgm:t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 custT="1"/>
      <dgm:spPr/>
      <dgm:t>
        <a:bodyPr/>
        <a:lstStyle/>
        <a:p>
          <a:r>
            <a:rPr lang="de-DE" sz="2000" dirty="0"/>
            <a:t>Qualitäts- </a:t>
          </a:r>
          <a:r>
            <a:rPr lang="de-DE" sz="2000" dirty="0" err="1"/>
            <a:t>management</a:t>
          </a:r>
          <a:endParaRPr lang="de-DE" sz="2000" dirty="0"/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 custT="1"/>
      <dgm:spPr/>
      <dgm:t>
        <a:bodyPr/>
        <a:lstStyle/>
        <a:p>
          <a:r>
            <a:rPr lang="de-DE" sz="2000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 custT="1"/>
      <dgm:spPr/>
      <dgm:t>
        <a:bodyPr/>
        <a:lstStyle/>
        <a:p>
          <a:r>
            <a:rPr lang="de-DE" sz="2000" dirty="0"/>
            <a:t>Analyse von Fehlern</a:t>
          </a:r>
        </a:p>
        <a:p>
          <a:r>
            <a:rPr lang="de-DE" sz="2000" dirty="0"/>
            <a:t>(z.B. </a:t>
          </a:r>
          <a:r>
            <a:rPr lang="de-DE" sz="2000" dirty="0" err="1"/>
            <a:t>Ishikawa</a:t>
          </a:r>
          <a:r>
            <a:rPr lang="de-DE" sz="2000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 custT="1"/>
      <dgm:spPr/>
      <dgm:t>
        <a:bodyPr/>
        <a:lstStyle/>
        <a:p>
          <a:r>
            <a:rPr lang="de-DE" sz="2000" dirty="0"/>
            <a:t>Fortschritts-ermittlungen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 custT="1"/>
      <dgm:spPr/>
      <dgm:t>
        <a:bodyPr/>
        <a:lstStyle/>
        <a:p>
          <a:r>
            <a:rPr lang="de-DE" sz="2000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 custT="1"/>
      <dgm:spPr/>
      <dgm:t>
        <a:bodyPr/>
        <a:lstStyle/>
        <a:p>
          <a:r>
            <a:rPr lang="de-DE" sz="2000" dirty="0"/>
            <a:t>Abschluss-analyse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 custT="1"/>
      <dgm:spPr/>
      <dgm:t>
        <a:bodyPr/>
        <a:lstStyle/>
        <a:p>
          <a:r>
            <a:rPr lang="de-DE" sz="2000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Erstellung</a:t>
          </a:r>
          <a:r>
            <a:rPr lang="de-DE" sz="900" kern="1200" dirty="0"/>
            <a:t> </a:t>
          </a:r>
          <a:r>
            <a:rPr lang="de-DE" sz="2000" kern="1200" dirty="0"/>
            <a:t>des</a:t>
          </a:r>
          <a:r>
            <a:rPr lang="de-DE" sz="900" kern="1200" dirty="0"/>
            <a:t> </a:t>
          </a:r>
          <a:r>
            <a:rPr lang="de-DE" sz="2000" kern="1200" dirty="0"/>
            <a:t>Phasen-plans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Stakeholderanalyse</a:t>
          </a:r>
          <a:endParaRPr lang="de-DE" sz="20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Risiko-analyse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Kommuni</a:t>
          </a:r>
          <a:r>
            <a:rPr lang="de-DE" sz="2000" kern="1200" dirty="0"/>
            <a:t>-kations-konzept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Projekt-auftrag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Qualitäts- </a:t>
          </a:r>
          <a:r>
            <a:rPr lang="de-DE" sz="2000" kern="1200" dirty="0" err="1"/>
            <a:t>management</a:t>
          </a:r>
          <a:endParaRPr lang="de-DE" sz="2000" kern="1200" dirty="0"/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Analyse von Fehlern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(z.B. </a:t>
          </a:r>
          <a:r>
            <a:rPr lang="de-DE" sz="2000" kern="1200" dirty="0" err="1"/>
            <a:t>Ishikawa</a:t>
          </a:r>
          <a:r>
            <a:rPr lang="de-DE" sz="20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Fortschritts-ermittlungen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Abschluss-analyse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4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2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6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3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7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74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1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088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389" y="23742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>
                <a:solidFill>
                  <a:srgbClr val="FF0000"/>
                </a:solidFill>
              </a:rPr>
              <a:t> = 100% Projekterfolg</a:t>
            </a:r>
          </a:p>
        </p:txBody>
      </p:sp>
    </p:spTree>
    <p:extLst>
      <p:ext uri="{BB962C8B-B14F-4D97-AF65-F5344CB8AC3E}">
        <p14:creationId xmlns:p14="http://schemas.microsoft.com/office/powerpoint/2010/main" val="212611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22498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86761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3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135722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325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33995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6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2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Breitbild</PresentationFormat>
  <Paragraphs>127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PowerPoint-Präsentation</vt:lpstr>
      <vt:lpstr>Konzept</vt:lpstr>
      <vt:lpstr>Aktueller Stand</vt:lpstr>
      <vt:lpstr>Standpunkt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Artur Stalbaum</cp:lastModifiedBy>
  <cp:revision>45</cp:revision>
  <dcterms:created xsi:type="dcterms:W3CDTF">2016-07-26T12:18:38Z</dcterms:created>
  <dcterms:modified xsi:type="dcterms:W3CDTF">2016-08-17T17:33:35Z</dcterms:modified>
</cp:coreProperties>
</file>