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306" r:id="rId10"/>
    <p:sldId id="307" r:id="rId11"/>
    <p:sldId id="308" r:id="rId12"/>
    <p:sldId id="293" r:id="rId13"/>
    <p:sldId id="294" r:id="rId14"/>
    <p:sldId id="295" r:id="rId15"/>
    <p:sldId id="296" r:id="rId16"/>
    <p:sldId id="302" r:id="rId17"/>
    <p:sldId id="297" r:id="rId18"/>
    <p:sldId id="298" r:id="rId19"/>
    <p:sldId id="299" r:id="rId20"/>
    <p:sldId id="283" r:id="rId21"/>
    <p:sldId id="304" r:id="rId22"/>
    <p:sldId id="300" r:id="rId23"/>
    <p:sldId id="301" r:id="rId24"/>
    <p:sldId id="30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33CCFF"/>
    <a:srgbClr val="03D777"/>
    <a:srgbClr val="FFA7A7"/>
    <a:srgbClr val="00CC66"/>
    <a:srgbClr val="41CF41"/>
    <a:srgbClr val="99FF33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</c:dPt>
          <c:dPt>
            <c:idx val="4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44D984-EFDC-4B39-9025-690279C86CA2}" type="pres">
      <dgm:prSet presAssocID="{0F09778F-BBEF-40B3-B985-E6DBF854759D}" presName="rootConnector1" presStyleLbl="node1" presStyleIdx="0" presStyleCnt="4"/>
      <dgm:spPr/>
      <dgm:t>
        <a:bodyPr/>
        <a:lstStyle/>
        <a:p>
          <a:endParaRPr lang="de-DE"/>
        </a:p>
      </dgm:t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  <dgm:t>
        <a:bodyPr/>
        <a:lstStyle/>
        <a:p>
          <a:endParaRPr lang="de-DE"/>
        </a:p>
      </dgm:t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754D3EB-A4B5-4F8E-ACEE-5BE5839A8702}" type="pres">
      <dgm:prSet presAssocID="{8FB384A4-B9BF-4EC5-9C1C-B6BFEC62284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  <dgm:t>
        <a:bodyPr/>
        <a:lstStyle/>
        <a:p>
          <a:endParaRPr lang="de-DE"/>
        </a:p>
      </dgm:t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018365D-E358-4743-AAF2-CB7AF1FB0701}" type="pres">
      <dgm:prSet presAssocID="{E66688AD-2279-489D-8DF6-D8D10FC6BEBE}" presName="rootConnector" presStyleLbl="node2" presStyleIdx="0" presStyleCnt="0"/>
      <dgm:spPr/>
      <dgm:t>
        <a:bodyPr/>
        <a:lstStyle/>
        <a:p>
          <a:endParaRPr lang="de-DE"/>
        </a:p>
      </dgm:t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  <dgm:t>
        <a:bodyPr/>
        <a:lstStyle/>
        <a:p>
          <a:endParaRPr lang="de-DE"/>
        </a:p>
      </dgm:t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D42DBD0F-F1BF-4F55-9DA5-1A32E25F8999}" type="pres">
      <dgm:prSet presAssocID="{C5A982D7-B10A-48DB-A994-070FFA042A5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  <dgm:t>
        <a:bodyPr/>
        <a:lstStyle/>
        <a:p>
          <a:endParaRPr lang="de-DE"/>
        </a:p>
      </dgm:t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AA417ABE-CB46-4973-8E11-1381D382E711}" type="pres">
      <dgm:prSet presAssocID="{625FC5B7-CB32-4AC2-B0C9-9F2291C899B4}" presName="rootConnector" presStyleLbl="node2" presStyleIdx="0" presStyleCnt="0"/>
      <dgm:spPr/>
      <dgm:t>
        <a:bodyPr/>
        <a:lstStyle/>
        <a:p>
          <a:endParaRPr lang="de-DE"/>
        </a:p>
      </dgm:t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FBD94E-0966-49B1-9995-54B070E93CDD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7F98C24-8E50-44F0-93FC-32D2CBFF812C}">
      <dgm:prSet phldrT="[Text]"/>
      <dgm:spPr/>
      <dgm:t>
        <a:bodyPr/>
        <a:lstStyle/>
        <a:p>
          <a:r>
            <a:rPr lang="de-DE" dirty="0"/>
            <a:t>PAMS</a:t>
          </a:r>
        </a:p>
      </dgm:t>
    </dgm:pt>
    <dgm:pt modelId="{272117EE-208F-4F7B-A882-FE9B72CE8C29}" type="parTrans" cxnId="{6BBE8F18-DE4E-468E-AF8E-E346F5E2DFBE}">
      <dgm:prSet/>
      <dgm:spPr/>
      <dgm:t>
        <a:bodyPr/>
        <a:lstStyle/>
        <a:p>
          <a:endParaRPr lang="de-DE"/>
        </a:p>
      </dgm:t>
    </dgm:pt>
    <dgm:pt modelId="{AF0C1763-7F5F-4878-AB0C-ADCB627B57A0}" type="sibTrans" cxnId="{6BBE8F18-DE4E-468E-AF8E-E346F5E2DFBE}">
      <dgm:prSet/>
      <dgm:spPr/>
      <dgm:t>
        <a:bodyPr/>
        <a:lstStyle/>
        <a:p>
          <a:endParaRPr lang="de-DE"/>
        </a:p>
      </dgm:t>
    </dgm:pt>
    <dgm:pt modelId="{6C37A7D0-9B1C-4924-9E06-DE68133B5564}">
      <dgm:prSet phldrT="[Text]"/>
      <dgm:spPr/>
      <dgm:t>
        <a:bodyPr/>
        <a:lstStyle/>
        <a:p>
          <a:r>
            <a:rPr lang="de-DE" dirty="0"/>
            <a:t>PHP</a:t>
          </a:r>
        </a:p>
      </dgm:t>
    </dgm:pt>
    <dgm:pt modelId="{83C743FA-608D-4B2F-AD21-D3E15DAE7F71}" type="parTrans" cxnId="{89B4F5A9-CABA-4AE1-AAAF-ABB469E41B5F}">
      <dgm:prSet/>
      <dgm:spPr/>
      <dgm:t>
        <a:bodyPr/>
        <a:lstStyle/>
        <a:p>
          <a:endParaRPr lang="de-DE"/>
        </a:p>
      </dgm:t>
    </dgm:pt>
    <dgm:pt modelId="{79CFC3DD-A414-4752-8C8B-900F5F88FFAB}" type="sibTrans" cxnId="{89B4F5A9-CABA-4AE1-AAAF-ABB469E41B5F}">
      <dgm:prSet/>
      <dgm:spPr/>
      <dgm:t>
        <a:bodyPr/>
        <a:lstStyle/>
        <a:p>
          <a:endParaRPr lang="de-DE"/>
        </a:p>
      </dgm:t>
    </dgm:pt>
    <dgm:pt modelId="{8D62B4F2-72D2-472F-844A-04BBA64D10C1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AFD4845E-7DD3-44BA-9745-BA409387CE8A}" type="parTrans" cxnId="{4A55610D-AC96-419D-86B4-7A6F210AF798}">
      <dgm:prSet/>
      <dgm:spPr/>
      <dgm:t>
        <a:bodyPr/>
        <a:lstStyle/>
        <a:p>
          <a:endParaRPr lang="de-DE"/>
        </a:p>
      </dgm:t>
    </dgm:pt>
    <dgm:pt modelId="{8519D5F5-8839-44E0-ACAC-C2AFA2B8E0F2}" type="sibTrans" cxnId="{4A55610D-AC96-419D-86B4-7A6F210AF798}">
      <dgm:prSet/>
      <dgm:spPr/>
      <dgm:t>
        <a:bodyPr/>
        <a:lstStyle/>
        <a:p>
          <a:endParaRPr lang="de-DE"/>
        </a:p>
      </dgm:t>
    </dgm:pt>
    <dgm:pt modelId="{F7E3CB20-95CC-49DC-8A3F-4D5199D86A27}">
      <dgm:prSet phldrT="[Text]"/>
      <dgm:spPr/>
      <dgm:t>
        <a:bodyPr/>
        <a:lstStyle/>
        <a:p>
          <a:r>
            <a:rPr lang="de-DE" b="0" i="0" dirty="0" err="1"/>
            <a:t>responsives</a:t>
          </a:r>
          <a:r>
            <a:rPr lang="de-DE" b="0" i="0" dirty="0"/>
            <a:t> Front-End-Framework, basierend auf Material Design</a:t>
          </a:r>
        </a:p>
        <a:p>
          <a:r>
            <a:rPr lang="de-DE" b="0" i="0" dirty="0"/>
            <a:t>(JS,CSS)</a:t>
          </a:r>
          <a:endParaRPr lang="de-DE" dirty="0"/>
        </a:p>
      </dgm:t>
    </dgm:pt>
    <dgm:pt modelId="{340A6CEB-190D-4A3B-9902-3222F9D76511}" type="parTrans" cxnId="{97744CEF-B340-44B0-B5D5-18BC44922349}">
      <dgm:prSet/>
      <dgm:spPr/>
      <dgm:t>
        <a:bodyPr/>
        <a:lstStyle/>
        <a:p>
          <a:endParaRPr lang="de-DE"/>
        </a:p>
      </dgm:t>
    </dgm:pt>
    <dgm:pt modelId="{98B77434-4B16-4BDB-B9D7-52884E85293B}" type="sibTrans" cxnId="{97744CEF-B340-44B0-B5D5-18BC44922349}">
      <dgm:prSet/>
      <dgm:spPr/>
      <dgm:t>
        <a:bodyPr/>
        <a:lstStyle/>
        <a:p>
          <a:endParaRPr lang="de-DE"/>
        </a:p>
      </dgm:t>
    </dgm:pt>
    <dgm:pt modelId="{04418C5E-07F4-4786-8630-DDCDC51FB261}">
      <dgm:prSet phldrT="[Text]"/>
      <dgm:spPr/>
      <dgm:t>
        <a:bodyPr/>
        <a:lstStyle/>
        <a:p>
          <a:r>
            <a:rPr lang="de-DE" dirty="0"/>
            <a:t>MySQL</a:t>
          </a:r>
        </a:p>
      </dgm:t>
    </dgm:pt>
    <dgm:pt modelId="{63EE041E-6038-4A50-9C6B-267020A64512}" type="parTrans" cxnId="{4BE0FA27-4227-4356-8DD8-AC55CE39C40F}">
      <dgm:prSet/>
      <dgm:spPr/>
      <dgm:t>
        <a:bodyPr/>
        <a:lstStyle/>
        <a:p>
          <a:endParaRPr lang="de-DE"/>
        </a:p>
      </dgm:t>
    </dgm:pt>
    <dgm:pt modelId="{EB50AFAE-7730-458D-A8CE-3011BCA1F570}" type="sibTrans" cxnId="{4BE0FA27-4227-4356-8DD8-AC55CE39C40F}">
      <dgm:prSet/>
      <dgm:spPr/>
      <dgm:t>
        <a:bodyPr/>
        <a:lstStyle/>
        <a:p>
          <a:endParaRPr lang="de-DE"/>
        </a:p>
      </dgm:t>
    </dgm:pt>
    <dgm:pt modelId="{C7C0D5F7-4502-4629-9019-68371D372FE3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8DF560E9-083C-4C61-BFC2-4969ACA9C73D}" type="parTrans" cxnId="{8263AE13-44B3-404D-8E38-2B2993A09EE0}">
      <dgm:prSet/>
      <dgm:spPr/>
      <dgm:t>
        <a:bodyPr/>
        <a:lstStyle/>
        <a:p>
          <a:endParaRPr lang="de-DE"/>
        </a:p>
      </dgm:t>
    </dgm:pt>
    <dgm:pt modelId="{67AB60C1-7083-4FD7-899A-34942F242AE2}" type="sibTrans" cxnId="{8263AE13-44B3-404D-8E38-2B2993A09EE0}">
      <dgm:prSet/>
      <dgm:spPr/>
      <dgm:t>
        <a:bodyPr/>
        <a:lstStyle/>
        <a:p>
          <a:endParaRPr lang="de-DE"/>
        </a:p>
      </dgm:t>
    </dgm:pt>
    <dgm:pt modelId="{1BC56F04-AB5A-401E-BBF2-971D0C0EB910}">
      <dgm:prSet phldrT="[Text]"/>
      <dgm:spPr/>
      <dgm:t>
        <a:bodyPr/>
        <a:lstStyle/>
        <a:p>
          <a:r>
            <a:rPr lang="de-DE" dirty="0"/>
            <a:t>Eigenes MVC Framework</a:t>
          </a:r>
        </a:p>
      </dgm:t>
    </dgm:pt>
    <dgm:pt modelId="{8E0720AB-5855-4298-B43F-C1BA986F453B}" type="parTrans" cxnId="{1BD5CA35-28B6-45AA-8431-77FF5E92D48C}">
      <dgm:prSet/>
      <dgm:spPr/>
      <dgm:t>
        <a:bodyPr/>
        <a:lstStyle/>
        <a:p>
          <a:endParaRPr lang="de-DE"/>
        </a:p>
      </dgm:t>
    </dgm:pt>
    <dgm:pt modelId="{1DA5918E-67A4-4DF0-A564-E86911581867}" type="sibTrans" cxnId="{1BD5CA35-28B6-45AA-8431-77FF5E92D48C}">
      <dgm:prSet/>
      <dgm:spPr/>
      <dgm:t>
        <a:bodyPr/>
        <a:lstStyle/>
        <a:p>
          <a:endParaRPr lang="de-DE"/>
        </a:p>
      </dgm:t>
    </dgm:pt>
    <dgm:pt modelId="{A372D3C9-1958-41E3-875A-8DF922E18B75}">
      <dgm:prSet phldrT="[Text]"/>
      <dgm:spPr/>
      <dgm:t>
        <a:bodyPr/>
        <a:lstStyle/>
        <a:p>
          <a:r>
            <a:rPr lang="de-DE"/>
            <a:t>Smarty</a:t>
          </a:r>
          <a:endParaRPr lang="de-DE" dirty="0"/>
        </a:p>
      </dgm:t>
    </dgm:pt>
    <dgm:pt modelId="{818120D1-4C55-46E5-B5C7-00BD8F2E5BCF}" type="parTrans" cxnId="{C143EAEA-C6E4-4383-96D5-A975CAE0D3E0}">
      <dgm:prSet/>
      <dgm:spPr/>
      <dgm:t>
        <a:bodyPr/>
        <a:lstStyle/>
        <a:p>
          <a:endParaRPr lang="de-DE"/>
        </a:p>
      </dgm:t>
    </dgm:pt>
    <dgm:pt modelId="{92200760-0C27-4350-8B83-2858E8A0DFAC}" type="sibTrans" cxnId="{C143EAEA-C6E4-4383-96D5-A975CAE0D3E0}">
      <dgm:prSet/>
      <dgm:spPr/>
      <dgm:t>
        <a:bodyPr/>
        <a:lstStyle/>
        <a:p>
          <a:endParaRPr lang="de-DE"/>
        </a:p>
      </dgm:t>
    </dgm:pt>
    <dgm:pt modelId="{C24C3AE7-0124-4DB9-BE00-A2E82517C890}" type="pres">
      <dgm:prSet presAssocID="{C5FBD94E-0966-49B1-9995-54B070E93CD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08AF8B0-012F-4B3C-917E-E05CF74D5040}" type="pres">
      <dgm:prSet presAssocID="{C5FBD94E-0966-49B1-9995-54B070E93CDD}" presName="outerBox" presStyleCnt="0"/>
      <dgm:spPr/>
    </dgm:pt>
    <dgm:pt modelId="{D4E31A17-81D1-48BC-8E33-501E17B1DBDF}" type="pres">
      <dgm:prSet presAssocID="{C5FBD94E-0966-49B1-9995-54B070E93CDD}" presName="outerBoxParent" presStyleLbl="node1" presStyleIdx="0" presStyleCnt="3" custLinFactNeighborX="-524" custLinFactNeighborY="10976"/>
      <dgm:spPr/>
      <dgm:t>
        <a:bodyPr/>
        <a:lstStyle/>
        <a:p>
          <a:endParaRPr lang="de-DE"/>
        </a:p>
      </dgm:t>
    </dgm:pt>
    <dgm:pt modelId="{470568D5-657B-4036-AD03-50A58AB44960}" type="pres">
      <dgm:prSet presAssocID="{C5FBD94E-0966-49B1-9995-54B070E93CDD}" presName="outerBoxChildren" presStyleCnt="0"/>
      <dgm:spPr/>
    </dgm:pt>
    <dgm:pt modelId="{09491084-B32E-4C0B-8F6E-6930A402DEC0}" type="pres">
      <dgm:prSet presAssocID="{C5FBD94E-0966-49B1-9995-54B070E93CDD}" presName="middleBox" presStyleCnt="0"/>
      <dgm:spPr/>
    </dgm:pt>
    <dgm:pt modelId="{83455F29-C0EA-4397-8961-65A4ACEFEE26}" type="pres">
      <dgm:prSet presAssocID="{C5FBD94E-0966-49B1-9995-54B070E93CDD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DF9DC971-D0D5-4759-8B3A-E80CBA2D90C1}" type="pres">
      <dgm:prSet presAssocID="{C5FBD94E-0966-49B1-9995-54B070E93CDD}" presName="middleBoxChildren" presStyleCnt="0"/>
      <dgm:spPr/>
    </dgm:pt>
    <dgm:pt modelId="{603BE0C7-6DD5-4F69-9C9C-08A7B235F526}" type="pres">
      <dgm:prSet presAssocID="{6C37A7D0-9B1C-4924-9E06-DE68133B5564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FC3B95-8B1A-4B22-84ED-99DD55A38E76}" type="pres">
      <dgm:prSet presAssocID="{79CFC3DD-A414-4752-8C8B-900F5F88FFAB}" presName="middleSibTrans" presStyleCnt="0"/>
      <dgm:spPr/>
    </dgm:pt>
    <dgm:pt modelId="{A1EA949C-6E29-404A-BC50-3004A9B81BD3}" type="pres">
      <dgm:prSet presAssocID="{04418C5E-07F4-4786-8630-DDCDC51FB261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963C64-201A-4450-8DE1-C92D34298EBA}" type="pres">
      <dgm:prSet presAssocID="{C5FBD94E-0966-49B1-9995-54B070E93CDD}" presName="centerBox" presStyleCnt="0"/>
      <dgm:spPr/>
    </dgm:pt>
    <dgm:pt modelId="{5D49FD03-92C7-4D17-8DA2-C0D117DB0584}" type="pres">
      <dgm:prSet presAssocID="{C5FBD94E-0966-49B1-9995-54B070E93CDD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606060B9-E74C-4966-B26E-7F5BF3C09107}" type="pres">
      <dgm:prSet presAssocID="{C5FBD94E-0966-49B1-9995-54B070E93CDD}" presName="centerBoxChildren" presStyleCnt="0"/>
      <dgm:spPr/>
    </dgm:pt>
    <dgm:pt modelId="{01DCAD39-E031-41B7-A305-54F651094E62}" type="pres">
      <dgm:prSet presAssocID="{F7E3CB20-95CC-49DC-8A3F-4D5199D86A27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665B2CF-FD84-44E6-9A1E-5111052DB219}" type="presOf" srcId="{04418C5E-07F4-4786-8630-DDCDC51FB261}" destId="{A1EA949C-6E29-404A-BC50-3004A9B81BD3}" srcOrd="0" destOrd="0" presId="urn:microsoft.com/office/officeart/2005/8/layout/target2"/>
    <dgm:cxn modelId="{ACCB774A-AFDC-4220-981C-49446735CC62}" type="presOf" srcId="{C7F98C24-8E50-44F0-93FC-32D2CBFF812C}" destId="{D4E31A17-81D1-48BC-8E33-501E17B1DBDF}" srcOrd="0" destOrd="0" presId="urn:microsoft.com/office/officeart/2005/8/layout/target2"/>
    <dgm:cxn modelId="{4BE0FA27-4227-4356-8DD8-AC55CE39C40F}" srcId="{C7C0D5F7-4502-4629-9019-68371D372FE3}" destId="{04418C5E-07F4-4786-8630-DDCDC51FB261}" srcOrd="1" destOrd="0" parTransId="{63EE041E-6038-4A50-9C6B-267020A64512}" sibTransId="{EB50AFAE-7730-458D-A8CE-3011BCA1F570}"/>
    <dgm:cxn modelId="{ED001893-B576-4FBA-BC4D-3DC4DD2C9457}" type="presOf" srcId="{C7C0D5F7-4502-4629-9019-68371D372FE3}" destId="{83455F29-C0EA-4397-8961-65A4ACEFEE26}" srcOrd="0" destOrd="0" presId="urn:microsoft.com/office/officeart/2005/8/layout/target2"/>
    <dgm:cxn modelId="{A304A21E-3FFF-4EB7-93CB-DDD2EDFB4014}" type="presOf" srcId="{6C37A7D0-9B1C-4924-9E06-DE68133B5564}" destId="{603BE0C7-6DD5-4F69-9C9C-08A7B235F526}" srcOrd="0" destOrd="0" presId="urn:microsoft.com/office/officeart/2005/8/layout/target2"/>
    <dgm:cxn modelId="{8263AE13-44B3-404D-8E38-2B2993A09EE0}" srcId="{C5FBD94E-0966-49B1-9995-54B070E93CDD}" destId="{C7C0D5F7-4502-4629-9019-68371D372FE3}" srcOrd="1" destOrd="0" parTransId="{8DF560E9-083C-4C61-BFC2-4969ACA9C73D}" sibTransId="{67AB60C1-7083-4FD7-899A-34942F242AE2}"/>
    <dgm:cxn modelId="{FA83676F-1C8F-4BC9-BF75-E9F6A498ACDC}" type="presOf" srcId="{C5FBD94E-0966-49B1-9995-54B070E93CDD}" destId="{C24C3AE7-0124-4DB9-BE00-A2E82517C890}" srcOrd="0" destOrd="0" presId="urn:microsoft.com/office/officeart/2005/8/layout/target2"/>
    <dgm:cxn modelId="{1BD5CA35-28B6-45AA-8431-77FF5E92D48C}" srcId="{6C37A7D0-9B1C-4924-9E06-DE68133B5564}" destId="{1BC56F04-AB5A-401E-BBF2-971D0C0EB910}" srcOrd="0" destOrd="0" parTransId="{8E0720AB-5855-4298-B43F-C1BA986F453B}" sibTransId="{1DA5918E-67A4-4DF0-A564-E86911581867}"/>
    <dgm:cxn modelId="{E793DDB6-EAE7-4115-895F-D74C2BC0891C}" type="presOf" srcId="{A372D3C9-1958-41E3-875A-8DF922E18B75}" destId="{603BE0C7-6DD5-4F69-9C9C-08A7B235F526}" srcOrd="0" destOrd="2" presId="urn:microsoft.com/office/officeart/2005/8/layout/target2"/>
    <dgm:cxn modelId="{4C1F6341-70CA-42D1-BAAC-C4FCB53EBDF8}" type="presOf" srcId="{F7E3CB20-95CC-49DC-8A3F-4D5199D86A27}" destId="{01DCAD39-E031-41B7-A305-54F651094E62}" srcOrd="0" destOrd="0" presId="urn:microsoft.com/office/officeart/2005/8/layout/target2"/>
    <dgm:cxn modelId="{6BBE8F18-DE4E-468E-AF8E-E346F5E2DFBE}" srcId="{C5FBD94E-0966-49B1-9995-54B070E93CDD}" destId="{C7F98C24-8E50-44F0-93FC-32D2CBFF812C}" srcOrd="0" destOrd="0" parTransId="{272117EE-208F-4F7B-A882-FE9B72CE8C29}" sibTransId="{AF0C1763-7F5F-4878-AB0C-ADCB627B57A0}"/>
    <dgm:cxn modelId="{97744CEF-B340-44B0-B5D5-18BC44922349}" srcId="{8D62B4F2-72D2-472F-844A-04BBA64D10C1}" destId="{F7E3CB20-95CC-49DC-8A3F-4D5199D86A27}" srcOrd="0" destOrd="0" parTransId="{340A6CEB-190D-4A3B-9902-3222F9D76511}" sibTransId="{98B77434-4B16-4BDB-B9D7-52884E85293B}"/>
    <dgm:cxn modelId="{89B4F5A9-CABA-4AE1-AAAF-ABB469E41B5F}" srcId="{C7C0D5F7-4502-4629-9019-68371D372FE3}" destId="{6C37A7D0-9B1C-4924-9E06-DE68133B5564}" srcOrd="0" destOrd="0" parTransId="{83C743FA-608D-4B2F-AD21-D3E15DAE7F71}" sibTransId="{79CFC3DD-A414-4752-8C8B-900F5F88FFAB}"/>
    <dgm:cxn modelId="{F8A4EB70-397C-487C-96CB-14C82DDB3D82}" type="presOf" srcId="{8D62B4F2-72D2-472F-844A-04BBA64D10C1}" destId="{5D49FD03-92C7-4D17-8DA2-C0D117DB0584}" srcOrd="0" destOrd="0" presId="urn:microsoft.com/office/officeart/2005/8/layout/target2"/>
    <dgm:cxn modelId="{C143EAEA-C6E4-4383-96D5-A975CAE0D3E0}" srcId="{6C37A7D0-9B1C-4924-9E06-DE68133B5564}" destId="{A372D3C9-1958-41E3-875A-8DF922E18B75}" srcOrd="1" destOrd="0" parTransId="{818120D1-4C55-46E5-B5C7-00BD8F2E5BCF}" sibTransId="{92200760-0C27-4350-8B83-2858E8A0DFAC}"/>
    <dgm:cxn modelId="{4A55610D-AC96-419D-86B4-7A6F210AF798}" srcId="{C5FBD94E-0966-49B1-9995-54B070E93CDD}" destId="{8D62B4F2-72D2-472F-844A-04BBA64D10C1}" srcOrd="2" destOrd="0" parTransId="{AFD4845E-7DD3-44BA-9745-BA409387CE8A}" sibTransId="{8519D5F5-8839-44E0-ACAC-C2AFA2B8E0F2}"/>
    <dgm:cxn modelId="{F6D7526D-C216-43CF-B364-C044BA42042A}" type="presOf" srcId="{1BC56F04-AB5A-401E-BBF2-971D0C0EB910}" destId="{603BE0C7-6DD5-4F69-9C9C-08A7B235F526}" srcOrd="0" destOrd="1" presId="urn:microsoft.com/office/officeart/2005/8/layout/target2"/>
    <dgm:cxn modelId="{8705C8B7-94C5-4B6B-86C6-D3AD4310AB68}" type="presParOf" srcId="{C24C3AE7-0124-4DB9-BE00-A2E82517C890}" destId="{508AF8B0-012F-4B3C-917E-E05CF74D5040}" srcOrd="0" destOrd="0" presId="urn:microsoft.com/office/officeart/2005/8/layout/target2"/>
    <dgm:cxn modelId="{37263B1A-89C4-4DF4-BCBA-D14EE77C5DAF}" type="presParOf" srcId="{508AF8B0-012F-4B3C-917E-E05CF74D5040}" destId="{D4E31A17-81D1-48BC-8E33-501E17B1DBDF}" srcOrd="0" destOrd="0" presId="urn:microsoft.com/office/officeart/2005/8/layout/target2"/>
    <dgm:cxn modelId="{B92E71E5-5A90-4E4F-B672-D81653EB6596}" type="presParOf" srcId="{508AF8B0-012F-4B3C-917E-E05CF74D5040}" destId="{470568D5-657B-4036-AD03-50A58AB44960}" srcOrd="1" destOrd="0" presId="urn:microsoft.com/office/officeart/2005/8/layout/target2"/>
    <dgm:cxn modelId="{944E2B14-3B8F-44EC-80EE-9616171A48A2}" type="presParOf" srcId="{C24C3AE7-0124-4DB9-BE00-A2E82517C890}" destId="{09491084-B32E-4C0B-8F6E-6930A402DEC0}" srcOrd="1" destOrd="0" presId="urn:microsoft.com/office/officeart/2005/8/layout/target2"/>
    <dgm:cxn modelId="{7E525B10-2BE0-45B5-A154-C3C908589D01}" type="presParOf" srcId="{09491084-B32E-4C0B-8F6E-6930A402DEC0}" destId="{83455F29-C0EA-4397-8961-65A4ACEFEE26}" srcOrd="0" destOrd="0" presId="urn:microsoft.com/office/officeart/2005/8/layout/target2"/>
    <dgm:cxn modelId="{19ADA0D3-AD69-4EA8-8199-48C6C60FBC4C}" type="presParOf" srcId="{09491084-B32E-4C0B-8F6E-6930A402DEC0}" destId="{DF9DC971-D0D5-4759-8B3A-E80CBA2D90C1}" srcOrd="1" destOrd="0" presId="urn:microsoft.com/office/officeart/2005/8/layout/target2"/>
    <dgm:cxn modelId="{C17972F4-E817-494B-AB48-AABB39AA9999}" type="presParOf" srcId="{DF9DC971-D0D5-4759-8B3A-E80CBA2D90C1}" destId="{603BE0C7-6DD5-4F69-9C9C-08A7B235F526}" srcOrd="0" destOrd="0" presId="urn:microsoft.com/office/officeart/2005/8/layout/target2"/>
    <dgm:cxn modelId="{66AFD1BE-AC06-439C-82F4-D3D3A73CE411}" type="presParOf" srcId="{DF9DC971-D0D5-4759-8B3A-E80CBA2D90C1}" destId="{B9FC3B95-8B1A-4B22-84ED-99DD55A38E76}" srcOrd="1" destOrd="0" presId="urn:microsoft.com/office/officeart/2005/8/layout/target2"/>
    <dgm:cxn modelId="{5B020616-EB48-496C-800D-D9AADC90FE70}" type="presParOf" srcId="{DF9DC971-D0D5-4759-8B3A-E80CBA2D90C1}" destId="{A1EA949C-6E29-404A-BC50-3004A9B81BD3}" srcOrd="2" destOrd="0" presId="urn:microsoft.com/office/officeart/2005/8/layout/target2"/>
    <dgm:cxn modelId="{048865C2-D71B-4ED3-9DC2-D63026865E34}" type="presParOf" srcId="{C24C3AE7-0124-4DB9-BE00-A2E82517C890}" destId="{05963C64-201A-4450-8DE1-C92D34298EBA}" srcOrd="2" destOrd="0" presId="urn:microsoft.com/office/officeart/2005/8/layout/target2"/>
    <dgm:cxn modelId="{FA8F45D1-3DB9-499A-A9FA-BE7E3243CD7D}" type="presParOf" srcId="{05963C64-201A-4450-8DE1-C92D34298EBA}" destId="{5D49FD03-92C7-4D17-8DA2-C0D117DB0584}" srcOrd="0" destOrd="0" presId="urn:microsoft.com/office/officeart/2005/8/layout/target2"/>
    <dgm:cxn modelId="{6AC6E9CA-A367-4A40-813C-70FCD600EC50}" type="presParOf" srcId="{05963C64-201A-4450-8DE1-C92D34298EBA}" destId="{606060B9-E74C-4966-B26E-7F5BF3C09107}" srcOrd="1" destOrd="0" presId="urn:microsoft.com/office/officeart/2005/8/layout/target2"/>
    <dgm:cxn modelId="{8D369A2D-D22A-4070-A6FD-F54BAF2A95E1}" type="presParOf" srcId="{606060B9-E74C-4966-B26E-7F5BF3C09107}" destId="{01DCAD39-E031-41B7-A305-54F651094E62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FC9BC9-18E0-46C4-855F-D6D43C6F42CE}" type="pres">
      <dgm:prSet presAssocID="{67B0C7C9-29A4-4A33-ABF6-27D6DD264A2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60DF141-9675-41CE-846F-FFF96525AF1A}" type="pres">
      <dgm:prSet presAssocID="{67B0C7C9-29A4-4A33-ABF6-27D6DD264A2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9CC68-5571-41C6-AE4F-9EC473A665E3}" type="pres">
      <dgm:prSet presAssocID="{8E323399-BDA5-4F69-9DFD-E9325D43AD51}" presName="sibTrans" presStyleLbl="sibTrans2D1" presStyleIdx="1" presStyleCnt="4"/>
      <dgm:spPr/>
      <dgm:t>
        <a:bodyPr/>
        <a:lstStyle/>
        <a:p>
          <a:endParaRPr lang="de-DE"/>
        </a:p>
      </dgm:t>
    </dgm:pt>
    <dgm:pt modelId="{BA176905-4783-402D-8D7A-5E1653F05E13}" type="pres">
      <dgm:prSet presAssocID="{8E323399-BDA5-4F69-9DFD-E9325D43AD51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E42F0E-8FA7-49AA-9A82-364EA1F509A1}" type="pres">
      <dgm:prSet presAssocID="{2BC67C2E-C495-4D91-925A-8D698E0396F2}" presName="sibTrans" presStyleLbl="sibTrans2D1" presStyleIdx="2" presStyleCnt="4"/>
      <dgm:spPr/>
      <dgm:t>
        <a:bodyPr/>
        <a:lstStyle/>
        <a:p>
          <a:endParaRPr lang="de-DE"/>
        </a:p>
      </dgm:t>
    </dgm:pt>
    <dgm:pt modelId="{FDEE9D0D-E0FD-4F1A-B204-FAE08DC0C6DC}" type="pres">
      <dgm:prSet presAssocID="{2BC67C2E-C495-4D91-925A-8D698E0396F2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E4722-2BAD-48CF-AB15-4DDDCDE143CE}" type="pres">
      <dgm:prSet presAssocID="{951E90CF-25EF-4FC8-A2C2-AA0DE1D80379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B814EE3-D208-48F4-8633-767EADAC3B97}" type="pres">
      <dgm:prSet presAssocID="{951E90CF-25EF-4FC8-A2C2-AA0DE1D80379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C2A99A-00D9-4873-BF91-57CC5CDD6420}" type="pres">
      <dgm:prSet presAssocID="{86DB323A-73DC-4D24-A083-62E001995050}" presName="centerShape" presStyleLbl="node0" presStyleIdx="0" presStyleCnt="1"/>
      <dgm:spPr/>
      <dgm:t>
        <a:bodyPr/>
        <a:lstStyle/>
        <a:p>
          <a:endParaRPr lang="de-DE"/>
        </a:p>
      </dgm:t>
    </dgm:pt>
    <dgm:pt modelId="{D40C343F-E9CC-4AE5-8A3B-5C8E2B9D3B89}" type="pres">
      <dgm:prSet presAssocID="{F8A5DA11-9B74-489C-A302-07D714D9CD5B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358FC-C359-4CA7-8DC8-E68F921B6C35}" type="pres">
      <dgm:prSet presAssocID="{12C43100-EEF3-4FE1-AF2F-1BFF73DD3DB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8D7405-A6C9-45DD-A710-1DEB6B3AB9DA}" type="pres">
      <dgm:prSet presAssocID="{408FBC27-3C08-474B-96FC-24A7BAF44899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93210D-4879-4DD5-B088-5D8E5992D57B}" type="pres">
      <dgm:prSet presAssocID="{3142E19D-54ED-4D5F-B1C8-751D212DB0FB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9E5986-087A-4B6C-95A7-0657F75BF735}" type="doc">
      <dgm:prSet loTypeId="urn:microsoft.com/office/officeart/2005/8/layout/funnel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6CD9DDE-1AC9-4626-9D39-B6F7DE92ABD1}">
      <dgm:prSet phldrT="[Text]"/>
      <dgm:spPr/>
      <dgm:t>
        <a:bodyPr/>
        <a:lstStyle/>
        <a:p>
          <a:r>
            <a:rPr lang="de-DE" dirty="0" smtClean="0"/>
            <a:t>Konkurrenz</a:t>
          </a:r>
          <a:endParaRPr lang="de-DE" dirty="0"/>
        </a:p>
      </dgm:t>
    </dgm:pt>
    <dgm:pt modelId="{E219D0A2-687F-41A5-83BB-FF91577587D4}" type="parTrans" cxnId="{B749EEF8-F81D-4192-9163-A7348A870F94}">
      <dgm:prSet/>
      <dgm:spPr/>
      <dgm:t>
        <a:bodyPr/>
        <a:lstStyle/>
        <a:p>
          <a:endParaRPr lang="de-DE"/>
        </a:p>
      </dgm:t>
    </dgm:pt>
    <dgm:pt modelId="{8FD8764B-6D58-48BF-A366-6795F0F1E45D}" type="sibTrans" cxnId="{B749EEF8-F81D-4192-9163-A7348A870F94}">
      <dgm:prSet/>
      <dgm:spPr/>
      <dgm:t>
        <a:bodyPr/>
        <a:lstStyle/>
        <a:p>
          <a:endParaRPr lang="de-DE"/>
        </a:p>
      </dgm:t>
    </dgm:pt>
    <dgm:pt modelId="{1239560C-768F-45A4-8D99-76FBD289025E}">
      <dgm:prSet phldrT="[Text]"/>
      <dgm:spPr/>
      <dgm:t>
        <a:bodyPr/>
        <a:lstStyle/>
        <a:p>
          <a:r>
            <a:rPr lang="de-DE" dirty="0" smtClean="0"/>
            <a:t>Zeitengpässe</a:t>
          </a:r>
          <a:endParaRPr lang="de-DE" dirty="0"/>
        </a:p>
      </dgm:t>
    </dgm:pt>
    <dgm:pt modelId="{660B0629-BA2E-4D54-963D-7106D04082F4}" type="parTrans" cxnId="{68A9D498-1679-4AA1-A14E-1D1FB61E27CF}">
      <dgm:prSet/>
      <dgm:spPr/>
      <dgm:t>
        <a:bodyPr/>
        <a:lstStyle/>
        <a:p>
          <a:endParaRPr lang="de-DE"/>
        </a:p>
      </dgm:t>
    </dgm:pt>
    <dgm:pt modelId="{E9EC8CAC-9951-47D4-A1C0-11A012D3BCDE}" type="sibTrans" cxnId="{68A9D498-1679-4AA1-A14E-1D1FB61E27CF}">
      <dgm:prSet/>
      <dgm:spPr/>
      <dgm:t>
        <a:bodyPr/>
        <a:lstStyle/>
        <a:p>
          <a:endParaRPr lang="de-DE"/>
        </a:p>
      </dgm:t>
    </dgm:pt>
    <dgm:pt modelId="{22E65583-F46E-4CCE-B694-AD721ADAABCD}">
      <dgm:prSet phldrT="[Text]"/>
      <dgm:spPr/>
      <dgm:t>
        <a:bodyPr/>
        <a:lstStyle/>
        <a:p>
          <a:r>
            <a:rPr lang="de-DE" dirty="0" smtClean="0"/>
            <a:t>Abweichungen</a:t>
          </a:r>
          <a:endParaRPr lang="de-DE" dirty="0"/>
        </a:p>
      </dgm:t>
    </dgm:pt>
    <dgm:pt modelId="{82CF8B32-D7DC-48B3-AD47-BACE7C2E4008}" type="parTrans" cxnId="{458A362A-AF2F-404A-8F94-75800511A5DC}">
      <dgm:prSet/>
      <dgm:spPr/>
      <dgm:t>
        <a:bodyPr/>
        <a:lstStyle/>
        <a:p>
          <a:endParaRPr lang="de-DE"/>
        </a:p>
      </dgm:t>
    </dgm:pt>
    <dgm:pt modelId="{09CDFCB3-4EF5-47D7-A666-0DD6728AE16C}" type="sibTrans" cxnId="{458A362A-AF2F-404A-8F94-75800511A5DC}">
      <dgm:prSet/>
      <dgm:spPr/>
      <dgm:t>
        <a:bodyPr/>
        <a:lstStyle/>
        <a:p>
          <a:endParaRPr lang="de-DE"/>
        </a:p>
      </dgm:t>
    </dgm:pt>
    <dgm:pt modelId="{381A9357-9AA8-4819-8B77-78791DC0F9A3}">
      <dgm:prSet phldrT="[Text]"/>
      <dgm:spPr/>
      <dgm:t>
        <a:bodyPr/>
        <a:lstStyle/>
        <a:p>
          <a:r>
            <a:rPr lang="de-DE" dirty="0" smtClean="0"/>
            <a:t>VERMEIDEN</a:t>
          </a:r>
          <a:endParaRPr lang="de-DE" dirty="0"/>
        </a:p>
      </dgm:t>
    </dgm:pt>
    <dgm:pt modelId="{0575DD49-5982-4EFF-A155-5D30CFC1AFC2}" type="parTrans" cxnId="{CB4D5084-86D0-4717-B3A6-0E5B51201C96}">
      <dgm:prSet/>
      <dgm:spPr/>
      <dgm:t>
        <a:bodyPr/>
        <a:lstStyle/>
        <a:p>
          <a:endParaRPr lang="de-DE"/>
        </a:p>
      </dgm:t>
    </dgm:pt>
    <dgm:pt modelId="{F80447D6-4C16-4090-A13D-D67B3B56D04A}" type="sibTrans" cxnId="{CB4D5084-86D0-4717-B3A6-0E5B51201C96}">
      <dgm:prSet/>
      <dgm:spPr/>
      <dgm:t>
        <a:bodyPr/>
        <a:lstStyle/>
        <a:p>
          <a:endParaRPr lang="de-DE"/>
        </a:p>
      </dgm:t>
    </dgm:pt>
    <dgm:pt modelId="{A5C91A33-EEEA-4FDC-9DE4-CE51793F7E92}" type="pres">
      <dgm:prSet presAssocID="{C69E5986-087A-4B6C-95A7-0657F75BF735}" presName="Name0" presStyleCnt="0">
        <dgm:presLayoutVars>
          <dgm:chMax val="4"/>
          <dgm:resizeHandles val="exact"/>
        </dgm:presLayoutVars>
      </dgm:prSet>
      <dgm:spPr/>
    </dgm:pt>
    <dgm:pt modelId="{E9D79A4B-0D18-4A24-AF61-676A7E6D14C0}" type="pres">
      <dgm:prSet presAssocID="{C69E5986-087A-4B6C-95A7-0657F75BF735}" presName="ellipse" presStyleLbl="trBgShp" presStyleIdx="0" presStyleCnt="1"/>
      <dgm:spPr/>
    </dgm:pt>
    <dgm:pt modelId="{CB01F9FB-EFDE-4C32-824D-D5528D5AEB58}" type="pres">
      <dgm:prSet presAssocID="{C69E5986-087A-4B6C-95A7-0657F75BF735}" presName="arrow1" presStyleLbl="fgShp" presStyleIdx="0" presStyleCnt="1"/>
      <dgm:spPr/>
    </dgm:pt>
    <dgm:pt modelId="{D6B0642B-6F54-4D36-BDB4-5021AC5939FA}" type="pres">
      <dgm:prSet presAssocID="{C69E5986-087A-4B6C-95A7-0657F75BF735}" presName="rectangle" presStyleLbl="revTx" presStyleIdx="0" presStyleCnt="1">
        <dgm:presLayoutVars>
          <dgm:bulletEnabled val="1"/>
        </dgm:presLayoutVars>
      </dgm:prSet>
      <dgm:spPr/>
    </dgm:pt>
    <dgm:pt modelId="{9C3805CE-C233-4B20-BD12-BF2CD9847D71}" type="pres">
      <dgm:prSet presAssocID="{1239560C-768F-45A4-8D99-76FBD289025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F67CBF-28A8-4A6F-8711-B2F2A24A447E}" type="pres">
      <dgm:prSet presAssocID="{22E65583-F46E-4CCE-B694-AD721ADAABC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025E5E-C06C-423E-B5EE-C00740774C3B}" type="pres">
      <dgm:prSet presAssocID="{381A9357-9AA8-4819-8B77-78791DC0F9A3}" presName="item3" presStyleLbl="node1" presStyleIdx="2" presStyleCnt="3">
        <dgm:presLayoutVars>
          <dgm:bulletEnabled val="1"/>
        </dgm:presLayoutVars>
      </dgm:prSet>
      <dgm:spPr/>
    </dgm:pt>
    <dgm:pt modelId="{FD568D00-CBF5-4580-BAE0-D7E708E90957}" type="pres">
      <dgm:prSet presAssocID="{C69E5986-087A-4B6C-95A7-0657F75BF735}" presName="funnel" presStyleLbl="trAlignAcc1" presStyleIdx="0" presStyleCnt="1"/>
      <dgm:spPr/>
    </dgm:pt>
  </dgm:ptLst>
  <dgm:cxnLst>
    <dgm:cxn modelId="{3AF6C42C-66C4-48E5-883A-1CBF507C6F43}" type="presOf" srcId="{1239560C-768F-45A4-8D99-76FBD289025E}" destId="{5AF67CBF-28A8-4A6F-8711-B2F2A24A447E}" srcOrd="0" destOrd="0" presId="urn:microsoft.com/office/officeart/2005/8/layout/funnel1"/>
    <dgm:cxn modelId="{68A9D498-1679-4AA1-A14E-1D1FB61E27CF}" srcId="{C69E5986-087A-4B6C-95A7-0657F75BF735}" destId="{1239560C-768F-45A4-8D99-76FBD289025E}" srcOrd="1" destOrd="0" parTransId="{660B0629-BA2E-4D54-963D-7106D04082F4}" sibTransId="{E9EC8CAC-9951-47D4-A1C0-11A012D3BCDE}"/>
    <dgm:cxn modelId="{DB0B89B9-04C7-4630-868A-3EAF41CD2274}" type="presOf" srcId="{C69E5986-087A-4B6C-95A7-0657F75BF735}" destId="{A5C91A33-EEEA-4FDC-9DE4-CE51793F7E92}" srcOrd="0" destOrd="0" presId="urn:microsoft.com/office/officeart/2005/8/layout/funnel1"/>
    <dgm:cxn modelId="{C4C0F256-63DC-4411-B52C-4CDA67AA050D}" type="presOf" srcId="{381A9357-9AA8-4819-8B77-78791DC0F9A3}" destId="{D6B0642B-6F54-4D36-BDB4-5021AC5939FA}" srcOrd="0" destOrd="0" presId="urn:microsoft.com/office/officeart/2005/8/layout/funnel1"/>
    <dgm:cxn modelId="{458A362A-AF2F-404A-8F94-75800511A5DC}" srcId="{C69E5986-087A-4B6C-95A7-0657F75BF735}" destId="{22E65583-F46E-4CCE-B694-AD721ADAABCD}" srcOrd="2" destOrd="0" parTransId="{82CF8B32-D7DC-48B3-AD47-BACE7C2E4008}" sibTransId="{09CDFCB3-4EF5-47D7-A666-0DD6728AE16C}"/>
    <dgm:cxn modelId="{B749EEF8-F81D-4192-9163-A7348A870F94}" srcId="{C69E5986-087A-4B6C-95A7-0657F75BF735}" destId="{86CD9DDE-1AC9-4626-9D39-B6F7DE92ABD1}" srcOrd="0" destOrd="0" parTransId="{E219D0A2-687F-41A5-83BB-FF91577587D4}" sibTransId="{8FD8764B-6D58-48BF-A366-6795F0F1E45D}"/>
    <dgm:cxn modelId="{785E6C0F-0FE7-4236-87EC-ACD044B16E7F}" type="presOf" srcId="{86CD9DDE-1AC9-4626-9D39-B6F7DE92ABD1}" destId="{B8025E5E-C06C-423E-B5EE-C00740774C3B}" srcOrd="0" destOrd="0" presId="urn:microsoft.com/office/officeart/2005/8/layout/funnel1"/>
    <dgm:cxn modelId="{CB4D5084-86D0-4717-B3A6-0E5B51201C96}" srcId="{C69E5986-087A-4B6C-95A7-0657F75BF735}" destId="{381A9357-9AA8-4819-8B77-78791DC0F9A3}" srcOrd="3" destOrd="0" parTransId="{0575DD49-5982-4EFF-A155-5D30CFC1AFC2}" sibTransId="{F80447D6-4C16-4090-A13D-D67B3B56D04A}"/>
    <dgm:cxn modelId="{A085F1AA-21E8-43D6-82F4-80245BB3B122}" type="presOf" srcId="{22E65583-F46E-4CCE-B694-AD721ADAABCD}" destId="{9C3805CE-C233-4B20-BD12-BF2CD9847D71}" srcOrd="0" destOrd="0" presId="urn:microsoft.com/office/officeart/2005/8/layout/funnel1"/>
    <dgm:cxn modelId="{7EC2B47C-4967-4EA3-AEEE-F60B7B67CD7B}" type="presParOf" srcId="{A5C91A33-EEEA-4FDC-9DE4-CE51793F7E92}" destId="{E9D79A4B-0D18-4A24-AF61-676A7E6D14C0}" srcOrd="0" destOrd="0" presId="urn:microsoft.com/office/officeart/2005/8/layout/funnel1"/>
    <dgm:cxn modelId="{5CBDA1F6-58CC-421F-8EE6-B1B2C0D51CAB}" type="presParOf" srcId="{A5C91A33-EEEA-4FDC-9DE4-CE51793F7E92}" destId="{CB01F9FB-EFDE-4C32-824D-D5528D5AEB58}" srcOrd="1" destOrd="0" presId="urn:microsoft.com/office/officeart/2005/8/layout/funnel1"/>
    <dgm:cxn modelId="{E4225C99-C7C9-46FA-AB5C-BE292B347A46}" type="presParOf" srcId="{A5C91A33-EEEA-4FDC-9DE4-CE51793F7E92}" destId="{D6B0642B-6F54-4D36-BDB4-5021AC5939FA}" srcOrd="2" destOrd="0" presId="urn:microsoft.com/office/officeart/2005/8/layout/funnel1"/>
    <dgm:cxn modelId="{702A9053-E27E-4F44-BFF8-03EA7904E510}" type="presParOf" srcId="{A5C91A33-EEEA-4FDC-9DE4-CE51793F7E92}" destId="{9C3805CE-C233-4B20-BD12-BF2CD9847D71}" srcOrd="3" destOrd="0" presId="urn:microsoft.com/office/officeart/2005/8/layout/funnel1"/>
    <dgm:cxn modelId="{048EF850-BAF7-4953-BE17-B35D2C294FEB}" type="presParOf" srcId="{A5C91A33-EEEA-4FDC-9DE4-CE51793F7E92}" destId="{5AF67CBF-28A8-4A6F-8711-B2F2A24A447E}" srcOrd="4" destOrd="0" presId="urn:microsoft.com/office/officeart/2005/8/layout/funnel1"/>
    <dgm:cxn modelId="{ABF31724-ED05-4BB2-A124-2C978E91460A}" type="presParOf" srcId="{A5C91A33-EEEA-4FDC-9DE4-CE51793F7E92}" destId="{B8025E5E-C06C-423E-B5EE-C00740774C3B}" srcOrd="5" destOrd="0" presId="urn:microsoft.com/office/officeart/2005/8/layout/funnel1"/>
    <dgm:cxn modelId="{CFA0E7B3-5703-4E71-8B49-F2BDE361E2C9}" type="presParOf" srcId="{A5C91A33-EEEA-4FDC-9DE4-CE51793F7E92}" destId="{FD568D00-CBF5-4580-BAE0-D7E708E90957}" srcOrd="6" destOrd="0" presId="urn:microsoft.com/office/officeart/2005/8/layout/funnel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9E5986-087A-4B6C-95A7-0657F75BF735}" type="doc">
      <dgm:prSet loTypeId="urn:microsoft.com/office/officeart/2005/8/layout/funnel1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86CD9DDE-1AC9-4626-9D39-B6F7DE92ABD1}">
      <dgm:prSet phldrT="[Text]"/>
      <dgm:spPr/>
      <dgm:t>
        <a:bodyPr/>
        <a:lstStyle/>
        <a:p>
          <a:r>
            <a:rPr lang="de-DE" dirty="0" smtClean="0"/>
            <a:t>Neue Kunden</a:t>
          </a:r>
          <a:endParaRPr lang="de-DE" dirty="0"/>
        </a:p>
      </dgm:t>
    </dgm:pt>
    <dgm:pt modelId="{E219D0A2-687F-41A5-83BB-FF91577587D4}" type="parTrans" cxnId="{B749EEF8-F81D-4192-9163-A7348A870F94}">
      <dgm:prSet/>
      <dgm:spPr/>
      <dgm:t>
        <a:bodyPr/>
        <a:lstStyle/>
        <a:p>
          <a:endParaRPr lang="de-DE"/>
        </a:p>
      </dgm:t>
    </dgm:pt>
    <dgm:pt modelId="{8FD8764B-6D58-48BF-A366-6795F0F1E45D}" type="sibTrans" cxnId="{B749EEF8-F81D-4192-9163-A7348A870F94}">
      <dgm:prSet/>
      <dgm:spPr/>
      <dgm:t>
        <a:bodyPr/>
        <a:lstStyle/>
        <a:p>
          <a:endParaRPr lang="de-DE"/>
        </a:p>
      </dgm:t>
    </dgm:pt>
    <dgm:pt modelId="{1239560C-768F-45A4-8D99-76FBD289025E}">
      <dgm:prSet phldrT="[Text]"/>
      <dgm:spPr/>
      <dgm:t>
        <a:bodyPr/>
        <a:lstStyle/>
        <a:p>
          <a:r>
            <a:rPr lang="de-DE" dirty="0" smtClean="0"/>
            <a:t>Erfahrung</a:t>
          </a:r>
          <a:endParaRPr lang="de-DE" dirty="0"/>
        </a:p>
      </dgm:t>
    </dgm:pt>
    <dgm:pt modelId="{660B0629-BA2E-4D54-963D-7106D04082F4}" type="parTrans" cxnId="{68A9D498-1679-4AA1-A14E-1D1FB61E27CF}">
      <dgm:prSet/>
      <dgm:spPr/>
      <dgm:t>
        <a:bodyPr/>
        <a:lstStyle/>
        <a:p>
          <a:endParaRPr lang="de-DE"/>
        </a:p>
      </dgm:t>
    </dgm:pt>
    <dgm:pt modelId="{E9EC8CAC-9951-47D4-A1C0-11A012D3BCDE}" type="sibTrans" cxnId="{68A9D498-1679-4AA1-A14E-1D1FB61E27CF}">
      <dgm:prSet/>
      <dgm:spPr/>
      <dgm:t>
        <a:bodyPr/>
        <a:lstStyle/>
        <a:p>
          <a:endParaRPr lang="de-DE"/>
        </a:p>
      </dgm:t>
    </dgm:pt>
    <dgm:pt modelId="{22E65583-F46E-4CCE-B694-AD721ADAABCD}">
      <dgm:prSet phldrT="[Text]"/>
      <dgm:spPr/>
      <dgm:t>
        <a:bodyPr/>
        <a:lstStyle/>
        <a:p>
          <a:r>
            <a:rPr lang="de-DE" dirty="0" err="1" smtClean="0"/>
            <a:t>Qualifiaktion</a:t>
          </a:r>
          <a:endParaRPr lang="de-DE" dirty="0"/>
        </a:p>
      </dgm:t>
    </dgm:pt>
    <dgm:pt modelId="{82CF8B32-D7DC-48B3-AD47-BACE7C2E4008}" type="parTrans" cxnId="{458A362A-AF2F-404A-8F94-75800511A5DC}">
      <dgm:prSet/>
      <dgm:spPr/>
      <dgm:t>
        <a:bodyPr/>
        <a:lstStyle/>
        <a:p>
          <a:endParaRPr lang="de-DE"/>
        </a:p>
      </dgm:t>
    </dgm:pt>
    <dgm:pt modelId="{09CDFCB3-4EF5-47D7-A666-0DD6728AE16C}" type="sibTrans" cxnId="{458A362A-AF2F-404A-8F94-75800511A5DC}">
      <dgm:prSet/>
      <dgm:spPr/>
      <dgm:t>
        <a:bodyPr/>
        <a:lstStyle/>
        <a:p>
          <a:endParaRPr lang="de-DE"/>
        </a:p>
      </dgm:t>
    </dgm:pt>
    <dgm:pt modelId="{381A9357-9AA8-4819-8B77-78791DC0F9A3}">
      <dgm:prSet phldrT="[Text]"/>
      <dgm:spPr/>
      <dgm:t>
        <a:bodyPr/>
        <a:lstStyle/>
        <a:p>
          <a:r>
            <a:rPr lang="de-DE" dirty="0" smtClean="0"/>
            <a:t>NUTZEN</a:t>
          </a:r>
          <a:endParaRPr lang="de-DE" dirty="0"/>
        </a:p>
      </dgm:t>
    </dgm:pt>
    <dgm:pt modelId="{0575DD49-5982-4EFF-A155-5D30CFC1AFC2}" type="parTrans" cxnId="{CB4D5084-86D0-4717-B3A6-0E5B51201C96}">
      <dgm:prSet/>
      <dgm:spPr/>
      <dgm:t>
        <a:bodyPr/>
        <a:lstStyle/>
        <a:p>
          <a:endParaRPr lang="de-DE"/>
        </a:p>
      </dgm:t>
    </dgm:pt>
    <dgm:pt modelId="{F80447D6-4C16-4090-A13D-D67B3B56D04A}" type="sibTrans" cxnId="{CB4D5084-86D0-4717-B3A6-0E5B51201C96}">
      <dgm:prSet/>
      <dgm:spPr/>
      <dgm:t>
        <a:bodyPr/>
        <a:lstStyle/>
        <a:p>
          <a:endParaRPr lang="de-DE"/>
        </a:p>
      </dgm:t>
    </dgm:pt>
    <dgm:pt modelId="{A5C91A33-EEEA-4FDC-9DE4-CE51793F7E92}" type="pres">
      <dgm:prSet presAssocID="{C69E5986-087A-4B6C-95A7-0657F75BF735}" presName="Name0" presStyleCnt="0">
        <dgm:presLayoutVars>
          <dgm:chMax val="4"/>
          <dgm:resizeHandles val="exact"/>
        </dgm:presLayoutVars>
      </dgm:prSet>
      <dgm:spPr/>
    </dgm:pt>
    <dgm:pt modelId="{E9D79A4B-0D18-4A24-AF61-676A7E6D14C0}" type="pres">
      <dgm:prSet presAssocID="{C69E5986-087A-4B6C-95A7-0657F75BF735}" presName="ellipse" presStyleLbl="trBgShp" presStyleIdx="0" presStyleCnt="1"/>
      <dgm:spPr/>
    </dgm:pt>
    <dgm:pt modelId="{CB01F9FB-EFDE-4C32-824D-D5528D5AEB58}" type="pres">
      <dgm:prSet presAssocID="{C69E5986-087A-4B6C-95A7-0657F75BF735}" presName="arrow1" presStyleLbl="fgShp" presStyleIdx="0" presStyleCnt="1"/>
      <dgm:spPr/>
    </dgm:pt>
    <dgm:pt modelId="{D6B0642B-6F54-4D36-BDB4-5021AC5939FA}" type="pres">
      <dgm:prSet presAssocID="{C69E5986-087A-4B6C-95A7-0657F75BF735}" presName="rectangle" presStyleLbl="revTx" presStyleIdx="0" presStyleCnt="1">
        <dgm:presLayoutVars>
          <dgm:bulletEnabled val="1"/>
        </dgm:presLayoutVars>
      </dgm:prSet>
      <dgm:spPr/>
    </dgm:pt>
    <dgm:pt modelId="{9C3805CE-C233-4B20-BD12-BF2CD9847D71}" type="pres">
      <dgm:prSet presAssocID="{1239560C-768F-45A4-8D99-76FBD289025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F67CBF-28A8-4A6F-8711-B2F2A24A447E}" type="pres">
      <dgm:prSet presAssocID="{22E65583-F46E-4CCE-B694-AD721ADAABC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025E5E-C06C-423E-B5EE-C00740774C3B}" type="pres">
      <dgm:prSet presAssocID="{381A9357-9AA8-4819-8B77-78791DC0F9A3}" presName="item3" presStyleLbl="node1" presStyleIdx="2" presStyleCnt="3">
        <dgm:presLayoutVars>
          <dgm:bulletEnabled val="1"/>
        </dgm:presLayoutVars>
      </dgm:prSet>
      <dgm:spPr/>
    </dgm:pt>
    <dgm:pt modelId="{FD568D00-CBF5-4580-BAE0-D7E708E90957}" type="pres">
      <dgm:prSet presAssocID="{C69E5986-087A-4B6C-95A7-0657F75BF735}" presName="funnel" presStyleLbl="trAlignAcc1" presStyleIdx="0" presStyleCnt="1"/>
      <dgm:spPr/>
    </dgm:pt>
  </dgm:ptLst>
  <dgm:cxnLst>
    <dgm:cxn modelId="{C06E7E0E-8770-4752-B101-4634B9296A1F}" type="presOf" srcId="{22E65583-F46E-4CCE-B694-AD721ADAABCD}" destId="{9C3805CE-C233-4B20-BD12-BF2CD9847D71}" srcOrd="0" destOrd="0" presId="urn:microsoft.com/office/officeart/2005/8/layout/funnel1"/>
    <dgm:cxn modelId="{68A9D498-1679-4AA1-A14E-1D1FB61E27CF}" srcId="{C69E5986-087A-4B6C-95A7-0657F75BF735}" destId="{1239560C-768F-45A4-8D99-76FBD289025E}" srcOrd="1" destOrd="0" parTransId="{660B0629-BA2E-4D54-963D-7106D04082F4}" sibTransId="{E9EC8CAC-9951-47D4-A1C0-11A012D3BCDE}"/>
    <dgm:cxn modelId="{CB4D5084-86D0-4717-B3A6-0E5B51201C96}" srcId="{C69E5986-087A-4B6C-95A7-0657F75BF735}" destId="{381A9357-9AA8-4819-8B77-78791DC0F9A3}" srcOrd="3" destOrd="0" parTransId="{0575DD49-5982-4EFF-A155-5D30CFC1AFC2}" sibTransId="{F80447D6-4C16-4090-A13D-D67B3B56D04A}"/>
    <dgm:cxn modelId="{9C0EF42D-6CE1-4B04-8223-755C8F073093}" type="presOf" srcId="{86CD9DDE-1AC9-4626-9D39-B6F7DE92ABD1}" destId="{B8025E5E-C06C-423E-B5EE-C00740774C3B}" srcOrd="0" destOrd="0" presId="urn:microsoft.com/office/officeart/2005/8/layout/funnel1"/>
    <dgm:cxn modelId="{88577AC2-D280-45C2-9BF9-A27EF9014483}" type="presOf" srcId="{381A9357-9AA8-4819-8B77-78791DC0F9A3}" destId="{D6B0642B-6F54-4D36-BDB4-5021AC5939FA}" srcOrd="0" destOrd="0" presId="urn:microsoft.com/office/officeart/2005/8/layout/funnel1"/>
    <dgm:cxn modelId="{5CEE3F16-175B-45BB-AE37-B966CD492BC5}" type="presOf" srcId="{1239560C-768F-45A4-8D99-76FBD289025E}" destId="{5AF67CBF-28A8-4A6F-8711-B2F2A24A447E}" srcOrd="0" destOrd="0" presId="urn:microsoft.com/office/officeart/2005/8/layout/funnel1"/>
    <dgm:cxn modelId="{D7ECDE3C-18EF-40F9-BCC0-36CA1DBAB907}" type="presOf" srcId="{C69E5986-087A-4B6C-95A7-0657F75BF735}" destId="{A5C91A33-EEEA-4FDC-9DE4-CE51793F7E92}" srcOrd="0" destOrd="0" presId="urn:microsoft.com/office/officeart/2005/8/layout/funnel1"/>
    <dgm:cxn modelId="{B749EEF8-F81D-4192-9163-A7348A870F94}" srcId="{C69E5986-087A-4B6C-95A7-0657F75BF735}" destId="{86CD9DDE-1AC9-4626-9D39-B6F7DE92ABD1}" srcOrd="0" destOrd="0" parTransId="{E219D0A2-687F-41A5-83BB-FF91577587D4}" sibTransId="{8FD8764B-6D58-48BF-A366-6795F0F1E45D}"/>
    <dgm:cxn modelId="{458A362A-AF2F-404A-8F94-75800511A5DC}" srcId="{C69E5986-087A-4B6C-95A7-0657F75BF735}" destId="{22E65583-F46E-4CCE-B694-AD721ADAABCD}" srcOrd="2" destOrd="0" parTransId="{82CF8B32-D7DC-48B3-AD47-BACE7C2E4008}" sibTransId="{09CDFCB3-4EF5-47D7-A666-0DD6728AE16C}"/>
    <dgm:cxn modelId="{5A5C9748-F9F6-42D5-9AC9-DCCF7AE36591}" type="presParOf" srcId="{A5C91A33-EEEA-4FDC-9DE4-CE51793F7E92}" destId="{E9D79A4B-0D18-4A24-AF61-676A7E6D14C0}" srcOrd="0" destOrd="0" presId="urn:microsoft.com/office/officeart/2005/8/layout/funnel1"/>
    <dgm:cxn modelId="{0E6491EB-E5CF-411E-A1C3-6BBD908FE105}" type="presParOf" srcId="{A5C91A33-EEEA-4FDC-9DE4-CE51793F7E92}" destId="{CB01F9FB-EFDE-4C32-824D-D5528D5AEB58}" srcOrd="1" destOrd="0" presId="urn:microsoft.com/office/officeart/2005/8/layout/funnel1"/>
    <dgm:cxn modelId="{7AAC3F82-EE7C-43DC-AFFC-55590FC16E61}" type="presParOf" srcId="{A5C91A33-EEEA-4FDC-9DE4-CE51793F7E92}" destId="{D6B0642B-6F54-4D36-BDB4-5021AC5939FA}" srcOrd="2" destOrd="0" presId="urn:microsoft.com/office/officeart/2005/8/layout/funnel1"/>
    <dgm:cxn modelId="{8E4855F5-C0DB-4BE9-B609-F594E34FD53E}" type="presParOf" srcId="{A5C91A33-EEEA-4FDC-9DE4-CE51793F7E92}" destId="{9C3805CE-C233-4B20-BD12-BF2CD9847D71}" srcOrd="3" destOrd="0" presId="urn:microsoft.com/office/officeart/2005/8/layout/funnel1"/>
    <dgm:cxn modelId="{598807E2-DFD3-41FA-A200-AF51E4D04FED}" type="presParOf" srcId="{A5C91A33-EEEA-4FDC-9DE4-CE51793F7E92}" destId="{5AF67CBF-28A8-4A6F-8711-B2F2A24A447E}" srcOrd="4" destOrd="0" presId="urn:microsoft.com/office/officeart/2005/8/layout/funnel1"/>
    <dgm:cxn modelId="{AA2CF420-BC5D-4D26-9FBF-D4EAD923B066}" type="presParOf" srcId="{A5C91A33-EEEA-4FDC-9DE4-CE51793F7E92}" destId="{B8025E5E-C06C-423E-B5EE-C00740774C3B}" srcOrd="5" destOrd="0" presId="urn:microsoft.com/office/officeart/2005/8/layout/funnel1"/>
    <dgm:cxn modelId="{638C332A-CB4B-4F0D-B1CA-04748CC8E128}" type="presParOf" srcId="{A5C91A33-EEEA-4FDC-9DE4-CE51793F7E92}" destId="{FD568D00-CBF5-4580-BAE0-D7E708E90957}" srcOrd="6" destOrd="0" presId="urn:microsoft.com/office/officeart/2005/8/layout/funnel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 custT="1"/>
      <dgm:spPr/>
      <dgm:t>
        <a:bodyPr/>
        <a:lstStyle/>
        <a:p>
          <a:r>
            <a:rPr lang="de-DE" sz="2000" dirty="0"/>
            <a:t>Ziele</a:t>
          </a:r>
        </a:p>
        <a:p>
          <a:r>
            <a:rPr lang="de-DE" sz="2000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 custT="1"/>
      <dgm:spPr/>
      <dgm:t>
        <a:bodyPr/>
        <a:lstStyle/>
        <a:p>
          <a:r>
            <a:rPr lang="de-DE" sz="2000" dirty="0" err="1"/>
            <a:t>Stakeholderanalyse</a:t>
          </a:r>
          <a:endParaRPr lang="de-DE" sz="2000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 custT="1"/>
      <dgm:spPr/>
      <dgm:t>
        <a:bodyPr/>
        <a:lstStyle/>
        <a:p>
          <a:r>
            <a:rPr lang="de-DE" sz="2000" dirty="0"/>
            <a:t>Risiko-analyse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 custT="1"/>
      <dgm:spPr/>
      <dgm:t>
        <a:bodyPr/>
        <a:lstStyle/>
        <a:p>
          <a:r>
            <a:rPr lang="de-DE" sz="2000" dirty="0" err="1"/>
            <a:t>Kommuni</a:t>
          </a:r>
          <a:r>
            <a:rPr lang="de-DE" sz="2000" dirty="0"/>
            <a:t>-kations-konzept</a:t>
          </a:r>
        </a:p>
      </dgm:t>
    </dgm:pt>
    <dgm:pt modelId="{643BAEC5-F7FC-4982-9407-1D7297DF5B88}" type="parTrans" cxnId="{A001E04C-A665-479A-B245-D47936816015}">
      <dgm:prSet/>
      <dgm:spPr/>
      <dgm:t>
        <a:bodyPr/>
        <a:lstStyle/>
        <a:p>
          <a:endParaRPr lang="de-DE"/>
        </a:p>
      </dgm:t>
    </dgm:pt>
    <dgm:pt modelId="{32AD5A36-B82F-404B-BAA1-714B00A4D55F}" type="sibTrans" cxnId="{A001E04C-A665-479A-B245-D47936816015}">
      <dgm:prSet/>
      <dgm:spPr/>
      <dgm:t>
        <a:bodyPr/>
        <a:lstStyle/>
        <a:p>
          <a:endParaRPr lang="de-DE"/>
        </a:p>
      </dgm:t>
    </dgm:pt>
    <dgm:pt modelId="{140F605A-B3EE-40AA-9BA0-F78384070D77}">
      <dgm:prSet phldrT="[Text]" custT="1"/>
      <dgm:spPr/>
      <dgm:t>
        <a:bodyPr/>
        <a:lstStyle/>
        <a:p>
          <a:r>
            <a:rPr lang="de-DE" sz="2000" dirty="0"/>
            <a:t>Projekt-auftrag</a:t>
          </a:r>
        </a:p>
      </dgm:t>
    </dgm:pt>
    <dgm:pt modelId="{7D7A7806-31E2-402B-9E67-0D7336DDA317}" type="parTrans" cxnId="{962B480B-7BAE-464B-B7DA-B021B9F66935}">
      <dgm:prSet/>
      <dgm:spPr/>
      <dgm:t>
        <a:bodyPr/>
        <a:lstStyle/>
        <a:p>
          <a:endParaRPr lang="de-DE"/>
        </a:p>
      </dgm:t>
    </dgm:pt>
    <dgm:pt modelId="{F2435A7A-42AA-4012-80D3-9FD3095547E6}" type="sibTrans" cxnId="{962B480B-7BAE-464B-B7DA-B021B9F66935}">
      <dgm:prSet/>
      <dgm:spPr/>
      <dgm:t>
        <a:bodyPr/>
        <a:lstStyle/>
        <a:p>
          <a:endParaRPr lang="de-DE"/>
        </a:p>
      </dgm:t>
    </dgm:pt>
    <dgm:pt modelId="{EADE6E56-A019-4A25-8A0D-21A1E3889A40}">
      <dgm:prSet phldrT="[Text]" custT="1"/>
      <dgm:spPr/>
      <dgm:t>
        <a:bodyPr/>
        <a:lstStyle/>
        <a:p>
          <a:r>
            <a:rPr lang="de-DE" sz="2000" dirty="0"/>
            <a:t>Erstellung</a:t>
          </a:r>
          <a:r>
            <a:rPr lang="de-DE" sz="900" dirty="0"/>
            <a:t> </a:t>
          </a:r>
          <a:r>
            <a:rPr lang="de-DE" sz="2000" dirty="0"/>
            <a:t>des</a:t>
          </a:r>
          <a:r>
            <a:rPr lang="de-DE" sz="900" dirty="0"/>
            <a:t> </a:t>
          </a:r>
          <a:r>
            <a:rPr lang="de-DE" sz="2000" dirty="0"/>
            <a:t>Phasen-plans</a:t>
          </a:r>
        </a:p>
      </dgm:t>
    </dgm:pt>
    <dgm:pt modelId="{9A63B6ED-A5B9-4CAE-8060-FBB964693B54}" type="parTrans" cxnId="{BD993B81-1D95-4E91-8B5E-772D2D5F68DB}">
      <dgm:prSet/>
      <dgm:spPr/>
      <dgm:t>
        <a:bodyPr/>
        <a:lstStyle/>
        <a:p>
          <a:endParaRPr lang="de-DE"/>
        </a:p>
      </dgm:t>
    </dgm:pt>
    <dgm:pt modelId="{D026890A-AC44-4D89-A54B-42146397CA84}" type="sibTrans" cxnId="{BD993B81-1D95-4E91-8B5E-772D2D5F68DB}">
      <dgm:prSet/>
      <dgm:spPr/>
      <dgm:t>
        <a:bodyPr/>
        <a:lstStyle/>
        <a:p>
          <a:endParaRPr lang="de-DE"/>
        </a:p>
      </dgm:t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184A5B7-63C2-4557-8E63-B6A5EDCC8CAF}" type="pres">
      <dgm:prSet presAssocID="{0BB6C27D-9D64-4FFF-9836-096D8CD69F09}" presName="centerShape" presStyleLbl="node0" presStyleIdx="0" presStyleCnt="1"/>
      <dgm:spPr/>
      <dgm:t>
        <a:bodyPr/>
        <a:lstStyle/>
        <a:p>
          <a:endParaRPr lang="de-DE"/>
        </a:p>
      </dgm:t>
    </dgm:pt>
    <dgm:pt modelId="{282AE00F-4040-46F4-8BB3-CB1B64E04DB0}" type="pres">
      <dgm:prSet presAssocID="{7D4D3F03-1F50-435B-B268-7188694FB2D2}" presName="parTrans" presStyleLbl="bgSibTrans2D1" presStyleIdx="0" presStyleCnt="6"/>
      <dgm:spPr/>
      <dgm:t>
        <a:bodyPr/>
        <a:lstStyle/>
        <a:p>
          <a:endParaRPr lang="de-DE"/>
        </a:p>
      </dgm:t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3A17F7-D5AD-494C-93A1-48B5EA493EAD}" type="pres">
      <dgm:prSet presAssocID="{9A63B6ED-A5B9-4CAE-8060-FBB964693B54}" presName="parTrans" presStyleLbl="bgSibTrans2D1" presStyleIdx="1" presStyleCnt="6"/>
      <dgm:spPr/>
      <dgm:t>
        <a:bodyPr/>
        <a:lstStyle/>
        <a:p>
          <a:endParaRPr lang="de-DE"/>
        </a:p>
      </dgm:t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8A8865-DEE9-4869-B899-9C09597E5FAB}" type="pres">
      <dgm:prSet presAssocID="{6A812863-3600-4A4C-98FB-3AA0BBC6063B}" presName="parTrans" presStyleLbl="bgSibTrans2D1" presStyleIdx="2" presStyleCnt="6"/>
      <dgm:spPr/>
      <dgm:t>
        <a:bodyPr/>
        <a:lstStyle/>
        <a:p>
          <a:endParaRPr lang="de-DE"/>
        </a:p>
      </dgm:t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96D524-13AB-4EBA-BC23-B7CB2D5DC5C9}" type="pres">
      <dgm:prSet presAssocID="{68A1E429-C542-4B03-B8E8-430C11C2204F}" presName="parTrans" presStyleLbl="bgSibTrans2D1" presStyleIdx="3" presStyleCnt="6"/>
      <dgm:spPr/>
      <dgm:t>
        <a:bodyPr/>
        <a:lstStyle/>
        <a:p>
          <a:endParaRPr lang="de-DE"/>
        </a:p>
      </dgm:t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0C0B7B-2FCE-48AC-872D-0263D6DFE988}" type="pres">
      <dgm:prSet presAssocID="{643BAEC5-F7FC-4982-9407-1D7297DF5B88}" presName="parTrans" presStyleLbl="bgSibTrans2D1" presStyleIdx="4" presStyleCnt="6"/>
      <dgm:spPr/>
      <dgm:t>
        <a:bodyPr/>
        <a:lstStyle/>
        <a:p>
          <a:endParaRPr lang="de-DE"/>
        </a:p>
      </dgm:t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66E5C0-B7AC-4F67-9EB9-CBBD96993DA7}" type="pres">
      <dgm:prSet presAssocID="{7D7A7806-31E2-402B-9E67-0D7336DDA317}" presName="parTrans" presStyleLbl="bgSibTrans2D1" presStyleIdx="5" presStyleCnt="6"/>
      <dgm:spPr/>
      <dgm:t>
        <a:bodyPr/>
        <a:lstStyle/>
        <a:p>
          <a:endParaRPr lang="de-DE"/>
        </a:p>
      </dgm:t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3117A50-E8BF-46CF-8C14-1EBC00723B95}" type="pres">
      <dgm:prSet presAssocID="{561FE539-A991-4074-885A-1650A5A7F96C}" presName="centerShape" presStyleLbl="node0" presStyleIdx="0" presStyleCnt="1"/>
      <dgm:spPr/>
      <dgm:t>
        <a:bodyPr/>
        <a:lstStyle/>
        <a:p>
          <a:endParaRPr lang="de-DE"/>
        </a:p>
      </dgm:t>
    </dgm:pt>
    <dgm:pt modelId="{916F4358-E35E-46DA-B4A9-76278C3F2E84}" type="pres">
      <dgm:prSet presAssocID="{0755A32A-A3E2-44C4-B55F-4FD0ADC823D1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DA4CB5-1201-4B0F-B3B2-A76FD6526EBE}" type="pres">
      <dgm:prSet presAssocID="{231CE4A1-1617-48DC-87AB-9461C325FE7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BB4B81-FEE7-4AE1-8CD0-8C351405FCD7}" type="pres">
      <dgm:prSet presAssocID="{B6997B91-8B9F-48D2-8787-9DA110490AAE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 custT="1"/>
      <dgm:spPr/>
      <dgm:t>
        <a:bodyPr/>
        <a:lstStyle/>
        <a:p>
          <a:r>
            <a:rPr lang="de-DE" sz="2000" dirty="0"/>
            <a:t>Qualitäts- </a:t>
          </a:r>
          <a:r>
            <a:rPr lang="de-DE" sz="2000" dirty="0" err="1"/>
            <a:t>management</a:t>
          </a:r>
          <a:endParaRPr lang="de-DE" sz="2000" dirty="0"/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 custT="1"/>
      <dgm:spPr/>
      <dgm:t>
        <a:bodyPr/>
        <a:lstStyle/>
        <a:p>
          <a:r>
            <a:rPr lang="de-DE" sz="2000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 custT="1"/>
      <dgm:spPr/>
      <dgm:t>
        <a:bodyPr/>
        <a:lstStyle/>
        <a:p>
          <a:r>
            <a:rPr lang="de-DE" sz="2000" dirty="0"/>
            <a:t>Analyse von Fehlern</a:t>
          </a:r>
        </a:p>
        <a:p>
          <a:r>
            <a:rPr lang="de-DE" sz="2000" dirty="0"/>
            <a:t>(z.B. </a:t>
          </a:r>
          <a:r>
            <a:rPr lang="de-DE" sz="2000" dirty="0" err="1"/>
            <a:t>Ishikawa</a:t>
          </a:r>
          <a:r>
            <a:rPr lang="de-DE" sz="2000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 custT="1"/>
      <dgm:spPr/>
      <dgm:t>
        <a:bodyPr/>
        <a:lstStyle/>
        <a:p>
          <a:r>
            <a:rPr lang="de-DE" sz="2000" dirty="0"/>
            <a:t>Fortschritts-ermittlungen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43696EE-3BB3-4938-A44B-A95E856EDC76}" type="pres">
      <dgm:prSet presAssocID="{7D64BD01-F2F3-42B4-A85B-F6B7650D2A15}" presName="centerShape" presStyleLbl="node0" presStyleIdx="0" presStyleCnt="1"/>
      <dgm:spPr/>
      <dgm:t>
        <a:bodyPr/>
        <a:lstStyle/>
        <a:p>
          <a:endParaRPr lang="de-DE"/>
        </a:p>
      </dgm:t>
    </dgm:pt>
    <dgm:pt modelId="{9715E5A8-2F5C-429F-A697-3013872FF4C6}" type="pres">
      <dgm:prSet presAssocID="{6E06F5D9-3C1E-4948-A43F-99770C631C27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D8D178-3145-4916-82B1-8D32FB4B90BD}" type="pres">
      <dgm:prSet presAssocID="{F0059158-5592-4DB2-9716-A3AF52AAEA27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8674FB-CF45-4C42-9F46-DD377618B6FB}" type="pres">
      <dgm:prSet presAssocID="{0F0138D7-79C2-4134-A99E-2B5893B66DEB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C1190-EB41-4103-9237-B84B7933F0EB}" type="pres">
      <dgm:prSet presAssocID="{7BC0CB46-75A2-421E-BC9A-C00622759EEE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 custT="1"/>
      <dgm:spPr/>
      <dgm:t>
        <a:bodyPr/>
        <a:lstStyle/>
        <a:p>
          <a:r>
            <a:rPr lang="de-DE" sz="2000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 custT="1"/>
      <dgm:spPr/>
      <dgm:t>
        <a:bodyPr/>
        <a:lstStyle/>
        <a:p>
          <a:r>
            <a:rPr lang="de-DE" sz="2000" dirty="0"/>
            <a:t>Abschluss-analyse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 custT="1"/>
      <dgm:spPr/>
      <dgm:t>
        <a:bodyPr/>
        <a:lstStyle/>
        <a:p>
          <a:r>
            <a:rPr lang="de-DE" sz="2000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79AC3-66F7-4A58-BE25-420133D06B36}" type="pres">
      <dgm:prSet presAssocID="{02483F89-4C27-41F5-A76C-D2D4DAAE3679}" presName="centerShape" presStyleLbl="node0" presStyleIdx="0" presStyleCnt="1"/>
      <dgm:spPr/>
      <dgm:t>
        <a:bodyPr/>
        <a:lstStyle/>
        <a:p>
          <a:endParaRPr lang="de-DE"/>
        </a:p>
      </dgm:t>
    </dgm:pt>
    <dgm:pt modelId="{3CFC6120-F539-453E-BC6A-EBD4FB196DD0}" type="pres">
      <dgm:prSet presAssocID="{DF6631C4-475C-4FDD-9B09-523D372E0CAC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3812C0-2B77-4222-8FC8-25253B621E0B}" type="pres">
      <dgm:prSet presAssocID="{6E3344F1-AE0A-4EAB-B69C-B14D64B73084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946B51-92E0-4161-A645-9D077247E9E9}" type="pres">
      <dgm:prSet presAssocID="{8ED2DC39-96AB-4DEE-81FB-D11839FD821D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79A4B-0D18-4A24-AF61-676A7E6D14C0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1F9FB-EFDE-4C32-824D-D5528D5AEB5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0642B-6F54-4D36-BDB4-5021AC5939FA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VERMEIDEN</a:t>
          </a:r>
          <a:endParaRPr lang="de-DE" sz="3600" kern="1200" dirty="0"/>
        </a:p>
      </dsp:txBody>
      <dsp:txXfrm>
        <a:off x="2031999" y="4368800"/>
        <a:ext cx="4064000" cy="1016000"/>
      </dsp:txXfrm>
    </dsp:sp>
    <dsp:sp modelId="{9C3805CE-C233-4B20-BD12-BF2CD9847D71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Abweichungen</a:t>
          </a:r>
          <a:endParaRPr lang="de-DE" sz="1300" kern="1200" dirty="0"/>
        </a:p>
      </dsp:txBody>
      <dsp:txXfrm>
        <a:off x="3684358" y="2077723"/>
        <a:ext cx="1077630" cy="1077630"/>
      </dsp:txXfrm>
    </dsp:sp>
    <dsp:sp modelId="{5AF67CBF-28A8-4A6F-8711-B2F2A24A447E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Zeitengpässe</a:t>
          </a:r>
          <a:endParaRPr lang="de-DE" sz="1300" kern="1200" dirty="0"/>
        </a:p>
      </dsp:txBody>
      <dsp:txXfrm>
        <a:off x="2593851" y="934385"/>
        <a:ext cx="1077630" cy="1077630"/>
      </dsp:txXfrm>
    </dsp:sp>
    <dsp:sp modelId="{B8025E5E-C06C-423E-B5EE-C00740774C3B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Konkurrenz</a:t>
          </a:r>
          <a:endParaRPr lang="de-DE" sz="1300" kern="1200" dirty="0"/>
        </a:p>
      </dsp:txBody>
      <dsp:txXfrm>
        <a:off x="4151718" y="565915"/>
        <a:ext cx="1077630" cy="1077630"/>
      </dsp:txXfrm>
    </dsp:sp>
    <dsp:sp modelId="{FD568D00-CBF5-4580-BAE0-D7E708E90957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79A4B-0D18-4A24-AF61-676A7E6D14C0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6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1F9FB-EFDE-4C32-824D-D5528D5AEB5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0642B-6F54-4D36-BDB4-5021AC5939FA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NUTZEN</a:t>
          </a:r>
          <a:endParaRPr lang="de-DE" sz="3600" kern="1200" dirty="0"/>
        </a:p>
      </dsp:txBody>
      <dsp:txXfrm>
        <a:off x="2031999" y="4368800"/>
        <a:ext cx="4064000" cy="1016000"/>
      </dsp:txXfrm>
    </dsp:sp>
    <dsp:sp modelId="{9C3805CE-C233-4B20-BD12-BF2CD9847D71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Qualifiaktion</a:t>
          </a:r>
          <a:endParaRPr lang="de-DE" sz="1500" kern="1200" dirty="0"/>
        </a:p>
      </dsp:txBody>
      <dsp:txXfrm>
        <a:off x="3684358" y="2077723"/>
        <a:ext cx="1077630" cy="1077630"/>
      </dsp:txXfrm>
    </dsp:sp>
    <dsp:sp modelId="{5AF67CBF-28A8-4A6F-8711-B2F2A24A447E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Erfahrung</a:t>
          </a:r>
          <a:endParaRPr lang="de-DE" sz="1500" kern="1200" dirty="0"/>
        </a:p>
      </dsp:txBody>
      <dsp:txXfrm>
        <a:off x="2593851" y="934385"/>
        <a:ext cx="1077630" cy="1077630"/>
      </dsp:txXfrm>
    </dsp:sp>
    <dsp:sp modelId="{B8025E5E-C06C-423E-B5EE-C00740774C3B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Neue Kunden</a:t>
          </a:r>
          <a:endParaRPr lang="de-DE" sz="1500" kern="1200" dirty="0"/>
        </a:p>
      </dsp:txBody>
      <dsp:txXfrm>
        <a:off x="4151718" y="565915"/>
        <a:ext cx="1077630" cy="1077630"/>
      </dsp:txXfrm>
    </dsp:sp>
    <dsp:sp modelId="{FD568D00-CBF5-4580-BAE0-D7E708E90957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Ziele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Erstellung</a:t>
          </a:r>
          <a:r>
            <a:rPr lang="de-DE" sz="900" kern="1200" dirty="0"/>
            <a:t> </a:t>
          </a:r>
          <a:r>
            <a:rPr lang="de-DE" sz="2000" kern="1200" dirty="0"/>
            <a:t>des</a:t>
          </a:r>
          <a:r>
            <a:rPr lang="de-DE" sz="900" kern="1200" dirty="0"/>
            <a:t> </a:t>
          </a:r>
          <a:r>
            <a:rPr lang="de-DE" sz="2000" kern="1200" dirty="0"/>
            <a:t>Phasen-plans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Stakeholderanalyse</a:t>
          </a:r>
          <a:endParaRPr lang="de-DE" sz="20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Risiko-analyse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Kommuni</a:t>
          </a:r>
          <a:r>
            <a:rPr lang="de-DE" sz="2000" kern="1200" dirty="0"/>
            <a:t>-kations-konzept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Projekt-auftrag</a:t>
          </a:r>
        </a:p>
      </dsp:txBody>
      <dsp:txXfrm>
        <a:off x="7570312" y="2853947"/>
        <a:ext cx="1307889" cy="1033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Qualitäts- </a:t>
          </a:r>
          <a:r>
            <a:rPr lang="de-DE" sz="2000" kern="1200" dirty="0" err="1"/>
            <a:t>management</a:t>
          </a:r>
          <a:endParaRPr lang="de-DE" sz="2000" kern="1200" dirty="0"/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Analyse von Fehlern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(z.B. </a:t>
          </a:r>
          <a:r>
            <a:rPr lang="de-DE" sz="2000" kern="1200" dirty="0" err="1"/>
            <a:t>Ishikawa</a:t>
          </a:r>
          <a:r>
            <a:rPr lang="de-DE" sz="2000" kern="1200" dirty="0"/>
            <a:t> Diagramm)</a:t>
          </a:r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Fortschritts-ermittlungen</a:t>
          </a:r>
        </a:p>
      </dsp:txBody>
      <dsp:txXfrm>
        <a:off x="6939350" y="1820212"/>
        <a:ext cx="1923118" cy="15195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Abschluss-analyse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3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8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0239624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46176" y="301117"/>
            <a:ext cx="10515600" cy="1325563"/>
          </a:xfrm>
        </p:spPr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92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9899082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46176" y="301117"/>
            <a:ext cx="10515600" cy="1325563"/>
          </a:xfrm>
        </p:spPr>
        <p:txBody>
          <a:bodyPr/>
          <a:lstStyle/>
          <a:p>
            <a:r>
              <a:rPr lang="de-DE" dirty="0" smtClean="0"/>
              <a:t>Chancen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06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14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8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22498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6761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Zeitlicher Fortschritt</a:t>
            </a:r>
            <a:endParaRPr lang="de-DE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47043048"/>
              </p:ext>
            </p:extLst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64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64216"/>
              </p:ext>
            </p:extLst>
          </p:nvPr>
        </p:nvGraphicFramePr>
        <p:xfrm>
          <a:off x="504093" y="1556241"/>
          <a:ext cx="11183814" cy="504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E31A17-81D1-48BC-8E33-501E17B1D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455F29-C0EA-4397-8961-65A4ACEFE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BE0C7-6DD5-4F69-9C9C-08A7B235F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A949C-6E29-404A-BC50-3004A9B81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9FD03-92C7-4D17-8DA2-C0D117DB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DCAD39-E031-41B7-A305-54F651094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33995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mbaobuwvzfnqio81rq0wx19-wpengine.netdna-ssl.com/wp-content/uploads/2015/04/cfd_risiken_chanc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807"/>
            <a:ext cx="12192000" cy="68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Chancen</a:t>
            </a:r>
            <a:r>
              <a:rPr lang="en-US" sz="36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Risiko</a:t>
            </a:r>
            <a:r>
              <a:rPr lang="en-US" sz="3600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Portfolio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97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125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PowerPoint-Präsentation</vt:lpstr>
      <vt:lpstr>Risiken</vt:lpstr>
      <vt:lpstr>Chancen</vt:lpstr>
      <vt:lpstr>Definition</vt:lpstr>
      <vt:lpstr>Planung</vt:lpstr>
      <vt:lpstr>Steuerung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Zeitlicher Fortschritt</vt:lpstr>
      <vt:lpstr>PowerPoint-Präsentation</vt:lpstr>
      <vt:lpstr>Technik</vt:lpstr>
      <vt:lpstr>Backend-Framework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Nico Wickersheim</cp:lastModifiedBy>
  <cp:revision>39</cp:revision>
  <dcterms:created xsi:type="dcterms:W3CDTF">2016-07-26T12:18:38Z</dcterms:created>
  <dcterms:modified xsi:type="dcterms:W3CDTF">2016-08-17T11:37:20Z</dcterms:modified>
</cp:coreProperties>
</file>