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1.xml" ContentType="application/vnd.openxmlformats-officedocument.drawingml.chart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2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305" r:id="rId13"/>
    <p:sldId id="306" r:id="rId14"/>
    <p:sldId id="296" r:id="rId15"/>
    <p:sldId id="302" r:id="rId16"/>
    <p:sldId id="297" r:id="rId17"/>
    <p:sldId id="298" r:id="rId18"/>
    <p:sldId id="299" r:id="rId19"/>
    <p:sldId id="283" r:id="rId20"/>
    <p:sldId id="304" r:id="rId21"/>
    <p:sldId id="300" r:id="rId22"/>
    <p:sldId id="301" r:id="rId23"/>
    <p:sldId id="303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FF66"/>
    <a:srgbClr val="33CCFF"/>
    <a:srgbClr val="03D777"/>
    <a:srgbClr val="FFA7A7"/>
    <a:srgbClr val="00CC66"/>
    <a:srgbClr val="41CF41"/>
    <a:srgbClr val="99FF33"/>
    <a:srgbClr val="66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52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CCFF66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66FF66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41CF41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03D777"/>
              </a:solidFill>
              <a:ln>
                <a:solidFill>
                  <a:schemeClr val="bg1"/>
                </a:solidFill>
              </a:ln>
            </c:spPr>
          </c:dPt>
          <c:dPt>
            <c:idx val="4"/>
            <c:bubble3D val="0"/>
            <c:spPr>
              <a:solidFill>
                <a:srgbClr val="FFC000"/>
              </a:solidFill>
              <a:ln>
                <a:solidFill>
                  <a:schemeClr val="bg1"/>
                </a:solidFill>
              </a:ln>
            </c:spPr>
          </c:dPt>
          <c:dPt>
            <c:idx val="5"/>
            <c:bubble3D val="0"/>
            <c:explosion val="22"/>
            <c:spPr>
              <a:solidFill>
                <a:srgbClr val="33CCFF"/>
              </a:solidFill>
              <a:ln>
                <a:solidFill>
                  <a:schemeClr val="bg1"/>
                </a:solidFill>
              </a:ln>
            </c:spPr>
          </c:dPt>
          <c:dPt>
            <c:idx val="6"/>
            <c:bubble3D val="0"/>
            <c:explosion val="23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7"/>
            <c:bubble3D val="0"/>
            <c:spPr>
              <a:solidFill>
                <a:srgbClr val="03D777"/>
              </a:solidFill>
              <a:ln>
                <a:solidFill>
                  <a:schemeClr val="bg1"/>
                </a:solidFill>
              </a:ln>
            </c:spPr>
          </c:dPt>
          <c:cat>
            <c:strRef>
              <c:f>Tabelle1!$A$2:$A$8</c:f>
              <c:strCache>
                <c:ptCount val="7"/>
                <c:pt idx="0">
                  <c:v>Planung</c:v>
                </c:pt>
                <c:pt idx="1">
                  <c:v>Analyse</c:v>
                </c:pt>
                <c:pt idx="2">
                  <c:v>Konzeption</c:v>
                </c:pt>
                <c:pt idx="3">
                  <c:v>Implementierung (erledigt)</c:v>
                </c:pt>
                <c:pt idx="4">
                  <c:v>Implementierung (offen)</c:v>
                </c:pt>
                <c:pt idx="5">
                  <c:v>Test</c:v>
                </c:pt>
                <c:pt idx="6">
                  <c:v>Abschluss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5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25</c:v>
                </c:pt>
                <c:pt idx="5">
                  <c:v>5</c:v>
                </c:pt>
                <c:pt idx="6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plitType val="cust"/>
        <c:custSplit>
          <c:secondPiePt val="3"/>
          <c:secondPiePt val="4"/>
        </c:custSplit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11D28-2C01-4879-9F68-65F00425FC5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09778F-BBEF-40B3-B985-E6DBF854759D}">
      <dgm:prSet phldrT="[Text]"/>
      <dgm:spPr/>
      <dgm:t>
        <a:bodyPr/>
        <a:lstStyle/>
        <a:p>
          <a:r>
            <a:rPr lang="de-DE" dirty="0"/>
            <a:t>Projektleitung</a:t>
          </a:r>
        </a:p>
      </dgm:t>
    </dgm:pt>
    <dgm:pt modelId="{1DB40701-46BF-4C31-B424-1C031C3F93A4}" type="parTrans" cxnId="{B1B8FA3D-243F-460B-B2DE-DE9F5B2216F2}">
      <dgm:prSet/>
      <dgm:spPr/>
      <dgm:t>
        <a:bodyPr/>
        <a:lstStyle/>
        <a:p>
          <a:endParaRPr lang="de-DE"/>
        </a:p>
      </dgm:t>
    </dgm:pt>
    <dgm:pt modelId="{B0509BC5-6DC1-4E56-AB9A-621AFC941C95}" type="sibTrans" cxnId="{B1B8FA3D-243F-460B-B2DE-DE9F5B2216F2}">
      <dgm:prSet/>
      <dgm:spPr/>
      <dgm:t>
        <a:bodyPr/>
        <a:lstStyle/>
        <a:p>
          <a:r>
            <a:rPr lang="de-DE" dirty="0"/>
            <a:t>Lukas Adler</a:t>
          </a:r>
        </a:p>
      </dgm:t>
    </dgm:pt>
    <dgm:pt modelId="{8FB384A4-B9BF-4EC5-9C1C-B6BFEC622841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E2D8F2D1-985F-4FB0-9117-FA61BCC43327}" type="parTrans" cxnId="{0826485B-141F-45D2-8AAD-8A848FF114F6}">
      <dgm:prSet/>
      <dgm:spPr/>
      <dgm:t>
        <a:bodyPr/>
        <a:lstStyle/>
        <a:p>
          <a:endParaRPr lang="de-DE"/>
        </a:p>
      </dgm:t>
    </dgm:pt>
    <dgm:pt modelId="{E28CD74E-8A66-44FC-AA79-899000A93D1C}" type="sibTrans" cxnId="{0826485B-141F-45D2-8AAD-8A848FF114F6}">
      <dgm:prSet/>
      <dgm:spPr/>
      <dgm:t>
        <a:bodyPr/>
        <a:lstStyle/>
        <a:p>
          <a:r>
            <a:rPr lang="de-DE" dirty="0"/>
            <a:t>Artur </a:t>
          </a:r>
          <a:r>
            <a:rPr lang="de-DE" dirty="0" err="1"/>
            <a:t>Stalbaum</a:t>
          </a:r>
          <a:endParaRPr lang="de-DE" dirty="0"/>
        </a:p>
      </dgm:t>
    </dgm:pt>
    <dgm:pt modelId="{E66688AD-2279-489D-8DF6-D8D10FC6BEBE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E9C74C32-28B6-4CFF-AAF5-AF42CCD95C5F}" type="parTrans" cxnId="{0C10F881-5C93-4137-8DF6-D3440B24F59C}">
      <dgm:prSet/>
      <dgm:spPr/>
      <dgm:t>
        <a:bodyPr/>
        <a:lstStyle/>
        <a:p>
          <a:endParaRPr lang="de-DE"/>
        </a:p>
      </dgm:t>
    </dgm:pt>
    <dgm:pt modelId="{E0B6B7C9-BBF0-4CCC-9CE6-EC53B3B5C75F}" type="sibTrans" cxnId="{0C10F881-5C93-4137-8DF6-D3440B24F59C}">
      <dgm:prSet/>
      <dgm:spPr/>
      <dgm:t>
        <a:bodyPr/>
        <a:lstStyle/>
        <a:p>
          <a:r>
            <a:rPr lang="de-DE" dirty="0"/>
            <a:t>Nico </a:t>
          </a:r>
          <a:r>
            <a:rPr lang="de-DE" dirty="0" err="1"/>
            <a:t>Wickersheim</a:t>
          </a:r>
          <a:endParaRPr lang="de-DE" dirty="0"/>
        </a:p>
      </dgm:t>
    </dgm:pt>
    <dgm:pt modelId="{C5A982D7-B10A-48DB-A994-070FFA042A59}">
      <dgm:prSet phldrT="[Text]"/>
      <dgm:spPr/>
      <dgm:t>
        <a:bodyPr/>
        <a:lstStyle/>
        <a:p>
          <a:r>
            <a:rPr lang="de-DE" dirty="0"/>
            <a:t>PM</a:t>
          </a:r>
        </a:p>
      </dgm:t>
    </dgm:pt>
    <dgm:pt modelId="{F6A2B9C7-7C7F-49A7-92DD-083ED8C3EEFA}" type="parTrans" cxnId="{1A027195-67EF-4296-93A0-E1BD3D89F91C}">
      <dgm:prSet/>
      <dgm:spPr/>
      <dgm:t>
        <a:bodyPr/>
        <a:lstStyle/>
        <a:p>
          <a:endParaRPr lang="de-DE"/>
        </a:p>
      </dgm:t>
    </dgm:pt>
    <dgm:pt modelId="{BA77D3F0-5563-4943-BA88-E9E7997856FC}" type="sibTrans" cxnId="{1A027195-67EF-4296-93A0-E1BD3D89F91C}">
      <dgm:prSet/>
      <dgm:spPr/>
      <dgm:t>
        <a:bodyPr/>
        <a:lstStyle/>
        <a:p>
          <a:r>
            <a:rPr lang="de-DE" dirty="0"/>
            <a:t>Timo Schmidt</a:t>
          </a:r>
        </a:p>
      </dgm:t>
    </dgm:pt>
    <dgm:pt modelId="{625FC5B7-CB32-4AC2-B0C9-9F2291C899B4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7C7CD673-F1F5-4AD6-A4EF-B2C014BCF8FE}" type="parTrans" cxnId="{C1797EE5-A11F-4AD1-B398-265576DDC6AD}">
      <dgm:prSet/>
      <dgm:spPr/>
      <dgm:t>
        <a:bodyPr/>
        <a:lstStyle/>
        <a:p>
          <a:endParaRPr lang="de-DE"/>
        </a:p>
      </dgm:t>
    </dgm:pt>
    <dgm:pt modelId="{E71B1817-713E-48B7-8B24-F2C1BF390064}" type="sibTrans" cxnId="{C1797EE5-A11F-4AD1-B398-265576DDC6AD}">
      <dgm:prSet/>
      <dgm:spPr/>
      <dgm:t>
        <a:bodyPr/>
        <a:lstStyle/>
        <a:p>
          <a:r>
            <a:rPr lang="de-DE" dirty="0"/>
            <a:t>Karsten </a:t>
          </a:r>
          <a:r>
            <a:rPr lang="de-DE" dirty="0" err="1"/>
            <a:t>Amrein</a:t>
          </a:r>
          <a:endParaRPr lang="de-DE" dirty="0"/>
        </a:p>
      </dgm:t>
    </dgm:pt>
    <dgm:pt modelId="{2FB1EF04-A957-411E-8A9B-C0CA7FA67425}" type="pres">
      <dgm:prSet presAssocID="{B6C11D28-2C01-4879-9F68-65F00425FC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BB20D88C-7D7D-4EF2-AF1B-221070122E98}" type="pres">
      <dgm:prSet presAssocID="{0F09778F-BBEF-40B3-B985-E6DBF854759D}" presName="hierRoot1" presStyleCnt="0">
        <dgm:presLayoutVars>
          <dgm:hierBranch val="init"/>
        </dgm:presLayoutVars>
      </dgm:prSet>
      <dgm:spPr/>
    </dgm:pt>
    <dgm:pt modelId="{F3EE9C39-9A08-4F36-B2D4-F4E056031828}" type="pres">
      <dgm:prSet presAssocID="{0F09778F-BBEF-40B3-B985-E6DBF854759D}" presName="rootComposite1" presStyleCnt="0"/>
      <dgm:spPr/>
    </dgm:pt>
    <dgm:pt modelId="{3544E3E7-6E27-4A2D-B1DC-1A5CE468590B}" type="pres">
      <dgm:prSet presAssocID="{0F09778F-BBEF-40B3-B985-E6DBF854759D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C11E0B58-073B-4A2B-BBC5-C01BFBEA3428}" type="pres">
      <dgm:prSet presAssocID="{0F09778F-BBEF-40B3-B985-E6DBF854759D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F844D984-EFDC-4B39-9025-690279C86CA2}" type="pres">
      <dgm:prSet presAssocID="{0F09778F-BBEF-40B3-B985-E6DBF854759D}" presName="rootConnector1" presStyleLbl="node1" presStyleIdx="0" presStyleCnt="4"/>
      <dgm:spPr/>
      <dgm:t>
        <a:bodyPr/>
        <a:lstStyle/>
        <a:p>
          <a:endParaRPr lang="de-DE"/>
        </a:p>
      </dgm:t>
    </dgm:pt>
    <dgm:pt modelId="{9BBEE396-BE17-4700-982F-2CC4F4BB8ABB}" type="pres">
      <dgm:prSet presAssocID="{0F09778F-BBEF-40B3-B985-E6DBF854759D}" presName="hierChild2" presStyleCnt="0"/>
      <dgm:spPr/>
    </dgm:pt>
    <dgm:pt modelId="{99C91090-6E27-4464-89C0-997C0F06F599}" type="pres">
      <dgm:prSet presAssocID="{E2D8F2D1-985F-4FB0-9117-FA61BCC43327}" presName="Name37" presStyleLbl="parChTrans1D2" presStyleIdx="0" presStyleCnt="4"/>
      <dgm:spPr/>
      <dgm:t>
        <a:bodyPr/>
        <a:lstStyle/>
        <a:p>
          <a:endParaRPr lang="de-DE"/>
        </a:p>
      </dgm:t>
    </dgm:pt>
    <dgm:pt modelId="{ED176194-5E34-4E6D-8B10-3DF5B560B062}" type="pres">
      <dgm:prSet presAssocID="{8FB384A4-B9BF-4EC5-9C1C-B6BFEC622841}" presName="hierRoot2" presStyleCnt="0">
        <dgm:presLayoutVars>
          <dgm:hierBranch val="init"/>
        </dgm:presLayoutVars>
      </dgm:prSet>
      <dgm:spPr/>
    </dgm:pt>
    <dgm:pt modelId="{5F425F1F-5453-484A-93C8-A9AAC14D731D}" type="pres">
      <dgm:prSet presAssocID="{8FB384A4-B9BF-4EC5-9C1C-B6BFEC622841}" presName="rootComposite" presStyleCnt="0"/>
      <dgm:spPr/>
    </dgm:pt>
    <dgm:pt modelId="{56C552A1-1526-468F-8DFA-EDCC362BCBF9}" type="pres">
      <dgm:prSet presAssocID="{8FB384A4-B9BF-4EC5-9C1C-B6BFEC622841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79751DA8-13B7-4D83-ACA4-8878A25675F6}" type="pres">
      <dgm:prSet presAssocID="{8FB384A4-B9BF-4EC5-9C1C-B6BFEC622841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5754D3EB-A4B5-4F8E-ACEE-5BE5839A8702}" type="pres">
      <dgm:prSet presAssocID="{8FB384A4-B9BF-4EC5-9C1C-B6BFEC622841}" presName="rootConnector" presStyleLbl="node2" presStyleIdx="0" presStyleCnt="0"/>
      <dgm:spPr/>
      <dgm:t>
        <a:bodyPr/>
        <a:lstStyle/>
        <a:p>
          <a:endParaRPr lang="de-DE"/>
        </a:p>
      </dgm:t>
    </dgm:pt>
    <dgm:pt modelId="{A3FC9434-0B84-4C2C-8667-3B5EF3DC629B}" type="pres">
      <dgm:prSet presAssocID="{8FB384A4-B9BF-4EC5-9C1C-B6BFEC622841}" presName="hierChild4" presStyleCnt="0"/>
      <dgm:spPr/>
    </dgm:pt>
    <dgm:pt modelId="{05BF7DE3-B148-45F7-AEB3-DB0D82EB75E5}" type="pres">
      <dgm:prSet presAssocID="{8FB384A4-B9BF-4EC5-9C1C-B6BFEC622841}" presName="hierChild5" presStyleCnt="0"/>
      <dgm:spPr/>
    </dgm:pt>
    <dgm:pt modelId="{3FF96185-B363-4A39-AD01-53645593D8A4}" type="pres">
      <dgm:prSet presAssocID="{E9C74C32-28B6-4CFF-AAF5-AF42CCD95C5F}" presName="Name37" presStyleLbl="parChTrans1D2" presStyleIdx="1" presStyleCnt="4"/>
      <dgm:spPr/>
      <dgm:t>
        <a:bodyPr/>
        <a:lstStyle/>
        <a:p>
          <a:endParaRPr lang="de-DE"/>
        </a:p>
      </dgm:t>
    </dgm:pt>
    <dgm:pt modelId="{B2D59023-D456-4A26-ADAE-C5A4E4BA8DA8}" type="pres">
      <dgm:prSet presAssocID="{E66688AD-2279-489D-8DF6-D8D10FC6BEBE}" presName="hierRoot2" presStyleCnt="0">
        <dgm:presLayoutVars>
          <dgm:hierBranch val="init"/>
        </dgm:presLayoutVars>
      </dgm:prSet>
      <dgm:spPr/>
    </dgm:pt>
    <dgm:pt modelId="{E49C2222-2BD5-49E4-8632-4E006D07D0CD}" type="pres">
      <dgm:prSet presAssocID="{E66688AD-2279-489D-8DF6-D8D10FC6BEBE}" presName="rootComposite" presStyleCnt="0"/>
      <dgm:spPr/>
    </dgm:pt>
    <dgm:pt modelId="{E7CD9CB7-D71A-4A34-88B7-ACA51759CDAE}" type="pres">
      <dgm:prSet presAssocID="{E66688AD-2279-489D-8DF6-D8D10FC6BEBE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6E6D66C-F143-430D-BA5B-A7922A31C720}" type="pres">
      <dgm:prSet presAssocID="{E66688AD-2279-489D-8DF6-D8D10FC6BEBE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C018365D-E358-4743-AAF2-CB7AF1FB0701}" type="pres">
      <dgm:prSet presAssocID="{E66688AD-2279-489D-8DF6-D8D10FC6BEBE}" presName="rootConnector" presStyleLbl="node2" presStyleIdx="0" presStyleCnt="0"/>
      <dgm:spPr/>
      <dgm:t>
        <a:bodyPr/>
        <a:lstStyle/>
        <a:p>
          <a:endParaRPr lang="de-DE"/>
        </a:p>
      </dgm:t>
    </dgm:pt>
    <dgm:pt modelId="{CD834D7C-B613-4934-91A9-0A79441ECE01}" type="pres">
      <dgm:prSet presAssocID="{E66688AD-2279-489D-8DF6-D8D10FC6BEBE}" presName="hierChild4" presStyleCnt="0"/>
      <dgm:spPr/>
    </dgm:pt>
    <dgm:pt modelId="{C95BB065-6EC6-4783-8278-1031B30C4811}" type="pres">
      <dgm:prSet presAssocID="{E66688AD-2279-489D-8DF6-D8D10FC6BEBE}" presName="hierChild5" presStyleCnt="0"/>
      <dgm:spPr/>
    </dgm:pt>
    <dgm:pt modelId="{C1AAD226-9BF2-492F-A8C9-045E664A4F5B}" type="pres">
      <dgm:prSet presAssocID="{F6A2B9C7-7C7F-49A7-92DD-083ED8C3EEFA}" presName="Name37" presStyleLbl="parChTrans1D2" presStyleIdx="2" presStyleCnt="4"/>
      <dgm:spPr/>
      <dgm:t>
        <a:bodyPr/>
        <a:lstStyle/>
        <a:p>
          <a:endParaRPr lang="de-DE"/>
        </a:p>
      </dgm:t>
    </dgm:pt>
    <dgm:pt modelId="{1EB8B713-8CE5-4696-91CF-7A739B1EE670}" type="pres">
      <dgm:prSet presAssocID="{C5A982D7-B10A-48DB-A994-070FFA042A59}" presName="hierRoot2" presStyleCnt="0">
        <dgm:presLayoutVars>
          <dgm:hierBranch val="init"/>
        </dgm:presLayoutVars>
      </dgm:prSet>
      <dgm:spPr/>
    </dgm:pt>
    <dgm:pt modelId="{93F07363-7CC6-44E6-80C9-9AC9B57F790B}" type="pres">
      <dgm:prSet presAssocID="{C5A982D7-B10A-48DB-A994-070FFA042A59}" presName="rootComposite" presStyleCnt="0"/>
      <dgm:spPr/>
    </dgm:pt>
    <dgm:pt modelId="{C23B6799-7FE7-4C1A-BE8C-2B9D54DA62AE}" type="pres">
      <dgm:prSet presAssocID="{C5A982D7-B10A-48DB-A994-070FFA042A59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BE1D576-D2DF-442A-A70C-FD84633ED43D}" type="pres">
      <dgm:prSet presAssocID="{C5A982D7-B10A-48DB-A994-070FFA042A59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D42DBD0F-F1BF-4F55-9DA5-1A32E25F8999}" type="pres">
      <dgm:prSet presAssocID="{C5A982D7-B10A-48DB-A994-070FFA042A59}" presName="rootConnector" presStyleLbl="node2" presStyleIdx="0" presStyleCnt="0"/>
      <dgm:spPr/>
      <dgm:t>
        <a:bodyPr/>
        <a:lstStyle/>
        <a:p>
          <a:endParaRPr lang="de-DE"/>
        </a:p>
      </dgm:t>
    </dgm:pt>
    <dgm:pt modelId="{4FC27DF5-9A5A-411F-8B0D-C55AA0879A49}" type="pres">
      <dgm:prSet presAssocID="{C5A982D7-B10A-48DB-A994-070FFA042A59}" presName="hierChild4" presStyleCnt="0"/>
      <dgm:spPr/>
    </dgm:pt>
    <dgm:pt modelId="{582964C7-A2F3-4AA2-8638-84365E53EF40}" type="pres">
      <dgm:prSet presAssocID="{C5A982D7-B10A-48DB-A994-070FFA042A59}" presName="hierChild5" presStyleCnt="0"/>
      <dgm:spPr/>
    </dgm:pt>
    <dgm:pt modelId="{1D074A26-9B81-4881-8190-4CD463733753}" type="pres">
      <dgm:prSet presAssocID="{7C7CD673-F1F5-4AD6-A4EF-B2C014BCF8FE}" presName="Name37" presStyleLbl="parChTrans1D2" presStyleIdx="3" presStyleCnt="4"/>
      <dgm:spPr/>
      <dgm:t>
        <a:bodyPr/>
        <a:lstStyle/>
        <a:p>
          <a:endParaRPr lang="de-DE"/>
        </a:p>
      </dgm:t>
    </dgm:pt>
    <dgm:pt modelId="{C40108FC-0137-4712-8F9F-42015DBCBBE6}" type="pres">
      <dgm:prSet presAssocID="{625FC5B7-CB32-4AC2-B0C9-9F2291C899B4}" presName="hierRoot2" presStyleCnt="0">
        <dgm:presLayoutVars>
          <dgm:hierBranch val="init"/>
        </dgm:presLayoutVars>
      </dgm:prSet>
      <dgm:spPr/>
    </dgm:pt>
    <dgm:pt modelId="{2D6C690B-47C1-4F08-A69B-6988F85DEB08}" type="pres">
      <dgm:prSet presAssocID="{625FC5B7-CB32-4AC2-B0C9-9F2291C899B4}" presName="rootComposite" presStyleCnt="0"/>
      <dgm:spPr/>
    </dgm:pt>
    <dgm:pt modelId="{AA108A4A-CB1F-4119-ACA6-B636185CFB0E}" type="pres">
      <dgm:prSet presAssocID="{625FC5B7-CB32-4AC2-B0C9-9F2291C899B4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CDA81E17-E728-46F3-AD2E-E6AD46D9BBD8}" type="pres">
      <dgm:prSet presAssocID="{625FC5B7-CB32-4AC2-B0C9-9F2291C899B4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AA417ABE-CB46-4973-8E11-1381D382E711}" type="pres">
      <dgm:prSet presAssocID="{625FC5B7-CB32-4AC2-B0C9-9F2291C899B4}" presName="rootConnector" presStyleLbl="node2" presStyleIdx="0" presStyleCnt="0"/>
      <dgm:spPr/>
      <dgm:t>
        <a:bodyPr/>
        <a:lstStyle/>
        <a:p>
          <a:endParaRPr lang="de-DE"/>
        </a:p>
      </dgm:t>
    </dgm:pt>
    <dgm:pt modelId="{50C78DB7-7513-4002-90E1-B86A6572163A}" type="pres">
      <dgm:prSet presAssocID="{625FC5B7-CB32-4AC2-B0C9-9F2291C899B4}" presName="hierChild4" presStyleCnt="0"/>
      <dgm:spPr/>
    </dgm:pt>
    <dgm:pt modelId="{2BE1F965-5B25-4813-B23C-6B441C0E0FBF}" type="pres">
      <dgm:prSet presAssocID="{625FC5B7-CB32-4AC2-B0C9-9F2291C899B4}" presName="hierChild5" presStyleCnt="0"/>
      <dgm:spPr/>
    </dgm:pt>
    <dgm:pt modelId="{FDEECDE7-27B6-4789-A6C6-217DEC139BEE}" type="pres">
      <dgm:prSet presAssocID="{0F09778F-BBEF-40B3-B985-E6DBF854759D}" presName="hierChild3" presStyleCnt="0"/>
      <dgm:spPr/>
    </dgm:pt>
  </dgm:ptLst>
  <dgm:cxnLst>
    <dgm:cxn modelId="{0826485B-141F-45D2-8AAD-8A848FF114F6}" srcId="{0F09778F-BBEF-40B3-B985-E6DBF854759D}" destId="{8FB384A4-B9BF-4EC5-9C1C-B6BFEC622841}" srcOrd="0" destOrd="0" parTransId="{E2D8F2D1-985F-4FB0-9117-FA61BCC43327}" sibTransId="{E28CD74E-8A66-44FC-AA79-899000A93D1C}"/>
    <dgm:cxn modelId="{FE955BE0-186D-4D6F-80FA-410B39B81244}" type="presOf" srcId="{0F09778F-BBEF-40B3-B985-E6DBF854759D}" destId="{3544E3E7-6E27-4A2D-B1DC-1A5CE468590B}" srcOrd="0" destOrd="0" presId="urn:microsoft.com/office/officeart/2008/layout/NameandTitleOrganizationalChart"/>
    <dgm:cxn modelId="{F655986A-BC5A-4BFB-BE7D-B55A35C5F959}" type="presOf" srcId="{0F09778F-BBEF-40B3-B985-E6DBF854759D}" destId="{F844D984-EFDC-4B39-9025-690279C86CA2}" srcOrd="1" destOrd="0" presId="urn:microsoft.com/office/officeart/2008/layout/NameandTitleOrganizationalChart"/>
    <dgm:cxn modelId="{28B194EC-E0F2-47CA-BE6E-F6AEC189BFE7}" type="presOf" srcId="{E66688AD-2279-489D-8DF6-D8D10FC6BEBE}" destId="{E7CD9CB7-D71A-4A34-88B7-ACA51759CDAE}" srcOrd="0" destOrd="0" presId="urn:microsoft.com/office/officeart/2008/layout/NameandTitleOrganizationalChart"/>
    <dgm:cxn modelId="{679AE615-B0F9-4FAA-826B-A58A4939978C}" type="presOf" srcId="{F6A2B9C7-7C7F-49A7-92DD-083ED8C3EEFA}" destId="{C1AAD226-9BF2-492F-A8C9-045E664A4F5B}" srcOrd="0" destOrd="0" presId="urn:microsoft.com/office/officeart/2008/layout/NameandTitleOrganizationalChart"/>
    <dgm:cxn modelId="{6A31DEE2-7F02-49D8-9DCF-714DFE0C1C45}" type="presOf" srcId="{BA77D3F0-5563-4943-BA88-E9E7997856FC}" destId="{ABE1D576-D2DF-442A-A70C-FD84633ED43D}" srcOrd="0" destOrd="0" presId="urn:microsoft.com/office/officeart/2008/layout/NameandTitleOrganizationalChart"/>
    <dgm:cxn modelId="{C1797EE5-A11F-4AD1-B398-265576DDC6AD}" srcId="{0F09778F-BBEF-40B3-B985-E6DBF854759D}" destId="{625FC5B7-CB32-4AC2-B0C9-9F2291C899B4}" srcOrd="3" destOrd="0" parTransId="{7C7CD673-F1F5-4AD6-A4EF-B2C014BCF8FE}" sibTransId="{E71B1817-713E-48B7-8B24-F2C1BF390064}"/>
    <dgm:cxn modelId="{70542892-2255-452B-8C5C-796AAB8F046D}" type="presOf" srcId="{E9C74C32-28B6-4CFF-AAF5-AF42CCD95C5F}" destId="{3FF96185-B363-4A39-AD01-53645593D8A4}" srcOrd="0" destOrd="0" presId="urn:microsoft.com/office/officeart/2008/layout/NameandTitleOrganizationalChart"/>
    <dgm:cxn modelId="{ED4F5167-4B6C-4004-8102-D8A4BE9B8015}" type="presOf" srcId="{E66688AD-2279-489D-8DF6-D8D10FC6BEBE}" destId="{C018365D-E358-4743-AAF2-CB7AF1FB0701}" srcOrd="1" destOrd="0" presId="urn:microsoft.com/office/officeart/2008/layout/NameandTitleOrganizationalChart"/>
    <dgm:cxn modelId="{0C10F881-5C93-4137-8DF6-D3440B24F59C}" srcId="{0F09778F-BBEF-40B3-B985-E6DBF854759D}" destId="{E66688AD-2279-489D-8DF6-D8D10FC6BEBE}" srcOrd="1" destOrd="0" parTransId="{E9C74C32-28B6-4CFF-AAF5-AF42CCD95C5F}" sibTransId="{E0B6B7C9-BBF0-4CCC-9CE6-EC53B3B5C75F}"/>
    <dgm:cxn modelId="{E3E8121E-C0E2-4F14-A6B4-E76D7487505C}" type="presOf" srcId="{E28CD74E-8A66-44FC-AA79-899000A93D1C}" destId="{79751DA8-13B7-4D83-ACA4-8878A25675F6}" srcOrd="0" destOrd="0" presId="urn:microsoft.com/office/officeart/2008/layout/NameandTitleOrganizationalChart"/>
    <dgm:cxn modelId="{F3CDD79B-58EF-4BA3-9CA0-92DB4B5DDDEE}" type="presOf" srcId="{C5A982D7-B10A-48DB-A994-070FFA042A59}" destId="{D42DBD0F-F1BF-4F55-9DA5-1A32E25F8999}" srcOrd="1" destOrd="0" presId="urn:microsoft.com/office/officeart/2008/layout/NameandTitleOrganizationalChart"/>
    <dgm:cxn modelId="{E00F6110-555A-4251-982D-416DCAD42A5C}" type="presOf" srcId="{625FC5B7-CB32-4AC2-B0C9-9F2291C899B4}" destId="{AA417ABE-CB46-4973-8E11-1381D382E711}" srcOrd="1" destOrd="0" presId="urn:microsoft.com/office/officeart/2008/layout/NameandTitleOrganizationalChart"/>
    <dgm:cxn modelId="{C27491F4-D429-4F39-9FF3-52F5EB9A4E7B}" type="presOf" srcId="{7C7CD673-F1F5-4AD6-A4EF-B2C014BCF8FE}" destId="{1D074A26-9B81-4881-8190-4CD463733753}" srcOrd="0" destOrd="0" presId="urn:microsoft.com/office/officeart/2008/layout/NameandTitleOrganizationalChart"/>
    <dgm:cxn modelId="{B1B8FA3D-243F-460B-B2DE-DE9F5B2216F2}" srcId="{B6C11D28-2C01-4879-9F68-65F00425FC52}" destId="{0F09778F-BBEF-40B3-B985-E6DBF854759D}" srcOrd="0" destOrd="0" parTransId="{1DB40701-46BF-4C31-B424-1C031C3F93A4}" sibTransId="{B0509BC5-6DC1-4E56-AB9A-621AFC941C95}"/>
    <dgm:cxn modelId="{1E6FE38D-FF53-4880-9650-94EB4197FD1E}" type="presOf" srcId="{B6C11D28-2C01-4879-9F68-65F00425FC52}" destId="{2FB1EF04-A957-411E-8A9B-C0CA7FA67425}" srcOrd="0" destOrd="0" presId="urn:microsoft.com/office/officeart/2008/layout/NameandTitleOrganizationalChart"/>
    <dgm:cxn modelId="{E81D62FF-7F05-46BA-951A-8C41542B7D90}" type="presOf" srcId="{C5A982D7-B10A-48DB-A994-070FFA042A59}" destId="{C23B6799-7FE7-4C1A-BE8C-2B9D54DA62AE}" srcOrd="0" destOrd="0" presId="urn:microsoft.com/office/officeart/2008/layout/NameandTitleOrganizationalChart"/>
    <dgm:cxn modelId="{50483365-65BC-48CC-94D4-688B7411A348}" type="presOf" srcId="{E71B1817-713E-48B7-8B24-F2C1BF390064}" destId="{CDA81E17-E728-46F3-AD2E-E6AD46D9BBD8}" srcOrd="0" destOrd="0" presId="urn:microsoft.com/office/officeart/2008/layout/NameandTitleOrganizationalChart"/>
    <dgm:cxn modelId="{02F477C1-D60F-4785-A437-2CC54409BEA4}" type="presOf" srcId="{8FB384A4-B9BF-4EC5-9C1C-B6BFEC622841}" destId="{5754D3EB-A4B5-4F8E-ACEE-5BE5839A8702}" srcOrd="1" destOrd="0" presId="urn:microsoft.com/office/officeart/2008/layout/NameandTitleOrganizationalChart"/>
    <dgm:cxn modelId="{0DF191E3-0653-4A09-965A-D076207850B4}" type="presOf" srcId="{E0B6B7C9-BBF0-4CCC-9CE6-EC53B3B5C75F}" destId="{A6E6D66C-F143-430D-BA5B-A7922A31C720}" srcOrd="0" destOrd="0" presId="urn:microsoft.com/office/officeart/2008/layout/NameandTitleOrganizationalChart"/>
    <dgm:cxn modelId="{1A027195-67EF-4296-93A0-E1BD3D89F91C}" srcId="{0F09778F-BBEF-40B3-B985-E6DBF854759D}" destId="{C5A982D7-B10A-48DB-A994-070FFA042A59}" srcOrd="2" destOrd="0" parTransId="{F6A2B9C7-7C7F-49A7-92DD-083ED8C3EEFA}" sibTransId="{BA77D3F0-5563-4943-BA88-E9E7997856FC}"/>
    <dgm:cxn modelId="{F18AFCB7-5CCD-4E95-A240-857F8F1DCBD5}" type="presOf" srcId="{8FB384A4-B9BF-4EC5-9C1C-B6BFEC622841}" destId="{56C552A1-1526-468F-8DFA-EDCC362BCBF9}" srcOrd="0" destOrd="0" presId="urn:microsoft.com/office/officeart/2008/layout/NameandTitleOrganizationalChart"/>
    <dgm:cxn modelId="{00598E0A-1055-46AE-A5BD-EA15BF9020F1}" type="presOf" srcId="{E2D8F2D1-985F-4FB0-9117-FA61BCC43327}" destId="{99C91090-6E27-4464-89C0-997C0F06F599}" srcOrd="0" destOrd="0" presId="urn:microsoft.com/office/officeart/2008/layout/NameandTitleOrganizationalChart"/>
    <dgm:cxn modelId="{4C701DFA-971B-4F33-AA75-AF0C1BE2FDA7}" type="presOf" srcId="{B0509BC5-6DC1-4E56-AB9A-621AFC941C95}" destId="{C11E0B58-073B-4A2B-BBC5-C01BFBEA3428}" srcOrd="0" destOrd="0" presId="urn:microsoft.com/office/officeart/2008/layout/NameandTitleOrganizationalChart"/>
    <dgm:cxn modelId="{F1E4E460-0AB9-49A3-8644-7E40A08FD112}" type="presOf" srcId="{625FC5B7-CB32-4AC2-B0C9-9F2291C899B4}" destId="{AA108A4A-CB1F-4119-ACA6-B636185CFB0E}" srcOrd="0" destOrd="0" presId="urn:microsoft.com/office/officeart/2008/layout/NameandTitleOrganizationalChart"/>
    <dgm:cxn modelId="{256DC1A2-6B92-42D2-A9C4-10FE4808A5EB}" type="presParOf" srcId="{2FB1EF04-A957-411E-8A9B-C0CA7FA67425}" destId="{BB20D88C-7D7D-4EF2-AF1B-221070122E98}" srcOrd="0" destOrd="0" presId="urn:microsoft.com/office/officeart/2008/layout/NameandTitleOrganizationalChart"/>
    <dgm:cxn modelId="{2C268A4D-893A-4684-B048-B7C02CD88CD6}" type="presParOf" srcId="{BB20D88C-7D7D-4EF2-AF1B-221070122E98}" destId="{F3EE9C39-9A08-4F36-B2D4-F4E056031828}" srcOrd="0" destOrd="0" presId="urn:microsoft.com/office/officeart/2008/layout/NameandTitleOrganizationalChart"/>
    <dgm:cxn modelId="{266DE84C-6C79-449B-BB14-9E67C3276932}" type="presParOf" srcId="{F3EE9C39-9A08-4F36-B2D4-F4E056031828}" destId="{3544E3E7-6E27-4A2D-B1DC-1A5CE468590B}" srcOrd="0" destOrd="0" presId="urn:microsoft.com/office/officeart/2008/layout/NameandTitleOrganizationalChart"/>
    <dgm:cxn modelId="{19286D29-8844-4016-AB7C-064AA463CEF0}" type="presParOf" srcId="{F3EE9C39-9A08-4F36-B2D4-F4E056031828}" destId="{C11E0B58-073B-4A2B-BBC5-C01BFBEA3428}" srcOrd="1" destOrd="0" presId="urn:microsoft.com/office/officeart/2008/layout/NameandTitleOrganizationalChart"/>
    <dgm:cxn modelId="{08C7AB58-BD84-4ED4-A8E4-379692B45D3A}" type="presParOf" srcId="{F3EE9C39-9A08-4F36-B2D4-F4E056031828}" destId="{F844D984-EFDC-4B39-9025-690279C86CA2}" srcOrd="2" destOrd="0" presId="urn:microsoft.com/office/officeart/2008/layout/NameandTitleOrganizationalChart"/>
    <dgm:cxn modelId="{74F9893B-E9FD-44F4-83C2-A0D240A54860}" type="presParOf" srcId="{BB20D88C-7D7D-4EF2-AF1B-221070122E98}" destId="{9BBEE396-BE17-4700-982F-2CC4F4BB8ABB}" srcOrd="1" destOrd="0" presId="urn:microsoft.com/office/officeart/2008/layout/NameandTitleOrganizationalChart"/>
    <dgm:cxn modelId="{EA32270B-25AE-4B4F-AFE9-B2991201C9CF}" type="presParOf" srcId="{9BBEE396-BE17-4700-982F-2CC4F4BB8ABB}" destId="{99C91090-6E27-4464-89C0-997C0F06F599}" srcOrd="0" destOrd="0" presId="urn:microsoft.com/office/officeart/2008/layout/NameandTitleOrganizationalChart"/>
    <dgm:cxn modelId="{2A770457-B6DA-4AF0-9BA2-6CC44DA3450C}" type="presParOf" srcId="{9BBEE396-BE17-4700-982F-2CC4F4BB8ABB}" destId="{ED176194-5E34-4E6D-8B10-3DF5B560B062}" srcOrd="1" destOrd="0" presId="urn:microsoft.com/office/officeart/2008/layout/NameandTitleOrganizationalChart"/>
    <dgm:cxn modelId="{B876C197-A6F8-44C4-99D4-85C6101BBE74}" type="presParOf" srcId="{ED176194-5E34-4E6D-8B10-3DF5B560B062}" destId="{5F425F1F-5453-484A-93C8-A9AAC14D731D}" srcOrd="0" destOrd="0" presId="urn:microsoft.com/office/officeart/2008/layout/NameandTitleOrganizationalChart"/>
    <dgm:cxn modelId="{C1294C09-32E7-4127-B430-FFBEE69F8752}" type="presParOf" srcId="{5F425F1F-5453-484A-93C8-A9AAC14D731D}" destId="{56C552A1-1526-468F-8DFA-EDCC362BCBF9}" srcOrd="0" destOrd="0" presId="urn:microsoft.com/office/officeart/2008/layout/NameandTitleOrganizationalChart"/>
    <dgm:cxn modelId="{07DF4EF5-D69F-4D98-A5ED-52908D5E8A33}" type="presParOf" srcId="{5F425F1F-5453-484A-93C8-A9AAC14D731D}" destId="{79751DA8-13B7-4D83-ACA4-8878A25675F6}" srcOrd="1" destOrd="0" presId="urn:microsoft.com/office/officeart/2008/layout/NameandTitleOrganizationalChart"/>
    <dgm:cxn modelId="{B2EB03DA-F5CE-43EE-A347-23A1C7239DD4}" type="presParOf" srcId="{5F425F1F-5453-484A-93C8-A9AAC14D731D}" destId="{5754D3EB-A4B5-4F8E-ACEE-5BE5839A8702}" srcOrd="2" destOrd="0" presId="urn:microsoft.com/office/officeart/2008/layout/NameandTitleOrganizationalChart"/>
    <dgm:cxn modelId="{66873F2A-9DC7-43DF-838F-4C70FF2F6BAB}" type="presParOf" srcId="{ED176194-5E34-4E6D-8B10-3DF5B560B062}" destId="{A3FC9434-0B84-4C2C-8667-3B5EF3DC629B}" srcOrd="1" destOrd="0" presId="urn:microsoft.com/office/officeart/2008/layout/NameandTitleOrganizationalChart"/>
    <dgm:cxn modelId="{D5D5960E-C115-49B9-B5F5-D3F0DB2F1FEC}" type="presParOf" srcId="{ED176194-5E34-4E6D-8B10-3DF5B560B062}" destId="{05BF7DE3-B148-45F7-AEB3-DB0D82EB75E5}" srcOrd="2" destOrd="0" presId="urn:microsoft.com/office/officeart/2008/layout/NameandTitleOrganizationalChart"/>
    <dgm:cxn modelId="{67A6720E-5994-4673-8064-4E7E3CB71852}" type="presParOf" srcId="{9BBEE396-BE17-4700-982F-2CC4F4BB8ABB}" destId="{3FF96185-B363-4A39-AD01-53645593D8A4}" srcOrd="2" destOrd="0" presId="urn:microsoft.com/office/officeart/2008/layout/NameandTitleOrganizationalChart"/>
    <dgm:cxn modelId="{0244E1E3-FD1F-452E-9B0D-F6A7E91D1265}" type="presParOf" srcId="{9BBEE396-BE17-4700-982F-2CC4F4BB8ABB}" destId="{B2D59023-D456-4A26-ADAE-C5A4E4BA8DA8}" srcOrd="3" destOrd="0" presId="urn:microsoft.com/office/officeart/2008/layout/NameandTitleOrganizationalChart"/>
    <dgm:cxn modelId="{EF71DB8C-B3B2-4407-942C-17F0D347A071}" type="presParOf" srcId="{B2D59023-D456-4A26-ADAE-C5A4E4BA8DA8}" destId="{E49C2222-2BD5-49E4-8632-4E006D07D0CD}" srcOrd="0" destOrd="0" presId="urn:microsoft.com/office/officeart/2008/layout/NameandTitleOrganizationalChart"/>
    <dgm:cxn modelId="{A446C5C2-B4C2-41EA-A995-CD3767051BC1}" type="presParOf" srcId="{E49C2222-2BD5-49E4-8632-4E006D07D0CD}" destId="{E7CD9CB7-D71A-4A34-88B7-ACA51759CDAE}" srcOrd="0" destOrd="0" presId="urn:microsoft.com/office/officeart/2008/layout/NameandTitleOrganizationalChart"/>
    <dgm:cxn modelId="{421B627B-44D3-41EE-92C5-82D7FA917D0B}" type="presParOf" srcId="{E49C2222-2BD5-49E4-8632-4E006D07D0CD}" destId="{A6E6D66C-F143-430D-BA5B-A7922A31C720}" srcOrd="1" destOrd="0" presId="urn:microsoft.com/office/officeart/2008/layout/NameandTitleOrganizationalChart"/>
    <dgm:cxn modelId="{D9D3E790-A233-4D75-8D05-2C730E6DBB2A}" type="presParOf" srcId="{E49C2222-2BD5-49E4-8632-4E006D07D0CD}" destId="{C018365D-E358-4743-AAF2-CB7AF1FB0701}" srcOrd="2" destOrd="0" presId="urn:microsoft.com/office/officeart/2008/layout/NameandTitleOrganizationalChart"/>
    <dgm:cxn modelId="{DDD68BD1-D16C-4660-A784-066C263F98E2}" type="presParOf" srcId="{B2D59023-D456-4A26-ADAE-C5A4E4BA8DA8}" destId="{CD834D7C-B613-4934-91A9-0A79441ECE01}" srcOrd="1" destOrd="0" presId="urn:microsoft.com/office/officeart/2008/layout/NameandTitleOrganizationalChart"/>
    <dgm:cxn modelId="{D91EABC4-84C3-40A8-BA6D-C245D90238BE}" type="presParOf" srcId="{B2D59023-D456-4A26-ADAE-C5A4E4BA8DA8}" destId="{C95BB065-6EC6-4783-8278-1031B30C4811}" srcOrd="2" destOrd="0" presId="urn:microsoft.com/office/officeart/2008/layout/NameandTitleOrganizationalChart"/>
    <dgm:cxn modelId="{57EF2858-EDF6-48BB-82FB-33A8D69661A9}" type="presParOf" srcId="{9BBEE396-BE17-4700-982F-2CC4F4BB8ABB}" destId="{C1AAD226-9BF2-492F-A8C9-045E664A4F5B}" srcOrd="4" destOrd="0" presId="urn:microsoft.com/office/officeart/2008/layout/NameandTitleOrganizationalChart"/>
    <dgm:cxn modelId="{D2F12F98-8505-44B7-B8AF-37A4093D4C6B}" type="presParOf" srcId="{9BBEE396-BE17-4700-982F-2CC4F4BB8ABB}" destId="{1EB8B713-8CE5-4696-91CF-7A739B1EE670}" srcOrd="5" destOrd="0" presId="urn:microsoft.com/office/officeart/2008/layout/NameandTitleOrganizationalChart"/>
    <dgm:cxn modelId="{0499219C-43DC-46F4-81BD-962CA8E3A2E8}" type="presParOf" srcId="{1EB8B713-8CE5-4696-91CF-7A739B1EE670}" destId="{93F07363-7CC6-44E6-80C9-9AC9B57F790B}" srcOrd="0" destOrd="0" presId="urn:microsoft.com/office/officeart/2008/layout/NameandTitleOrganizationalChart"/>
    <dgm:cxn modelId="{38B961A4-992F-4833-9039-9532ADB4C15B}" type="presParOf" srcId="{93F07363-7CC6-44E6-80C9-9AC9B57F790B}" destId="{C23B6799-7FE7-4C1A-BE8C-2B9D54DA62AE}" srcOrd="0" destOrd="0" presId="urn:microsoft.com/office/officeart/2008/layout/NameandTitleOrganizationalChart"/>
    <dgm:cxn modelId="{2096BABF-C421-4DB8-B65C-8B28C09ADEF0}" type="presParOf" srcId="{93F07363-7CC6-44E6-80C9-9AC9B57F790B}" destId="{ABE1D576-D2DF-442A-A70C-FD84633ED43D}" srcOrd="1" destOrd="0" presId="urn:microsoft.com/office/officeart/2008/layout/NameandTitleOrganizationalChart"/>
    <dgm:cxn modelId="{D3AA87EA-C50A-46C7-8F0A-78E37F54C892}" type="presParOf" srcId="{93F07363-7CC6-44E6-80C9-9AC9B57F790B}" destId="{D42DBD0F-F1BF-4F55-9DA5-1A32E25F8999}" srcOrd="2" destOrd="0" presId="urn:microsoft.com/office/officeart/2008/layout/NameandTitleOrganizationalChart"/>
    <dgm:cxn modelId="{1A45260E-C94D-45E6-B9A1-AC538B5262FF}" type="presParOf" srcId="{1EB8B713-8CE5-4696-91CF-7A739B1EE670}" destId="{4FC27DF5-9A5A-411F-8B0D-C55AA0879A49}" srcOrd="1" destOrd="0" presId="urn:microsoft.com/office/officeart/2008/layout/NameandTitleOrganizationalChart"/>
    <dgm:cxn modelId="{0908FBFE-DAEB-438C-8ED1-8966567C48E0}" type="presParOf" srcId="{1EB8B713-8CE5-4696-91CF-7A739B1EE670}" destId="{582964C7-A2F3-4AA2-8638-84365E53EF40}" srcOrd="2" destOrd="0" presId="urn:microsoft.com/office/officeart/2008/layout/NameandTitleOrganizationalChart"/>
    <dgm:cxn modelId="{76689DB1-AFA5-489E-9CA1-F7E42E35270E}" type="presParOf" srcId="{9BBEE396-BE17-4700-982F-2CC4F4BB8ABB}" destId="{1D074A26-9B81-4881-8190-4CD463733753}" srcOrd="6" destOrd="0" presId="urn:microsoft.com/office/officeart/2008/layout/NameandTitleOrganizationalChart"/>
    <dgm:cxn modelId="{16FEBBB1-82AE-4991-B9D8-4B621371F470}" type="presParOf" srcId="{9BBEE396-BE17-4700-982F-2CC4F4BB8ABB}" destId="{C40108FC-0137-4712-8F9F-42015DBCBBE6}" srcOrd="7" destOrd="0" presId="urn:microsoft.com/office/officeart/2008/layout/NameandTitleOrganizationalChart"/>
    <dgm:cxn modelId="{EE6C86C6-B3E9-4BC6-8A87-AB91C27D08A6}" type="presParOf" srcId="{C40108FC-0137-4712-8F9F-42015DBCBBE6}" destId="{2D6C690B-47C1-4F08-A69B-6988F85DEB08}" srcOrd="0" destOrd="0" presId="urn:microsoft.com/office/officeart/2008/layout/NameandTitleOrganizationalChart"/>
    <dgm:cxn modelId="{0B26B04D-FE13-4F40-955F-EE6A0D220EF1}" type="presParOf" srcId="{2D6C690B-47C1-4F08-A69B-6988F85DEB08}" destId="{AA108A4A-CB1F-4119-ACA6-B636185CFB0E}" srcOrd="0" destOrd="0" presId="urn:microsoft.com/office/officeart/2008/layout/NameandTitleOrganizationalChart"/>
    <dgm:cxn modelId="{5A8D54DF-659F-4D55-A65A-62548F255421}" type="presParOf" srcId="{2D6C690B-47C1-4F08-A69B-6988F85DEB08}" destId="{CDA81E17-E728-46F3-AD2E-E6AD46D9BBD8}" srcOrd="1" destOrd="0" presId="urn:microsoft.com/office/officeart/2008/layout/NameandTitleOrganizationalChart"/>
    <dgm:cxn modelId="{A47964BD-F53D-4E52-8B57-A20F7E9107B6}" type="presParOf" srcId="{2D6C690B-47C1-4F08-A69B-6988F85DEB08}" destId="{AA417ABE-CB46-4973-8E11-1381D382E711}" srcOrd="2" destOrd="0" presId="urn:microsoft.com/office/officeart/2008/layout/NameandTitleOrganizationalChart"/>
    <dgm:cxn modelId="{F699B714-90D2-4BB7-BA21-198C94F4A4BA}" type="presParOf" srcId="{C40108FC-0137-4712-8F9F-42015DBCBBE6}" destId="{50C78DB7-7513-4002-90E1-B86A6572163A}" srcOrd="1" destOrd="0" presId="urn:microsoft.com/office/officeart/2008/layout/NameandTitleOrganizationalChart"/>
    <dgm:cxn modelId="{28AAAF49-4398-4BC2-9CA9-FC77CF3B7F1E}" type="presParOf" srcId="{C40108FC-0137-4712-8F9F-42015DBCBBE6}" destId="{2BE1F965-5B25-4813-B23C-6B441C0E0FBF}" srcOrd="2" destOrd="0" presId="urn:microsoft.com/office/officeart/2008/layout/NameandTitleOrganizationalChart"/>
    <dgm:cxn modelId="{7FC6236E-5A4B-44A2-BB5B-E6FB095B2A17}" type="presParOf" srcId="{BB20D88C-7D7D-4EF2-AF1B-221070122E98}" destId="{FDEECDE7-27B6-4789-A6C6-217DEC139BE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2E6930-4DA2-4B15-8062-12688CFD5ABC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CC6CBDEE-60C3-4661-B8E4-89B8D030373F}">
      <dgm:prSet phldrT="[Text]" custT="1"/>
      <dgm:spPr/>
      <dgm:t>
        <a:bodyPr/>
        <a:lstStyle/>
        <a:p>
          <a:r>
            <a:rPr lang="de-DE" sz="1800" dirty="0" err="1"/>
            <a:t>Respon-sivität</a:t>
          </a:r>
          <a:endParaRPr lang="de-DE" sz="1800" dirty="0"/>
        </a:p>
      </dgm:t>
    </dgm:pt>
    <dgm:pt modelId="{79BFBA0B-6A2C-4593-AEC6-6DAD7095259A}" type="parTrans" cxnId="{AB120058-C6EC-410A-A843-0D87F604CFC7}">
      <dgm:prSet/>
      <dgm:spPr/>
      <dgm:t>
        <a:bodyPr/>
        <a:lstStyle/>
        <a:p>
          <a:endParaRPr lang="de-DE"/>
        </a:p>
      </dgm:t>
    </dgm:pt>
    <dgm:pt modelId="{8D205875-BAC2-46D1-8128-BC92663E8137}" type="sibTrans" cxnId="{AB120058-C6EC-410A-A843-0D87F604CFC7}">
      <dgm:prSet/>
      <dgm:spPr/>
      <dgm:t>
        <a:bodyPr/>
        <a:lstStyle/>
        <a:p>
          <a:endParaRPr lang="de-DE"/>
        </a:p>
      </dgm:t>
    </dgm:pt>
    <dgm:pt modelId="{095C0132-3802-4D7D-98D1-6DA387EE4A21}">
      <dgm:prSet phldrT="[Text]" custT="1"/>
      <dgm:spPr/>
      <dgm:t>
        <a:bodyPr/>
        <a:lstStyle/>
        <a:p>
          <a:r>
            <a:rPr lang="de-DE" sz="1800" dirty="0"/>
            <a:t>Zeitgemäße Optik</a:t>
          </a:r>
        </a:p>
      </dgm:t>
    </dgm:pt>
    <dgm:pt modelId="{7B41CC7A-F38B-4DB5-9403-707712FE7B39}" type="parTrans" cxnId="{94248993-4E29-4330-A27C-BCF279F35B3B}">
      <dgm:prSet/>
      <dgm:spPr/>
      <dgm:t>
        <a:bodyPr/>
        <a:lstStyle/>
        <a:p>
          <a:endParaRPr lang="de-DE"/>
        </a:p>
      </dgm:t>
    </dgm:pt>
    <dgm:pt modelId="{E46E812A-D0D7-4118-AB2C-6213118383F6}" type="sibTrans" cxnId="{94248993-4E29-4330-A27C-BCF279F35B3B}">
      <dgm:prSet/>
      <dgm:spPr/>
      <dgm:t>
        <a:bodyPr/>
        <a:lstStyle/>
        <a:p>
          <a:endParaRPr lang="de-DE"/>
        </a:p>
      </dgm:t>
    </dgm:pt>
    <dgm:pt modelId="{3802C7D7-5C6D-4841-B248-16900F5B4D23}">
      <dgm:prSet phldrT="[Text]" custT="1"/>
      <dgm:spPr/>
      <dgm:t>
        <a:bodyPr/>
        <a:lstStyle/>
        <a:p>
          <a:r>
            <a:rPr lang="de-DE" sz="1800" dirty="0"/>
            <a:t>Wartbares System</a:t>
          </a:r>
        </a:p>
      </dgm:t>
    </dgm:pt>
    <dgm:pt modelId="{8A3B8CFD-99D4-4091-8498-3B37468A295A}" type="parTrans" cxnId="{E949B7A7-D106-4356-947A-14DAA787C5D2}">
      <dgm:prSet/>
      <dgm:spPr/>
      <dgm:t>
        <a:bodyPr/>
        <a:lstStyle/>
        <a:p>
          <a:endParaRPr lang="de-DE"/>
        </a:p>
      </dgm:t>
    </dgm:pt>
    <dgm:pt modelId="{900ED00C-6666-4FA1-A50D-EC8E5F8D090E}" type="sibTrans" cxnId="{E949B7A7-D106-4356-947A-14DAA787C5D2}">
      <dgm:prSet/>
      <dgm:spPr/>
      <dgm:t>
        <a:bodyPr/>
        <a:lstStyle/>
        <a:p>
          <a:endParaRPr lang="de-DE"/>
        </a:p>
      </dgm:t>
    </dgm:pt>
    <dgm:pt modelId="{6D278E1D-1986-409C-950A-4B65D0BB53BA}">
      <dgm:prSet phldrT="[Text]" custT="1"/>
      <dgm:spPr/>
      <dgm:t>
        <a:bodyPr/>
        <a:lstStyle/>
        <a:p>
          <a:r>
            <a:rPr lang="de-DE" sz="1800" dirty="0"/>
            <a:t>Auswertungs-möglich-</a:t>
          </a:r>
          <a:r>
            <a:rPr lang="de-DE" sz="1800" dirty="0" err="1"/>
            <a:t>keiten</a:t>
          </a:r>
          <a:endParaRPr lang="de-DE" sz="1800" dirty="0"/>
        </a:p>
      </dgm:t>
    </dgm:pt>
    <dgm:pt modelId="{3A8176D2-1DCB-4573-A487-86A366E46E68}" type="parTrans" cxnId="{458127A4-517A-4C14-AA77-3DE570058E3D}">
      <dgm:prSet/>
      <dgm:spPr/>
      <dgm:t>
        <a:bodyPr/>
        <a:lstStyle/>
        <a:p>
          <a:endParaRPr lang="de-DE"/>
        </a:p>
      </dgm:t>
    </dgm:pt>
    <dgm:pt modelId="{3F41771E-8C2D-4DE7-8D4D-CE86FFA5E14C}" type="sibTrans" cxnId="{458127A4-517A-4C14-AA77-3DE570058E3D}">
      <dgm:prSet/>
      <dgm:spPr/>
      <dgm:t>
        <a:bodyPr/>
        <a:lstStyle/>
        <a:p>
          <a:endParaRPr lang="de-DE"/>
        </a:p>
      </dgm:t>
    </dgm:pt>
    <dgm:pt modelId="{0B513B94-3213-41A1-AEFE-52232191C456}">
      <dgm:prSet phldrT="[Text]" custT="1"/>
      <dgm:spPr/>
      <dgm:t>
        <a:bodyPr/>
        <a:lstStyle/>
        <a:p>
          <a:r>
            <a:rPr lang="de-DE" sz="1800" dirty="0" err="1"/>
            <a:t>Berecht</a:t>
          </a:r>
          <a:r>
            <a:rPr lang="de-DE" sz="1800" dirty="0"/>
            <a:t>-</a:t>
          </a:r>
          <a:r>
            <a:rPr lang="de-DE" sz="1800" dirty="0" err="1"/>
            <a:t>igungs</a:t>
          </a:r>
          <a:r>
            <a:rPr lang="de-DE" sz="1800" dirty="0"/>
            <a:t>-konzept</a:t>
          </a:r>
        </a:p>
      </dgm:t>
    </dgm:pt>
    <dgm:pt modelId="{21175FC0-AA98-4219-8BD3-A4D61C766F78}" type="parTrans" cxnId="{3D762082-87AD-49D0-A079-B1EBBB43CDC8}">
      <dgm:prSet/>
      <dgm:spPr/>
      <dgm:t>
        <a:bodyPr/>
        <a:lstStyle/>
        <a:p>
          <a:endParaRPr lang="de-DE"/>
        </a:p>
      </dgm:t>
    </dgm:pt>
    <dgm:pt modelId="{0684219A-FF49-4B75-994B-457DA60801AA}" type="sibTrans" cxnId="{3D762082-87AD-49D0-A079-B1EBBB43CDC8}">
      <dgm:prSet/>
      <dgm:spPr/>
      <dgm:t>
        <a:bodyPr/>
        <a:lstStyle/>
        <a:p>
          <a:endParaRPr lang="de-DE"/>
        </a:p>
      </dgm:t>
    </dgm:pt>
    <dgm:pt modelId="{B0625C4A-9A50-414B-9344-808CA61DF517}">
      <dgm:prSet phldrT="[Text]" custT="1"/>
      <dgm:spPr/>
      <dgm:t>
        <a:bodyPr/>
        <a:lstStyle/>
        <a:p>
          <a:r>
            <a:rPr lang="de-DE" sz="1800" dirty="0"/>
            <a:t>Genehmigungs-konzept</a:t>
          </a:r>
        </a:p>
      </dgm:t>
    </dgm:pt>
    <dgm:pt modelId="{590DB25E-05B7-4BE5-B1A4-864DB9788211}" type="parTrans" cxnId="{EBAC9868-F871-4981-A24C-E966DBBF3240}">
      <dgm:prSet/>
      <dgm:spPr/>
      <dgm:t>
        <a:bodyPr/>
        <a:lstStyle/>
        <a:p>
          <a:endParaRPr lang="de-DE"/>
        </a:p>
      </dgm:t>
    </dgm:pt>
    <dgm:pt modelId="{A2931129-A6D3-4041-B136-79743CCC4F76}" type="sibTrans" cxnId="{EBAC9868-F871-4981-A24C-E966DBBF3240}">
      <dgm:prSet/>
      <dgm:spPr/>
      <dgm:t>
        <a:bodyPr/>
        <a:lstStyle/>
        <a:p>
          <a:endParaRPr lang="de-DE"/>
        </a:p>
      </dgm:t>
    </dgm:pt>
    <dgm:pt modelId="{870D8E2B-136D-4CE8-A2A2-6EE7A6A2949E}" type="pres">
      <dgm:prSet presAssocID="{BC2E6930-4DA2-4B15-8062-12688CFD5ABC}" presName="Name0" presStyleCnt="0">
        <dgm:presLayoutVars>
          <dgm:dir/>
          <dgm:resizeHandles val="exact"/>
        </dgm:presLayoutVars>
      </dgm:prSet>
      <dgm:spPr/>
    </dgm:pt>
    <dgm:pt modelId="{ABF35378-3AF2-433D-B180-3F88BE73DA1C}" type="pres">
      <dgm:prSet presAssocID="{BC2E6930-4DA2-4B15-8062-12688CFD5ABC}" presName="arrow" presStyleLbl="bgShp" presStyleIdx="0" presStyleCnt="1"/>
      <dgm:spPr/>
    </dgm:pt>
    <dgm:pt modelId="{AB01A04C-A344-48DB-AADA-50B1315C38F0}" type="pres">
      <dgm:prSet presAssocID="{BC2E6930-4DA2-4B15-8062-12688CFD5ABC}" presName="points" presStyleCnt="0"/>
      <dgm:spPr/>
    </dgm:pt>
    <dgm:pt modelId="{724C8452-67F9-42B9-9E38-3ED73331F05A}" type="pres">
      <dgm:prSet presAssocID="{CC6CBDEE-60C3-4661-B8E4-89B8D030373F}" presName="compositeA" presStyleCnt="0"/>
      <dgm:spPr/>
    </dgm:pt>
    <dgm:pt modelId="{774B0A9C-B8A0-4DFC-AD06-68639EBA96D8}" type="pres">
      <dgm:prSet presAssocID="{CC6CBDEE-60C3-4661-B8E4-89B8D030373F}" presName="textA" presStyleLbl="revTx" presStyleIdx="0" presStyleCnt="6" custScaleX="11081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3A7782-CCF4-41E2-9634-123157B86D13}" type="pres">
      <dgm:prSet presAssocID="{CC6CBDEE-60C3-4661-B8E4-89B8D030373F}" presName="circleA" presStyleLbl="node1" presStyleIdx="0" presStyleCnt="6"/>
      <dgm:spPr/>
    </dgm:pt>
    <dgm:pt modelId="{D4A26E89-FAE8-4B58-81B4-F0B3804434A2}" type="pres">
      <dgm:prSet presAssocID="{CC6CBDEE-60C3-4661-B8E4-89B8D030373F}" presName="spaceA" presStyleCnt="0"/>
      <dgm:spPr/>
    </dgm:pt>
    <dgm:pt modelId="{F3D7EC44-05B4-4DDA-BA90-1932D84867EA}" type="pres">
      <dgm:prSet presAssocID="{8D205875-BAC2-46D1-8128-BC92663E8137}" presName="space" presStyleCnt="0"/>
      <dgm:spPr/>
    </dgm:pt>
    <dgm:pt modelId="{E8C534FC-EFD1-4B67-870F-2F3BF7C77DCE}" type="pres">
      <dgm:prSet presAssocID="{095C0132-3802-4D7D-98D1-6DA387EE4A21}" presName="compositeB" presStyleCnt="0"/>
      <dgm:spPr/>
    </dgm:pt>
    <dgm:pt modelId="{1D1F8A79-1321-4ADD-8E78-529A7E622FC4}" type="pres">
      <dgm:prSet presAssocID="{095C0132-3802-4D7D-98D1-6DA387EE4A21}" presName="textB" presStyleLbl="revTx" presStyleIdx="1" presStyleCnt="6" custScaleX="12598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13D171-4C66-49AB-BC22-E316ABD695EC}" type="pres">
      <dgm:prSet presAssocID="{095C0132-3802-4D7D-98D1-6DA387EE4A21}" presName="circleB" presStyleLbl="node1" presStyleIdx="1" presStyleCnt="6"/>
      <dgm:spPr/>
    </dgm:pt>
    <dgm:pt modelId="{94A31A5A-B619-4BEE-A727-148BE2014D78}" type="pres">
      <dgm:prSet presAssocID="{095C0132-3802-4D7D-98D1-6DA387EE4A21}" presName="spaceB" presStyleCnt="0"/>
      <dgm:spPr/>
    </dgm:pt>
    <dgm:pt modelId="{C683E223-6D10-4936-81C0-25B741512E82}" type="pres">
      <dgm:prSet presAssocID="{E46E812A-D0D7-4118-AB2C-6213118383F6}" presName="space" presStyleCnt="0"/>
      <dgm:spPr/>
    </dgm:pt>
    <dgm:pt modelId="{0161B14C-A878-4DEB-8E4A-BB86D4DB9A94}" type="pres">
      <dgm:prSet presAssocID="{3802C7D7-5C6D-4841-B248-16900F5B4D23}" presName="compositeA" presStyleCnt="0"/>
      <dgm:spPr/>
    </dgm:pt>
    <dgm:pt modelId="{41512C52-1D47-4393-B7F5-16C4AEE46519}" type="pres">
      <dgm:prSet presAssocID="{3802C7D7-5C6D-4841-B248-16900F5B4D23}" presName="textA" presStyleLbl="revTx" presStyleIdx="2" presStyleCnt="6" custScaleX="11143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06B61F-0654-4746-A058-664127D0D43C}" type="pres">
      <dgm:prSet presAssocID="{3802C7D7-5C6D-4841-B248-16900F5B4D23}" presName="circleA" presStyleLbl="node1" presStyleIdx="2" presStyleCnt="6"/>
      <dgm:spPr/>
    </dgm:pt>
    <dgm:pt modelId="{230EA2BE-55CD-472D-A01D-02253482E2E8}" type="pres">
      <dgm:prSet presAssocID="{3802C7D7-5C6D-4841-B248-16900F5B4D23}" presName="spaceA" presStyleCnt="0"/>
      <dgm:spPr/>
    </dgm:pt>
    <dgm:pt modelId="{F088A819-F696-4C25-93D0-8648BB9CAF89}" type="pres">
      <dgm:prSet presAssocID="{900ED00C-6666-4FA1-A50D-EC8E5F8D090E}" presName="space" presStyleCnt="0"/>
      <dgm:spPr/>
    </dgm:pt>
    <dgm:pt modelId="{5E25737A-3F16-4109-9D93-F004ACDFDA86}" type="pres">
      <dgm:prSet presAssocID="{6D278E1D-1986-409C-950A-4B65D0BB53BA}" presName="compositeB" presStyleCnt="0"/>
      <dgm:spPr/>
    </dgm:pt>
    <dgm:pt modelId="{FC1765AA-8827-4A3B-96DE-B9AF3E19190A}" type="pres">
      <dgm:prSet presAssocID="{6D278E1D-1986-409C-950A-4B65D0BB53BA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E2E8543-0D7C-4008-BD8C-3D256F7C25F5}" type="pres">
      <dgm:prSet presAssocID="{6D278E1D-1986-409C-950A-4B65D0BB53BA}" presName="circleB" presStyleLbl="node1" presStyleIdx="3" presStyleCnt="6"/>
      <dgm:spPr/>
    </dgm:pt>
    <dgm:pt modelId="{4E416A74-FF73-4D92-8F22-869F5E0AE35A}" type="pres">
      <dgm:prSet presAssocID="{6D278E1D-1986-409C-950A-4B65D0BB53BA}" presName="spaceB" presStyleCnt="0"/>
      <dgm:spPr/>
    </dgm:pt>
    <dgm:pt modelId="{E164C938-6ED5-4DAE-9E86-24EA040B4047}" type="pres">
      <dgm:prSet presAssocID="{3F41771E-8C2D-4DE7-8D4D-CE86FFA5E14C}" presName="space" presStyleCnt="0"/>
      <dgm:spPr/>
    </dgm:pt>
    <dgm:pt modelId="{81974829-98B9-442D-BE1A-EB6EB9171B1B}" type="pres">
      <dgm:prSet presAssocID="{0B513B94-3213-41A1-AEFE-52232191C456}" presName="compositeA" presStyleCnt="0"/>
      <dgm:spPr/>
    </dgm:pt>
    <dgm:pt modelId="{5E297B2E-D491-48B0-83AA-6FDC1B681C83}" type="pres">
      <dgm:prSet presAssocID="{0B513B94-3213-41A1-AEFE-52232191C456}" presName="textA" presStyleLbl="revTx" presStyleIdx="4" presStyleCnt="6" custScaleX="11696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B73C22-AC05-45AC-AFB7-61AE3E3320DA}" type="pres">
      <dgm:prSet presAssocID="{0B513B94-3213-41A1-AEFE-52232191C456}" presName="circleA" presStyleLbl="node1" presStyleIdx="4" presStyleCnt="6"/>
      <dgm:spPr/>
    </dgm:pt>
    <dgm:pt modelId="{42E85EE3-8C1E-4420-922C-ABCF2FB6ED6D}" type="pres">
      <dgm:prSet presAssocID="{0B513B94-3213-41A1-AEFE-52232191C456}" presName="spaceA" presStyleCnt="0"/>
      <dgm:spPr/>
    </dgm:pt>
    <dgm:pt modelId="{25799B1A-9AB6-4446-A43F-BF82F062D490}" type="pres">
      <dgm:prSet presAssocID="{0684219A-FF49-4B75-994B-457DA60801AA}" presName="space" presStyleCnt="0"/>
      <dgm:spPr/>
    </dgm:pt>
    <dgm:pt modelId="{5187DE36-5757-49E6-B097-B54605E83164}" type="pres">
      <dgm:prSet presAssocID="{B0625C4A-9A50-414B-9344-808CA61DF517}" presName="compositeB" presStyleCnt="0"/>
      <dgm:spPr/>
    </dgm:pt>
    <dgm:pt modelId="{E5D9ACF9-4A40-43B3-B920-B7F4E448361C}" type="pres">
      <dgm:prSet presAssocID="{B0625C4A-9A50-414B-9344-808CA61DF517}" presName="textB" presStyleLbl="revTx" presStyleIdx="5" presStyleCnt="6" custScaleX="11648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77AAD3-F2CC-4EFA-850E-13D2EF96D176}" type="pres">
      <dgm:prSet presAssocID="{B0625C4A-9A50-414B-9344-808CA61DF517}" presName="circleB" presStyleLbl="node1" presStyleIdx="5" presStyleCnt="6"/>
      <dgm:spPr/>
    </dgm:pt>
    <dgm:pt modelId="{6D72AE0A-BC14-47BA-A578-5B8E0A7B088E}" type="pres">
      <dgm:prSet presAssocID="{B0625C4A-9A50-414B-9344-808CA61DF517}" presName="spaceB" presStyleCnt="0"/>
      <dgm:spPr/>
    </dgm:pt>
  </dgm:ptLst>
  <dgm:cxnLst>
    <dgm:cxn modelId="{3D762082-87AD-49D0-A079-B1EBBB43CDC8}" srcId="{BC2E6930-4DA2-4B15-8062-12688CFD5ABC}" destId="{0B513B94-3213-41A1-AEFE-52232191C456}" srcOrd="4" destOrd="0" parTransId="{21175FC0-AA98-4219-8BD3-A4D61C766F78}" sibTransId="{0684219A-FF49-4B75-994B-457DA60801AA}"/>
    <dgm:cxn modelId="{23506853-0D21-4AA0-B149-9B5BE0CA69AE}" type="presOf" srcId="{095C0132-3802-4D7D-98D1-6DA387EE4A21}" destId="{1D1F8A79-1321-4ADD-8E78-529A7E622FC4}" srcOrd="0" destOrd="0" presId="urn:microsoft.com/office/officeart/2005/8/layout/hProcess11"/>
    <dgm:cxn modelId="{219D3028-4725-4360-B4C2-CE78D6803D37}" type="presOf" srcId="{CC6CBDEE-60C3-4661-B8E4-89B8D030373F}" destId="{774B0A9C-B8A0-4DFC-AD06-68639EBA96D8}" srcOrd="0" destOrd="0" presId="urn:microsoft.com/office/officeart/2005/8/layout/hProcess11"/>
    <dgm:cxn modelId="{AE195F71-927A-4382-A79F-0073B34BC08E}" type="presOf" srcId="{0B513B94-3213-41A1-AEFE-52232191C456}" destId="{5E297B2E-D491-48B0-83AA-6FDC1B681C83}" srcOrd="0" destOrd="0" presId="urn:microsoft.com/office/officeart/2005/8/layout/hProcess11"/>
    <dgm:cxn modelId="{94248993-4E29-4330-A27C-BCF279F35B3B}" srcId="{BC2E6930-4DA2-4B15-8062-12688CFD5ABC}" destId="{095C0132-3802-4D7D-98D1-6DA387EE4A21}" srcOrd="1" destOrd="0" parTransId="{7B41CC7A-F38B-4DB5-9403-707712FE7B39}" sibTransId="{E46E812A-D0D7-4118-AB2C-6213118383F6}"/>
    <dgm:cxn modelId="{E949B7A7-D106-4356-947A-14DAA787C5D2}" srcId="{BC2E6930-4DA2-4B15-8062-12688CFD5ABC}" destId="{3802C7D7-5C6D-4841-B248-16900F5B4D23}" srcOrd="2" destOrd="0" parTransId="{8A3B8CFD-99D4-4091-8498-3B37468A295A}" sibTransId="{900ED00C-6666-4FA1-A50D-EC8E5F8D090E}"/>
    <dgm:cxn modelId="{51D11045-613D-4377-8746-F547B7EBC736}" type="presOf" srcId="{6D278E1D-1986-409C-950A-4B65D0BB53BA}" destId="{FC1765AA-8827-4A3B-96DE-B9AF3E19190A}" srcOrd="0" destOrd="0" presId="urn:microsoft.com/office/officeart/2005/8/layout/hProcess11"/>
    <dgm:cxn modelId="{AB120058-C6EC-410A-A843-0D87F604CFC7}" srcId="{BC2E6930-4DA2-4B15-8062-12688CFD5ABC}" destId="{CC6CBDEE-60C3-4661-B8E4-89B8D030373F}" srcOrd="0" destOrd="0" parTransId="{79BFBA0B-6A2C-4593-AEC6-6DAD7095259A}" sibTransId="{8D205875-BAC2-46D1-8128-BC92663E8137}"/>
    <dgm:cxn modelId="{E2540AB1-564D-48E0-AD74-6CD8C66467AC}" type="presOf" srcId="{B0625C4A-9A50-414B-9344-808CA61DF517}" destId="{E5D9ACF9-4A40-43B3-B920-B7F4E448361C}" srcOrd="0" destOrd="0" presId="urn:microsoft.com/office/officeart/2005/8/layout/hProcess11"/>
    <dgm:cxn modelId="{458127A4-517A-4C14-AA77-3DE570058E3D}" srcId="{BC2E6930-4DA2-4B15-8062-12688CFD5ABC}" destId="{6D278E1D-1986-409C-950A-4B65D0BB53BA}" srcOrd="3" destOrd="0" parTransId="{3A8176D2-1DCB-4573-A487-86A366E46E68}" sibTransId="{3F41771E-8C2D-4DE7-8D4D-CE86FFA5E14C}"/>
    <dgm:cxn modelId="{EBAC9868-F871-4981-A24C-E966DBBF3240}" srcId="{BC2E6930-4DA2-4B15-8062-12688CFD5ABC}" destId="{B0625C4A-9A50-414B-9344-808CA61DF517}" srcOrd="5" destOrd="0" parTransId="{590DB25E-05B7-4BE5-B1A4-864DB9788211}" sibTransId="{A2931129-A6D3-4041-B136-79743CCC4F76}"/>
    <dgm:cxn modelId="{74A2E75B-B9B3-483D-A71F-3F765248464C}" type="presOf" srcId="{BC2E6930-4DA2-4B15-8062-12688CFD5ABC}" destId="{870D8E2B-136D-4CE8-A2A2-6EE7A6A2949E}" srcOrd="0" destOrd="0" presId="urn:microsoft.com/office/officeart/2005/8/layout/hProcess11"/>
    <dgm:cxn modelId="{56AB8D4D-C242-4223-96DF-61C81632F962}" type="presOf" srcId="{3802C7D7-5C6D-4841-B248-16900F5B4D23}" destId="{41512C52-1D47-4393-B7F5-16C4AEE46519}" srcOrd="0" destOrd="0" presId="urn:microsoft.com/office/officeart/2005/8/layout/hProcess11"/>
    <dgm:cxn modelId="{3C81375A-999C-428E-91F6-42E05C5204F6}" type="presParOf" srcId="{870D8E2B-136D-4CE8-A2A2-6EE7A6A2949E}" destId="{ABF35378-3AF2-433D-B180-3F88BE73DA1C}" srcOrd="0" destOrd="0" presId="urn:microsoft.com/office/officeart/2005/8/layout/hProcess11"/>
    <dgm:cxn modelId="{506935BB-F596-48CF-89FF-E1BF2929B486}" type="presParOf" srcId="{870D8E2B-136D-4CE8-A2A2-6EE7A6A2949E}" destId="{AB01A04C-A344-48DB-AADA-50B1315C38F0}" srcOrd="1" destOrd="0" presId="urn:microsoft.com/office/officeart/2005/8/layout/hProcess11"/>
    <dgm:cxn modelId="{5FDD7DC7-5D9D-433B-8C3D-A26FCC297826}" type="presParOf" srcId="{AB01A04C-A344-48DB-AADA-50B1315C38F0}" destId="{724C8452-67F9-42B9-9E38-3ED73331F05A}" srcOrd="0" destOrd="0" presId="urn:microsoft.com/office/officeart/2005/8/layout/hProcess11"/>
    <dgm:cxn modelId="{90D8EA6D-5E7C-46F5-97F5-5C6E97649DD7}" type="presParOf" srcId="{724C8452-67F9-42B9-9E38-3ED73331F05A}" destId="{774B0A9C-B8A0-4DFC-AD06-68639EBA96D8}" srcOrd="0" destOrd="0" presId="urn:microsoft.com/office/officeart/2005/8/layout/hProcess11"/>
    <dgm:cxn modelId="{CE0E0D1B-8BF8-42CC-A71E-508E4FB0E2E6}" type="presParOf" srcId="{724C8452-67F9-42B9-9E38-3ED73331F05A}" destId="{203A7782-CCF4-41E2-9634-123157B86D13}" srcOrd="1" destOrd="0" presId="urn:microsoft.com/office/officeart/2005/8/layout/hProcess11"/>
    <dgm:cxn modelId="{4E257995-08EE-4FFE-8CF5-5B31EC8A850D}" type="presParOf" srcId="{724C8452-67F9-42B9-9E38-3ED73331F05A}" destId="{D4A26E89-FAE8-4B58-81B4-F0B3804434A2}" srcOrd="2" destOrd="0" presId="urn:microsoft.com/office/officeart/2005/8/layout/hProcess11"/>
    <dgm:cxn modelId="{C4CDE3B2-CEF0-43D9-AA38-F895C90B2C6C}" type="presParOf" srcId="{AB01A04C-A344-48DB-AADA-50B1315C38F0}" destId="{F3D7EC44-05B4-4DDA-BA90-1932D84867EA}" srcOrd="1" destOrd="0" presId="urn:microsoft.com/office/officeart/2005/8/layout/hProcess11"/>
    <dgm:cxn modelId="{F3D337A3-0323-4EFF-BA48-39942498D699}" type="presParOf" srcId="{AB01A04C-A344-48DB-AADA-50B1315C38F0}" destId="{E8C534FC-EFD1-4B67-870F-2F3BF7C77DCE}" srcOrd="2" destOrd="0" presId="urn:microsoft.com/office/officeart/2005/8/layout/hProcess11"/>
    <dgm:cxn modelId="{A526E55A-0683-4A6C-BDF5-7CBBC20132E3}" type="presParOf" srcId="{E8C534FC-EFD1-4B67-870F-2F3BF7C77DCE}" destId="{1D1F8A79-1321-4ADD-8E78-529A7E622FC4}" srcOrd="0" destOrd="0" presId="urn:microsoft.com/office/officeart/2005/8/layout/hProcess11"/>
    <dgm:cxn modelId="{1DFD270A-5D80-487F-89CE-B9A97C26D5DB}" type="presParOf" srcId="{E8C534FC-EFD1-4B67-870F-2F3BF7C77DCE}" destId="{4813D171-4C66-49AB-BC22-E316ABD695EC}" srcOrd="1" destOrd="0" presId="urn:microsoft.com/office/officeart/2005/8/layout/hProcess11"/>
    <dgm:cxn modelId="{E6B34DDB-9670-4486-850B-0267CE574C96}" type="presParOf" srcId="{E8C534FC-EFD1-4B67-870F-2F3BF7C77DCE}" destId="{94A31A5A-B619-4BEE-A727-148BE2014D78}" srcOrd="2" destOrd="0" presId="urn:microsoft.com/office/officeart/2005/8/layout/hProcess11"/>
    <dgm:cxn modelId="{125A5EF1-F20E-47BB-9F95-0F45C4C7B48B}" type="presParOf" srcId="{AB01A04C-A344-48DB-AADA-50B1315C38F0}" destId="{C683E223-6D10-4936-81C0-25B741512E82}" srcOrd="3" destOrd="0" presId="urn:microsoft.com/office/officeart/2005/8/layout/hProcess11"/>
    <dgm:cxn modelId="{487725CA-0628-4054-A2D5-07843C378638}" type="presParOf" srcId="{AB01A04C-A344-48DB-AADA-50B1315C38F0}" destId="{0161B14C-A878-4DEB-8E4A-BB86D4DB9A94}" srcOrd="4" destOrd="0" presId="urn:microsoft.com/office/officeart/2005/8/layout/hProcess11"/>
    <dgm:cxn modelId="{8D2B6B44-6122-4F38-9DFB-6D21AD846B38}" type="presParOf" srcId="{0161B14C-A878-4DEB-8E4A-BB86D4DB9A94}" destId="{41512C52-1D47-4393-B7F5-16C4AEE46519}" srcOrd="0" destOrd="0" presId="urn:microsoft.com/office/officeart/2005/8/layout/hProcess11"/>
    <dgm:cxn modelId="{FA970C5D-7022-4ABA-A244-CCF4689DE77E}" type="presParOf" srcId="{0161B14C-A878-4DEB-8E4A-BB86D4DB9A94}" destId="{DA06B61F-0654-4746-A058-664127D0D43C}" srcOrd="1" destOrd="0" presId="urn:microsoft.com/office/officeart/2005/8/layout/hProcess11"/>
    <dgm:cxn modelId="{7806BFA2-BCB1-4EBA-9BBE-5FAFC2049CF7}" type="presParOf" srcId="{0161B14C-A878-4DEB-8E4A-BB86D4DB9A94}" destId="{230EA2BE-55CD-472D-A01D-02253482E2E8}" srcOrd="2" destOrd="0" presId="urn:microsoft.com/office/officeart/2005/8/layout/hProcess11"/>
    <dgm:cxn modelId="{EE0C2413-7278-4845-BFB3-2A3CBD38580D}" type="presParOf" srcId="{AB01A04C-A344-48DB-AADA-50B1315C38F0}" destId="{F088A819-F696-4C25-93D0-8648BB9CAF89}" srcOrd="5" destOrd="0" presId="urn:microsoft.com/office/officeart/2005/8/layout/hProcess11"/>
    <dgm:cxn modelId="{1775FA77-CE5F-4774-82E3-0C57910165E4}" type="presParOf" srcId="{AB01A04C-A344-48DB-AADA-50B1315C38F0}" destId="{5E25737A-3F16-4109-9D93-F004ACDFDA86}" srcOrd="6" destOrd="0" presId="urn:microsoft.com/office/officeart/2005/8/layout/hProcess11"/>
    <dgm:cxn modelId="{5EBEDC39-E130-43C6-930A-628808AABC59}" type="presParOf" srcId="{5E25737A-3F16-4109-9D93-F004ACDFDA86}" destId="{FC1765AA-8827-4A3B-96DE-B9AF3E19190A}" srcOrd="0" destOrd="0" presId="urn:microsoft.com/office/officeart/2005/8/layout/hProcess11"/>
    <dgm:cxn modelId="{B2F8B521-CAA4-4FDA-BC39-4ECCB5D8A937}" type="presParOf" srcId="{5E25737A-3F16-4109-9D93-F004ACDFDA86}" destId="{7E2E8543-0D7C-4008-BD8C-3D256F7C25F5}" srcOrd="1" destOrd="0" presId="urn:microsoft.com/office/officeart/2005/8/layout/hProcess11"/>
    <dgm:cxn modelId="{494664F8-BE6F-4281-A696-C3A5AAE3E8BA}" type="presParOf" srcId="{5E25737A-3F16-4109-9D93-F004ACDFDA86}" destId="{4E416A74-FF73-4D92-8F22-869F5E0AE35A}" srcOrd="2" destOrd="0" presId="urn:microsoft.com/office/officeart/2005/8/layout/hProcess11"/>
    <dgm:cxn modelId="{BB106731-56E9-4960-95C7-E8FCB17F9ABA}" type="presParOf" srcId="{AB01A04C-A344-48DB-AADA-50B1315C38F0}" destId="{E164C938-6ED5-4DAE-9E86-24EA040B4047}" srcOrd="7" destOrd="0" presId="urn:microsoft.com/office/officeart/2005/8/layout/hProcess11"/>
    <dgm:cxn modelId="{BA8EA623-C663-45D6-AC98-133B73554AB9}" type="presParOf" srcId="{AB01A04C-A344-48DB-AADA-50B1315C38F0}" destId="{81974829-98B9-442D-BE1A-EB6EB9171B1B}" srcOrd="8" destOrd="0" presId="urn:microsoft.com/office/officeart/2005/8/layout/hProcess11"/>
    <dgm:cxn modelId="{7FBB0979-7246-4BF1-8F0F-BB086CCCC44A}" type="presParOf" srcId="{81974829-98B9-442D-BE1A-EB6EB9171B1B}" destId="{5E297B2E-D491-48B0-83AA-6FDC1B681C83}" srcOrd="0" destOrd="0" presId="urn:microsoft.com/office/officeart/2005/8/layout/hProcess11"/>
    <dgm:cxn modelId="{9D6E6676-B0F6-48B4-8AED-D81B1EC87CC1}" type="presParOf" srcId="{81974829-98B9-442D-BE1A-EB6EB9171B1B}" destId="{7CB73C22-AC05-45AC-AFB7-61AE3E3320DA}" srcOrd="1" destOrd="0" presId="urn:microsoft.com/office/officeart/2005/8/layout/hProcess11"/>
    <dgm:cxn modelId="{EB24F947-CCB3-4CB2-8ED0-3457F3BE3099}" type="presParOf" srcId="{81974829-98B9-442D-BE1A-EB6EB9171B1B}" destId="{42E85EE3-8C1E-4420-922C-ABCF2FB6ED6D}" srcOrd="2" destOrd="0" presId="urn:microsoft.com/office/officeart/2005/8/layout/hProcess11"/>
    <dgm:cxn modelId="{2C4E98AD-5FAB-49F1-B503-B77B2D67CB10}" type="presParOf" srcId="{AB01A04C-A344-48DB-AADA-50B1315C38F0}" destId="{25799B1A-9AB6-4446-A43F-BF82F062D490}" srcOrd="9" destOrd="0" presId="urn:microsoft.com/office/officeart/2005/8/layout/hProcess11"/>
    <dgm:cxn modelId="{3815BDC9-5579-4927-8AF3-0CFF0371D1E0}" type="presParOf" srcId="{AB01A04C-A344-48DB-AADA-50B1315C38F0}" destId="{5187DE36-5757-49E6-B097-B54605E83164}" srcOrd="10" destOrd="0" presId="urn:microsoft.com/office/officeart/2005/8/layout/hProcess11"/>
    <dgm:cxn modelId="{2DB5E728-9D9C-4828-8DEB-D087379DFC4E}" type="presParOf" srcId="{5187DE36-5757-49E6-B097-B54605E83164}" destId="{E5D9ACF9-4A40-43B3-B920-B7F4E448361C}" srcOrd="0" destOrd="0" presId="urn:microsoft.com/office/officeart/2005/8/layout/hProcess11"/>
    <dgm:cxn modelId="{CB1C13D0-A849-4B0B-9E72-3AEAE7DA85D5}" type="presParOf" srcId="{5187DE36-5757-49E6-B097-B54605E83164}" destId="{8977AAD3-F2CC-4EFA-850E-13D2EF96D176}" srcOrd="1" destOrd="0" presId="urn:microsoft.com/office/officeart/2005/8/layout/hProcess11"/>
    <dgm:cxn modelId="{3C05A749-7275-4674-9E4F-02F102ACF4DD}" type="presParOf" srcId="{5187DE36-5757-49E6-B097-B54605E83164}" destId="{6D72AE0A-BC14-47BA-A578-5B8E0A7B088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 custT="1"/>
      <dgm:spPr/>
      <dgm:t>
        <a:bodyPr/>
        <a:lstStyle/>
        <a:p>
          <a:r>
            <a:rPr lang="de-DE" sz="2000" b="1" dirty="0" err="1"/>
            <a:t>Imple-men-tierung</a:t>
          </a:r>
          <a:endParaRPr lang="de-DE" sz="2000" b="1" dirty="0"/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5FBD94E-0966-49B1-9995-54B070E93CDD}" type="doc">
      <dgm:prSet loTypeId="urn:microsoft.com/office/officeart/2005/8/layout/target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C7F98C24-8E50-44F0-93FC-32D2CBFF812C}">
      <dgm:prSet phldrT="[Text]"/>
      <dgm:spPr/>
      <dgm:t>
        <a:bodyPr/>
        <a:lstStyle/>
        <a:p>
          <a:r>
            <a:rPr lang="de-DE" dirty="0"/>
            <a:t>PAMS</a:t>
          </a:r>
        </a:p>
      </dgm:t>
    </dgm:pt>
    <dgm:pt modelId="{272117EE-208F-4F7B-A882-FE9B72CE8C29}" type="parTrans" cxnId="{6BBE8F18-DE4E-468E-AF8E-E346F5E2DFBE}">
      <dgm:prSet/>
      <dgm:spPr/>
      <dgm:t>
        <a:bodyPr/>
        <a:lstStyle/>
        <a:p>
          <a:endParaRPr lang="de-DE"/>
        </a:p>
      </dgm:t>
    </dgm:pt>
    <dgm:pt modelId="{AF0C1763-7F5F-4878-AB0C-ADCB627B57A0}" type="sibTrans" cxnId="{6BBE8F18-DE4E-468E-AF8E-E346F5E2DFBE}">
      <dgm:prSet/>
      <dgm:spPr/>
      <dgm:t>
        <a:bodyPr/>
        <a:lstStyle/>
        <a:p>
          <a:endParaRPr lang="de-DE"/>
        </a:p>
      </dgm:t>
    </dgm:pt>
    <dgm:pt modelId="{6C37A7D0-9B1C-4924-9E06-DE68133B5564}">
      <dgm:prSet phldrT="[Text]"/>
      <dgm:spPr/>
      <dgm:t>
        <a:bodyPr/>
        <a:lstStyle/>
        <a:p>
          <a:r>
            <a:rPr lang="de-DE" dirty="0"/>
            <a:t>PHP</a:t>
          </a:r>
        </a:p>
      </dgm:t>
    </dgm:pt>
    <dgm:pt modelId="{83C743FA-608D-4B2F-AD21-D3E15DAE7F71}" type="parTrans" cxnId="{89B4F5A9-CABA-4AE1-AAAF-ABB469E41B5F}">
      <dgm:prSet/>
      <dgm:spPr/>
      <dgm:t>
        <a:bodyPr/>
        <a:lstStyle/>
        <a:p>
          <a:endParaRPr lang="de-DE"/>
        </a:p>
      </dgm:t>
    </dgm:pt>
    <dgm:pt modelId="{79CFC3DD-A414-4752-8C8B-900F5F88FFAB}" type="sibTrans" cxnId="{89B4F5A9-CABA-4AE1-AAAF-ABB469E41B5F}">
      <dgm:prSet/>
      <dgm:spPr/>
      <dgm:t>
        <a:bodyPr/>
        <a:lstStyle/>
        <a:p>
          <a:endParaRPr lang="de-DE"/>
        </a:p>
      </dgm:t>
    </dgm:pt>
    <dgm:pt modelId="{8D62B4F2-72D2-472F-844A-04BBA64D10C1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AFD4845E-7DD3-44BA-9745-BA409387CE8A}" type="parTrans" cxnId="{4A55610D-AC96-419D-86B4-7A6F210AF798}">
      <dgm:prSet/>
      <dgm:spPr/>
      <dgm:t>
        <a:bodyPr/>
        <a:lstStyle/>
        <a:p>
          <a:endParaRPr lang="de-DE"/>
        </a:p>
      </dgm:t>
    </dgm:pt>
    <dgm:pt modelId="{8519D5F5-8839-44E0-ACAC-C2AFA2B8E0F2}" type="sibTrans" cxnId="{4A55610D-AC96-419D-86B4-7A6F210AF798}">
      <dgm:prSet/>
      <dgm:spPr/>
      <dgm:t>
        <a:bodyPr/>
        <a:lstStyle/>
        <a:p>
          <a:endParaRPr lang="de-DE"/>
        </a:p>
      </dgm:t>
    </dgm:pt>
    <dgm:pt modelId="{F7E3CB20-95CC-49DC-8A3F-4D5199D86A27}">
      <dgm:prSet phldrT="[Text]"/>
      <dgm:spPr/>
      <dgm:t>
        <a:bodyPr/>
        <a:lstStyle/>
        <a:p>
          <a:r>
            <a:rPr lang="de-DE" b="0" i="0" dirty="0" err="1"/>
            <a:t>responsives</a:t>
          </a:r>
          <a:r>
            <a:rPr lang="de-DE" b="0" i="0" dirty="0"/>
            <a:t> Front-End-Framework, basierend auf Material Design</a:t>
          </a:r>
        </a:p>
        <a:p>
          <a:r>
            <a:rPr lang="de-DE" b="0" i="0" dirty="0"/>
            <a:t>(JS,CSS)</a:t>
          </a:r>
          <a:endParaRPr lang="de-DE" dirty="0"/>
        </a:p>
      </dgm:t>
    </dgm:pt>
    <dgm:pt modelId="{340A6CEB-190D-4A3B-9902-3222F9D76511}" type="parTrans" cxnId="{97744CEF-B340-44B0-B5D5-18BC44922349}">
      <dgm:prSet/>
      <dgm:spPr/>
      <dgm:t>
        <a:bodyPr/>
        <a:lstStyle/>
        <a:p>
          <a:endParaRPr lang="de-DE"/>
        </a:p>
      </dgm:t>
    </dgm:pt>
    <dgm:pt modelId="{98B77434-4B16-4BDB-B9D7-52884E85293B}" type="sibTrans" cxnId="{97744CEF-B340-44B0-B5D5-18BC44922349}">
      <dgm:prSet/>
      <dgm:spPr/>
      <dgm:t>
        <a:bodyPr/>
        <a:lstStyle/>
        <a:p>
          <a:endParaRPr lang="de-DE"/>
        </a:p>
      </dgm:t>
    </dgm:pt>
    <dgm:pt modelId="{04418C5E-07F4-4786-8630-DDCDC51FB261}">
      <dgm:prSet phldrT="[Text]"/>
      <dgm:spPr/>
      <dgm:t>
        <a:bodyPr/>
        <a:lstStyle/>
        <a:p>
          <a:r>
            <a:rPr lang="de-DE" dirty="0"/>
            <a:t>MySQL</a:t>
          </a:r>
        </a:p>
      </dgm:t>
    </dgm:pt>
    <dgm:pt modelId="{63EE041E-6038-4A50-9C6B-267020A64512}" type="parTrans" cxnId="{4BE0FA27-4227-4356-8DD8-AC55CE39C40F}">
      <dgm:prSet/>
      <dgm:spPr/>
      <dgm:t>
        <a:bodyPr/>
        <a:lstStyle/>
        <a:p>
          <a:endParaRPr lang="de-DE"/>
        </a:p>
      </dgm:t>
    </dgm:pt>
    <dgm:pt modelId="{EB50AFAE-7730-458D-A8CE-3011BCA1F570}" type="sibTrans" cxnId="{4BE0FA27-4227-4356-8DD8-AC55CE39C40F}">
      <dgm:prSet/>
      <dgm:spPr/>
      <dgm:t>
        <a:bodyPr/>
        <a:lstStyle/>
        <a:p>
          <a:endParaRPr lang="de-DE"/>
        </a:p>
      </dgm:t>
    </dgm:pt>
    <dgm:pt modelId="{C7C0D5F7-4502-4629-9019-68371D372FE3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8DF560E9-083C-4C61-BFC2-4969ACA9C73D}" type="parTrans" cxnId="{8263AE13-44B3-404D-8E38-2B2993A09EE0}">
      <dgm:prSet/>
      <dgm:spPr/>
      <dgm:t>
        <a:bodyPr/>
        <a:lstStyle/>
        <a:p>
          <a:endParaRPr lang="de-DE"/>
        </a:p>
      </dgm:t>
    </dgm:pt>
    <dgm:pt modelId="{67AB60C1-7083-4FD7-899A-34942F242AE2}" type="sibTrans" cxnId="{8263AE13-44B3-404D-8E38-2B2993A09EE0}">
      <dgm:prSet/>
      <dgm:spPr/>
      <dgm:t>
        <a:bodyPr/>
        <a:lstStyle/>
        <a:p>
          <a:endParaRPr lang="de-DE"/>
        </a:p>
      </dgm:t>
    </dgm:pt>
    <dgm:pt modelId="{1BC56F04-AB5A-401E-BBF2-971D0C0EB910}">
      <dgm:prSet phldrT="[Text]"/>
      <dgm:spPr/>
      <dgm:t>
        <a:bodyPr/>
        <a:lstStyle/>
        <a:p>
          <a:r>
            <a:rPr lang="de-DE" dirty="0"/>
            <a:t>Eigenes MVC Framework</a:t>
          </a:r>
        </a:p>
      </dgm:t>
    </dgm:pt>
    <dgm:pt modelId="{8E0720AB-5855-4298-B43F-C1BA986F453B}" type="parTrans" cxnId="{1BD5CA35-28B6-45AA-8431-77FF5E92D48C}">
      <dgm:prSet/>
      <dgm:spPr/>
      <dgm:t>
        <a:bodyPr/>
        <a:lstStyle/>
        <a:p>
          <a:endParaRPr lang="de-DE"/>
        </a:p>
      </dgm:t>
    </dgm:pt>
    <dgm:pt modelId="{1DA5918E-67A4-4DF0-A564-E86911581867}" type="sibTrans" cxnId="{1BD5CA35-28B6-45AA-8431-77FF5E92D48C}">
      <dgm:prSet/>
      <dgm:spPr/>
      <dgm:t>
        <a:bodyPr/>
        <a:lstStyle/>
        <a:p>
          <a:endParaRPr lang="de-DE"/>
        </a:p>
      </dgm:t>
    </dgm:pt>
    <dgm:pt modelId="{A372D3C9-1958-41E3-875A-8DF922E18B75}">
      <dgm:prSet phldrT="[Text]"/>
      <dgm:spPr/>
      <dgm:t>
        <a:bodyPr/>
        <a:lstStyle/>
        <a:p>
          <a:r>
            <a:rPr lang="de-DE"/>
            <a:t>Smarty</a:t>
          </a:r>
          <a:endParaRPr lang="de-DE" dirty="0"/>
        </a:p>
      </dgm:t>
    </dgm:pt>
    <dgm:pt modelId="{818120D1-4C55-46E5-B5C7-00BD8F2E5BCF}" type="parTrans" cxnId="{C143EAEA-C6E4-4383-96D5-A975CAE0D3E0}">
      <dgm:prSet/>
      <dgm:spPr/>
      <dgm:t>
        <a:bodyPr/>
        <a:lstStyle/>
        <a:p>
          <a:endParaRPr lang="de-DE"/>
        </a:p>
      </dgm:t>
    </dgm:pt>
    <dgm:pt modelId="{92200760-0C27-4350-8B83-2858E8A0DFAC}" type="sibTrans" cxnId="{C143EAEA-C6E4-4383-96D5-A975CAE0D3E0}">
      <dgm:prSet/>
      <dgm:spPr/>
      <dgm:t>
        <a:bodyPr/>
        <a:lstStyle/>
        <a:p>
          <a:endParaRPr lang="de-DE"/>
        </a:p>
      </dgm:t>
    </dgm:pt>
    <dgm:pt modelId="{C24C3AE7-0124-4DB9-BE00-A2E82517C890}" type="pres">
      <dgm:prSet presAssocID="{C5FBD94E-0966-49B1-9995-54B070E93CDD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08AF8B0-012F-4B3C-917E-E05CF74D5040}" type="pres">
      <dgm:prSet presAssocID="{C5FBD94E-0966-49B1-9995-54B070E93CDD}" presName="outerBox" presStyleCnt="0"/>
      <dgm:spPr/>
    </dgm:pt>
    <dgm:pt modelId="{D4E31A17-81D1-48BC-8E33-501E17B1DBDF}" type="pres">
      <dgm:prSet presAssocID="{C5FBD94E-0966-49B1-9995-54B070E93CDD}" presName="outerBoxParent" presStyleLbl="node1" presStyleIdx="0" presStyleCnt="3" custLinFactNeighborX="-524" custLinFactNeighborY="10976"/>
      <dgm:spPr/>
      <dgm:t>
        <a:bodyPr/>
        <a:lstStyle/>
        <a:p>
          <a:endParaRPr lang="de-DE"/>
        </a:p>
      </dgm:t>
    </dgm:pt>
    <dgm:pt modelId="{470568D5-657B-4036-AD03-50A58AB44960}" type="pres">
      <dgm:prSet presAssocID="{C5FBD94E-0966-49B1-9995-54B070E93CDD}" presName="outerBoxChildren" presStyleCnt="0"/>
      <dgm:spPr/>
    </dgm:pt>
    <dgm:pt modelId="{09491084-B32E-4C0B-8F6E-6930A402DEC0}" type="pres">
      <dgm:prSet presAssocID="{C5FBD94E-0966-49B1-9995-54B070E93CDD}" presName="middleBox" presStyleCnt="0"/>
      <dgm:spPr/>
    </dgm:pt>
    <dgm:pt modelId="{83455F29-C0EA-4397-8961-65A4ACEFEE26}" type="pres">
      <dgm:prSet presAssocID="{C5FBD94E-0966-49B1-9995-54B070E93CDD}" presName="middleBoxParent" presStyleLbl="node1" presStyleIdx="1" presStyleCnt="3"/>
      <dgm:spPr/>
      <dgm:t>
        <a:bodyPr/>
        <a:lstStyle/>
        <a:p>
          <a:endParaRPr lang="de-DE"/>
        </a:p>
      </dgm:t>
    </dgm:pt>
    <dgm:pt modelId="{DF9DC971-D0D5-4759-8B3A-E80CBA2D90C1}" type="pres">
      <dgm:prSet presAssocID="{C5FBD94E-0966-49B1-9995-54B070E93CDD}" presName="middleBoxChildren" presStyleCnt="0"/>
      <dgm:spPr/>
    </dgm:pt>
    <dgm:pt modelId="{603BE0C7-6DD5-4F69-9C9C-08A7B235F526}" type="pres">
      <dgm:prSet presAssocID="{6C37A7D0-9B1C-4924-9E06-DE68133B5564}" presName="m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FC3B95-8B1A-4B22-84ED-99DD55A38E76}" type="pres">
      <dgm:prSet presAssocID="{79CFC3DD-A414-4752-8C8B-900F5F88FFAB}" presName="middleSibTrans" presStyleCnt="0"/>
      <dgm:spPr/>
    </dgm:pt>
    <dgm:pt modelId="{A1EA949C-6E29-404A-BC50-3004A9B81BD3}" type="pres">
      <dgm:prSet presAssocID="{04418C5E-07F4-4786-8630-DDCDC51FB261}" presName="m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5963C64-201A-4450-8DE1-C92D34298EBA}" type="pres">
      <dgm:prSet presAssocID="{C5FBD94E-0966-49B1-9995-54B070E93CDD}" presName="centerBox" presStyleCnt="0"/>
      <dgm:spPr/>
    </dgm:pt>
    <dgm:pt modelId="{5D49FD03-92C7-4D17-8DA2-C0D117DB0584}" type="pres">
      <dgm:prSet presAssocID="{C5FBD94E-0966-49B1-9995-54B070E93CDD}" presName="centerBoxParent" presStyleLbl="node1" presStyleIdx="2" presStyleCnt="3"/>
      <dgm:spPr/>
      <dgm:t>
        <a:bodyPr/>
        <a:lstStyle/>
        <a:p>
          <a:endParaRPr lang="de-DE"/>
        </a:p>
      </dgm:t>
    </dgm:pt>
    <dgm:pt modelId="{606060B9-E74C-4966-B26E-7F5BF3C09107}" type="pres">
      <dgm:prSet presAssocID="{C5FBD94E-0966-49B1-9995-54B070E93CDD}" presName="centerBoxChildren" presStyleCnt="0"/>
      <dgm:spPr/>
    </dgm:pt>
    <dgm:pt modelId="{01DCAD39-E031-41B7-A305-54F651094E62}" type="pres">
      <dgm:prSet presAssocID="{F7E3CB20-95CC-49DC-8A3F-4D5199D86A27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665B2CF-FD84-44E6-9A1E-5111052DB219}" type="presOf" srcId="{04418C5E-07F4-4786-8630-DDCDC51FB261}" destId="{A1EA949C-6E29-404A-BC50-3004A9B81BD3}" srcOrd="0" destOrd="0" presId="urn:microsoft.com/office/officeart/2005/8/layout/target2"/>
    <dgm:cxn modelId="{ACCB774A-AFDC-4220-981C-49446735CC62}" type="presOf" srcId="{C7F98C24-8E50-44F0-93FC-32D2CBFF812C}" destId="{D4E31A17-81D1-48BC-8E33-501E17B1DBDF}" srcOrd="0" destOrd="0" presId="urn:microsoft.com/office/officeart/2005/8/layout/target2"/>
    <dgm:cxn modelId="{4BE0FA27-4227-4356-8DD8-AC55CE39C40F}" srcId="{C7C0D5F7-4502-4629-9019-68371D372FE3}" destId="{04418C5E-07F4-4786-8630-DDCDC51FB261}" srcOrd="1" destOrd="0" parTransId="{63EE041E-6038-4A50-9C6B-267020A64512}" sibTransId="{EB50AFAE-7730-458D-A8CE-3011BCA1F570}"/>
    <dgm:cxn modelId="{ED001893-B576-4FBA-BC4D-3DC4DD2C9457}" type="presOf" srcId="{C7C0D5F7-4502-4629-9019-68371D372FE3}" destId="{83455F29-C0EA-4397-8961-65A4ACEFEE26}" srcOrd="0" destOrd="0" presId="urn:microsoft.com/office/officeart/2005/8/layout/target2"/>
    <dgm:cxn modelId="{A304A21E-3FFF-4EB7-93CB-DDD2EDFB4014}" type="presOf" srcId="{6C37A7D0-9B1C-4924-9E06-DE68133B5564}" destId="{603BE0C7-6DD5-4F69-9C9C-08A7B235F526}" srcOrd="0" destOrd="0" presId="urn:microsoft.com/office/officeart/2005/8/layout/target2"/>
    <dgm:cxn modelId="{8263AE13-44B3-404D-8E38-2B2993A09EE0}" srcId="{C5FBD94E-0966-49B1-9995-54B070E93CDD}" destId="{C7C0D5F7-4502-4629-9019-68371D372FE3}" srcOrd="1" destOrd="0" parTransId="{8DF560E9-083C-4C61-BFC2-4969ACA9C73D}" sibTransId="{67AB60C1-7083-4FD7-899A-34942F242AE2}"/>
    <dgm:cxn modelId="{FA83676F-1C8F-4BC9-BF75-E9F6A498ACDC}" type="presOf" srcId="{C5FBD94E-0966-49B1-9995-54B070E93CDD}" destId="{C24C3AE7-0124-4DB9-BE00-A2E82517C890}" srcOrd="0" destOrd="0" presId="urn:microsoft.com/office/officeart/2005/8/layout/target2"/>
    <dgm:cxn modelId="{1BD5CA35-28B6-45AA-8431-77FF5E92D48C}" srcId="{6C37A7D0-9B1C-4924-9E06-DE68133B5564}" destId="{1BC56F04-AB5A-401E-BBF2-971D0C0EB910}" srcOrd="0" destOrd="0" parTransId="{8E0720AB-5855-4298-B43F-C1BA986F453B}" sibTransId="{1DA5918E-67A4-4DF0-A564-E86911581867}"/>
    <dgm:cxn modelId="{E793DDB6-EAE7-4115-895F-D74C2BC0891C}" type="presOf" srcId="{A372D3C9-1958-41E3-875A-8DF922E18B75}" destId="{603BE0C7-6DD5-4F69-9C9C-08A7B235F526}" srcOrd="0" destOrd="2" presId="urn:microsoft.com/office/officeart/2005/8/layout/target2"/>
    <dgm:cxn modelId="{4C1F6341-70CA-42D1-BAAC-C4FCB53EBDF8}" type="presOf" srcId="{F7E3CB20-95CC-49DC-8A3F-4D5199D86A27}" destId="{01DCAD39-E031-41B7-A305-54F651094E62}" srcOrd="0" destOrd="0" presId="urn:microsoft.com/office/officeart/2005/8/layout/target2"/>
    <dgm:cxn modelId="{6BBE8F18-DE4E-468E-AF8E-E346F5E2DFBE}" srcId="{C5FBD94E-0966-49B1-9995-54B070E93CDD}" destId="{C7F98C24-8E50-44F0-93FC-32D2CBFF812C}" srcOrd="0" destOrd="0" parTransId="{272117EE-208F-4F7B-A882-FE9B72CE8C29}" sibTransId="{AF0C1763-7F5F-4878-AB0C-ADCB627B57A0}"/>
    <dgm:cxn modelId="{97744CEF-B340-44B0-B5D5-18BC44922349}" srcId="{8D62B4F2-72D2-472F-844A-04BBA64D10C1}" destId="{F7E3CB20-95CC-49DC-8A3F-4D5199D86A27}" srcOrd="0" destOrd="0" parTransId="{340A6CEB-190D-4A3B-9902-3222F9D76511}" sibTransId="{98B77434-4B16-4BDB-B9D7-52884E85293B}"/>
    <dgm:cxn modelId="{89B4F5A9-CABA-4AE1-AAAF-ABB469E41B5F}" srcId="{C7C0D5F7-4502-4629-9019-68371D372FE3}" destId="{6C37A7D0-9B1C-4924-9E06-DE68133B5564}" srcOrd="0" destOrd="0" parTransId="{83C743FA-608D-4B2F-AD21-D3E15DAE7F71}" sibTransId="{79CFC3DD-A414-4752-8C8B-900F5F88FFAB}"/>
    <dgm:cxn modelId="{F8A4EB70-397C-487C-96CB-14C82DDB3D82}" type="presOf" srcId="{8D62B4F2-72D2-472F-844A-04BBA64D10C1}" destId="{5D49FD03-92C7-4D17-8DA2-C0D117DB0584}" srcOrd="0" destOrd="0" presId="urn:microsoft.com/office/officeart/2005/8/layout/target2"/>
    <dgm:cxn modelId="{C143EAEA-C6E4-4383-96D5-A975CAE0D3E0}" srcId="{6C37A7D0-9B1C-4924-9E06-DE68133B5564}" destId="{A372D3C9-1958-41E3-875A-8DF922E18B75}" srcOrd="1" destOrd="0" parTransId="{818120D1-4C55-46E5-B5C7-00BD8F2E5BCF}" sibTransId="{92200760-0C27-4350-8B83-2858E8A0DFAC}"/>
    <dgm:cxn modelId="{4A55610D-AC96-419D-86B4-7A6F210AF798}" srcId="{C5FBD94E-0966-49B1-9995-54B070E93CDD}" destId="{8D62B4F2-72D2-472F-844A-04BBA64D10C1}" srcOrd="2" destOrd="0" parTransId="{AFD4845E-7DD3-44BA-9745-BA409387CE8A}" sibTransId="{8519D5F5-8839-44E0-ACAC-C2AFA2B8E0F2}"/>
    <dgm:cxn modelId="{F6D7526D-C216-43CF-B364-C044BA42042A}" type="presOf" srcId="{1BC56F04-AB5A-401E-BBF2-971D0C0EB910}" destId="{603BE0C7-6DD5-4F69-9C9C-08A7B235F526}" srcOrd="0" destOrd="1" presId="urn:microsoft.com/office/officeart/2005/8/layout/target2"/>
    <dgm:cxn modelId="{8705C8B7-94C5-4B6B-86C6-D3AD4310AB68}" type="presParOf" srcId="{C24C3AE7-0124-4DB9-BE00-A2E82517C890}" destId="{508AF8B0-012F-4B3C-917E-E05CF74D5040}" srcOrd="0" destOrd="0" presId="urn:microsoft.com/office/officeart/2005/8/layout/target2"/>
    <dgm:cxn modelId="{37263B1A-89C4-4DF4-BCBA-D14EE77C5DAF}" type="presParOf" srcId="{508AF8B0-012F-4B3C-917E-E05CF74D5040}" destId="{D4E31A17-81D1-48BC-8E33-501E17B1DBDF}" srcOrd="0" destOrd="0" presId="urn:microsoft.com/office/officeart/2005/8/layout/target2"/>
    <dgm:cxn modelId="{B92E71E5-5A90-4E4F-B672-D81653EB6596}" type="presParOf" srcId="{508AF8B0-012F-4B3C-917E-E05CF74D5040}" destId="{470568D5-657B-4036-AD03-50A58AB44960}" srcOrd="1" destOrd="0" presId="urn:microsoft.com/office/officeart/2005/8/layout/target2"/>
    <dgm:cxn modelId="{944E2B14-3B8F-44EC-80EE-9616171A48A2}" type="presParOf" srcId="{C24C3AE7-0124-4DB9-BE00-A2E82517C890}" destId="{09491084-B32E-4C0B-8F6E-6930A402DEC0}" srcOrd="1" destOrd="0" presId="urn:microsoft.com/office/officeart/2005/8/layout/target2"/>
    <dgm:cxn modelId="{7E525B10-2BE0-45B5-A154-C3C908589D01}" type="presParOf" srcId="{09491084-B32E-4C0B-8F6E-6930A402DEC0}" destId="{83455F29-C0EA-4397-8961-65A4ACEFEE26}" srcOrd="0" destOrd="0" presId="urn:microsoft.com/office/officeart/2005/8/layout/target2"/>
    <dgm:cxn modelId="{19ADA0D3-AD69-4EA8-8199-48C6C60FBC4C}" type="presParOf" srcId="{09491084-B32E-4C0B-8F6E-6930A402DEC0}" destId="{DF9DC971-D0D5-4759-8B3A-E80CBA2D90C1}" srcOrd="1" destOrd="0" presId="urn:microsoft.com/office/officeart/2005/8/layout/target2"/>
    <dgm:cxn modelId="{C17972F4-E817-494B-AB48-AABB39AA9999}" type="presParOf" srcId="{DF9DC971-D0D5-4759-8B3A-E80CBA2D90C1}" destId="{603BE0C7-6DD5-4F69-9C9C-08A7B235F526}" srcOrd="0" destOrd="0" presId="urn:microsoft.com/office/officeart/2005/8/layout/target2"/>
    <dgm:cxn modelId="{66AFD1BE-AC06-439C-82F4-D3D3A73CE411}" type="presParOf" srcId="{DF9DC971-D0D5-4759-8B3A-E80CBA2D90C1}" destId="{B9FC3B95-8B1A-4B22-84ED-99DD55A38E76}" srcOrd="1" destOrd="0" presId="urn:microsoft.com/office/officeart/2005/8/layout/target2"/>
    <dgm:cxn modelId="{5B020616-EB48-496C-800D-D9AADC90FE70}" type="presParOf" srcId="{DF9DC971-D0D5-4759-8B3A-E80CBA2D90C1}" destId="{A1EA949C-6E29-404A-BC50-3004A9B81BD3}" srcOrd="2" destOrd="0" presId="urn:microsoft.com/office/officeart/2005/8/layout/target2"/>
    <dgm:cxn modelId="{048865C2-D71B-4ED3-9DC2-D63026865E34}" type="presParOf" srcId="{C24C3AE7-0124-4DB9-BE00-A2E82517C890}" destId="{05963C64-201A-4450-8DE1-C92D34298EBA}" srcOrd="2" destOrd="0" presId="urn:microsoft.com/office/officeart/2005/8/layout/target2"/>
    <dgm:cxn modelId="{FA8F45D1-3DB9-499A-A9FA-BE7E3243CD7D}" type="presParOf" srcId="{05963C64-201A-4450-8DE1-C92D34298EBA}" destId="{5D49FD03-92C7-4D17-8DA2-C0D117DB0584}" srcOrd="0" destOrd="0" presId="urn:microsoft.com/office/officeart/2005/8/layout/target2"/>
    <dgm:cxn modelId="{6AC6E9CA-A367-4A40-813C-70FCD600EC50}" type="presParOf" srcId="{05963C64-201A-4450-8DE1-C92D34298EBA}" destId="{606060B9-E74C-4966-B26E-7F5BF3C09107}" srcOrd="1" destOrd="0" presId="urn:microsoft.com/office/officeart/2005/8/layout/target2"/>
    <dgm:cxn modelId="{8D369A2D-D22A-4070-A6FD-F54BAF2A95E1}" type="presParOf" srcId="{606060B9-E74C-4966-B26E-7F5BF3C09107}" destId="{01DCAD39-E031-41B7-A305-54F651094E62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75BE6-FFD9-4678-AE3B-713B838028D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DCCF90C-D769-423F-95F2-672796386042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ADD6035B-91E7-4649-BB2C-378A3A8A73D3}" type="parTrans" cxnId="{C6828FFC-77AC-4F99-BBAC-31D24B61889C}">
      <dgm:prSet/>
      <dgm:spPr/>
      <dgm:t>
        <a:bodyPr/>
        <a:lstStyle/>
        <a:p>
          <a:endParaRPr lang="de-DE"/>
        </a:p>
      </dgm:t>
    </dgm:pt>
    <dgm:pt modelId="{67B0C7C9-29A4-4A33-ABF6-27D6DD264A26}" type="sibTrans" cxnId="{C6828FFC-77AC-4F99-BBAC-31D24B61889C}">
      <dgm:prSet/>
      <dgm:spPr/>
      <dgm:t>
        <a:bodyPr/>
        <a:lstStyle/>
        <a:p>
          <a:endParaRPr lang="de-DE"/>
        </a:p>
      </dgm:t>
    </dgm:pt>
    <dgm:pt modelId="{C25B03C4-0051-448D-8229-16EE6859C555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3938CFD4-DCA8-428E-9EE7-64B1F1C5A948}" type="parTrans" cxnId="{9E1FCEDB-13ED-4A58-8BFB-705082E9FF00}">
      <dgm:prSet/>
      <dgm:spPr/>
      <dgm:t>
        <a:bodyPr/>
        <a:lstStyle/>
        <a:p>
          <a:endParaRPr lang="de-DE"/>
        </a:p>
      </dgm:t>
    </dgm:pt>
    <dgm:pt modelId="{8E323399-BDA5-4F69-9DFD-E9325D43AD51}" type="sibTrans" cxnId="{9E1FCEDB-13ED-4A58-8BFB-705082E9FF00}">
      <dgm:prSet/>
      <dgm:spPr/>
      <dgm:t>
        <a:bodyPr/>
        <a:lstStyle/>
        <a:p>
          <a:endParaRPr lang="de-DE"/>
        </a:p>
      </dgm:t>
    </dgm:pt>
    <dgm:pt modelId="{6382B778-7381-439D-A2A1-6122F4DF9632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574138CB-7397-4A63-9ADA-CFF5E7EE09BD}" type="parTrans" cxnId="{9F3D5653-DD0D-4064-9E69-54639CED3A68}">
      <dgm:prSet/>
      <dgm:spPr/>
      <dgm:t>
        <a:bodyPr/>
        <a:lstStyle/>
        <a:p>
          <a:endParaRPr lang="de-DE"/>
        </a:p>
      </dgm:t>
    </dgm:pt>
    <dgm:pt modelId="{2BC67C2E-C495-4D91-925A-8D698E0396F2}" type="sibTrans" cxnId="{9F3D5653-DD0D-4064-9E69-54639CED3A68}">
      <dgm:prSet/>
      <dgm:spPr/>
      <dgm:t>
        <a:bodyPr/>
        <a:lstStyle/>
        <a:p>
          <a:endParaRPr lang="de-DE"/>
        </a:p>
      </dgm:t>
    </dgm:pt>
    <dgm:pt modelId="{827D6214-358D-424B-9F54-AF23819BC946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A973C64B-901B-4FBC-914A-F08531274B74}" type="parTrans" cxnId="{60821407-C9F0-4E41-80CC-F72BA6890354}">
      <dgm:prSet/>
      <dgm:spPr/>
      <dgm:t>
        <a:bodyPr/>
        <a:lstStyle/>
        <a:p>
          <a:endParaRPr lang="de-DE"/>
        </a:p>
      </dgm:t>
    </dgm:pt>
    <dgm:pt modelId="{951E90CF-25EF-4FC8-A2C2-AA0DE1D80379}" type="sibTrans" cxnId="{60821407-C9F0-4E41-80CC-F72BA6890354}">
      <dgm:prSet/>
      <dgm:spPr/>
      <dgm:t>
        <a:bodyPr/>
        <a:lstStyle/>
        <a:p>
          <a:endParaRPr lang="de-DE"/>
        </a:p>
      </dgm:t>
    </dgm:pt>
    <dgm:pt modelId="{46C56666-60C9-46EC-B86B-C38D49853D78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0116C846-4F7A-4278-9437-9F1CC7FB7A3C}" type="parTrans" cxnId="{CBF80183-2EB0-4278-A38C-DDAAFA4984FA}">
      <dgm:prSet/>
      <dgm:spPr/>
      <dgm:t>
        <a:bodyPr/>
        <a:lstStyle/>
        <a:p>
          <a:endParaRPr lang="de-DE"/>
        </a:p>
      </dgm:t>
    </dgm:pt>
    <dgm:pt modelId="{AED635C5-C02E-4404-B18C-15B9F3F141FA}" type="sibTrans" cxnId="{CBF80183-2EB0-4278-A38C-DDAAFA4984FA}">
      <dgm:prSet/>
      <dgm:spPr/>
      <dgm:t>
        <a:bodyPr/>
        <a:lstStyle/>
        <a:p>
          <a:endParaRPr lang="de-DE"/>
        </a:p>
      </dgm:t>
    </dgm:pt>
    <dgm:pt modelId="{9692A7FE-BD93-4DCD-8953-651CCDAC9E01}" type="pres">
      <dgm:prSet presAssocID="{2C775BE6-FFD9-4678-AE3B-713B838028D5}" presName="Name0" presStyleCnt="0">
        <dgm:presLayoutVars>
          <dgm:dir/>
          <dgm:resizeHandles val="exact"/>
        </dgm:presLayoutVars>
      </dgm:prSet>
      <dgm:spPr/>
    </dgm:pt>
    <dgm:pt modelId="{770A9DD3-E4CC-4E32-B493-60441BD56B17}" type="pres">
      <dgm:prSet presAssocID="{DDCCF90C-D769-423F-95F2-67279638604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FC9BC9-18E0-46C4-855F-D6D43C6F42CE}" type="pres">
      <dgm:prSet presAssocID="{67B0C7C9-29A4-4A33-ABF6-27D6DD264A26}" presName="sibTrans" presStyleLbl="sibTrans2D1" presStyleIdx="0" presStyleCnt="4"/>
      <dgm:spPr/>
      <dgm:t>
        <a:bodyPr/>
        <a:lstStyle/>
        <a:p>
          <a:endParaRPr lang="de-DE"/>
        </a:p>
      </dgm:t>
    </dgm:pt>
    <dgm:pt modelId="{A60DF141-9675-41CE-846F-FFF96525AF1A}" type="pres">
      <dgm:prSet presAssocID="{67B0C7C9-29A4-4A33-ABF6-27D6DD264A26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95A1D884-B507-477E-8FA7-EC26F36D96CB}" type="pres">
      <dgm:prSet presAssocID="{C25B03C4-0051-448D-8229-16EE6859C55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89CC68-5571-41C6-AE4F-9EC473A665E3}" type="pres">
      <dgm:prSet presAssocID="{8E323399-BDA5-4F69-9DFD-E9325D43AD51}" presName="sibTrans" presStyleLbl="sibTrans2D1" presStyleIdx="1" presStyleCnt="4"/>
      <dgm:spPr/>
      <dgm:t>
        <a:bodyPr/>
        <a:lstStyle/>
        <a:p>
          <a:endParaRPr lang="de-DE"/>
        </a:p>
      </dgm:t>
    </dgm:pt>
    <dgm:pt modelId="{BA176905-4783-402D-8D7A-5E1653F05E13}" type="pres">
      <dgm:prSet presAssocID="{8E323399-BDA5-4F69-9DFD-E9325D43AD51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BB174CA1-7CD2-46AD-B29C-B9F5BB7EA064}" type="pres">
      <dgm:prSet presAssocID="{6382B778-7381-439D-A2A1-6122F4DF963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CE42F0E-8FA7-49AA-9A82-364EA1F509A1}" type="pres">
      <dgm:prSet presAssocID="{2BC67C2E-C495-4D91-925A-8D698E0396F2}" presName="sibTrans" presStyleLbl="sibTrans2D1" presStyleIdx="2" presStyleCnt="4"/>
      <dgm:spPr/>
      <dgm:t>
        <a:bodyPr/>
        <a:lstStyle/>
        <a:p>
          <a:endParaRPr lang="de-DE"/>
        </a:p>
      </dgm:t>
    </dgm:pt>
    <dgm:pt modelId="{FDEE9D0D-E0FD-4F1A-B204-FAE08DC0C6DC}" type="pres">
      <dgm:prSet presAssocID="{2BC67C2E-C495-4D91-925A-8D698E0396F2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8A1D632A-105E-48A3-9429-E62C2379FEF7}" type="pres">
      <dgm:prSet presAssocID="{827D6214-358D-424B-9F54-AF23819BC94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E4722-2BAD-48CF-AB15-4DDDCDE143CE}" type="pres">
      <dgm:prSet presAssocID="{951E90CF-25EF-4FC8-A2C2-AA0DE1D80379}" presName="sibTrans" presStyleLbl="sibTrans2D1" presStyleIdx="3" presStyleCnt="4"/>
      <dgm:spPr/>
      <dgm:t>
        <a:bodyPr/>
        <a:lstStyle/>
        <a:p>
          <a:endParaRPr lang="de-DE"/>
        </a:p>
      </dgm:t>
    </dgm:pt>
    <dgm:pt modelId="{0B814EE3-D208-48F4-8633-767EADAC3B97}" type="pres">
      <dgm:prSet presAssocID="{951E90CF-25EF-4FC8-A2C2-AA0DE1D80379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490552E8-260E-47EF-A3BC-019A6D67A44E}" type="pres">
      <dgm:prSet presAssocID="{46C56666-60C9-46EC-B86B-C38D49853D7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E1FCEDB-13ED-4A58-8BFB-705082E9FF00}" srcId="{2C775BE6-FFD9-4678-AE3B-713B838028D5}" destId="{C25B03C4-0051-448D-8229-16EE6859C555}" srcOrd="1" destOrd="0" parTransId="{3938CFD4-DCA8-428E-9EE7-64B1F1C5A948}" sibTransId="{8E323399-BDA5-4F69-9DFD-E9325D43AD51}"/>
    <dgm:cxn modelId="{9F3D5653-DD0D-4064-9E69-54639CED3A68}" srcId="{2C775BE6-FFD9-4678-AE3B-713B838028D5}" destId="{6382B778-7381-439D-A2A1-6122F4DF9632}" srcOrd="2" destOrd="0" parTransId="{574138CB-7397-4A63-9ADA-CFF5E7EE09BD}" sibTransId="{2BC67C2E-C495-4D91-925A-8D698E0396F2}"/>
    <dgm:cxn modelId="{62D57FE8-0D1F-40C4-9A52-3BF0DD2576D7}" type="presOf" srcId="{951E90CF-25EF-4FC8-A2C2-AA0DE1D80379}" destId="{4B1E4722-2BAD-48CF-AB15-4DDDCDE143CE}" srcOrd="0" destOrd="0" presId="urn:microsoft.com/office/officeart/2005/8/layout/process1"/>
    <dgm:cxn modelId="{A7E6FE1A-06F9-4580-9227-0DCD14D3C534}" type="presOf" srcId="{2BC67C2E-C495-4D91-925A-8D698E0396F2}" destId="{ACE42F0E-8FA7-49AA-9A82-364EA1F509A1}" srcOrd="0" destOrd="0" presId="urn:microsoft.com/office/officeart/2005/8/layout/process1"/>
    <dgm:cxn modelId="{0F63FA12-C360-4367-A1FD-79CC7308E625}" type="presOf" srcId="{8E323399-BDA5-4F69-9DFD-E9325D43AD51}" destId="{D089CC68-5571-41C6-AE4F-9EC473A665E3}" srcOrd="0" destOrd="0" presId="urn:microsoft.com/office/officeart/2005/8/layout/process1"/>
    <dgm:cxn modelId="{9BDA70D6-A918-41B7-A3FC-126E01785F20}" type="presOf" srcId="{46C56666-60C9-46EC-B86B-C38D49853D78}" destId="{490552E8-260E-47EF-A3BC-019A6D67A44E}" srcOrd="0" destOrd="0" presId="urn:microsoft.com/office/officeart/2005/8/layout/process1"/>
    <dgm:cxn modelId="{BF30481D-19EF-414C-822D-CA8CAD712538}" type="presOf" srcId="{951E90CF-25EF-4FC8-A2C2-AA0DE1D80379}" destId="{0B814EE3-D208-48F4-8633-767EADAC3B97}" srcOrd="1" destOrd="0" presId="urn:microsoft.com/office/officeart/2005/8/layout/process1"/>
    <dgm:cxn modelId="{CBF80183-2EB0-4278-A38C-DDAAFA4984FA}" srcId="{2C775BE6-FFD9-4678-AE3B-713B838028D5}" destId="{46C56666-60C9-46EC-B86B-C38D49853D78}" srcOrd="4" destOrd="0" parTransId="{0116C846-4F7A-4278-9437-9F1CC7FB7A3C}" sibTransId="{AED635C5-C02E-4404-B18C-15B9F3F141FA}"/>
    <dgm:cxn modelId="{C1088DDD-4F89-43ED-BADD-71881D45B47E}" type="presOf" srcId="{DDCCF90C-D769-423F-95F2-672796386042}" destId="{770A9DD3-E4CC-4E32-B493-60441BD56B17}" srcOrd="0" destOrd="0" presId="urn:microsoft.com/office/officeart/2005/8/layout/process1"/>
    <dgm:cxn modelId="{60821407-C9F0-4E41-80CC-F72BA6890354}" srcId="{2C775BE6-FFD9-4678-AE3B-713B838028D5}" destId="{827D6214-358D-424B-9F54-AF23819BC946}" srcOrd="3" destOrd="0" parTransId="{A973C64B-901B-4FBC-914A-F08531274B74}" sibTransId="{951E90CF-25EF-4FC8-A2C2-AA0DE1D80379}"/>
    <dgm:cxn modelId="{A9EB6041-5587-40CC-91B9-5A00A6794837}" type="presOf" srcId="{8E323399-BDA5-4F69-9DFD-E9325D43AD51}" destId="{BA176905-4783-402D-8D7A-5E1653F05E13}" srcOrd="1" destOrd="0" presId="urn:microsoft.com/office/officeart/2005/8/layout/process1"/>
    <dgm:cxn modelId="{C6828FFC-77AC-4F99-BBAC-31D24B61889C}" srcId="{2C775BE6-FFD9-4678-AE3B-713B838028D5}" destId="{DDCCF90C-D769-423F-95F2-672796386042}" srcOrd="0" destOrd="0" parTransId="{ADD6035B-91E7-4649-BB2C-378A3A8A73D3}" sibTransId="{67B0C7C9-29A4-4A33-ABF6-27D6DD264A26}"/>
    <dgm:cxn modelId="{CF0D760C-985D-4834-BDE8-06A3AE34D684}" type="presOf" srcId="{6382B778-7381-439D-A2A1-6122F4DF9632}" destId="{BB174CA1-7CD2-46AD-B29C-B9F5BB7EA064}" srcOrd="0" destOrd="0" presId="urn:microsoft.com/office/officeart/2005/8/layout/process1"/>
    <dgm:cxn modelId="{D0500A0A-536B-437A-8FC6-4A489D282FEB}" type="presOf" srcId="{2C775BE6-FFD9-4678-AE3B-713B838028D5}" destId="{9692A7FE-BD93-4DCD-8953-651CCDAC9E01}" srcOrd="0" destOrd="0" presId="urn:microsoft.com/office/officeart/2005/8/layout/process1"/>
    <dgm:cxn modelId="{D6E130CA-543D-45F5-9724-F79E620CEB89}" type="presOf" srcId="{67B0C7C9-29A4-4A33-ABF6-27D6DD264A26}" destId="{A60DF141-9675-41CE-846F-FFF96525AF1A}" srcOrd="1" destOrd="0" presId="urn:microsoft.com/office/officeart/2005/8/layout/process1"/>
    <dgm:cxn modelId="{4516CD05-C0D4-4E21-AF16-D95A45867A85}" type="presOf" srcId="{827D6214-358D-424B-9F54-AF23819BC946}" destId="{8A1D632A-105E-48A3-9429-E62C2379FEF7}" srcOrd="0" destOrd="0" presId="urn:microsoft.com/office/officeart/2005/8/layout/process1"/>
    <dgm:cxn modelId="{14656C0A-8326-4CF0-AAF4-378CF006ED72}" type="presOf" srcId="{C25B03C4-0051-448D-8229-16EE6859C555}" destId="{95A1D884-B507-477E-8FA7-EC26F36D96CB}" srcOrd="0" destOrd="0" presId="urn:microsoft.com/office/officeart/2005/8/layout/process1"/>
    <dgm:cxn modelId="{5C7C3225-1D33-4D50-8E44-45AB8A363025}" type="presOf" srcId="{2BC67C2E-C495-4D91-925A-8D698E0396F2}" destId="{FDEE9D0D-E0FD-4F1A-B204-FAE08DC0C6DC}" srcOrd="1" destOrd="0" presId="urn:microsoft.com/office/officeart/2005/8/layout/process1"/>
    <dgm:cxn modelId="{8D0225A0-CC7D-4A13-B78A-ADAE178BF9D1}" type="presOf" srcId="{67B0C7C9-29A4-4A33-ABF6-27D6DD264A26}" destId="{CDFC9BC9-18E0-46C4-855F-D6D43C6F42CE}" srcOrd="0" destOrd="0" presId="urn:microsoft.com/office/officeart/2005/8/layout/process1"/>
    <dgm:cxn modelId="{CBF66855-A5B9-4C2E-90D2-1CA7234B758A}" type="presParOf" srcId="{9692A7FE-BD93-4DCD-8953-651CCDAC9E01}" destId="{770A9DD3-E4CC-4E32-B493-60441BD56B17}" srcOrd="0" destOrd="0" presId="urn:microsoft.com/office/officeart/2005/8/layout/process1"/>
    <dgm:cxn modelId="{94FE864B-C8CF-409D-B575-61F822DB05A4}" type="presParOf" srcId="{9692A7FE-BD93-4DCD-8953-651CCDAC9E01}" destId="{CDFC9BC9-18E0-46C4-855F-D6D43C6F42CE}" srcOrd="1" destOrd="0" presId="urn:microsoft.com/office/officeart/2005/8/layout/process1"/>
    <dgm:cxn modelId="{4A681644-278D-4676-A629-4EC4E10234AA}" type="presParOf" srcId="{CDFC9BC9-18E0-46C4-855F-D6D43C6F42CE}" destId="{A60DF141-9675-41CE-846F-FFF96525AF1A}" srcOrd="0" destOrd="0" presId="urn:microsoft.com/office/officeart/2005/8/layout/process1"/>
    <dgm:cxn modelId="{BAFA0E0F-BB86-40ED-A9F6-B2B694E727BF}" type="presParOf" srcId="{9692A7FE-BD93-4DCD-8953-651CCDAC9E01}" destId="{95A1D884-B507-477E-8FA7-EC26F36D96CB}" srcOrd="2" destOrd="0" presId="urn:microsoft.com/office/officeart/2005/8/layout/process1"/>
    <dgm:cxn modelId="{BC063034-F2A0-4308-A2EC-57836318860A}" type="presParOf" srcId="{9692A7FE-BD93-4DCD-8953-651CCDAC9E01}" destId="{D089CC68-5571-41C6-AE4F-9EC473A665E3}" srcOrd="3" destOrd="0" presId="urn:microsoft.com/office/officeart/2005/8/layout/process1"/>
    <dgm:cxn modelId="{6E2E4E81-6BD9-4333-882D-9846B0696647}" type="presParOf" srcId="{D089CC68-5571-41C6-AE4F-9EC473A665E3}" destId="{BA176905-4783-402D-8D7A-5E1653F05E13}" srcOrd="0" destOrd="0" presId="urn:microsoft.com/office/officeart/2005/8/layout/process1"/>
    <dgm:cxn modelId="{59BB2AC2-055C-42F5-999E-7C7C92D2BCF2}" type="presParOf" srcId="{9692A7FE-BD93-4DCD-8953-651CCDAC9E01}" destId="{BB174CA1-7CD2-46AD-B29C-B9F5BB7EA064}" srcOrd="4" destOrd="0" presId="urn:microsoft.com/office/officeart/2005/8/layout/process1"/>
    <dgm:cxn modelId="{1847D30F-DB61-4318-80A5-16AE0C917643}" type="presParOf" srcId="{9692A7FE-BD93-4DCD-8953-651CCDAC9E01}" destId="{ACE42F0E-8FA7-49AA-9A82-364EA1F509A1}" srcOrd="5" destOrd="0" presId="urn:microsoft.com/office/officeart/2005/8/layout/process1"/>
    <dgm:cxn modelId="{FA6C9FAD-C2C0-4E48-AF27-D17F6DF8053F}" type="presParOf" srcId="{ACE42F0E-8FA7-49AA-9A82-364EA1F509A1}" destId="{FDEE9D0D-E0FD-4F1A-B204-FAE08DC0C6DC}" srcOrd="0" destOrd="0" presId="urn:microsoft.com/office/officeart/2005/8/layout/process1"/>
    <dgm:cxn modelId="{6016676B-7E17-461C-94F5-016B3C222F40}" type="presParOf" srcId="{9692A7FE-BD93-4DCD-8953-651CCDAC9E01}" destId="{8A1D632A-105E-48A3-9429-E62C2379FEF7}" srcOrd="6" destOrd="0" presId="urn:microsoft.com/office/officeart/2005/8/layout/process1"/>
    <dgm:cxn modelId="{B4CBA269-D906-48D4-8D97-2D190FE86402}" type="presParOf" srcId="{9692A7FE-BD93-4DCD-8953-651CCDAC9E01}" destId="{4B1E4722-2BAD-48CF-AB15-4DDDCDE143CE}" srcOrd="7" destOrd="0" presId="urn:microsoft.com/office/officeart/2005/8/layout/process1"/>
    <dgm:cxn modelId="{CB603741-64DF-440C-BEE5-5A737EAF0273}" type="presParOf" srcId="{4B1E4722-2BAD-48CF-AB15-4DDDCDE143CE}" destId="{0B814EE3-D208-48F4-8633-767EADAC3B97}" srcOrd="0" destOrd="0" presId="urn:microsoft.com/office/officeart/2005/8/layout/process1"/>
    <dgm:cxn modelId="{FD4F48C7-E66A-4563-9A81-47250028B132}" type="presParOf" srcId="{9692A7FE-BD93-4DCD-8953-651CCDAC9E01}" destId="{490552E8-260E-47EF-A3BC-019A6D67A4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D3EFA7-8BDB-4A5A-882A-EDBF94BF3494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86DB323A-73DC-4D24-A083-62E001995050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1598B80F-D235-4DD7-8B2C-88306356BAA1}" type="parTrans" cxnId="{8D1EF1AB-79A4-478B-B770-55D66312AEAE}">
      <dgm:prSet/>
      <dgm:spPr/>
      <dgm:t>
        <a:bodyPr/>
        <a:lstStyle/>
        <a:p>
          <a:endParaRPr lang="de-DE"/>
        </a:p>
      </dgm:t>
    </dgm:pt>
    <dgm:pt modelId="{194954D0-B6E5-4F2C-81EB-002B2BB93D55}" type="sibTrans" cxnId="{8D1EF1AB-79A4-478B-B770-55D66312AEAE}">
      <dgm:prSet/>
      <dgm:spPr/>
      <dgm:t>
        <a:bodyPr/>
        <a:lstStyle/>
        <a:p>
          <a:endParaRPr lang="de-DE"/>
        </a:p>
      </dgm:t>
    </dgm:pt>
    <dgm:pt modelId="{B7247DFC-D355-448B-9214-6AA0E881009C}">
      <dgm:prSet phldrT="[Text]"/>
      <dgm:spPr/>
      <dgm:t>
        <a:bodyPr/>
        <a:lstStyle/>
        <a:p>
          <a:r>
            <a:rPr lang="de-DE" dirty="0"/>
            <a:t>Chancen / Risikoportfolio</a:t>
          </a:r>
        </a:p>
      </dgm:t>
    </dgm:pt>
    <dgm:pt modelId="{F8A5DA11-9B74-489C-A302-07D714D9CD5B}" type="parTrans" cxnId="{3DCC5B69-02D3-424C-93D2-6136BAD4C4A2}">
      <dgm:prSet/>
      <dgm:spPr/>
      <dgm:t>
        <a:bodyPr/>
        <a:lstStyle/>
        <a:p>
          <a:endParaRPr lang="de-DE"/>
        </a:p>
      </dgm:t>
    </dgm:pt>
    <dgm:pt modelId="{52D7B1D1-5A0E-4AA5-9DD4-1AFC8D56C813}" type="sibTrans" cxnId="{3DCC5B69-02D3-424C-93D2-6136BAD4C4A2}">
      <dgm:prSet/>
      <dgm:spPr/>
      <dgm:t>
        <a:bodyPr/>
        <a:lstStyle/>
        <a:p>
          <a:endParaRPr lang="de-DE"/>
        </a:p>
      </dgm:t>
    </dgm:pt>
    <dgm:pt modelId="{7AAA3B19-FAC3-4C62-9309-B2DD2BE4A6BC}">
      <dgm:prSet phldrT="[Text]"/>
      <dgm:spPr/>
      <dgm:t>
        <a:bodyPr/>
        <a:lstStyle/>
        <a:p>
          <a:r>
            <a:rPr lang="de-DE" dirty="0"/>
            <a:t>Projektsteckbrief</a:t>
          </a:r>
        </a:p>
      </dgm:t>
    </dgm:pt>
    <dgm:pt modelId="{12C43100-EEF3-4FE1-AF2F-1BFF73DD3DB9}" type="parTrans" cxnId="{271925B9-B006-4FBB-AF8C-D8E63A32A165}">
      <dgm:prSet/>
      <dgm:spPr/>
      <dgm:t>
        <a:bodyPr/>
        <a:lstStyle/>
        <a:p>
          <a:endParaRPr lang="de-DE"/>
        </a:p>
      </dgm:t>
    </dgm:pt>
    <dgm:pt modelId="{F2515C0F-FC73-44BE-A318-8DC9050BDBC3}" type="sibTrans" cxnId="{271925B9-B006-4FBB-AF8C-D8E63A32A165}">
      <dgm:prSet/>
      <dgm:spPr/>
      <dgm:t>
        <a:bodyPr/>
        <a:lstStyle/>
        <a:p>
          <a:endParaRPr lang="de-DE"/>
        </a:p>
      </dgm:t>
    </dgm:pt>
    <dgm:pt modelId="{69A049EF-51F8-4472-AB1D-9DD24EA9510C}">
      <dgm:prSet phldrT="[Text]"/>
      <dgm:spPr/>
      <dgm:t>
        <a:bodyPr/>
        <a:lstStyle/>
        <a:p>
          <a:r>
            <a:rPr lang="de-DE" dirty="0"/>
            <a:t>Umfeldanalyse</a:t>
          </a:r>
        </a:p>
      </dgm:t>
    </dgm:pt>
    <dgm:pt modelId="{408FBC27-3C08-474B-96FC-24A7BAF44899}" type="parTrans" cxnId="{6B01D823-465C-4A8C-9BF1-B5C07707C5B9}">
      <dgm:prSet/>
      <dgm:spPr/>
      <dgm:t>
        <a:bodyPr/>
        <a:lstStyle/>
        <a:p>
          <a:endParaRPr lang="de-DE"/>
        </a:p>
      </dgm:t>
    </dgm:pt>
    <dgm:pt modelId="{FFBC999E-A277-4A3B-AD02-C85FC1C1DF44}" type="sibTrans" cxnId="{6B01D823-465C-4A8C-9BF1-B5C07707C5B9}">
      <dgm:prSet/>
      <dgm:spPr/>
      <dgm:t>
        <a:bodyPr/>
        <a:lstStyle/>
        <a:p>
          <a:endParaRPr lang="de-DE"/>
        </a:p>
      </dgm:t>
    </dgm:pt>
    <dgm:pt modelId="{3349D365-30DD-46AC-9A03-A8D9A349A53E}">
      <dgm:prSet phldrT="[Text]"/>
      <dgm:spPr/>
      <dgm:t>
        <a:bodyPr/>
        <a:lstStyle/>
        <a:p>
          <a:r>
            <a:rPr lang="de-DE" dirty="0"/>
            <a:t>Zusammenstellung des Projektteams</a:t>
          </a:r>
        </a:p>
      </dgm:t>
    </dgm:pt>
    <dgm:pt modelId="{3142E19D-54ED-4D5F-B1C8-751D212DB0FB}" type="parTrans" cxnId="{1298C251-7E4A-4B07-B619-5F579856FDB5}">
      <dgm:prSet/>
      <dgm:spPr/>
      <dgm:t>
        <a:bodyPr/>
        <a:lstStyle/>
        <a:p>
          <a:endParaRPr lang="de-DE"/>
        </a:p>
      </dgm:t>
    </dgm:pt>
    <dgm:pt modelId="{D9B85E9A-5C03-4B03-A981-2FB9DB12BCBE}" type="sibTrans" cxnId="{1298C251-7E4A-4B07-B619-5F579856FDB5}">
      <dgm:prSet/>
      <dgm:spPr/>
      <dgm:t>
        <a:bodyPr/>
        <a:lstStyle/>
        <a:p>
          <a:endParaRPr lang="de-DE"/>
        </a:p>
      </dgm:t>
    </dgm:pt>
    <dgm:pt modelId="{E0431947-E99A-4790-BD89-FBCD5D78E100}" type="pres">
      <dgm:prSet presAssocID="{85D3EFA7-8BDB-4A5A-882A-EDBF94BF349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C2A99A-00D9-4873-BF91-57CC5CDD6420}" type="pres">
      <dgm:prSet presAssocID="{86DB323A-73DC-4D24-A083-62E001995050}" presName="centerShape" presStyleLbl="node0" presStyleIdx="0" presStyleCnt="1"/>
      <dgm:spPr/>
      <dgm:t>
        <a:bodyPr/>
        <a:lstStyle/>
        <a:p>
          <a:endParaRPr lang="de-DE"/>
        </a:p>
      </dgm:t>
    </dgm:pt>
    <dgm:pt modelId="{D40C343F-E9CC-4AE5-8A3B-5C8E2B9D3B89}" type="pres">
      <dgm:prSet presAssocID="{F8A5DA11-9B74-489C-A302-07D714D9CD5B}" presName="parTrans" presStyleLbl="bgSibTrans2D1" presStyleIdx="0" presStyleCnt="4"/>
      <dgm:spPr/>
      <dgm:t>
        <a:bodyPr/>
        <a:lstStyle/>
        <a:p>
          <a:endParaRPr lang="de-DE"/>
        </a:p>
      </dgm:t>
    </dgm:pt>
    <dgm:pt modelId="{3E011A6B-79B3-4D46-95F0-A0F03807531F}" type="pres">
      <dgm:prSet presAssocID="{B7247DFC-D355-448B-9214-6AA0E881009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4358FC-C359-4CA7-8DC8-E68F921B6C35}" type="pres">
      <dgm:prSet presAssocID="{12C43100-EEF3-4FE1-AF2F-1BFF73DD3DB9}" presName="parTrans" presStyleLbl="bgSibTrans2D1" presStyleIdx="1" presStyleCnt="4"/>
      <dgm:spPr/>
      <dgm:t>
        <a:bodyPr/>
        <a:lstStyle/>
        <a:p>
          <a:endParaRPr lang="de-DE"/>
        </a:p>
      </dgm:t>
    </dgm:pt>
    <dgm:pt modelId="{E44501EB-77DB-44A8-9500-C483F073DCB5}" type="pres">
      <dgm:prSet presAssocID="{7AAA3B19-FAC3-4C62-9309-B2DD2BE4A6B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68D7405-A6C9-45DD-A710-1DEB6B3AB9DA}" type="pres">
      <dgm:prSet presAssocID="{408FBC27-3C08-474B-96FC-24A7BAF44899}" presName="parTrans" presStyleLbl="bgSibTrans2D1" presStyleIdx="2" presStyleCnt="4"/>
      <dgm:spPr/>
      <dgm:t>
        <a:bodyPr/>
        <a:lstStyle/>
        <a:p>
          <a:endParaRPr lang="de-DE"/>
        </a:p>
      </dgm:t>
    </dgm:pt>
    <dgm:pt modelId="{BD417E97-5549-4F53-AAFC-AE0DAE8D6740}" type="pres">
      <dgm:prSet presAssocID="{69A049EF-51F8-4472-AB1D-9DD24EA9510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93210D-4879-4DD5-B088-5D8E5992D57B}" type="pres">
      <dgm:prSet presAssocID="{3142E19D-54ED-4D5F-B1C8-751D212DB0FB}" presName="parTrans" presStyleLbl="bgSibTrans2D1" presStyleIdx="3" presStyleCnt="4"/>
      <dgm:spPr/>
      <dgm:t>
        <a:bodyPr/>
        <a:lstStyle/>
        <a:p>
          <a:endParaRPr lang="de-DE"/>
        </a:p>
      </dgm:t>
    </dgm:pt>
    <dgm:pt modelId="{D8484C4E-C79B-412F-9987-C2485DB65F27}" type="pres">
      <dgm:prSet presAssocID="{3349D365-30DD-46AC-9A03-A8D9A349A53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4C56E3F-36B0-4030-AA3C-D88BC78AF595}" type="presOf" srcId="{86DB323A-73DC-4D24-A083-62E001995050}" destId="{35C2A99A-00D9-4873-BF91-57CC5CDD6420}" srcOrd="0" destOrd="0" presId="urn:microsoft.com/office/officeart/2005/8/layout/radial4"/>
    <dgm:cxn modelId="{8EEFC20C-60BA-4D7F-9C94-258E82EA25BE}" type="presOf" srcId="{408FBC27-3C08-474B-96FC-24A7BAF44899}" destId="{068D7405-A6C9-45DD-A710-1DEB6B3AB9DA}" srcOrd="0" destOrd="0" presId="urn:microsoft.com/office/officeart/2005/8/layout/radial4"/>
    <dgm:cxn modelId="{A9954CE5-562C-4280-9B91-0CEFCF670A2B}" type="presOf" srcId="{12C43100-EEF3-4FE1-AF2F-1BFF73DD3DB9}" destId="{FB4358FC-C359-4CA7-8DC8-E68F921B6C35}" srcOrd="0" destOrd="0" presId="urn:microsoft.com/office/officeart/2005/8/layout/radial4"/>
    <dgm:cxn modelId="{8D1EF1AB-79A4-478B-B770-55D66312AEAE}" srcId="{85D3EFA7-8BDB-4A5A-882A-EDBF94BF3494}" destId="{86DB323A-73DC-4D24-A083-62E001995050}" srcOrd="0" destOrd="0" parTransId="{1598B80F-D235-4DD7-8B2C-88306356BAA1}" sibTransId="{194954D0-B6E5-4F2C-81EB-002B2BB93D55}"/>
    <dgm:cxn modelId="{4CE2F67E-3E30-4454-B48D-03235F5DAEF8}" type="presOf" srcId="{B7247DFC-D355-448B-9214-6AA0E881009C}" destId="{3E011A6B-79B3-4D46-95F0-A0F03807531F}" srcOrd="0" destOrd="0" presId="urn:microsoft.com/office/officeart/2005/8/layout/radial4"/>
    <dgm:cxn modelId="{850F2AF4-9E0C-4B6D-BEC2-EBFCB38F10C1}" type="presOf" srcId="{3142E19D-54ED-4D5F-B1C8-751D212DB0FB}" destId="{C893210D-4879-4DD5-B088-5D8E5992D57B}" srcOrd="0" destOrd="0" presId="urn:microsoft.com/office/officeart/2005/8/layout/radial4"/>
    <dgm:cxn modelId="{AB5F8FDB-9F37-41C2-83A5-57BDA5977CF2}" type="presOf" srcId="{7AAA3B19-FAC3-4C62-9309-B2DD2BE4A6BC}" destId="{E44501EB-77DB-44A8-9500-C483F073DCB5}" srcOrd="0" destOrd="0" presId="urn:microsoft.com/office/officeart/2005/8/layout/radial4"/>
    <dgm:cxn modelId="{DBEB4342-59D7-4AFB-92E3-AE5121EE78D4}" type="presOf" srcId="{85D3EFA7-8BDB-4A5A-882A-EDBF94BF3494}" destId="{E0431947-E99A-4790-BD89-FBCD5D78E100}" srcOrd="0" destOrd="0" presId="urn:microsoft.com/office/officeart/2005/8/layout/radial4"/>
    <dgm:cxn modelId="{271925B9-B006-4FBB-AF8C-D8E63A32A165}" srcId="{86DB323A-73DC-4D24-A083-62E001995050}" destId="{7AAA3B19-FAC3-4C62-9309-B2DD2BE4A6BC}" srcOrd="1" destOrd="0" parTransId="{12C43100-EEF3-4FE1-AF2F-1BFF73DD3DB9}" sibTransId="{F2515C0F-FC73-44BE-A318-8DC9050BDBC3}"/>
    <dgm:cxn modelId="{1298C251-7E4A-4B07-B619-5F579856FDB5}" srcId="{86DB323A-73DC-4D24-A083-62E001995050}" destId="{3349D365-30DD-46AC-9A03-A8D9A349A53E}" srcOrd="3" destOrd="0" parTransId="{3142E19D-54ED-4D5F-B1C8-751D212DB0FB}" sibTransId="{D9B85E9A-5C03-4B03-A981-2FB9DB12BCBE}"/>
    <dgm:cxn modelId="{09FA4538-A37D-45CF-ABE7-F72A988FA6C8}" type="presOf" srcId="{69A049EF-51F8-4472-AB1D-9DD24EA9510C}" destId="{BD417E97-5549-4F53-AAFC-AE0DAE8D6740}" srcOrd="0" destOrd="0" presId="urn:microsoft.com/office/officeart/2005/8/layout/radial4"/>
    <dgm:cxn modelId="{F3A3C72E-D9AC-4A08-9938-81F7E4BC44ED}" type="presOf" srcId="{F8A5DA11-9B74-489C-A302-07D714D9CD5B}" destId="{D40C343F-E9CC-4AE5-8A3B-5C8E2B9D3B89}" srcOrd="0" destOrd="0" presId="urn:microsoft.com/office/officeart/2005/8/layout/radial4"/>
    <dgm:cxn modelId="{3DCC5B69-02D3-424C-93D2-6136BAD4C4A2}" srcId="{86DB323A-73DC-4D24-A083-62E001995050}" destId="{B7247DFC-D355-448B-9214-6AA0E881009C}" srcOrd="0" destOrd="0" parTransId="{F8A5DA11-9B74-489C-A302-07D714D9CD5B}" sibTransId="{52D7B1D1-5A0E-4AA5-9DD4-1AFC8D56C813}"/>
    <dgm:cxn modelId="{6B01D823-465C-4A8C-9BF1-B5C07707C5B9}" srcId="{86DB323A-73DC-4D24-A083-62E001995050}" destId="{69A049EF-51F8-4472-AB1D-9DD24EA9510C}" srcOrd="2" destOrd="0" parTransId="{408FBC27-3C08-474B-96FC-24A7BAF44899}" sibTransId="{FFBC999E-A277-4A3B-AD02-C85FC1C1DF44}"/>
    <dgm:cxn modelId="{CB570A2F-4AC4-4DFF-BD1F-18A57C9ADFCE}" type="presOf" srcId="{3349D365-30DD-46AC-9A03-A8D9A349A53E}" destId="{D8484C4E-C79B-412F-9987-C2485DB65F27}" srcOrd="0" destOrd="0" presId="urn:microsoft.com/office/officeart/2005/8/layout/radial4"/>
    <dgm:cxn modelId="{69E4204F-7204-47A3-8ACB-1BF93741FCE3}" type="presParOf" srcId="{E0431947-E99A-4790-BD89-FBCD5D78E100}" destId="{35C2A99A-00D9-4873-BF91-57CC5CDD6420}" srcOrd="0" destOrd="0" presId="urn:microsoft.com/office/officeart/2005/8/layout/radial4"/>
    <dgm:cxn modelId="{A92947EF-2D05-44EA-BFAD-67E7614504ED}" type="presParOf" srcId="{E0431947-E99A-4790-BD89-FBCD5D78E100}" destId="{D40C343F-E9CC-4AE5-8A3B-5C8E2B9D3B89}" srcOrd="1" destOrd="0" presId="urn:microsoft.com/office/officeart/2005/8/layout/radial4"/>
    <dgm:cxn modelId="{9795D822-FF72-455E-BEE9-E38DC6473993}" type="presParOf" srcId="{E0431947-E99A-4790-BD89-FBCD5D78E100}" destId="{3E011A6B-79B3-4D46-95F0-A0F03807531F}" srcOrd="2" destOrd="0" presId="urn:microsoft.com/office/officeart/2005/8/layout/radial4"/>
    <dgm:cxn modelId="{BF62B6E2-3459-4737-831C-44CD93C4FC4A}" type="presParOf" srcId="{E0431947-E99A-4790-BD89-FBCD5D78E100}" destId="{FB4358FC-C359-4CA7-8DC8-E68F921B6C35}" srcOrd="3" destOrd="0" presId="urn:microsoft.com/office/officeart/2005/8/layout/radial4"/>
    <dgm:cxn modelId="{2DE9305A-EC8E-4A24-8875-FEC4D1C1B306}" type="presParOf" srcId="{E0431947-E99A-4790-BD89-FBCD5D78E100}" destId="{E44501EB-77DB-44A8-9500-C483F073DCB5}" srcOrd="4" destOrd="0" presId="urn:microsoft.com/office/officeart/2005/8/layout/radial4"/>
    <dgm:cxn modelId="{37510474-1A41-415B-AAE1-0F84F4BFE655}" type="presParOf" srcId="{E0431947-E99A-4790-BD89-FBCD5D78E100}" destId="{068D7405-A6C9-45DD-A710-1DEB6B3AB9DA}" srcOrd="5" destOrd="0" presId="urn:microsoft.com/office/officeart/2005/8/layout/radial4"/>
    <dgm:cxn modelId="{BE5E0CD5-BCA5-475A-BAD5-965088C7FE59}" type="presParOf" srcId="{E0431947-E99A-4790-BD89-FBCD5D78E100}" destId="{BD417E97-5549-4F53-AAFC-AE0DAE8D6740}" srcOrd="6" destOrd="0" presId="urn:microsoft.com/office/officeart/2005/8/layout/radial4"/>
    <dgm:cxn modelId="{474F1910-0142-4FC3-BCCF-43525F04C682}" type="presParOf" srcId="{E0431947-E99A-4790-BD89-FBCD5D78E100}" destId="{C893210D-4879-4DD5-B088-5D8E5992D57B}" srcOrd="7" destOrd="0" presId="urn:microsoft.com/office/officeart/2005/8/layout/radial4"/>
    <dgm:cxn modelId="{C4CC8EF3-B98C-4299-B7FA-5A23C0E3406C}" type="presParOf" srcId="{E0431947-E99A-4790-BD89-FBCD5D78E100}" destId="{D8484C4E-C79B-412F-9987-C2485DB65F27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65DA9D-956B-4051-9D98-A96D4823FBAC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BB6C27D-9D64-4FFF-9836-096D8CD69F09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1B7DA0E3-5143-45A8-9F95-4CC5A149CFB4}" type="parTrans" cxnId="{9D8B340A-DE17-4EFB-9C6D-AEF3B7EF8005}">
      <dgm:prSet/>
      <dgm:spPr/>
      <dgm:t>
        <a:bodyPr/>
        <a:lstStyle/>
        <a:p>
          <a:endParaRPr lang="de-DE"/>
        </a:p>
      </dgm:t>
    </dgm:pt>
    <dgm:pt modelId="{2F5045E9-E75F-42E6-A2FC-5F752BE2B1AD}" type="sibTrans" cxnId="{9D8B340A-DE17-4EFB-9C6D-AEF3B7EF8005}">
      <dgm:prSet/>
      <dgm:spPr/>
      <dgm:t>
        <a:bodyPr/>
        <a:lstStyle/>
        <a:p>
          <a:endParaRPr lang="de-DE"/>
        </a:p>
      </dgm:t>
    </dgm:pt>
    <dgm:pt modelId="{D98431F8-145D-411B-97B7-C58B114C273B}">
      <dgm:prSet phldrT="[Text]" custT="1"/>
      <dgm:spPr/>
      <dgm:t>
        <a:bodyPr/>
        <a:lstStyle/>
        <a:p>
          <a:r>
            <a:rPr lang="de-DE" sz="2000" dirty="0"/>
            <a:t>Ziele</a:t>
          </a:r>
        </a:p>
        <a:p>
          <a:r>
            <a:rPr lang="de-DE" sz="2000" dirty="0"/>
            <a:t>(SMART)</a:t>
          </a:r>
        </a:p>
      </dgm:t>
    </dgm:pt>
    <dgm:pt modelId="{7D4D3F03-1F50-435B-B268-7188694FB2D2}" type="parTrans" cxnId="{8EEF13F1-142E-4DBC-AF68-66D51EE3BC70}">
      <dgm:prSet/>
      <dgm:spPr/>
      <dgm:t>
        <a:bodyPr/>
        <a:lstStyle/>
        <a:p>
          <a:endParaRPr lang="de-DE"/>
        </a:p>
      </dgm:t>
    </dgm:pt>
    <dgm:pt modelId="{9318EB6E-7506-4D4E-98F2-07E3F7830D81}" type="sibTrans" cxnId="{8EEF13F1-142E-4DBC-AF68-66D51EE3BC70}">
      <dgm:prSet/>
      <dgm:spPr/>
      <dgm:t>
        <a:bodyPr/>
        <a:lstStyle/>
        <a:p>
          <a:endParaRPr lang="de-DE"/>
        </a:p>
      </dgm:t>
    </dgm:pt>
    <dgm:pt modelId="{2870FDFC-9108-4E75-ABC9-66BC9917D334}">
      <dgm:prSet phldrT="[Text]" custT="1"/>
      <dgm:spPr/>
      <dgm:t>
        <a:bodyPr/>
        <a:lstStyle/>
        <a:p>
          <a:r>
            <a:rPr lang="de-DE" sz="2000" dirty="0" err="1"/>
            <a:t>Stakeholderanalyse</a:t>
          </a:r>
          <a:endParaRPr lang="de-DE" sz="2000" dirty="0"/>
        </a:p>
      </dgm:t>
    </dgm:pt>
    <dgm:pt modelId="{6A812863-3600-4A4C-98FB-3AA0BBC6063B}" type="parTrans" cxnId="{2AE17C07-46FC-4B77-B010-981CB0399BA1}">
      <dgm:prSet/>
      <dgm:spPr/>
      <dgm:t>
        <a:bodyPr/>
        <a:lstStyle/>
        <a:p>
          <a:endParaRPr lang="de-DE"/>
        </a:p>
      </dgm:t>
    </dgm:pt>
    <dgm:pt modelId="{1EED0C6C-8D73-4F0B-8FD9-4DBBF129075C}" type="sibTrans" cxnId="{2AE17C07-46FC-4B77-B010-981CB0399BA1}">
      <dgm:prSet/>
      <dgm:spPr/>
      <dgm:t>
        <a:bodyPr/>
        <a:lstStyle/>
        <a:p>
          <a:endParaRPr lang="de-DE"/>
        </a:p>
      </dgm:t>
    </dgm:pt>
    <dgm:pt modelId="{E3E65B24-862E-45E8-8D9F-5ECEA26D10E5}">
      <dgm:prSet phldrT="[Text]" custT="1"/>
      <dgm:spPr/>
      <dgm:t>
        <a:bodyPr/>
        <a:lstStyle/>
        <a:p>
          <a:r>
            <a:rPr lang="de-DE" sz="2000" dirty="0"/>
            <a:t>Risiko-analyse</a:t>
          </a:r>
        </a:p>
      </dgm:t>
    </dgm:pt>
    <dgm:pt modelId="{68A1E429-C542-4B03-B8E8-430C11C2204F}" type="parTrans" cxnId="{8263F422-EBB6-4B39-80DB-723EBA4AAD32}">
      <dgm:prSet/>
      <dgm:spPr/>
      <dgm:t>
        <a:bodyPr/>
        <a:lstStyle/>
        <a:p>
          <a:endParaRPr lang="de-DE"/>
        </a:p>
      </dgm:t>
    </dgm:pt>
    <dgm:pt modelId="{F4081BFD-D6EF-4E00-8C4C-C38AB2DCFB42}" type="sibTrans" cxnId="{8263F422-EBB6-4B39-80DB-723EBA4AAD32}">
      <dgm:prSet/>
      <dgm:spPr/>
      <dgm:t>
        <a:bodyPr/>
        <a:lstStyle/>
        <a:p>
          <a:endParaRPr lang="de-DE"/>
        </a:p>
      </dgm:t>
    </dgm:pt>
    <dgm:pt modelId="{817715F9-38B5-40C6-BCAE-C70947E17366}">
      <dgm:prSet phldrT="[Text]" custT="1"/>
      <dgm:spPr/>
      <dgm:t>
        <a:bodyPr/>
        <a:lstStyle/>
        <a:p>
          <a:r>
            <a:rPr lang="de-DE" sz="2000" dirty="0" err="1"/>
            <a:t>Kommuni</a:t>
          </a:r>
          <a:r>
            <a:rPr lang="de-DE" sz="2000" dirty="0"/>
            <a:t>-kations-konzept</a:t>
          </a:r>
        </a:p>
      </dgm:t>
    </dgm:pt>
    <dgm:pt modelId="{643BAEC5-F7FC-4982-9407-1D7297DF5B88}" type="parTrans" cxnId="{A001E04C-A665-479A-B245-D47936816015}">
      <dgm:prSet/>
      <dgm:spPr/>
      <dgm:t>
        <a:bodyPr/>
        <a:lstStyle/>
        <a:p>
          <a:endParaRPr lang="de-DE"/>
        </a:p>
      </dgm:t>
    </dgm:pt>
    <dgm:pt modelId="{32AD5A36-B82F-404B-BAA1-714B00A4D55F}" type="sibTrans" cxnId="{A001E04C-A665-479A-B245-D47936816015}">
      <dgm:prSet/>
      <dgm:spPr/>
      <dgm:t>
        <a:bodyPr/>
        <a:lstStyle/>
        <a:p>
          <a:endParaRPr lang="de-DE"/>
        </a:p>
      </dgm:t>
    </dgm:pt>
    <dgm:pt modelId="{140F605A-B3EE-40AA-9BA0-F78384070D77}">
      <dgm:prSet phldrT="[Text]" custT="1"/>
      <dgm:spPr/>
      <dgm:t>
        <a:bodyPr/>
        <a:lstStyle/>
        <a:p>
          <a:r>
            <a:rPr lang="de-DE" sz="2000" dirty="0"/>
            <a:t>Projekt-auftrag</a:t>
          </a:r>
        </a:p>
      </dgm:t>
    </dgm:pt>
    <dgm:pt modelId="{7D7A7806-31E2-402B-9E67-0D7336DDA317}" type="parTrans" cxnId="{962B480B-7BAE-464B-B7DA-B021B9F66935}">
      <dgm:prSet/>
      <dgm:spPr/>
      <dgm:t>
        <a:bodyPr/>
        <a:lstStyle/>
        <a:p>
          <a:endParaRPr lang="de-DE"/>
        </a:p>
      </dgm:t>
    </dgm:pt>
    <dgm:pt modelId="{F2435A7A-42AA-4012-80D3-9FD3095547E6}" type="sibTrans" cxnId="{962B480B-7BAE-464B-B7DA-B021B9F66935}">
      <dgm:prSet/>
      <dgm:spPr/>
      <dgm:t>
        <a:bodyPr/>
        <a:lstStyle/>
        <a:p>
          <a:endParaRPr lang="de-DE"/>
        </a:p>
      </dgm:t>
    </dgm:pt>
    <dgm:pt modelId="{EADE6E56-A019-4A25-8A0D-21A1E3889A40}">
      <dgm:prSet phldrT="[Text]" custT="1"/>
      <dgm:spPr/>
      <dgm:t>
        <a:bodyPr/>
        <a:lstStyle/>
        <a:p>
          <a:r>
            <a:rPr lang="de-DE" sz="2000" dirty="0"/>
            <a:t>Erstellung</a:t>
          </a:r>
          <a:r>
            <a:rPr lang="de-DE" sz="900" dirty="0"/>
            <a:t> </a:t>
          </a:r>
          <a:r>
            <a:rPr lang="de-DE" sz="2000" dirty="0"/>
            <a:t>des</a:t>
          </a:r>
          <a:r>
            <a:rPr lang="de-DE" sz="900" dirty="0"/>
            <a:t> </a:t>
          </a:r>
          <a:r>
            <a:rPr lang="de-DE" sz="2000" dirty="0"/>
            <a:t>Phasen-plans</a:t>
          </a:r>
        </a:p>
      </dgm:t>
    </dgm:pt>
    <dgm:pt modelId="{9A63B6ED-A5B9-4CAE-8060-FBB964693B54}" type="parTrans" cxnId="{BD993B81-1D95-4E91-8B5E-772D2D5F68DB}">
      <dgm:prSet/>
      <dgm:spPr/>
      <dgm:t>
        <a:bodyPr/>
        <a:lstStyle/>
        <a:p>
          <a:endParaRPr lang="de-DE"/>
        </a:p>
      </dgm:t>
    </dgm:pt>
    <dgm:pt modelId="{D026890A-AC44-4D89-A54B-42146397CA84}" type="sibTrans" cxnId="{BD993B81-1D95-4E91-8B5E-772D2D5F68DB}">
      <dgm:prSet/>
      <dgm:spPr/>
      <dgm:t>
        <a:bodyPr/>
        <a:lstStyle/>
        <a:p>
          <a:endParaRPr lang="de-DE"/>
        </a:p>
      </dgm:t>
    </dgm:pt>
    <dgm:pt modelId="{53F32F93-D485-4A97-BB68-5EAE4B20CB40}" type="pres">
      <dgm:prSet presAssocID="{7D65DA9D-956B-4051-9D98-A96D4823FBA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184A5B7-63C2-4557-8E63-B6A5EDCC8CAF}" type="pres">
      <dgm:prSet presAssocID="{0BB6C27D-9D64-4FFF-9836-096D8CD69F09}" presName="centerShape" presStyleLbl="node0" presStyleIdx="0" presStyleCnt="1"/>
      <dgm:spPr/>
      <dgm:t>
        <a:bodyPr/>
        <a:lstStyle/>
        <a:p>
          <a:endParaRPr lang="de-DE"/>
        </a:p>
      </dgm:t>
    </dgm:pt>
    <dgm:pt modelId="{282AE00F-4040-46F4-8BB3-CB1B64E04DB0}" type="pres">
      <dgm:prSet presAssocID="{7D4D3F03-1F50-435B-B268-7188694FB2D2}" presName="parTrans" presStyleLbl="bgSibTrans2D1" presStyleIdx="0" presStyleCnt="6"/>
      <dgm:spPr/>
      <dgm:t>
        <a:bodyPr/>
        <a:lstStyle/>
        <a:p>
          <a:endParaRPr lang="de-DE"/>
        </a:p>
      </dgm:t>
    </dgm:pt>
    <dgm:pt modelId="{C3182516-56F2-440F-B166-3583C6D09D31}" type="pres">
      <dgm:prSet presAssocID="{D98431F8-145D-411B-97B7-C58B114C273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B3A17F7-D5AD-494C-93A1-48B5EA493EAD}" type="pres">
      <dgm:prSet presAssocID="{9A63B6ED-A5B9-4CAE-8060-FBB964693B54}" presName="parTrans" presStyleLbl="bgSibTrans2D1" presStyleIdx="1" presStyleCnt="6"/>
      <dgm:spPr/>
      <dgm:t>
        <a:bodyPr/>
        <a:lstStyle/>
        <a:p>
          <a:endParaRPr lang="de-DE"/>
        </a:p>
      </dgm:t>
    </dgm:pt>
    <dgm:pt modelId="{1F841B44-7E14-4670-9835-43CFA4E86400}" type="pres">
      <dgm:prSet presAssocID="{EADE6E56-A019-4A25-8A0D-21A1E3889A4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8A8865-DEE9-4869-B899-9C09597E5FAB}" type="pres">
      <dgm:prSet presAssocID="{6A812863-3600-4A4C-98FB-3AA0BBC6063B}" presName="parTrans" presStyleLbl="bgSibTrans2D1" presStyleIdx="2" presStyleCnt="6"/>
      <dgm:spPr/>
      <dgm:t>
        <a:bodyPr/>
        <a:lstStyle/>
        <a:p>
          <a:endParaRPr lang="de-DE"/>
        </a:p>
      </dgm:t>
    </dgm:pt>
    <dgm:pt modelId="{0E1D211E-4A4E-49D3-9A54-C1B6F40DCA68}" type="pres">
      <dgm:prSet presAssocID="{2870FDFC-9108-4E75-ABC9-66BC9917D33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96D524-13AB-4EBA-BC23-B7CB2D5DC5C9}" type="pres">
      <dgm:prSet presAssocID="{68A1E429-C542-4B03-B8E8-430C11C2204F}" presName="parTrans" presStyleLbl="bgSibTrans2D1" presStyleIdx="3" presStyleCnt="6"/>
      <dgm:spPr/>
      <dgm:t>
        <a:bodyPr/>
        <a:lstStyle/>
        <a:p>
          <a:endParaRPr lang="de-DE"/>
        </a:p>
      </dgm:t>
    </dgm:pt>
    <dgm:pt modelId="{C490B8C4-50D2-48E6-B0D1-CA9A70DDDFC0}" type="pres">
      <dgm:prSet presAssocID="{E3E65B24-862E-45E8-8D9F-5ECEA26D10E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0C0B7B-2FCE-48AC-872D-0263D6DFE988}" type="pres">
      <dgm:prSet presAssocID="{643BAEC5-F7FC-4982-9407-1D7297DF5B88}" presName="parTrans" presStyleLbl="bgSibTrans2D1" presStyleIdx="4" presStyleCnt="6"/>
      <dgm:spPr/>
      <dgm:t>
        <a:bodyPr/>
        <a:lstStyle/>
        <a:p>
          <a:endParaRPr lang="de-DE"/>
        </a:p>
      </dgm:t>
    </dgm:pt>
    <dgm:pt modelId="{41F9FA2E-599E-47AE-BD9F-B52FFE9B939E}" type="pres">
      <dgm:prSet presAssocID="{817715F9-38B5-40C6-BCAE-C70947E1736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66E5C0-B7AC-4F67-9EB9-CBBD96993DA7}" type="pres">
      <dgm:prSet presAssocID="{7D7A7806-31E2-402B-9E67-0D7336DDA317}" presName="parTrans" presStyleLbl="bgSibTrans2D1" presStyleIdx="5" presStyleCnt="6"/>
      <dgm:spPr/>
      <dgm:t>
        <a:bodyPr/>
        <a:lstStyle/>
        <a:p>
          <a:endParaRPr lang="de-DE"/>
        </a:p>
      </dgm:t>
    </dgm:pt>
    <dgm:pt modelId="{B3CE29ED-D69D-44AD-9614-7EE3561E11D2}" type="pres">
      <dgm:prSet presAssocID="{140F605A-B3EE-40AA-9BA0-F78384070D7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2B480B-7BAE-464B-B7DA-B021B9F66935}" srcId="{0BB6C27D-9D64-4FFF-9836-096D8CD69F09}" destId="{140F605A-B3EE-40AA-9BA0-F78384070D77}" srcOrd="5" destOrd="0" parTransId="{7D7A7806-31E2-402B-9E67-0D7336DDA317}" sibTransId="{F2435A7A-42AA-4012-80D3-9FD3095547E6}"/>
    <dgm:cxn modelId="{F3A49AB7-79A3-48CB-BA90-88155E2D0D70}" type="presOf" srcId="{6A812863-3600-4A4C-98FB-3AA0BBC6063B}" destId="{278A8865-DEE9-4869-B899-9C09597E5FAB}" srcOrd="0" destOrd="0" presId="urn:microsoft.com/office/officeart/2005/8/layout/radial4"/>
    <dgm:cxn modelId="{C151409E-98B5-4BB7-A3C0-7B2CD7004D65}" type="presOf" srcId="{7D65DA9D-956B-4051-9D98-A96D4823FBAC}" destId="{53F32F93-D485-4A97-BB68-5EAE4B20CB40}" srcOrd="0" destOrd="0" presId="urn:microsoft.com/office/officeart/2005/8/layout/radial4"/>
    <dgm:cxn modelId="{BD993B81-1D95-4E91-8B5E-772D2D5F68DB}" srcId="{0BB6C27D-9D64-4FFF-9836-096D8CD69F09}" destId="{EADE6E56-A019-4A25-8A0D-21A1E3889A40}" srcOrd="1" destOrd="0" parTransId="{9A63B6ED-A5B9-4CAE-8060-FBB964693B54}" sibTransId="{D026890A-AC44-4D89-A54B-42146397CA84}"/>
    <dgm:cxn modelId="{CD1D1145-7180-4E93-845B-7DA6E5A66C91}" type="presOf" srcId="{140F605A-B3EE-40AA-9BA0-F78384070D77}" destId="{B3CE29ED-D69D-44AD-9614-7EE3561E11D2}" srcOrd="0" destOrd="0" presId="urn:microsoft.com/office/officeart/2005/8/layout/radial4"/>
    <dgm:cxn modelId="{8263F422-EBB6-4B39-80DB-723EBA4AAD32}" srcId="{0BB6C27D-9D64-4FFF-9836-096D8CD69F09}" destId="{E3E65B24-862E-45E8-8D9F-5ECEA26D10E5}" srcOrd="3" destOrd="0" parTransId="{68A1E429-C542-4B03-B8E8-430C11C2204F}" sibTransId="{F4081BFD-D6EF-4E00-8C4C-C38AB2DCFB42}"/>
    <dgm:cxn modelId="{862CB6F9-9507-4CEA-ABEF-D8E85FF56967}" type="presOf" srcId="{7D7A7806-31E2-402B-9E67-0D7336DDA317}" destId="{9C66E5C0-B7AC-4F67-9EB9-CBBD96993DA7}" srcOrd="0" destOrd="0" presId="urn:microsoft.com/office/officeart/2005/8/layout/radial4"/>
    <dgm:cxn modelId="{D753CB8A-F947-4B85-A72B-E5112B267428}" type="presOf" srcId="{E3E65B24-862E-45E8-8D9F-5ECEA26D10E5}" destId="{C490B8C4-50D2-48E6-B0D1-CA9A70DDDFC0}" srcOrd="0" destOrd="0" presId="urn:microsoft.com/office/officeart/2005/8/layout/radial4"/>
    <dgm:cxn modelId="{2AE17C07-46FC-4B77-B010-981CB0399BA1}" srcId="{0BB6C27D-9D64-4FFF-9836-096D8CD69F09}" destId="{2870FDFC-9108-4E75-ABC9-66BC9917D334}" srcOrd="2" destOrd="0" parTransId="{6A812863-3600-4A4C-98FB-3AA0BBC6063B}" sibTransId="{1EED0C6C-8D73-4F0B-8FD9-4DBBF129075C}"/>
    <dgm:cxn modelId="{8EEF13F1-142E-4DBC-AF68-66D51EE3BC70}" srcId="{0BB6C27D-9D64-4FFF-9836-096D8CD69F09}" destId="{D98431F8-145D-411B-97B7-C58B114C273B}" srcOrd="0" destOrd="0" parTransId="{7D4D3F03-1F50-435B-B268-7188694FB2D2}" sibTransId="{9318EB6E-7506-4D4E-98F2-07E3F7830D81}"/>
    <dgm:cxn modelId="{9D8B340A-DE17-4EFB-9C6D-AEF3B7EF8005}" srcId="{7D65DA9D-956B-4051-9D98-A96D4823FBAC}" destId="{0BB6C27D-9D64-4FFF-9836-096D8CD69F09}" srcOrd="0" destOrd="0" parTransId="{1B7DA0E3-5143-45A8-9F95-4CC5A149CFB4}" sibTransId="{2F5045E9-E75F-42E6-A2FC-5F752BE2B1AD}"/>
    <dgm:cxn modelId="{42AAA198-B010-4B61-B324-49EAC20A58BE}" type="presOf" srcId="{7D4D3F03-1F50-435B-B268-7188694FB2D2}" destId="{282AE00F-4040-46F4-8BB3-CB1B64E04DB0}" srcOrd="0" destOrd="0" presId="urn:microsoft.com/office/officeart/2005/8/layout/radial4"/>
    <dgm:cxn modelId="{890E4908-62E5-426C-994B-B248D6F172E9}" type="presOf" srcId="{D98431F8-145D-411B-97B7-C58B114C273B}" destId="{C3182516-56F2-440F-B166-3583C6D09D31}" srcOrd="0" destOrd="0" presId="urn:microsoft.com/office/officeart/2005/8/layout/radial4"/>
    <dgm:cxn modelId="{C6F47635-9D25-4A74-BEB2-C7857AA9F9E1}" type="presOf" srcId="{817715F9-38B5-40C6-BCAE-C70947E17366}" destId="{41F9FA2E-599E-47AE-BD9F-B52FFE9B939E}" srcOrd="0" destOrd="0" presId="urn:microsoft.com/office/officeart/2005/8/layout/radial4"/>
    <dgm:cxn modelId="{A001E04C-A665-479A-B245-D47936816015}" srcId="{0BB6C27D-9D64-4FFF-9836-096D8CD69F09}" destId="{817715F9-38B5-40C6-BCAE-C70947E17366}" srcOrd="4" destOrd="0" parTransId="{643BAEC5-F7FC-4982-9407-1D7297DF5B88}" sibTransId="{32AD5A36-B82F-404B-BAA1-714B00A4D55F}"/>
    <dgm:cxn modelId="{63FABEF5-9A35-4932-BE30-A364F859DC00}" type="presOf" srcId="{2870FDFC-9108-4E75-ABC9-66BC9917D334}" destId="{0E1D211E-4A4E-49D3-9A54-C1B6F40DCA68}" srcOrd="0" destOrd="0" presId="urn:microsoft.com/office/officeart/2005/8/layout/radial4"/>
    <dgm:cxn modelId="{760C1849-E3D9-4969-AC3A-8EF8409E28FB}" type="presOf" srcId="{9A63B6ED-A5B9-4CAE-8060-FBB964693B54}" destId="{7B3A17F7-D5AD-494C-93A1-48B5EA493EAD}" srcOrd="0" destOrd="0" presId="urn:microsoft.com/office/officeart/2005/8/layout/radial4"/>
    <dgm:cxn modelId="{76313E04-F54A-43AE-8EB1-303ED580BD88}" type="presOf" srcId="{EADE6E56-A019-4A25-8A0D-21A1E3889A40}" destId="{1F841B44-7E14-4670-9835-43CFA4E86400}" srcOrd="0" destOrd="0" presId="urn:microsoft.com/office/officeart/2005/8/layout/radial4"/>
    <dgm:cxn modelId="{0AB5FBF1-F25F-452A-BD5C-9902A572A0C1}" type="presOf" srcId="{643BAEC5-F7FC-4982-9407-1D7297DF5B88}" destId="{820C0B7B-2FCE-48AC-872D-0263D6DFE988}" srcOrd="0" destOrd="0" presId="urn:microsoft.com/office/officeart/2005/8/layout/radial4"/>
    <dgm:cxn modelId="{6631F97E-8227-4DB4-9BE7-A62AC16060C3}" type="presOf" srcId="{0BB6C27D-9D64-4FFF-9836-096D8CD69F09}" destId="{E184A5B7-63C2-4557-8E63-B6A5EDCC8CAF}" srcOrd="0" destOrd="0" presId="urn:microsoft.com/office/officeart/2005/8/layout/radial4"/>
    <dgm:cxn modelId="{D7C63DBD-6035-4B9C-AE2A-A7C4A99D920C}" type="presOf" srcId="{68A1E429-C542-4B03-B8E8-430C11C2204F}" destId="{6F96D524-13AB-4EBA-BC23-B7CB2D5DC5C9}" srcOrd="0" destOrd="0" presId="urn:microsoft.com/office/officeart/2005/8/layout/radial4"/>
    <dgm:cxn modelId="{99138B0C-EFE2-4E36-934B-7A83DBE83CAE}" type="presParOf" srcId="{53F32F93-D485-4A97-BB68-5EAE4B20CB40}" destId="{E184A5B7-63C2-4557-8E63-B6A5EDCC8CAF}" srcOrd="0" destOrd="0" presId="urn:microsoft.com/office/officeart/2005/8/layout/radial4"/>
    <dgm:cxn modelId="{66FA6DFE-CDA8-4E78-96B6-F73903280323}" type="presParOf" srcId="{53F32F93-D485-4A97-BB68-5EAE4B20CB40}" destId="{282AE00F-4040-46F4-8BB3-CB1B64E04DB0}" srcOrd="1" destOrd="0" presId="urn:microsoft.com/office/officeart/2005/8/layout/radial4"/>
    <dgm:cxn modelId="{D00DAFA4-B716-4E89-9A5F-E3B0691EC586}" type="presParOf" srcId="{53F32F93-D485-4A97-BB68-5EAE4B20CB40}" destId="{C3182516-56F2-440F-B166-3583C6D09D31}" srcOrd="2" destOrd="0" presId="urn:microsoft.com/office/officeart/2005/8/layout/radial4"/>
    <dgm:cxn modelId="{797072AF-2273-4DB0-9D91-5024DD763DAE}" type="presParOf" srcId="{53F32F93-D485-4A97-BB68-5EAE4B20CB40}" destId="{7B3A17F7-D5AD-494C-93A1-48B5EA493EAD}" srcOrd="3" destOrd="0" presId="urn:microsoft.com/office/officeart/2005/8/layout/radial4"/>
    <dgm:cxn modelId="{5E6E6476-3C8D-448C-9C76-C65C891579DA}" type="presParOf" srcId="{53F32F93-D485-4A97-BB68-5EAE4B20CB40}" destId="{1F841B44-7E14-4670-9835-43CFA4E86400}" srcOrd="4" destOrd="0" presId="urn:microsoft.com/office/officeart/2005/8/layout/radial4"/>
    <dgm:cxn modelId="{9C037FCB-DD2E-414A-A4F8-C6D1CE0845B8}" type="presParOf" srcId="{53F32F93-D485-4A97-BB68-5EAE4B20CB40}" destId="{278A8865-DEE9-4869-B899-9C09597E5FAB}" srcOrd="5" destOrd="0" presId="urn:microsoft.com/office/officeart/2005/8/layout/radial4"/>
    <dgm:cxn modelId="{068AD1C0-CEED-490D-AC10-38A16DEAE72E}" type="presParOf" srcId="{53F32F93-D485-4A97-BB68-5EAE4B20CB40}" destId="{0E1D211E-4A4E-49D3-9A54-C1B6F40DCA68}" srcOrd="6" destOrd="0" presId="urn:microsoft.com/office/officeart/2005/8/layout/radial4"/>
    <dgm:cxn modelId="{148C9DA0-1D0B-4869-B327-AB9786C25461}" type="presParOf" srcId="{53F32F93-D485-4A97-BB68-5EAE4B20CB40}" destId="{6F96D524-13AB-4EBA-BC23-B7CB2D5DC5C9}" srcOrd="7" destOrd="0" presId="urn:microsoft.com/office/officeart/2005/8/layout/radial4"/>
    <dgm:cxn modelId="{5CD81B57-17C3-4E8B-A524-C9553338D3D9}" type="presParOf" srcId="{53F32F93-D485-4A97-BB68-5EAE4B20CB40}" destId="{C490B8C4-50D2-48E6-B0D1-CA9A70DDDFC0}" srcOrd="8" destOrd="0" presId="urn:microsoft.com/office/officeart/2005/8/layout/radial4"/>
    <dgm:cxn modelId="{949E320E-E099-4416-BF7C-BD58B98827D8}" type="presParOf" srcId="{53F32F93-D485-4A97-BB68-5EAE4B20CB40}" destId="{820C0B7B-2FCE-48AC-872D-0263D6DFE988}" srcOrd="9" destOrd="0" presId="urn:microsoft.com/office/officeart/2005/8/layout/radial4"/>
    <dgm:cxn modelId="{424CBE9F-DDB9-4647-89ED-F282297328A9}" type="presParOf" srcId="{53F32F93-D485-4A97-BB68-5EAE4B20CB40}" destId="{41F9FA2E-599E-47AE-BD9F-B52FFE9B939E}" srcOrd="10" destOrd="0" presId="urn:microsoft.com/office/officeart/2005/8/layout/radial4"/>
    <dgm:cxn modelId="{4FFC9C99-DBE5-40F4-8073-980B7DA46999}" type="presParOf" srcId="{53F32F93-D485-4A97-BB68-5EAE4B20CB40}" destId="{9C66E5C0-B7AC-4F67-9EB9-CBBD96993DA7}" srcOrd="11" destOrd="0" presId="urn:microsoft.com/office/officeart/2005/8/layout/radial4"/>
    <dgm:cxn modelId="{063AA6E6-F460-4AA2-A2AD-DA2E9EB84319}" type="presParOf" srcId="{53F32F93-D485-4A97-BB68-5EAE4B20CB40}" destId="{B3CE29ED-D69D-44AD-9614-7EE3561E11D2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3639D8-0454-4569-8F8A-F97784D176E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561FE539-A991-4074-885A-1650A5A7F96C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D15F9AD8-8D1F-4121-BBF9-7AC7A94F6C42}" type="parTrans" cxnId="{8CC60981-6DBA-4AD3-9A04-29CAC766CC56}">
      <dgm:prSet/>
      <dgm:spPr/>
      <dgm:t>
        <a:bodyPr/>
        <a:lstStyle/>
        <a:p>
          <a:endParaRPr lang="de-DE"/>
        </a:p>
      </dgm:t>
    </dgm:pt>
    <dgm:pt modelId="{9E41D29A-77D3-4BAE-AF66-92E4E5A11BEE}" type="sibTrans" cxnId="{8CC60981-6DBA-4AD3-9A04-29CAC766CC56}">
      <dgm:prSet/>
      <dgm:spPr/>
      <dgm:t>
        <a:bodyPr/>
        <a:lstStyle/>
        <a:p>
          <a:endParaRPr lang="de-DE"/>
        </a:p>
      </dgm:t>
    </dgm:pt>
    <dgm:pt modelId="{400F5DA8-4C98-4BAB-935B-8936E214EAEA}">
      <dgm:prSet phldrT="[Text]"/>
      <dgm:spPr/>
      <dgm:t>
        <a:bodyPr/>
        <a:lstStyle/>
        <a:p>
          <a:r>
            <a:rPr lang="de-DE" dirty="0"/>
            <a:t>Kick Off Meeting</a:t>
          </a:r>
        </a:p>
      </dgm:t>
    </dgm:pt>
    <dgm:pt modelId="{0755A32A-A3E2-44C4-B55F-4FD0ADC823D1}" type="parTrans" cxnId="{C1AB0D29-248A-4CA2-92DE-2D6EB30E8CE4}">
      <dgm:prSet/>
      <dgm:spPr/>
      <dgm:t>
        <a:bodyPr/>
        <a:lstStyle/>
        <a:p>
          <a:endParaRPr lang="de-DE"/>
        </a:p>
      </dgm:t>
    </dgm:pt>
    <dgm:pt modelId="{8E75CAC5-2B3C-4996-BD35-F7C4C439710B}" type="sibTrans" cxnId="{C1AB0D29-248A-4CA2-92DE-2D6EB30E8CE4}">
      <dgm:prSet/>
      <dgm:spPr/>
      <dgm:t>
        <a:bodyPr/>
        <a:lstStyle/>
        <a:p>
          <a:endParaRPr lang="de-DE"/>
        </a:p>
      </dgm:t>
    </dgm:pt>
    <dgm:pt modelId="{913A5083-9666-4336-AF40-AC23BF226603}">
      <dgm:prSet phldrT="[Text]"/>
      <dgm:spPr/>
      <dgm:t>
        <a:bodyPr/>
        <a:lstStyle/>
        <a:p>
          <a:r>
            <a:rPr lang="de-DE" dirty="0"/>
            <a:t>Gantt Diagramm</a:t>
          </a:r>
        </a:p>
      </dgm:t>
    </dgm:pt>
    <dgm:pt modelId="{231CE4A1-1617-48DC-87AB-9461C325FE79}" type="parTrans" cxnId="{881DF7C4-BF1F-4965-AFA5-2CF574C2AB33}">
      <dgm:prSet/>
      <dgm:spPr/>
      <dgm:t>
        <a:bodyPr/>
        <a:lstStyle/>
        <a:p>
          <a:endParaRPr lang="de-DE"/>
        </a:p>
      </dgm:t>
    </dgm:pt>
    <dgm:pt modelId="{31BE0D61-5502-48CF-AA0C-2D7D33727D42}" type="sibTrans" cxnId="{881DF7C4-BF1F-4965-AFA5-2CF574C2AB33}">
      <dgm:prSet/>
      <dgm:spPr/>
      <dgm:t>
        <a:bodyPr/>
        <a:lstStyle/>
        <a:p>
          <a:endParaRPr lang="de-DE"/>
        </a:p>
      </dgm:t>
    </dgm:pt>
    <dgm:pt modelId="{79CDD4FA-DC9B-42B9-98F8-7738CD66D167}">
      <dgm:prSet phldrT="[Text]"/>
      <dgm:spPr/>
      <dgm:t>
        <a:bodyPr/>
        <a:lstStyle/>
        <a:p>
          <a:r>
            <a:rPr lang="de-DE" dirty="0"/>
            <a:t>Arbeitspakete</a:t>
          </a:r>
        </a:p>
      </dgm:t>
    </dgm:pt>
    <dgm:pt modelId="{B6997B91-8B9F-48D2-8787-9DA110490AAE}" type="parTrans" cxnId="{136B33A7-5205-405E-8B21-4DEFCE20A3AF}">
      <dgm:prSet/>
      <dgm:spPr/>
      <dgm:t>
        <a:bodyPr/>
        <a:lstStyle/>
        <a:p>
          <a:endParaRPr lang="de-DE"/>
        </a:p>
      </dgm:t>
    </dgm:pt>
    <dgm:pt modelId="{D350445B-AEDE-430C-B753-4472F75DB83A}" type="sibTrans" cxnId="{136B33A7-5205-405E-8B21-4DEFCE20A3AF}">
      <dgm:prSet/>
      <dgm:spPr/>
      <dgm:t>
        <a:bodyPr/>
        <a:lstStyle/>
        <a:p>
          <a:endParaRPr lang="de-DE"/>
        </a:p>
      </dgm:t>
    </dgm:pt>
    <dgm:pt modelId="{569830DE-75F3-4EC5-81E6-B51CDF5AEFD3}">
      <dgm:prSet phldrT="[Text]"/>
      <dgm:spPr/>
      <dgm:t>
        <a:bodyPr/>
        <a:lstStyle/>
        <a:p>
          <a:r>
            <a:rPr lang="de-DE" dirty="0"/>
            <a:t>Kostenkalkulation</a:t>
          </a:r>
        </a:p>
      </dgm:t>
    </dgm:pt>
    <dgm:pt modelId="{8DB662FB-25C2-4EE1-AFB2-729FD79C60D5}" type="parTrans" cxnId="{E77D0C7B-B44B-476A-99B7-6C65BBF431DB}">
      <dgm:prSet/>
      <dgm:spPr/>
    </dgm:pt>
    <dgm:pt modelId="{CAEECFA1-0ED0-4D28-B140-454251C4B9EE}" type="sibTrans" cxnId="{E77D0C7B-B44B-476A-99B7-6C65BBF431DB}">
      <dgm:prSet/>
      <dgm:spPr/>
    </dgm:pt>
    <dgm:pt modelId="{A0651DDD-7315-493F-B709-CF090D8C144E}" type="pres">
      <dgm:prSet presAssocID="{BF3639D8-0454-4569-8F8A-F97784D176E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3117A50-E8BF-46CF-8C14-1EBC00723B95}" type="pres">
      <dgm:prSet presAssocID="{561FE539-A991-4074-885A-1650A5A7F96C}" presName="centerShape" presStyleLbl="node0" presStyleIdx="0" presStyleCnt="1"/>
      <dgm:spPr/>
      <dgm:t>
        <a:bodyPr/>
        <a:lstStyle/>
        <a:p>
          <a:endParaRPr lang="de-DE"/>
        </a:p>
      </dgm:t>
    </dgm:pt>
    <dgm:pt modelId="{916F4358-E35E-46DA-B4A9-76278C3F2E84}" type="pres">
      <dgm:prSet presAssocID="{0755A32A-A3E2-44C4-B55F-4FD0ADC823D1}" presName="parTrans" presStyleLbl="bgSibTrans2D1" presStyleIdx="0" presStyleCnt="4"/>
      <dgm:spPr/>
      <dgm:t>
        <a:bodyPr/>
        <a:lstStyle/>
        <a:p>
          <a:endParaRPr lang="de-DE"/>
        </a:p>
      </dgm:t>
    </dgm:pt>
    <dgm:pt modelId="{4103098B-A997-472B-AE53-C7509EE15D97}" type="pres">
      <dgm:prSet presAssocID="{400F5DA8-4C98-4BAB-935B-8936E214EAE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DA4CB5-1201-4B0F-B3B2-A76FD6526EBE}" type="pres">
      <dgm:prSet presAssocID="{231CE4A1-1617-48DC-87AB-9461C325FE79}" presName="parTrans" presStyleLbl="bgSibTrans2D1" presStyleIdx="1" presStyleCnt="4"/>
      <dgm:spPr/>
      <dgm:t>
        <a:bodyPr/>
        <a:lstStyle/>
        <a:p>
          <a:endParaRPr lang="de-DE"/>
        </a:p>
      </dgm:t>
    </dgm:pt>
    <dgm:pt modelId="{6C7C2A48-1D7F-4831-ABF3-A0BF4AAB4C06}" type="pres">
      <dgm:prSet presAssocID="{913A5083-9666-4336-AF40-AC23BF22660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CBB4B81-FEE7-4AE1-8CD0-8C351405FCD7}" type="pres">
      <dgm:prSet presAssocID="{B6997B91-8B9F-48D2-8787-9DA110490AAE}" presName="parTrans" presStyleLbl="bgSibTrans2D1" presStyleIdx="2" presStyleCnt="4"/>
      <dgm:spPr/>
      <dgm:t>
        <a:bodyPr/>
        <a:lstStyle/>
        <a:p>
          <a:endParaRPr lang="de-DE"/>
        </a:p>
      </dgm:t>
    </dgm:pt>
    <dgm:pt modelId="{0BE08164-50A1-47F4-BDB3-0D30DCF4D43E}" type="pres">
      <dgm:prSet presAssocID="{79CDD4FA-DC9B-42B9-98F8-7738CD66D16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6DD9E8C-AA05-4B70-B46F-4D4FE83ED5B3}" type="pres">
      <dgm:prSet presAssocID="{8DB662FB-25C2-4EE1-AFB2-729FD79C60D5}" presName="parTrans" presStyleLbl="bgSibTrans2D1" presStyleIdx="3" presStyleCnt="4"/>
      <dgm:spPr/>
    </dgm:pt>
    <dgm:pt modelId="{760F937C-1523-417E-A53E-3D2EFB9F95E9}" type="pres">
      <dgm:prSet presAssocID="{569830DE-75F3-4EC5-81E6-B51CDF5AEFD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F9B0F79-7822-4364-8B81-9B5730ACDF7C}" type="presOf" srcId="{BF3639D8-0454-4569-8F8A-F97784D176ED}" destId="{A0651DDD-7315-493F-B709-CF090D8C144E}" srcOrd="0" destOrd="0" presId="urn:microsoft.com/office/officeart/2005/8/layout/radial4"/>
    <dgm:cxn modelId="{D4896B4A-A5B7-4803-B07A-347CC89412E3}" type="presOf" srcId="{8DB662FB-25C2-4EE1-AFB2-729FD79C60D5}" destId="{86DD9E8C-AA05-4B70-B46F-4D4FE83ED5B3}" srcOrd="0" destOrd="0" presId="urn:microsoft.com/office/officeart/2005/8/layout/radial4"/>
    <dgm:cxn modelId="{AF181CF8-316A-4148-AB39-FFD2EC523D46}" type="presOf" srcId="{231CE4A1-1617-48DC-87AB-9461C325FE79}" destId="{5CDA4CB5-1201-4B0F-B3B2-A76FD6526EBE}" srcOrd="0" destOrd="0" presId="urn:microsoft.com/office/officeart/2005/8/layout/radial4"/>
    <dgm:cxn modelId="{E5EAC460-5F51-407F-A730-20026069B8EB}" type="presOf" srcId="{913A5083-9666-4336-AF40-AC23BF226603}" destId="{6C7C2A48-1D7F-4831-ABF3-A0BF4AAB4C06}" srcOrd="0" destOrd="0" presId="urn:microsoft.com/office/officeart/2005/8/layout/radial4"/>
    <dgm:cxn modelId="{C1AB0D29-248A-4CA2-92DE-2D6EB30E8CE4}" srcId="{561FE539-A991-4074-885A-1650A5A7F96C}" destId="{400F5DA8-4C98-4BAB-935B-8936E214EAEA}" srcOrd="0" destOrd="0" parTransId="{0755A32A-A3E2-44C4-B55F-4FD0ADC823D1}" sibTransId="{8E75CAC5-2B3C-4996-BD35-F7C4C439710B}"/>
    <dgm:cxn modelId="{6A70561D-1F7A-4DBC-8ED6-7EDE627C100D}" type="presOf" srcId="{561FE539-A991-4074-885A-1650A5A7F96C}" destId="{B3117A50-E8BF-46CF-8C14-1EBC00723B95}" srcOrd="0" destOrd="0" presId="urn:microsoft.com/office/officeart/2005/8/layout/radial4"/>
    <dgm:cxn modelId="{85B29F81-FD8B-4495-B928-040E2BB73275}" type="presOf" srcId="{569830DE-75F3-4EC5-81E6-B51CDF5AEFD3}" destId="{760F937C-1523-417E-A53E-3D2EFB9F95E9}" srcOrd="0" destOrd="0" presId="urn:microsoft.com/office/officeart/2005/8/layout/radial4"/>
    <dgm:cxn modelId="{B0973B27-5AB5-463C-9CEF-CCA7FE26C9F3}" type="presOf" srcId="{B6997B91-8B9F-48D2-8787-9DA110490AAE}" destId="{4CBB4B81-FEE7-4AE1-8CD0-8C351405FCD7}" srcOrd="0" destOrd="0" presId="urn:microsoft.com/office/officeart/2005/8/layout/radial4"/>
    <dgm:cxn modelId="{881DF7C4-BF1F-4965-AFA5-2CF574C2AB33}" srcId="{561FE539-A991-4074-885A-1650A5A7F96C}" destId="{913A5083-9666-4336-AF40-AC23BF226603}" srcOrd="1" destOrd="0" parTransId="{231CE4A1-1617-48DC-87AB-9461C325FE79}" sibTransId="{31BE0D61-5502-48CF-AA0C-2D7D33727D42}"/>
    <dgm:cxn modelId="{ABC1059E-D58F-42BD-A031-D4B38F9BC8D9}" type="presOf" srcId="{0755A32A-A3E2-44C4-B55F-4FD0ADC823D1}" destId="{916F4358-E35E-46DA-B4A9-76278C3F2E84}" srcOrd="0" destOrd="0" presId="urn:microsoft.com/office/officeart/2005/8/layout/radial4"/>
    <dgm:cxn modelId="{E0909908-44EF-44E2-BF8B-74BB932371F6}" type="presOf" srcId="{79CDD4FA-DC9B-42B9-98F8-7738CD66D167}" destId="{0BE08164-50A1-47F4-BDB3-0D30DCF4D43E}" srcOrd="0" destOrd="0" presId="urn:microsoft.com/office/officeart/2005/8/layout/radial4"/>
    <dgm:cxn modelId="{3838A4A0-76C2-4A6F-868E-41B33C896765}" type="presOf" srcId="{400F5DA8-4C98-4BAB-935B-8936E214EAEA}" destId="{4103098B-A997-472B-AE53-C7509EE15D97}" srcOrd="0" destOrd="0" presId="urn:microsoft.com/office/officeart/2005/8/layout/radial4"/>
    <dgm:cxn modelId="{136B33A7-5205-405E-8B21-4DEFCE20A3AF}" srcId="{561FE539-A991-4074-885A-1650A5A7F96C}" destId="{79CDD4FA-DC9B-42B9-98F8-7738CD66D167}" srcOrd="2" destOrd="0" parTransId="{B6997B91-8B9F-48D2-8787-9DA110490AAE}" sibTransId="{D350445B-AEDE-430C-B753-4472F75DB83A}"/>
    <dgm:cxn modelId="{8CC60981-6DBA-4AD3-9A04-29CAC766CC56}" srcId="{BF3639D8-0454-4569-8F8A-F97784D176ED}" destId="{561FE539-A991-4074-885A-1650A5A7F96C}" srcOrd="0" destOrd="0" parTransId="{D15F9AD8-8D1F-4121-BBF9-7AC7A94F6C42}" sibTransId="{9E41D29A-77D3-4BAE-AF66-92E4E5A11BEE}"/>
    <dgm:cxn modelId="{E77D0C7B-B44B-476A-99B7-6C65BBF431DB}" srcId="{561FE539-A991-4074-885A-1650A5A7F96C}" destId="{569830DE-75F3-4EC5-81E6-B51CDF5AEFD3}" srcOrd="3" destOrd="0" parTransId="{8DB662FB-25C2-4EE1-AFB2-729FD79C60D5}" sibTransId="{CAEECFA1-0ED0-4D28-B140-454251C4B9EE}"/>
    <dgm:cxn modelId="{2756BE97-B76A-4F9E-8223-F4866B91CAB5}" type="presParOf" srcId="{A0651DDD-7315-493F-B709-CF090D8C144E}" destId="{B3117A50-E8BF-46CF-8C14-1EBC00723B95}" srcOrd="0" destOrd="0" presId="urn:microsoft.com/office/officeart/2005/8/layout/radial4"/>
    <dgm:cxn modelId="{045F1865-3424-41ED-B60A-621E8AB5CD11}" type="presParOf" srcId="{A0651DDD-7315-493F-B709-CF090D8C144E}" destId="{916F4358-E35E-46DA-B4A9-76278C3F2E84}" srcOrd="1" destOrd="0" presId="urn:microsoft.com/office/officeart/2005/8/layout/radial4"/>
    <dgm:cxn modelId="{D63FBC80-C17B-4809-BDD0-DA89E4E83844}" type="presParOf" srcId="{A0651DDD-7315-493F-B709-CF090D8C144E}" destId="{4103098B-A997-472B-AE53-C7509EE15D97}" srcOrd="2" destOrd="0" presId="urn:microsoft.com/office/officeart/2005/8/layout/radial4"/>
    <dgm:cxn modelId="{09CB3D1E-0EB7-4F36-90B0-6D0B0100FBFB}" type="presParOf" srcId="{A0651DDD-7315-493F-B709-CF090D8C144E}" destId="{5CDA4CB5-1201-4B0F-B3B2-A76FD6526EBE}" srcOrd="3" destOrd="0" presId="urn:microsoft.com/office/officeart/2005/8/layout/radial4"/>
    <dgm:cxn modelId="{0E944337-837B-417F-9467-DE84F7D7990B}" type="presParOf" srcId="{A0651DDD-7315-493F-B709-CF090D8C144E}" destId="{6C7C2A48-1D7F-4831-ABF3-A0BF4AAB4C06}" srcOrd="4" destOrd="0" presId="urn:microsoft.com/office/officeart/2005/8/layout/radial4"/>
    <dgm:cxn modelId="{5B2B53C1-4BFF-4304-8B2B-65C3CE8046F5}" type="presParOf" srcId="{A0651DDD-7315-493F-B709-CF090D8C144E}" destId="{4CBB4B81-FEE7-4AE1-8CD0-8C351405FCD7}" srcOrd="5" destOrd="0" presId="urn:microsoft.com/office/officeart/2005/8/layout/radial4"/>
    <dgm:cxn modelId="{9EF08619-A85A-48CD-B97E-AD6628EF4C62}" type="presParOf" srcId="{A0651DDD-7315-493F-B709-CF090D8C144E}" destId="{0BE08164-50A1-47F4-BDB3-0D30DCF4D43E}" srcOrd="6" destOrd="0" presId="urn:microsoft.com/office/officeart/2005/8/layout/radial4"/>
    <dgm:cxn modelId="{5EDF7D3F-DE39-4E86-A4D3-AD1A2F10A109}" type="presParOf" srcId="{A0651DDD-7315-493F-B709-CF090D8C144E}" destId="{86DD9E8C-AA05-4B70-B46F-4D4FE83ED5B3}" srcOrd="7" destOrd="0" presId="urn:microsoft.com/office/officeart/2005/8/layout/radial4"/>
    <dgm:cxn modelId="{E4D1EAB4-4DEB-44A1-9200-4275A999C36C}" type="presParOf" srcId="{A0651DDD-7315-493F-B709-CF090D8C144E}" destId="{760F937C-1523-417E-A53E-3D2EFB9F95E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F91D23-6CE2-494C-A3F4-FBCD3CBC2740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D64BD01-F2F3-42B4-A85B-F6B7650D2A15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15813DC2-753B-403B-8A9D-C38DA698153A}" type="parTrans" cxnId="{A89E9584-4226-4EDE-BF27-90CB1FC5F150}">
      <dgm:prSet/>
      <dgm:spPr/>
      <dgm:t>
        <a:bodyPr/>
        <a:lstStyle/>
        <a:p>
          <a:endParaRPr lang="de-DE"/>
        </a:p>
      </dgm:t>
    </dgm:pt>
    <dgm:pt modelId="{004FBAEB-97E7-412D-A4A4-CB4C4DE6C17B}" type="sibTrans" cxnId="{A89E9584-4226-4EDE-BF27-90CB1FC5F150}">
      <dgm:prSet/>
      <dgm:spPr/>
      <dgm:t>
        <a:bodyPr/>
        <a:lstStyle/>
        <a:p>
          <a:endParaRPr lang="de-DE"/>
        </a:p>
      </dgm:t>
    </dgm:pt>
    <dgm:pt modelId="{11688FA9-63E0-469F-8BD0-088A07034869}">
      <dgm:prSet phldrT="[Text]" custT="1"/>
      <dgm:spPr/>
      <dgm:t>
        <a:bodyPr/>
        <a:lstStyle/>
        <a:p>
          <a:r>
            <a:rPr lang="de-DE" sz="2000" dirty="0"/>
            <a:t>Qualitäts- </a:t>
          </a:r>
          <a:r>
            <a:rPr lang="de-DE" sz="2000" dirty="0" err="1"/>
            <a:t>management</a:t>
          </a:r>
          <a:endParaRPr lang="de-DE" sz="2000" dirty="0"/>
        </a:p>
      </dgm:t>
    </dgm:pt>
    <dgm:pt modelId="{6E06F5D9-3C1E-4948-A43F-99770C631C27}" type="parTrans" cxnId="{3C657CCA-AD79-444F-B01A-47862E9EF7FA}">
      <dgm:prSet/>
      <dgm:spPr/>
      <dgm:t>
        <a:bodyPr/>
        <a:lstStyle/>
        <a:p>
          <a:endParaRPr lang="de-DE"/>
        </a:p>
      </dgm:t>
    </dgm:pt>
    <dgm:pt modelId="{90A50889-58DC-46FD-AF35-FABC78927385}" type="sibTrans" cxnId="{3C657CCA-AD79-444F-B01A-47862E9EF7FA}">
      <dgm:prSet/>
      <dgm:spPr/>
      <dgm:t>
        <a:bodyPr/>
        <a:lstStyle/>
        <a:p>
          <a:endParaRPr lang="de-DE"/>
        </a:p>
      </dgm:t>
    </dgm:pt>
    <dgm:pt modelId="{D05D7831-E90F-48BB-8B63-A5409E6846C0}">
      <dgm:prSet phldrT="[Text]" custT="1"/>
      <dgm:spPr/>
      <dgm:t>
        <a:bodyPr/>
        <a:lstStyle/>
        <a:p>
          <a:r>
            <a:rPr lang="de-DE" sz="2000" dirty="0"/>
            <a:t>Qualitätskreisel</a:t>
          </a:r>
        </a:p>
      </dgm:t>
    </dgm:pt>
    <dgm:pt modelId="{F0059158-5592-4DB2-9716-A3AF52AAEA27}" type="parTrans" cxnId="{B40E6CE2-334D-4952-9452-DAAE82A99937}">
      <dgm:prSet/>
      <dgm:spPr/>
      <dgm:t>
        <a:bodyPr/>
        <a:lstStyle/>
        <a:p>
          <a:endParaRPr lang="de-DE"/>
        </a:p>
      </dgm:t>
    </dgm:pt>
    <dgm:pt modelId="{461E4E85-088A-4A8F-B7B0-811C8EF224BB}" type="sibTrans" cxnId="{B40E6CE2-334D-4952-9452-DAAE82A99937}">
      <dgm:prSet/>
      <dgm:spPr/>
      <dgm:t>
        <a:bodyPr/>
        <a:lstStyle/>
        <a:p>
          <a:endParaRPr lang="de-DE"/>
        </a:p>
      </dgm:t>
    </dgm:pt>
    <dgm:pt modelId="{9159C01F-816B-46CA-A151-ACCC50DCBC1E}">
      <dgm:prSet phldrT="[Text]" custT="1"/>
      <dgm:spPr/>
      <dgm:t>
        <a:bodyPr/>
        <a:lstStyle/>
        <a:p>
          <a:r>
            <a:rPr lang="de-DE" sz="2000" dirty="0"/>
            <a:t>Analyse von </a:t>
          </a:r>
          <a:r>
            <a:rPr lang="de-DE" sz="2000" dirty="0" smtClean="0"/>
            <a:t>Fehlern</a:t>
          </a:r>
          <a:endParaRPr lang="de-DE" sz="2000" dirty="0"/>
        </a:p>
      </dgm:t>
    </dgm:pt>
    <dgm:pt modelId="{0F0138D7-79C2-4134-A99E-2B5893B66DEB}" type="parTrans" cxnId="{FBBB485C-9DEC-4255-B484-FD416A0B7C8E}">
      <dgm:prSet/>
      <dgm:spPr/>
      <dgm:t>
        <a:bodyPr/>
        <a:lstStyle/>
        <a:p>
          <a:endParaRPr lang="de-DE"/>
        </a:p>
      </dgm:t>
    </dgm:pt>
    <dgm:pt modelId="{F93C638F-5790-448E-9A47-D8248E93F58C}" type="sibTrans" cxnId="{FBBB485C-9DEC-4255-B484-FD416A0B7C8E}">
      <dgm:prSet/>
      <dgm:spPr/>
      <dgm:t>
        <a:bodyPr/>
        <a:lstStyle/>
        <a:p>
          <a:endParaRPr lang="de-DE"/>
        </a:p>
      </dgm:t>
    </dgm:pt>
    <dgm:pt modelId="{4EFD4A64-F8B4-40D2-9EFF-B46DD1A9D596}">
      <dgm:prSet phldrT="[Text]" custT="1"/>
      <dgm:spPr/>
      <dgm:t>
        <a:bodyPr/>
        <a:lstStyle/>
        <a:p>
          <a:r>
            <a:rPr lang="de-DE" sz="2000" dirty="0"/>
            <a:t>Fortschritts-ermittlungen</a:t>
          </a:r>
        </a:p>
      </dgm:t>
    </dgm:pt>
    <dgm:pt modelId="{7BC0CB46-75A2-421E-BC9A-C00622759EEE}" type="parTrans" cxnId="{EE558AAD-9858-4997-80A5-84218B49763D}">
      <dgm:prSet/>
      <dgm:spPr/>
      <dgm:t>
        <a:bodyPr/>
        <a:lstStyle/>
        <a:p>
          <a:endParaRPr lang="de-DE"/>
        </a:p>
      </dgm:t>
    </dgm:pt>
    <dgm:pt modelId="{DF339FA6-4D1A-49B2-8F1B-5F7803FE567C}" type="sibTrans" cxnId="{EE558AAD-9858-4997-80A5-84218B49763D}">
      <dgm:prSet/>
      <dgm:spPr/>
      <dgm:t>
        <a:bodyPr/>
        <a:lstStyle/>
        <a:p>
          <a:endParaRPr lang="de-DE"/>
        </a:p>
      </dgm:t>
    </dgm:pt>
    <dgm:pt modelId="{D2E6A61E-14E0-475E-AE58-21A849B5E6E3}" type="pres">
      <dgm:prSet presAssocID="{26F91D23-6CE2-494C-A3F4-FBCD3CBC274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43696EE-3BB3-4938-A44B-A95E856EDC76}" type="pres">
      <dgm:prSet presAssocID="{7D64BD01-F2F3-42B4-A85B-F6B7650D2A15}" presName="centerShape" presStyleLbl="node0" presStyleIdx="0" presStyleCnt="1"/>
      <dgm:spPr/>
      <dgm:t>
        <a:bodyPr/>
        <a:lstStyle/>
        <a:p>
          <a:endParaRPr lang="de-DE"/>
        </a:p>
      </dgm:t>
    </dgm:pt>
    <dgm:pt modelId="{9715E5A8-2F5C-429F-A697-3013872FF4C6}" type="pres">
      <dgm:prSet presAssocID="{6E06F5D9-3C1E-4948-A43F-99770C631C27}" presName="parTrans" presStyleLbl="bgSibTrans2D1" presStyleIdx="0" presStyleCnt="4"/>
      <dgm:spPr/>
      <dgm:t>
        <a:bodyPr/>
        <a:lstStyle/>
        <a:p>
          <a:endParaRPr lang="de-DE"/>
        </a:p>
      </dgm:t>
    </dgm:pt>
    <dgm:pt modelId="{A59FAD39-B0DF-4A5F-8563-BA88AC477DAD}" type="pres">
      <dgm:prSet presAssocID="{11688FA9-63E0-469F-8BD0-088A0703486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D8D178-3145-4916-82B1-8D32FB4B90BD}" type="pres">
      <dgm:prSet presAssocID="{F0059158-5592-4DB2-9716-A3AF52AAEA27}" presName="parTrans" presStyleLbl="bgSibTrans2D1" presStyleIdx="1" presStyleCnt="4"/>
      <dgm:spPr/>
      <dgm:t>
        <a:bodyPr/>
        <a:lstStyle/>
        <a:p>
          <a:endParaRPr lang="de-DE"/>
        </a:p>
      </dgm:t>
    </dgm:pt>
    <dgm:pt modelId="{B4F55543-BC9D-4791-AE45-19F06CE380B9}" type="pres">
      <dgm:prSet presAssocID="{D05D7831-E90F-48BB-8B63-A5409E6846C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8674FB-CF45-4C42-9F46-DD377618B6FB}" type="pres">
      <dgm:prSet presAssocID="{0F0138D7-79C2-4134-A99E-2B5893B66DEB}" presName="parTrans" presStyleLbl="bgSibTrans2D1" presStyleIdx="2" presStyleCnt="4"/>
      <dgm:spPr/>
      <dgm:t>
        <a:bodyPr/>
        <a:lstStyle/>
        <a:p>
          <a:endParaRPr lang="de-DE"/>
        </a:p>
      </dgm:t>
    </dgm:pt>
    <dgm:pt modelId="{1D47C688-4EFB-4E18-9996-DEFE508D22D5}" type="pres">
      <dgm:prSet presAssocID="{9159C01F-816B-46CA-A151-ACCC50DCBC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6C1190-EB41-4103-9237-B84B7933F0EB}" type="pres">
      <dgm:prSet presAssocID="{7BC0CB46-75A2-421E-BC9A-C00622759EEE}" presName="parTrans" presStyleLbl="bgSibTrans2D1" presStyleIdx="3" presStyleCnt="4"/>
      <dgm:spPr/>
      <dgm:t>
        <a:bodyPr/>
        <a:lstStyle/>
        <a:p>
          <a:endParaRPr lang="de-DE"/>
        </a:p>
      </dgm:t>
    </dgm:pt>
    <dgm:pt modelId="{FB1504C7-8869-42E3-873F-722A851BA5D6}" type="pres">
      <dgm:prSet presAssocID="{4EFD4A64-F8B4-40D2-9EFF-B46DD1A9D59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C02EFAE-F10B-4E5D-A455-6BAE18CBBB14}" type="presOf" srcId="{6E06F5D9-3C1E-4948-A43F-99770C631C27}" destId="{9715E5A8-2F5C-429F-A697-3013872FF4C6}" srcOrd="0" destOrd="0" presId="urn:microsoft.com/office/officeart/2005/8/layout/radial4"/>
    <dgm:cxn modelId="{B40E6CE2-334D-4952-9452-DAAE82A99937}" srcId="{7D64BD01-F2F3-42B4-A85B-F6B7650D2A15}" destId="{D05D7831-E90F-48BB-8B63-A5409E6846C0}" srcOrd="1" destOrd="0" parTransId="{F0059158-5592-4DB2-9716-A3AF52AAEA27}" sibTransId="{461E4E85-088A-4A8F-B7B0-811C8EF224BB}"/>
    <dgm:cxn modelId="{D3EAE60B-E361-472F-ADF3-2EE4013449D8}" type="presOf" srcId="{7D64BD01-F2F3-42B4-A85B-F6B7650D2A15}" destId="{C43696EE-3BB3-4938-A44B-A95E856EDC76}" srcOrd="0" destOrd="0" presId="urn:microsoft.com/office/officeart/2005/8/layout/radial4"/>
    <dgm:cxn modelId="{3C657CCA-AD79-444F-B01A-47862E9EF7FA}" srcId="{7D64BD01-F2F3-42B4-A85B-F6B7650D2A15}" destId="{11688FA9-63E0-469F-8BD0-088A07034869}" srcOrd="0" destOrd="0" parTransId="{6E06F5D9-3C1E-4948-A43F-99770C631C27}" sibTransId="{90A50889-58DC-46FD-AF35-FABC78927385}"/>
    <dgm:cxn modelId="{BAD28262-3270-4EA4-8B7A-B7DCDDC059DD}" type="presOf" srcId="{F0059158-5592-4DB2-9716-A3AF52AAEA27}" destId="{1AD8D178-3145-4916-82B1-8D32FB4B90BD}" srcOrd="0" destOrd="0" presId="urn:microsoft.com/office/officeart/2005/8/layout/radial4"/>
    <dgm:cxn modelId="{EE558AAD-9858-4997-80A5-84218B49763D}" srcId="{7D64BD01-F2F3-42B4-A85B-F6B7650D2A15}" destId="{4EFD4A64-F8B4-40D2-9EFF-B46DD1A9D596}" srcOrd="3" destOrd="0" parTransId="{7BC0CB46-75A2-421E-BC9A-C00622759EEE}" sibTransId="{DF339FA6-4D1A-49B2-8F1B-5F7803FE567C}"/>
    <dgm:cxn modelId="{FBBB485C-9DEC-4255-B484-FD416A0B7C8E}" srcId="{7D64BD01-F2F3-42B4-A85B-F6B7650D2A15}" destId="{9159C01F-816B-46CA-A151-ACCC50DCBC1E}" srcOrd="2" destOrd="0" parTransId="{0F0138D7-79C2-4134-A99E-2B5893B66DEB}" sibTransId="{F93C638F-5790-448E-9A47-D8248E93F58C}"/>
    <dgm:cxn modelId="{A89E9584-4226-4EDE-BF27-90CB1FC5F150}" srcId="{26F91D23-6CE2-494C-A3F4-FBCD3CBC2740}" destId="{7D64BD01-F2F3-42B4-A85B-F6B7650D2A15}" srcOrd="0" destOrd="0" parTransId="{15813DC2-753B-403B-8A9D-C38DA698153A}" sibTransId="{004FBAEB-97E7-412D-A4A4-CB4C4DE6C17B}"/>
    <dgm:cxn modelId="{D8FFB8CD-0115-438B-88EB-59EECC26F539}" type="presOf" srcId="{26F91D23-6CE2-494C-A3F4-FBCD3CBC2740}" destId="{D2E6A61E-14E0-475E-AE58-21A849B5E6E3}" srcOrd="0" destOrd="0" presId="urn:microsoft.com/office/officeart/2005/8/layout/radial4"/>
    <dgm:cxn modelId="{93BEB9D8-1C89-41C7-863E-161D5AAE0095}" type="presOf" srcId="{9159C01F-816B-46CA-A151-ACCC50DCBC1E}" destId="{1D47C688-4EFB-4E18-9996-DEFE508D22D5}" srcOrd="0" destOrd="0" presId="urn:microsoft.com/office/officeart/2005/8/layout/radial4"/>
    <dgm:cxn modelId="{FD09E449-5DAE-4806-A7FD-489A7B7106CB}" type="presOf" srcId="{11688FA9-63E0-469F-8BD0-088A07034869}" destId="{A59FAD39-B0DF-4A5F-8563-BA88AC477DAD}" srcOrd="0" destOrd="0" presId="urn:microsoft.com/office/officeart/2005/8/layout/radial4"/>
    <dgm:cxn modelId="{D4505881-35D7-47AB-BCA0-B017BA1EC3E5}" type="presOf" srcId="{0F0138D7-79C2-4134-A99E-2B5893B66DEB}" destId="{1C8674FB-CF45-4C42-9F46-DD377618B6FB}" srcOrd="0" destOrd="0" presId="urn:microsoft.com/office/officeart/2005/8/layout/radial4"/>
    <dgm:cxn modelId="{1B9E1892-2BD3-4CE6-A976-3F19FDA46B7B}" type="presOf" srcId="{7BC0CB46-75A2-421E-BC9A-C00622759EEE}" destId="{D96C1190-EB41-4103-9237-B84B7933F0EB}" srcOrd="0" destOrd="0" presId="urn:microsoft.com/office/officeart/2005/8/layout/radial4"/>
    <dgm:cxn modelId="{EF8958CD-BADF-49D2-97C2-D7300CCF1B7B}" type="presOf" srcId="{4EFD4A64-F8B4-40D2-9EFF-B46DD1A9D596}" destId="{FB1504C7-8869-42E3-873F-722A851BA5D6}" srcOrd="0" destOrd="0" presId="urn:microsoft.com/office/officeart/2005/8/layout/radial4"/>
    <dgm:cxn modelId="{0C188155-757F-45C7-80D9-2ECFEF3DF57B}" type="presOf" srcId="{D05D7831-E90F-48BB-8B63-A5409E6846C0}" destId="{B4F55543-BC9D-4791-AE45-19F06CE380B9}" srcOrd="0" destOrd="0" presId="urn:microsoft.com/office/officeart/2005/8/layout/radial4"/>
    <dgm:cxn modelId="{CB9A4620-54A9-4D35-936C-40C5C0CE8270}" type="presParOf" srcId="{D2E6A61E-14E0-475E-AE58-21A849B5E6E3}" destId="{C43696EE-3BB3-4938-A44B-A95E856EDC76}" srcOrd="0" destOrd="0" presId="urn:microsoft.com/office/officeart/2005/8/layout/radial4"/>
    <dgm:cxn modelId="{10973847-555C-4A96-ABED-CE7F22CA4856}" type="presParOf" srcId="{D2E6A61E-14E0-475E-AE58-21A849B5E6E3}" destId="{9715E5A8-2F5C-429F-A697-3013872FF4C6}" srcOrd="1" destOrd="0" presId="urn:microsoft.com/office/officeart/2005/8/layout/radial4"/>
    <dgm:cxn modelId="{7E8D8C88-62A3-40AC-B7DD-3B03CF1D478D}" type="presParOf" srcId="{D2E6A61E-14E0-475E-AE58-21A849B5E6E3}" destId="{A59FAD39-B0DF-4A5F-8563-BA88AC477DAD}" srcOrd="2" destOrd="0" presId="urn:microsoft.com/office/officeart/2005/8/layout/radial4"/>
    <dgm:cxn modelId="{AEB34C6C-CB02-451D-9287-A3AB43824FCB}" type="presParOf" srcId="{D2E6A61E-14E0-475E-AE58-21A849B5E6E3}" destId="{1AD8D178-3145-4916-82B1-8D32FB4B90BD}" srcOrd="3" destOrd="0" presId="urn:microsoft.com/office/officeart/2005/8/layout/radial4"/>
    <dgm:cxn modelId="{7F819720-18D3-46FC-8121-5698AFE73C44}" type="presParOf" srcId="{D2E6A61E-14E0-475E-AE58-21A849B5E6E3}" destId="{B4F55543-BC9D-4791-AE45-19F06CE380B9}" srcOrd="4" destOrd="0" presId="urn:microsoft.com/office/officeart/2005/8/layout/radial4"/>
    <dgm:cxn modelId="{520CE11E-7262-4931-BFD4-B4A1C464D222}" type="presParOf" srcId="{D2E6A61E-14E0-475E-AE58-21A849B5E6E3}" destId="{1C8674FB-CF45-4C42-9F46-DD377618B6FB}" srcOrd="5" destOrd="0" presId="urn:microsoft.com/office/officeart/2005/8/layout/radial4"/>
    <dgm:cxn modelId="{09B79A65-C6EA-490C-A806-FB1D21699784}" type="presParOf" srcId="{D2E6A61E-14E0-475E-AE58-21A849B5E6E3}" destId="{1D47C688-4EFB-4E18-9996-DEFE508D22D5}" srcOrd="6" destOrd="0" presId="urn:microsoft.com/office/officeart/2005/8/layout/radial4"/>
    <dgm:cxn modelId="{591503F5-4200-469E-A567-053F06FB7FFC}" type="presParOf" srcId="{D2E6A61E-14E0-475E-AE58-21A849B5E6E3}" destId="{D96C1190-EB41-4103-9237-B84B7933F0EB}" srcOrd="7" destOrd="0" presId="urn:microsoft.com/office/officeart/2005/8/layout/radial4"/>
    <dgm:cxn modelId="{F400CDB5-549C-437C-A293-CD0E9A324D42}" type="presParOf" srcId="{D2E6A61E-14E0-475E-AE58-21A849B5E6E3}" destId="{FB1504C7-8869-42E3-873F-722A851BA5D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E3CB3FB-C823-4E0D-A01E-C6F0724CFB3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899F7D5-B232-4DD3-A10D-917967698CEE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smtClean="0"/>
            <a:t>Fehl-Kommunikation</a:t>
          </a:r>
          <a:endParaRPr lang="de-DE" dirty="0"/>
        </a:p>
      </dgm:t>
    </dgm:pt>
    <dgm:pt modelId="{319B0E1A-6811-4B88-B9D4-022C13EF7C02}" type="parTrans" cxnId="{AA8BA5F2-98C6-41B9-9841-A4E946843789}">
      <dgm:prSet/>
      <dgm:spPr/>
      <dgm:t>
        <a:bodyPr/>
        <a:lstStyle/>
        <a:p>
          <a:endParaRPr lang="de-DE"/>
        </a:p>
      </dgm:t>
    </dgm:pt>
    <dgm:pt modelId="{C4F4BAE3-7B8D-4F1B-A760-367FADA2E34B}" type="sibTrans" cxnId="{AA8BA5F2-98C6-41B9-9841-A4E946843789}">
      <dgm:prSet/>
      <dgm:spPr/>
      <dgm:t>
        <a:bodyPr/>
        <a:lstStyle/>
        <a:p>
          <a:endParaRPr lang="de-DE"/>
        </a:p>
      </dgm:t>
    </dgm:pt>
    <dgm:pt modelId="{6406FD53-5A33-4730-9A2C-2B66B18516AD}">
      <dgm:prSet phldrT="[Text]"/>
      <dgm:spPr>
        <a:solidFill>
          <a:srgbClr val="FF6600"/>
        </a:solidFill>
      </dgm:spPr>
      <dgm:t>
        <a:bodyPr/>
        <a:lstStyle/>
        <a:p>
          <a:r>
            <a:rPr lang="de-DE" dirty="0" smtClean="0"/>
            <a:t>Arbeit doppelt ausgeführt</a:t>
          </a:r>
          <a:endParaRPr lang="de-DE" dirty="0"/>
        </a:p>
      </dgm:t>
    </dgm:pt>
    <dgm:pt modelId="{FFD915B2-C81C-45F8-811A-2CB0F0CEB040}" type="parTrans" cxnId="{3C802CF1-C692-4F37-B98E-DC8DDA7665C9}">
      <dgm:prSet/>
      <dgm:spPr/>
      <dgm:t>
        <a:bodyPr/>
        <a:lstStyle/>
        <a:p>
          <a:endParaRPr lang="de-DE"/>
        </a:p>
      </dgm:t>
    </dgm:pt>
    <dgm:pt modelId="{25D7715D-2262-4632-A02C-563B569A9A8E}" type="sibTrans" cxnId="{3C802CF1-C692-4F37-B98E-DC8DDA7665C9}">
      <dgm:prSet/>
      <dgm:spPr/>
      <dgm:t>
        <a:bodyPr/>
        <a:lstStyle/>
        <a:p>
          <a:endParaRPr lang="de-DE"/>
        </a:p>
      </dgm:t>
    </dgm:pt>
    <dgm:pt modelId="{0A87F8AF-FFDB-41F8-A18F-0843868918A9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 smtClean="0"/>
            <a:t>Zusätzliche Kosten</a:t>
          </a:r>
          <a:endParaRPr lang="de-DE" dirty="0"/>
        </a:p>
      </dgm:t>
    </dgm:pt>
    <dgm:pt modelId="{3E1BB524-1D53-4FDD-B0B1-3A402C6E3A25}" type="parTrans" cxnId="{4E4897F9-4033-449F-BD96-0A7D988692E9}">
      <dgm:prSet/>
      <dgm:spPr/>
      <dgm:t>
        <a:bodyPr/>
        <a:lstStyle/>
        <a:p>
          <a:endParaRPr lang="de-DE"/>
        </a:p>
      </dgm:t>
    </dgm:pt>
    <dgm:pt modelId="{3AEEF16E-CD08-41E7-AB60-8E8635A8D2DE}" type="sibTrans" cxnId="{4E4897F9-4033-449F-BD96-0A7D988692E9}">
      <dgm:prSet/>
      <dgm:spPr/>
      <dgm:t>
        <a:bodyPr/>
        <a:lstStyle/>
        <a:p>
          <a:endParaRPr lang="de-DE"/>
        </a:p>
      </dgm:t>
    </dgm:pt>
    <dgm:pt modelId="{384136EF-CBAD-4C71-A918-2D101119F739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 smtClean="0"/>
            <a:t>In Statusbericht erkannt</a:t>
          </a:r>
          <a:endParaRPr lang="de-DE" dirty="0"/>
        </a:p>
      </dgm:t>
    </dgm:pt>
    <dgm:pt modelId="{19361F74-533A-424F-9915-CB10E007C10E}" type="parTrans" cxnId="{A35B0C27-7B90-4905-878C-635E4A67D7D0}">
      <dgm:prSet/>
      <dgm:spPr/>
      <dgm:t>
        <a:bodyPr/>
        <a:lstStyle/>
        <a:p>
          <a:endParaRPr lang="de-DE"/>
        </a:p>
      </dgm:t>
    </dgm:pt>
    <dgm:pt modelId="{44EA5378-5D92-4818-A713-59EA819BB645}" type="sibTrans" cxnId="{A35B0C27-7B90-4905-878C-635E4A67D7D0}">
      <dgm:prSet/>
      <dgm:spPr/>
      <dgm:t>
        <a:bodyPr/>
        <a:lstStyle/>
        <a:p>
          <a:endParaRPr lang="de-DE"/>
        </a:p>
      </dgm:t>
    </dgm:pt>
    <dgm:pt modelId="{9241D05E-6DED-4667-AEAD-B7D1DC0BB56A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Erhöhung des Budgets beantragt</a:t>
          </a:r>
          <a:endParaRPr lang="de-DE" dirty="0"/>
        </a:p>
      </dgm:t>
    </dgm:pt>
    <dgm:pt modelId="{7AB63699-B081-4515-A9B9-F1B4383D4A79}" type="parTrans" cxnId="{C9E7209D-C286-46EF-8ED7-FEC44FBCDF57}">
      <dgm:prSet/>
      <dgm:spPr/>
      <dgm:t>
        <a:bodyPr/>
        <a:lstStyle/>
        <a:p>
          <a:endParaRPr lang="de-DE"/>
        </a:p>
      </dgm:t>
    </dgm:pt>
    <dgm:pt modelId="{39A76DCF-F59D-483A-8E0C-6DBAEA75631E}" type="sibTrans" cxnId="{C9E7209D-C286-46EF-8ED7-FEC44FBCDF57}">
      <dgm:prSet/>
      <dgm:spPr>
        <a:ln>
          <a:solidFill>
            <a:schemeClr val="bg1"/>
          </a:solidFill>
        </a:ln>
      </dgm:spPr>
      <dgm:t>
        <a:bodyPr/>
        <a:lstStyle/>
        <a:p>
          <a:endParaRPr lang="de-DE"/>
        </a:p>
      </dgm:t>
    </dgm:pt>
    <dgm:pt modelId="{308885D4-CFBA-4059-8DA1-2AC7C29935EB}" type="pres">
      <dgm:prSet presAssocID="{9E3CB3FB-C823-4E0D-A01E-C6F0724CFB3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A0B9FF1-FD29-4229-B1EF-5BCBE9D23B49}" type="pres">
      <dgm:prSet presAssocID="{1899F7D5-B232-4DD3-A10D-917967698CE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889B03-390D-46D0-98C9-40DECBBBCDB6}" type="pres">
      <dgm:prSet presAssocID="{1899F7D5-B232-4DD3-A10D-917967698CEE}" presName="spNode" presStyleCnt="0"/>
      <dgm:spPr/>
    </dgm:pt>
    <dgm:pt modelId="{6F1A9F3C-F4D4-4AF6-BE93-D00767E52125}" type="pres">
      <dgm:prSet presAssocID="{C4F4BAE3-7B8D-4F1B-A760-367FADA2E34B}" presName="sibTrans" presStyleLbl="sibTrans1D1" presStyleIdx="0" presStyleCnt="5"/>
      <dgm:spPr/>
      <dgm:t>
        <a:bodyPr/>
        <a:lstStyle/>
        <a:p>
          <a:endParaRPr lang="de-DE"/>
        </a:p>
      </dgm:t>
    </dgm:pt>
    <dgm:pt modelId="{FF988678-DBA2-47AE-B9E4-B0D78678A46C}" type="pres">
      <dgm:prSet presAssocID="{6406FD53-5A33-4730-9A2C-2B66B18516A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01710E-BA62-4C4F-9638-74DF4F023288}" type="pres">
      <dgm:prSet presAssocID="{6406FD53-5A33-4730-9A2C-2B66B18516AD}" presName="spNode" presStyleCnt="0"/>
      <dgm:spPr/>
    </dgm:pt>
    <dgm:pt modelId="{A0DF3ED5-C40B-49CB-981E-FB6EBC569EB6}" type="pres">
      <dgm:prSet presAssocID="{25D7715D-2262-4632-A02C-563B569A9A8E}" presName="sibTrans" presStyleLbl="sibTrans1D1" presStyleIdx="1" presStyleCnt="5"/>
      <dgm:spPr/>
      <dgm:t>
        <a:bodyPr/>
        <a:lstStyle/>
        <a:p>
          <a:endParaRPr lang="de-DE"/>
        </a:p>
      </dgm:t>
    </dgm:pt>
    <dgm:pt modelId="{F74CB766-2044-4151-99B4-9DBB7034409A}" type="pres">
      <dgm:prSet presAssocID="{0A87F8AF-FFDB-41F8-A18F-0843868918A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7E3E68-A51A-4430-93BA-58D14595B9F8}" type="pres">
      <dgm:prSet presAssocID="{0A87F8AF-FFDB-41F8-A18F-0843868918A9}" presName="spNode" presStyleCnt="0"/>
      <dgm:spPr/>
    </dgm:pt>
    <dgm:pt modelId="{E322F4E6-E40C-4C63-A024-FF8B52362C6F}" type="pres">
      <dgm:prSet presAssocID="{3AEEF16E-CD08-41E7-AB60-8E8635A8D2DE}" presName="sibTrans" presStyleLbl="sibTrans1D1" presStyleIdx="2" presStyleCnt="5"/>
      <dgm:spPr/>
      <dgm:t>
        <a:bodyPr/>
        <a:lstStyle/>
        <a:p>
          <a:endParaRPr lang="de-DE"/>
        </a:p>
      </dgm:t>
    </dgm:pt>
    <dgm:pt modelId="{74566C18-C594-4F85-8F8E-D31E567F586B}" type="pres">
      <dgm:prSet presAssocID="{384136EF-CBAD-4C71-A918-2D101119F73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8CAE36-B06A-4C8A-9EAF-6B6A1EE8BC90}" type="pres">
      <dgm:prSet presAssocID="{384136EF-CBAD-4C71-A918-2D101119F739}" presName="spNode" presStyleCnt="0"/>
      <dgm:spPr/>
    </dgm:pt>
    <dgm:pt modelId="{282AF9E9-5959-431D-B93D-F568754B87E6}" type="pres">
      <dgm:prSet presAssocID="{44EA5378-5D92-4818-A713-59EA819BB645}" presName="sibTrans" presStyleLbl="sibTrans1D1" presStyleIdx="3" presStyleCnt="5"/>
      <dgm:spPr/>
      <dgm:t>
        <a:bodyPr/>
        <a:lstStyle/>
        <a:p>
          <a:endParaRPr lang="de-DE"/>
        </a:p>
      </dgm:t>
    </dgm:pt>
    <dgm:pt modelId="{2E8BEFA4-CB7C-4BD1-B178-B835DC650A0A}" type="pres">
      <dgm:prSet presAssocID="{9241D05E-6DED-4667-AEAD-B7D1DC0BB56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3820D4-5D8B-4193-BEA5-4D7813A70E3D}" type="pres">
      <dgm:prSet presAssocID="{9241D05E-6DED-4667-AEAD-B7D1DC0BB56A}" presName="spNode" presStyleCnt="0"/>
      <dgm:spPr/>
    </dgm:pt>
    <dgm:pt modelId="{88F95BFB-813C-43F9-BD34-2E6FACF40B9A}" type="pres">
      <dgm:prSet presAssocID="{39A76DCF-F59D-483A-8E0C-6DBAEA75631E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7B43872B-F7D8-44DD-8D83-F981F69D89AF}" type="presOf" srcId="{44EA5378-5D92-4818-A713-59EA819BB645}" destId="{282AF9E9-5959-431D-B93D-F568754B87E6}" srcOrd="0" destOrd="0" presId="urn:microsoft.com/office/officeart/2005/8/layout/cycle5"/>
    <dgm:cxn modelId="{3C66D64C-0A1B-4140-87D5-A13C723DCE4F}" type="presOf" srcId="{C4F4BAE3-7B8D-4F1B-A760-367FADA2E34B}" destId="{6F1A9F3C-F4D4-4AF6-BE93-D00767E52125}" srcOrd="0" destOrd="0" presId="urn:microsoft.com/office/officeart/2005/8/layout/cycle5"/>
    <dgm:cxn modelId="{5512C18C-482F-4C31-9E50-9A066F0BE2F8}" type="presOf" srcId="{9E3CB3FB-C823-4E0D-A01E-C6F0724CFB3E}" destId="{308885D4-CFBA-4059-8DA1-2AC7C29935EB}" srcOrd="0" destOrd="0" presId="urn:microsoft.com/office/officeart/2005/8/layout/cycle5"/>
    <dgm:cxn modelId="{5C1E8951-3960-4AF5-BA1A-C678839684AC}" type="presOf" srcId="{3AEEF16E-CD08-41E7-AB60-8E8635A8D2DE}" destId="{E322F4E6-E40C-4C63-A024-FF8B52362C6F}" srcOrd="0" destOrd="0" presId="urn:microsoft.com/office/officeart/2005/8/layout/cycle5"/>
    <dgm:cxn modelId="{CE07B894-6271-46C3-9008-BD813AF0B85B}" type="presOf" srcId="{6406FD53-5A33-4730-9A2C-2B66B18516AD}" destId="{FF988678-DBA2-47AE-B9E4-B0D78678A46C}" srcOrd="0" destOrd="0" presId="urn:microsoft.com/office/officeart/2005/8/layout/cycle5"/>
    <dgm:cxn modelId="{C9E7209D-C286-46EF-8ED7-FEC44FBCDF57}" srcId="{9E3CB3FB-C823-4E0D-A01E-C6F0724CFB3E}" destId="{9241D05E-6DED-4667-AEAD-B7D1DC0BB56A}" srcOrd="4" destOrd="0" parTransId="{7AB63699-B081-4515-A9B9-F1B4383D4A79}" sibTransId="{39A76DCF-F59D-483A-8E0C-6DBAEA75631E}"/>
    <dgm:cxn modelId="{AA8BA5F2-98C6-41B9-9841-A4E946843789}" srcId="{9E3CB3FB-C823-4E0D-A01E-C6F0724CFB3E}" destId="{1899F7D5-B232-4DD3-A10D-917967698CEE}" srcOrd="0" destOrd="0" parTransId="{319B0E1A-6811-4B88-B9D4-022C13EF7C02}" sibTransId="{C4F4BAE3-7B8D-4F1B-A760-367FADA2E34B}"/>
    <dgm:cxn modelId="{3C802CF1-C692-4F37-B98E-DC8DDA7665C9}" srcId="{9E3CB3FB-C823-4E0D-A01E-C6F0724CFB3E}" destId="{6406FD53-5A33-4730-9A2C-2B66B18516AD}" srcOrd="1" destOrd="0" parTransId="{FFD915B2-C81C-45F8-811A-2CB0F0CEB040}" sibTransId="{25D7715D-2262-4632-A02C-563B569A9A8E}"/>
    <dgm:cxn modelId="{1D91F576-B9B7-4AFD-9935-9D8A8BBF3F79}" type="presOf" srcId="{0A87F8AF-FFDB-41F8-A18F-0843868918A9}" destId="{F74CB766-2044-4151-99B4-9DBB7034409A}" srcOrd="0" destOrd="0" presId="urn:microsoft.com/office/officeart/2005/8/layout/cycle5"/>
    <dgm:cxn modelId="{A35B0C27-7B90-4905-878C-635E4A67D7D0}" srcId="{9E3CB3FB-C823-4E0D-A01E-C6F0724CFB3E}" destId="{384136EF-CBAD-4C71-A918-2D101119F739}" srcOrd="3" destOrd="0" parTransId="{19361F74-533A-424F-9915-CB10E007C10E}" sibTransId="{44EA5378-5D92-4818-A713-59EA819BB645}"/>
    <dgm:cxn modelId="{B5B6A223-AFEF-47F8-8824-08B98E59C6E1}" type="presOf" srcId="{25D7715D-2262-4632-A02C-563B569A9A8E}" destId="{A0DF3ED5-C40B-49CB-981E-FB6EBC569EB6}" srcOrd="0" destOrd="0" presId="urn:microsoft.com/office/officeart/2005/8/layout/cycle5"/>
    <dgm:cxn modelId="{E8CD8752-DD1F-4AFE-8736-3B2030DCA2DA}" type="presOf" srcId="{1899F7D5-B232-4DD3-A10D-917967698CEE}" destId="{6A0B9FF1-FD29-4229-B1EF-5BCBE9D23B49}" srcOrd="0" destOrd="0" presId="urn:microsoft.com/office/officeart/2005/8/layout/cycle5"/>
    <dgm:cxn modelId="{27282BDC-1ED4-4825-B22C-1767A8EB0322}" type="presOf" srcId="{384136EF-CBAD-4C71-A918-2D101119F739}" destId="{74566C18-C594-4F85-8F8E-D31E567F586B}" srcOrd="0" destOrd="0" presId="urn:microsoft.com/office/officeart/2005/8/layout/cycle5"/>
    <dgm:cxn modelId="{F23E2B28-B0DA-401C-9B6C-7E6726BD2CA2}" type="presOf" srcId="{39A76DCF-F59D-483A-8E0C-6DBAEA75631E}" destId="{88F95BFB-813C-43F9-BD34-2E6FACF40B9A}" srcOrd="0" destOrd="0" presId="urn:microsoft.com/office/officeart/2005/8/layout/cycle5"/>
    <dgm:cxn modelId="{A5D1259F-BE72-42FE-8B5F-94A842F93073}" type="presOf" srcId="{9241D05E-6DED-4667-AEAD-B7D1DC0BB56A}" destId="{2E8BEFA4-CB7C-4BD1-B178-B835DC650A0A}" srcOrd="0" destOrd="0" presId="urn:microsoft.com/office/officeart/2005/8/layout/cycle5"/>
    <dgm:cxn modelId="{4E4897F9-4033-449F-BD96-0A7D988692E9}" srcId="{9E3CB3FB-C823-4E0D-A01E-C6F0724CFB3E}" destId="{0A87F8AF-FFDB-41F8-A18F-0843868918A9}" srcOrd="2" destOrd="0" parTransId="{3E1BB524-1D53-4FDD-B0B1-3A402C6E3A25}" sibTransId="{3AEEF16E-CD08-41E7-AB60-8E8635A8D2DE}"/>
    <dgm:cxn modelId="{604A80C4-96A7-4693-925F-0FA17C1FFBF8}" type="presParOf" srcId="{308885D4-CFBA-4059-8DA1-2AC7C29935EB}" destId="{6A0B9FF1-FD29-4229-B1EF-5BCBE9D23B49}" srcOrd="0" destOrd="0" presId="urn:microsoft.com/office/officeart/2005/8/layout/cycle5"/>
    <dgm:cxn modelId="{A9D42815-63F6-43EA-8B55-CA741F4EAE22}" type="presParOf" srcId="{308885D4-CFBA-4059-8DA1-2AC7C29935EB}" destId="{6C889B03-390D-46D0-98C9-40DECBBBCDB6}" srcOrd="1" destOrd="0" presId="urn:microsoft.com/office/officeart/2005/8/layout/cycle5"/>
    <dgm:cxn modelId="{1DAE84D4-12EB-4ECA-B05B-86DF8D8D0462}" type="presParOf" srcId="{308885D4-CFBA-4059-8DA1-2AC7C29935EB}" destId="{6F1A9F3C-F4D4-4AF6-BE93-D00767E52125}" srcOrd="2" destOrd="0" presId="urn:microsoft.com/office/officeart/2005/8/layout/cycle5"/>
    <dgm:cxn modelId="{DF90F3E0-D1CD-40A7-9AFF-D9A0B3CEAB4A}" type="presParOf" srcId="{308885D4-CFBA-4059-8DA1-2AC7C29935EB}" destId="{FF988678-DBA2-47AE-B9E4-B0D78678A46C}" srcOrd="3" destOrd="0" presId="urn:microsoft.com/office/officeart/2005/8/layout/cycle5"/>
    <dgm:cxn modelId="{2C84E34A-0A14-4E18-A66D-D600B8B60796}" type="presParOf" srcId="{308885D4-CFBA-4059-8DA1-2AC7C29935EB}" destId="{6C01710E-BA62-4C4F-9638-74DF4F023288}" srcOrd="4" destOrd="0" presId="urn:microsoft.com/office/officeart/2005/8/layout/cycle5"/>
    <dgm:cxn modelId="{D184CC9B-77ED-411C-A26A-B3683777816C}" type="presParOf" srcId="{308885D4-CFBA-4059-8DA1-2AC7C29935EB}" destId="{A0DF3ED5-C40B-49CB-981E-FB6EBC569EB6}" srcOrd="5" destOrd="0" presId="urn:microsoft.com/office/officeart/2005/8/layout/cycle5"/>
    <dgm:cxn modelId="{ACFD4119-ED61-4FBF-92A9-0093256AE1A9}" type="presParOf" srcId="{308885D4-CFBA-4059-8DA1-2AC7C29935EB}" destId="{F74CB766-2044-4151-99B4-9DBB7034409A}" srcOrd="6" destOrd="0" presId="urn:microsoft.com/office/officeart/2005/8/layout/cycle5"/>
    <dgm:cxn modelId="{9C0001D3-AE4E-49BB-A2C8-F26149DF5D56}" type="presParOf" srcId="{308885D4-CFBA-4059-8DA1-2AC7C29935EB}" destId="{FB7E3E68-A51A-4430-93BA-58D14595B9F8}" srcOrd="7" destOrd="0" presId="urn:microsoft.com/office/officeart/2005/8/layout/cycle5"/>
    <dgm:cxn modelId="{326275E5-FB51-4C68-9AAA-EBC41F1D4B41}" type="presParOf" srcId="{308885D4-CFBA-4059-8DA1-2AC7C29935EB}" destId="{E322F4E6-E40C-4C63-A024-FF8B52362C6F}" srcOrd="8" destOrd="0" presId="urn:microsoft.com/office/officeart/2005/8/layout/cycle5"/>
    <dgm:cxn modelId="{565459B5-73E7-4F12-8F94-92C62E781936}" type="presParOf" srcId="{308885D4-CFBA-4059-8DA1-2AC7C29935EB}" destId="{74566C18-C594-4F85-8F8E-D31E567F586B}" srcOrd="9" destOrd="0" presId="urn:microsoft.com/office/officeart/2005/8/layout/cycle5"/>
    <dgm:cxn modelId="{8C461264-B9C1-4402-8155-9147768176A3}" type="presParOf" srcId="{308885D4-CFBA-4059-8DA1-2AC7C29935EB}" destId="{F48CAE36-B06A-4C8A-9EAF-6B6A1EE8BC90}" srcOrd="10" destOrd="0" presId="urn:microsoft.com/office/officeart/2005/8/layout/cycle5"/>
    <dgm:cxn modelId="{CC79A192-9FFC-47C9-B5EE-0C18B201135D}" type="presParOf" srcId="{308885D4-CFBA-4059-8DA1-2AC7C29935EB}" destId="{282AF9E9-5959-431D-B93D-F568754B87E6}" srcOrd="11" destOrd="0" presId="urn:microsoft.com/office/officeart/2005/8/layout/cycle5"/>
    <dgm:cxn modelId="{D232393E-AA5B-42CE-93A5-FDCD39C32F50}" type="presParOf" srcId="{308885D4-CFBA-4059-8DA1-2AC7C29935EB}" destId="{2E8BEFA4-CB7C-4BD1-B178-B835DC650A0A}" srcOrd="12" destOrd="0" presId="urn:microsoft.com/office/officeart/2005/8/layout/cycle5"/>
    <dgm:cxn modelId="{C23BD6C7-62F6-4A9C-B7AE-6943EEC97970}" type="presParOf" srcId="{308885D4-CFBA-4059-8DA1-2AC7C29935EB}" destId="{383820D4-5D8B-4193-BEA5-4D7813A70E3D}" srcOrd="13" destOrd="0" presId="urn:microsoft.com/office/officeart/2005/8/layout/cycle5"/>
    <dgm:cxn modelId="{C6F08420-1125-4E84-A819-91D77B23C030}" type="presParOf" srcId="{308885D4-CFBA-4059-8DA1-2AC7C29935EB}" destId="{88F95BFB-813C-43F9-BD34-2E6FACF40B9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4A4E85-1077-47C7-9B0F-487F29C75534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858F41E-B0BA-4600-A943-81DE031E5BE1}">
      <dgm:prSet phldrT="[Text]"/>
      <dgm:spPr/>
      <dgm:t>
        <a:bodyPr/>
        <a:lstStyle/>
        <a:p>
          <a:r>
            <a:rPr lang="de-DE" dirty="0" smtClean="0"/>
            <a:t>Fehler</a:t>
          </a:r>
          <a:endParaRPr lang="de-DE" dirty="0"/>
        </a:p>
      </dgm:t>
    </dgm:pt>
    <dgm:pt modelId="{1C43A182-877A-47BD-85A0-5966F2A1E94E}" type="parTrans" cxnId="{FC3183CC-9503-4C74-B62B-C00E381F9F15}">
      <dgm:prSet/>
      <dgm:spPr/>
      <dgm:t>
        <a:bodyPr/>
        <a:lstStyle/>
        <a:p>
          <a:endParaRPr lang="de-DE"/>
        </a:p>
      </dgm:t>
    </dgm:pt>
    <dgm:pt modelId="{44567BEA-A579-4C61-8639-63B78654D416}" type="sibTrans" cxnId="{FC3183CC-9503-4C74-B62B-C00E381F9F15}">
      <dgm:prSet/>
      <dgm:spPr/>
      <dgm:t>
        <a:bodyPr/>
        <a:lstStyle/>
        <a:p>
          <a:endParaRPr lang="de-DE"/>
        </a:p>
      </dgm:t>
    </dgm:pt>
    <dgm:pt modelId="{8B5371D9-60D3-4D83-B3B5-2E8B02ABE5A6}">
      <dgm:prSet phldrT="[Text]"/>
      <dgm:spPr/>
      <dgm:t>
        <a:bodyPr/>
        <a:lstStyle/>
        <a:p>
          <a:r>
            <a:rPr lang="de-DE" dirty="0" smtClean="0"/>
            <a:t>Fehlkommunikation</a:t>
          </a:r>
          <a:endParaRPr lang="de-DE" dirty="0"/>
        </a:p>
      </dgm:t>
    </dgm:pt>
    <dgm:pt modelId="{48FAD6AF-C337-449E-8B74-11C4B0553A7E}" type="parTrans" cxnId="{BD1A8FBD-7ADE-4F8D-8515-B0876662BEED}">
      <dgm:prSet/>
      <dgm:spPr/>
      <dgm:t>
        <a:bodyPr/>
        <a:lstStyle/>
        <a:p>
          <a:endParaRPr lang="de-DE"/>
        </a:p>
      </dgm:t>
    </dgm:pt>
    <dgm:pt modelId="{A80C80C3-42B9-475F-B049-97F98E9AF30C}" type="sibTrans" cxnId="{BD1A8FBD-7ADE-4F8D-8515-B0876662BEED}">
      <dgm:prSet/>
      <dgm:spPr/>
      <dgm:t>
        <a:bodyPr/>
        <a:lstStyle/>
        <a:p>
          <a:endParaRPr lang="de-DE"/>
        </a:p>
      </dgm:t>
    </dgm:pt>
    <dgm:pt modelId="{87BD4B6F-D630-472F-8353-00B19E50137B}">
      <dgm:prSet phldrT="[Text]"/>
      <dgm:spPr/>
      <dgm:t>
        <a:bodyPr/>
        <a:lstStyle/>
        <a:p>
          <a:r>
            <a:rPr lang="de-DE" dirty="0" smtClean="0"/>
            <a:t>Folgen</a:t>
          </a:r>
          <a:endParaRPr lang="de-DE" dirty="0"/>
        </a:p>
      </dgm:t>
    </dgm:pt>
    <dgm:pt modelId="{D2FC3496-3A4A-441B-B2DB-40660AEE8BE9}" type="parTrans" cxnId="{5237F15A-B079-4AFD-813B-2F1C7300EED6}">
      <dgm:prSet/>
      <dgm:spPr/>
      <dgm:t>
        <a:bodyPr/>
        <a:lstStyle/>
        <a:p>
          <a:endParaRPr lang="de-DE"/>
        </a:p>
      </dgm:t>
    </dgm:pt>
    <dgm:pt modelId="{64393453-549D-4407-8EBA-26EEC2B88566}" type="sibTrans" cxnId="{5237F15A-B079-4AFD-813B-2F1C7300EED6}">
      <dgm:prSet/>
      <dgm:spPr/>
      <dgm:t>
        <a:bodyPr/>
        <a:lstStyle/>
        <a:p>
          <a:endParaRPr lang="de-DE"/>
        </a:p>
      </dgm:t>
    </dgm:pt>
    <dgm:pt modelId="{03F80C97-478D-4C67-B13F-14EBB8805D5C}">
      <dgm:prSet phldrT="[Text]"/>
      <dgm:spPr/>
      <dgm:t>
        <a:bodyPr/>
        <a:lstStyle/>
        <a:p>
          <a:r>
            <a:rPr lang="de-DE" dirty="0" smtClean="0"/>
            <a:t>Arbeit wird doppelt ausgeführt</a:t>
          </a:r>
          <a:endParaRPr lang="de-DE" dirty="0"/>
        </a:p>
      </dgm:t>
    </dgm:pt>
    <dgm:pt modelId="{B2D96D3F-4507-4D63-BB36-4FDB0E249963}" type="parTrans" cxnId="{C9C41B4A-50D0-456A-A084-A055EA9C6021}">
      <dgm:prSet/>
      <dgm:spPr/>
      <dgm:t>
        <a:bodyPr/>
        <a:lstStyle/>
        <a:p>
          <a:endParaRPr lang="de-DE"/>
        </a:p>
      </dgm:t>
    </dgm:pt>
    <dgm:pt modelId="{7BB07F6E-B506-4462-975D-92E293DED439}" type="sibTrans" cxnId="{C9C41B4A-50D0-456A-A084-A055EA9C6021}">
      <dgm:prSet/>
      <dgm:spPr/>
      <dgm:t>
        <a:bodyPr/>
        <a:lstStyle/>
        <a:p>
          <a:endParaRPr lang="de-DE"/>
        </a:p>
      </dgm:t>
    </dgm:pt>
    <dgm:pt modelId="{4D9630B2-2350-41B2-9AE6-FFA1D674999F}">
      <dgm:prSet phldrT="[Text]"/>
      <dgm:spPr/>
      <dgm:t>
        <a:bodyPr/>
        <a:lstStyle/>
        <a:p>
          <a:r>
            <a:rPr lang="de-DE" dirty="0" smtClean="0"/>
            <a:t>Überflüssige </a:t>
          </a:r>
          <a:r>
            <a:rPr lang="de-DE" dirty="0" smtClean="0"/>
            <a:t>Kosten und Personalaufwand</a:t>
          </a:r>
          <a:endParaRPr lang="de-DE" dirty="0"/>
        </a:p>
      </dgm:t>
    </dgm:pt>
    <dgm:pt modelId="{A8FF624D-7935-4763-A6C3-75BCA6E6DEF6}" type="parTrans" cxnId="{6777FBCD-A956-479B-8976-D15DBC533737}">
      <dgm:prSet/>
      <dgm:spPr/>
      <dgm:t>
        <a:bodyPr/>
        <a:lstStyle/>
        <a:p>
          <a:endParaRPr lang="de-DE"/>
        </a:p>
      </dgm:t>
    </dgm:pt>
    <dgm:pt modelId="{B8B1A699-8DA3-479A-BB3C-1385B88FCE4B}" type="sibTrans" cxnId="{6777FBCD-A956-479B-8976-D15DBC533737}">
      <dgm:prSet/>
      <dgm:spPr/>
      <dgm:t>
        <a:bodyPr/>
        <a:lstStyle/>
        <a:p>
          <a:endParaRPr lang="de-DE"/>
        </a:p>
      </dgm:t>
    </dgm:pt>
    <dgm:pt modelId="{5CC6BBED-AC87-4545-BAEE-FF2A0F4D3F07}">
      <dgm:prSet phldrT="[Text]"/>
      <dgm:spPr/>
      <dgm:t>
        <a:bodyPr/>
        <a:lstStyle/>
        <a:p>
          <a:r>
            <a:rPr lang="de-DE" dirty="0" smtClean="0"/>
            <a:t>Ursache</a:t>
          </a:r>
          <a:endParaRPr lang="de-DE" dirty="0"/>
        </a:p>
      </dgm:t>
    </dgm:pt>
    <dgm:pt modelId="{06408262-1922-47F8-9E9F-15CF6AAEF1D0}" type="parTrans" cxnId="{7D1653FF-2ACE-4196-AB84-A4E50CB39DED}">
      <dgm:prSet/>
      <dgm:spPr/>
      <dgm:t>
        <a:bodyPr/>
        <a:lstStyle/>
        <a:p>
          <a:endParaRPr lang="de-DE"/>
        </a:p>
      </dgm:t>
    </dgm:pt>
    <dgm:pt modelId="{D13602AF-472E-404C-A3EA-26CE1625C3D3}" type="sibTrans" cxnId="{7D1653FF-2ACE-4196-AB84-A4E50CB39DED}">
      <dgm:prSet/>
      <dgm:spPr/>
      <dgm:t>
        <a:bodyPr/>
        <a:lstStyle/>
        <a:p>
          <a:endParaRPr lang="de-DE"/>
        </a:p>
      </dgm:t>
    </dgm:pt>
    <dgm:pt modelId="{5370F1C0-987A-4EA2-8B22-B0C9A7765A8F}">
      <dgm:prSet phldrT="[Text]"/>
      <dgm:spPr/>
      <dgm:t>
        <a:bodyPr/>
        <a:lstStyle/>
        <a:p>
          <a:r>
            <a:rPr lang="de-DE" dirty="0" smtClean="0"/>
            <a:t>Unklare Aufgabenverteilung</a:t>
          </a:r>
          <a:endParaRPr lang="de-DE" dirty="0"/>
        </a:p>
      </dgm:t>
    </dgm:pt>
    <dgm:pt modelId="{3341F762-4F98-44E6-B0A7-8F89C3DCD631}" type="parTrans" cxnId="{669EFF54-2225-42E5-BADE-1F181EFFC486}">
      <dgm:prSet/>
      <dgm:spPr/>
      <dgm:t>
        <a:bodyPr/>
        <a:lstStyle/>
        <a:p>
          <a:endParaRPr lang="de-DE"/>
        </a:p>
      </dgm:t>
    </dgm:pt>
    <dgm:pt modelId="{BE349B83-97A9-4AAD-98E8-53ADCBD2C61D}" type="sibTrans" cxnId="{669EFF54-2225-42E5-BADE-1F181EFFC486}">
      <dgm:prSet/>
      <dgm:spPr/>
      <dgm:t>
        <a:bodyPr/>
        <a:lstStyle/>
        <a:p>
          <a:endParaRPr lang="de-DE"/>
        </a:p>
      </dgm:t>
    </dgm:pt>
    <dgm:pt modelId="{6A5D37F7-EC83-4980-84EF-9F8F267C8D88}">
      <dgm:prSet phldrT="[Text]"/>
      <dgm:spPr/>
      <dgm:t>
        <a:bodyPr/>
        <a:lstStyle/>
        <a:p>
          <a:r>
            <a:rPr lang="de-DE" dirty="0" smtClean="0"/>
            <a:t>Maßnahmen</a:t>
          </a:r>
          <a:endParaRPr lang="de-DE" dirty="0"/>
        </a:p>
      </dgm:t>
    </dgm:pt>
    <dgm:pt modelId="{F38645F6-ED86-4A34-90BA-A95588C42DA7}" type="parTrans" cxnId="{6B9E3025-4430-4B19-B2CB-10FB81204E08}">
      <dgm:prSet/>
      <dgm:spPr/>
      <dgm:t>
        <a:bodyPr/>
        <a:lstStyle/>
        <a:p>
          <a:endParaRPr lang="de-DE"/>
        </a:p>
      </dgm:t>
    </dgm:pt>
    <dgm:pt modelId="{81CEB423-645A-4CA0-BCB5-44BD615714FE}" type="sibTrans" cxnId="{6B9E3025-4430-4B19-B2CB-10FB81204E08}">
      <dgm:prSet/>
      <dgm:spPr/>
      <dgm:t>
        <a:bodyPr/>
        <a:lstStyle/>
        <a:p>
          <a:endParaRPr lang="de-DE"/>
        </a:p>
      </dgm:t>
    </dgm:pt>
    <dgm:pt modelId="{D800FD87-6220-4750-9CC7-C0C3265BD5ED}">
      <dgm:prSet phldrT="[Text]"/>
      <dgm:spPr/>
      <dgm:t>
        <a:bodyPr/>
        <a:lstStyle/>
        <a:p>
          <a:r>
            <a:rPr lang="de-DE" dirty="0" smtClean="0"/>
            <a:t>Risiko</a:t>
          </a:r>
          <a:endParaRPr lang="de-DE" dirty="0"/>
        </a:p>
      </dgm:t>
    </dgm:pt>
    <dgm:pt modelId="{95458B71-C3BE-4A7F-904A-7B29E25BC426}" type="parTrans" cxnId="{B94229A7-5BD6-4F81-8043-DC930CD13C80}">
      <dgm:prSet/>
      <dgm:spPr/>
      <dgm:t>
        <a:bodyPr/>
        <a:lstStyle/>
        <a:p>
          <a:endParaRPr lang="de-DE"/>
        </a:p>
      </dgm:t>
    </dgm:pt>
    <dgm:pt modelId="{5C715AA8-1C71-4869-A01B-9D13710CE975}" type="sibTrans" cxnId="{B94229A7-5BD6-4F81-8043-DC930CD13C80}">
      <dgm:prSet/>
      <dgm:spPr/>
      <dgm:t>
        <a:bodyPr/>
        <a:lstStyle/>
        <a:p>
          <a:endParaRPr lang="de-DE"/>
        </a:p>
      </dgm:t>
    </dgm:pt>
    <dgm:pt modelId="{8D70053F-830B-40F3-9B0D-41F4237127B2}">
      <dgm:prSet phldrT="[Text]"/>
      <dgm:spPr/>
      <dgm:t>
        <a:bodyPr/>
        <a:lstStyle/>
        <a:p>
          <a:endParaRPr lang="de-DE" dirty="0"/>
        </a:p>
      </dgm:t>
    </dgm:pt>
    <dgm:pt modelId="{DBDE0353-8652-4F30-9C74-7F93300964BF}" type="parTrans" cxnId="{A946E019-FD09-4EAB-B66B-73D7C6C1DEEB}">
      <dgm:prSet/>
      <dgm:spPr/>
      <dgm:t>
        <a:bodyPr/>
        <a:lstStyle/>
        <a:p>
          <a:endParaRPr lang="de-DE"/>
        </a:p>
      </dgm:t>
    </dgm:pt>
    <dgm:pt modelId="{E03D0B14-CD43-426B-91CC-7F043D35AF00}" type="sibTrans" cxnId="{A946E019-FD09-4EAB-B66B-73D7C6C1DEEB}">
      <dgm:prSet/>
      <dgm:spPr/>
      <dgm:t>
        <a:bodyPr/>
        <a:lstStyle/>
        <a:p>
          <a:endParaRPr lang="de-DE"/>
        </a:p>
      </dgm:t>
    </dgm:pt>
    <dgm:pt modelId="{55334AD3-173A-4A1C-BA17-E44B6DA013B3}">
      <dgm:prSet phldrT="[Text]"/>
      <dgm:spPr/>
      <dgm:t>
        <a:bodyPr/>
        <a:lstStyle/>
        <a:p>
          <a:endParaRPr lang="de-DE" dirty="0"/>
        </a:p>
      </dgm:t>
    </dgm:pt>
    <dgm:pt modelId="{0F079F3E-E918-41A7-89E3-786EFBF4B923}" type="parTrans" cxnId="{A411C6EF-A4BF-4E8E-930D-D2590906BC28}">
      <dgm:prSet/>
      <dgm:spPr/>
      <dgm:t>
        <a:bodyPr/>
        <a:lstStyle/>
        <a:p>
          <a:endParaRPr lang="de-DE"/>
        </a:p>
      </dgm:t>
    </dgm:pt>
    <dgm:pt modelId="{6247BA97-7413-4C8F-96D2-A9D6560AA165}" type="sibTrans" cxnId="{A411C6EF-A4BF-4E8E-930D-D2590906BC28}">
      <dgm:prSet/>
      <dgm:spPr/>
      <dgm:t>
        <a:bodyPr/>
        <a:lstStyle/>
        <a:p>
          <a:endParaRPr lang="de-DE"/>
        </a:p>
      </dgm:t>
    </dgm:pt>
    <dgm:pt modelId="{CD106A02-6215-4501-94CA-2739EAE709C1}">
      <dgm:prSet/>
      <dgm:spPr/>
      <dgm:t>
        <a:bodyPr/>
        <a:lstStyle/>
        <a:p>
          <a:r>
            <a:rPr lang="de-DE" dirty="0" smtClean="0"/>
            <a:t>Budget nicht ausreichend</a:t>
          </a:r>
          <a:endParaRPr lang="de-DE" dirty="0"/>
        </a:p>
      </dgm:t>
    </dgm:pt>
    <dgm:pt modelId="{497017FC-E48F-430E-A87A-59BA0B55F749}" type="parTrans" cxnId="{92EF41C9-EC89-4234-B6AA-E8DB985CDC99}">
      <dgm:prSet/>
      <dgm:spPr/>
      <dgm:t>
        <a:bodyPr/>
        <a:lstStyle/>
        <a:p>
          <a:endParaRPr lang="de-DE"/>
        </a:p>
      </dgm:t>
    </dgm:pt>
    <dgm:pt modelId="{061FA615-A06D-4D99-97B5-19323996A3DC}" type="sibTrans" cxnId="{92EF41C9-EC89-4234-B6AA-E8DB985CDC99}">
      <dgm:prSet/>
      <dgm:spPr/>
      <dgm:t>
        <a:bodyPr/>
        <a:lstStyle/>
        <a:p>
          <a:endParaRPr lang="de-DE"/>
        </a:p>
      </dgm:t>
    </dgm:pt>
    <dgm:pt modelId="{39C0D49A-405F-463A-B390-FE360DFE4B4C}">
      <dgm:prSet/>
      <dgm:spPr/>
      <dgm:t>
        <a:bodyPr/>
        <a:lstStyle/>
        <a:p>
          <a:r>
            <a:rPr lang="de-DE" dirty="0" smtClean="0"/>
            <a:t>Zeit nicht ausreichend</a:t>
          </a:r>
          <a:endParaRPr lang="de-DE" dirty="0"/>
        </a:p>
      </dgm:t>
    </dgm:pt>
    <dgm:pt modelId="{4011D41C-40D1-4121-B3F9-B567F4A954F6}" type="parTrans" cxnId="{DD630588-ED57-49C7-84B3-094B4BAEB359}">
      <dgm:prSet/>
      <dgm:spPr/>
      <dgm:t>
        <a:bodyPr/>
        <a:lstStyle/>
        <a:p>
          <a:endParaRPr lang="de-DE"/>
        </a:p>
      </dgm:t>
    </dgm:pt>
    <dgm:pt modelId="{C8C40A60-3C43-46B5-A2BB-09E7462AFCB9}" type="sibTrans" cxnId="{DD630588-ED57-49C7-84B3-094B4BAEB359}">
      <dgm:prSet/>
      <dgm:spPr/>
      <dgm:t>
        <a:bodyPr/>
        <a:lstStyle/>
        <a:p>
          <a:endParaRPr lang="de-DE"/>
        </a:p>
      </dgm:t>
    </dgm:pt>
    <dgm:pt modelId="{607C955B-3A62-440C-BA3A-68D799E8A48B}">
      <dgm:prSet/>
      <dgm:spPr/>
      <dgm:t>
        <a:bodyPr/>
        <a:lstStyle/>
        <a:p>
          <a:r>
            <a:rPr lang="de-DE" dirty="0" smtClean="0"/>
            <a:t>Kennzahlen prüfen</a:t>
          </a:r>
          <a:endParaRPr lang="de-DE" dirty="0"/>
        </a:p>
      </dgm:t>
    </dgm:pt>
    <dgm:pt modelId="{72D85DBD-7D5C-4683-92DC-6B18D1D5E175}" type="parTrans" cxnId="{AD8CE1DD-40B1-4E7C-ABEB-E22B5007B12D}">
      <dgm:prSet/>
      <dgm:spPr/>
      <dgm:t>
        <a:bodyPr/>
        <a:lstStyle/>
        <a:p>
          <a:endParaRPr lang="de-DE"/>
        </a:p>
      </dgm:t>
    </dgm:pt>
    <dgm:pt modelId="{EEF7A0A6-2122-439B-97A9-25EA9979341E}" type="sibTrans" cxnId="{AD8CE1DD-40B1-4E7C-ABEB-E22B5007B12D}">
      <dgm:prSet/>
      <dgm:spPr/>
      <dgm:t>
        <a:bodyPr/>
        <a:lstStyle/>
        <a:p>
          <a:endParaRPr lang="de-DE"/>
        </a:p>
      </dgm:t>
    </dgm:pt>
    <dgm:pt modelId="{1F9B6F6D-8623-4F7E-94B2-5C3A9851F9CE}">
      <dgm:prSet/>
      <dgm:spPr/>
      <dgm:t>
        <a:bodyPr/>
        <a:lstStyle/>
        <a:p>
          <a:endParaRPr lang="de-DE"/>
        </a:p>
      </dgm:t>
    </dgm:pt>
    <dgm:pt modelId="{9B2D53A8-A5DD-4EE9-8266-51BD381CC417}" type="parTrans" cxnId="{1AD5F023-E53A-45DD-92BA-5DA93AD6715E}">
      <dgm:prSet/>
      <dgm:spPr/>
      <dgm:t>
        <a:bodyPr/>
        <a:lstStyle/>
        <a:p>
          <a:endParaRPr lang="de-DE"/>
        </a:p>
      </dgm:t>
    </dgm:pt>
    <dgm:pt modelId="{ADD1B31D-0D43-40E0-9A82-9A79D0673185}" type="sibTrans" cxnId="{1AD5F023-E53A-45DD-92BA-5DA93AD6715E}">
      <dgm:prSet/>
      <dgm:spPr/>
      <dgm:t>
        <a:bodyPr/>
        <a:lstStyle/>
        <a:p>
          <a:endParaRPr lang="de-DE"/>
        </a:p>
      </dgm:t>
    </dgm:pt>
    <dgm:pt modelId="{3157C5D2-ED6B-40EC-8A28-60A323105F7D}">
      <dgm:prSet/>
      <dgm:spPr/>
      <dgm:t>
        <a:bodyPr/>
        <a:lstStyle/>
        <a:p>
          <a:r>
            <a:rPr lang="de-DE" dirty="0" smtClean="0"/>
            <a:t>Kommunikation mit Auftraggeber</a:t>
          </a:r>
          <a:endParaRPr lang="de-DE" dirty="0"/>
        </a:p>
      </dgm:t>
    </dgm:pt>
    <dgm:pt modelId="{5C07330F-A45C-4A90-AF33-996238292C2B}" type="parTrans" cxnId="{4948FDEA-0A9C-4243-846A-69B25D9F57CE}">
      <dgm:prSet/>
      <dgm:spPr/>
      <dgm:t>
        <a:bodyPr/>
        <a:lstStyle/>
        <a:p>
          <a:endParaRPr lang="de-DE"/>
        </a:p>
      </dgm:t>
    </dgm:pt>
    <dgm:pt modelId="{C782C435-F5FA-4AE7-993B-434A126A0862}" type="sibTrans" cxnId="{4948FDEA-0A9C-4243-846A-69B25D9F57CE}">
      <dgm:prSet/>
      <dgm:spPr/>
      <dgm:t>
        <a:bodyPr/>
        <a:lstStyle/>
        <a:p>
          <a:endParaRPr lang="de-DE"/>
        </a:p>
      </dgm:t>
    </dgm:pt>
    <dgm:pt modelId="{6E51C9A9-A71D-4658-9C07-5643FC022CCA}">
      <dgm:prSet/>
      <dgm:spPr/>
      <dgm:t>
        <a:bodyPr/>
        <a:lstStyle/>
        <a:p>
          <a:r>
            <a:rPr lang="de-DE" dirty="0" smtClean="0"/>
            <a:t>Aufgabenverteilung verbessern</a:t>
          </a:r>
          <a:endParaRPr lang="de-DE" dirty="0"/>
        </a:p>
      </dgm:t>
    </dgm:pt>
    <dgm:pt modelId="{23B5B79A-9A06-4D2C-8E42-1863CCD0EB07}" type="parTrans" cxnId="{B1EF8B6B-0846-4002-9390-76C06E19D65B}">
      <dgm:prSet/>
      <dgm:spPr/>
      <dgm:t>
        <a:bodyPr/>
        <a:lstStyle/>
        <a:p>
          <a:endParaRPr lang="de-DE"/>
        </a:p>
      </dgm:t>
    </dgm:pt>
    <dgm:pt modelId="{79307198-8296-4976-A1EA-B662329FD8B2}" type="sibTrans" cxnId="{B1EF8B6B-0846-4002-9390-76C06E19D65B}">
      <dgm:prSet/>
      <dgm:spPr/>
      <dgm:t>
        <a:bodyPr/>
        <a:lstStyle/>
        <a:p>
          <a:endParaRPr lang="de-DE"/>
        </a:p>
      </dgm:t>
    </dgm:pt>
    <dgm:pt modelId="{393CE640-1557-4225-A4C1-46C0D108236E}" type="pres">
      <dgm:prSet presAssocID="{E04A4E85-1077-47C7-9B0F-487F29C755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0838942-8CFC-4677-9766-0D69F95F91A1}" type="pres">
      <dgm:prSet presAssocID="{E04A4E85-1077-47C7-9B0F-487F29C75534}" presName="tSp" presStyleCnt="0"/>
      <dgm:spPr/>
    </dgm:pt>
    <dgm:pt modelId="{19E36AB4-6674-4E9E-A74B-49E2673B0946}" type="pres">
      <dgm:prSet presAssocID="{E04A4E85-1077-47C7-9B0F-487F29C75534}" presName="bSp" presStyleCnt="0"/>
      <dgm:spPr/>
    </dgm:pt>
    <dgm:pt modelId="{E1D9359B-BF6C-4FD7-9711-26A7FDD18728}" type="pres">
      <dgm:prSet presAssocID="{E04A4E85-1077-47C7-9B0F-487F29C75534}" presName="process" presStyleCnt="0"/>
      <dgm:spPr/>
    </dgm:pt>
    <dgm:pt modelId="{AD8CD9B0-2AC3-4BDD-ACE1-F496CA13C227}" type="pres">
      <dgm:prSet presAssocID="{1858F41E-B0BA-4600-A943-81DE031E5BE1}" presName="composite1" presStyleCnt="0"/>
      <dgm:spPr/>
    </dgm:pt>
    <dgm:pt modelId="{9EA0A821-9376-4930-BE98-10F1273E85A6}" type="pres">
      <dgm:prSet presAssocID="{1858F41E-B0BA-4600-A943-81DE031E5BE1}" presName="dummyNode1" presStyleLbl="node1" presStyleIdx="0" presStyleCnt="5"/>
      <dgm:spPr/>
    </dgm:pt>
    <dgm:pt modelId="{E101DFCC-1747-4432-8B28-F73A3841A546}" type="pres">
      <dgm:prSet presAssocID="{1858F41E-B0BA-4600-A943-81DE031E5BE1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477C0A-EBE8-4554-AF90-A537B9A97AF3}" type="pres">
      <dgm:prSet presAssocID="{1858F41E-B0BA-4600-A943-81DE031E5BE1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1766B0-CCA6-41DD-86FA-A907B57829EC}" type="pres">
      <dgm:prSet presAssocID="{1858F41E-B0BA-4600-A943-81DE031E5BE1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787A98-A522-4087-A80B-908A606E66B0}" type="pres">
      <dgm:prSet presAssocID="{1858F41E-B0BA-4600-A943-81DE031E5BE1}" presName="connSite1" presStyleCnt="0"/>
      <dgm:spPr/>
    </dgm:pt>
    <dgm:pt modelId="{4FA19D17-4F6A-4352-8E82-51779E218641}" type="pres">
      <dgm:prSet presAssocID="{44567BEA-A579-4C61-8639-63B78654D416}" presName="Name9" presStyleLbl="sibTrans2D1" presStyleIdx="0" presStyleCnt="4"/>
      <dgm:spPr/>
      <dgm:t>
        <a:bodyPr/>
        <a:lstStyle/>
        <a:p>
          <a:endParaRPr lang="de-DE"/>
        </a:p>
      </dgm:t>
    </dgm:pt>
    <dgm:pt modelId="{58E7B18B-37C1-463A-BA4E-34603F64184F}" type="pres">
      <dgm:prSet presAssocID="{87BD4B6F-D630-472F-8353-00B19E50137B}" presName="composite2" presStyleCnt="0"/>
      <dgm:spPr/>
    </dgm:pt>
    <dgm:pt modelId="{58A57E6C-DAE2-4787-9086-2304EF95E69C}" type="pres">
      <dgm:prSet presAssocID="{87BD4B6F-D630-472F-8353-00B19E50137B}" presName="dummyNode2" presStyleLbl="node1" presStyleIdx="0" presStyleCnt="5"/>
      <dgm:spPr/>
    </dgm:pt>
    <dgm:pt modelId="{02D98D07-D26D-4347-B376-D5DD10237903}" type="pres">
      <dgm:prSet presAssocID="{87BD4B6F-D630-472F-8353-00B19E50137B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3B6C606-0024-44D7-BCC8-0305FAF79D37}" type="pres">
      <dgm:prSet presAssocID="{87BD4B6F-D630-472F-8353-00B19E50137B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59FC73-8DED-436C-AF3E-7F2A96A345F0}" type="pres">
      <dgm:prSet presAssocID="{87BD4B6F-D630-472F-8353-00B19E50137B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9720BD-74F2-40B5-BA50-99BBF140947B}" type="pres">
      <dgm:prSet presAssocID="{87BD4B6F-D630-472F-8353-00B19E50137B}" presName="connSite2" presStyleCnt="0"/>
      <dgm:spPr/>
    </dgm:pt>
    <dgm:pt modelId="{CBC7C94E-BBEC-4573-8225-71814017665B}" type="pres">
      <dgm:prSet presAssocID="{64393453-549D-4407-8EBA-26EEC2B88566}" presName="Name18" presStyleLbl="sibTrans2D1" presStyleIdx="1" presStyleCnt="4"/>
      <dgm:spPr/>
      <dgm:t>
        <a:bodyPr/>
        <a:lstStyle/>
        <a:p>
          <a:endParaRPr lang="de-DE"/>
        </a:p>
      </dgm:t>
    </dgm:pt>
    <dgm:pt modelId="{C53DA402-2FC5-4744-A5EB-53AE919D9E4E}" type="pres">
      <dgm:prSet presAssocID="{5CC6BBED-AC87-4545-BAEE-FF2A0F4D3F07}" presName="composite1" presStyleCnt="0"/>
      <dgm:spPr/>
    </dgm:pt>
    <dgm:pt modelId="{6D856036-523E-4A74-8DD3-60C92C054E8C}" type="pres">
      <dgm:prSet presAssocID="{5CC6BBED-AC87-4545-BAEE-FF2A0F4D3F07}" presName="dummyNode1" presStyleLbl="node1" presStyleIdx="1" presStyleCnt="5"/>
      <dgm:spPr/>
    </dgm:pt>
    <dgm:pt modelId="{C7789B93-FD76-448B-9A5C-07C7D3725A3C}" type="pres">
      <dgm:prSet presAssocID="{5CC6BBED-AC87-4545-BAEE-FF2A0F4D3F07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D0305A-E64E-4D62-987A-B210F4E1E393}" type="pres">
      <dgm:prSet presAssocID="{5CC6BBED-AC87-4545-BAEE-FF2A0F4D3F07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8AA5C5-6C5C-4954-A978-6E18B7094053}" type="pres">
      <dgm:prSet presAssocID="{5CC6BBED-AC87-4545-BAEE-FF2A0F4D3F07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ADD3EE-F8DD-4573-8A33-E0D77BF5D7EF}" type="pres">
      <dgm:prSet presAssocID="{5CC6BBED-AC87-4545-BAEE-FF2A0F4D3F07}" presName="connSite1" presStyleCnt="0"/>
      <dgm:spPr/>
    </dgm:pt>
    <dgm:pt modelId="{F71DF23A-208F-4CA4-9D7D-547D97BDB3CA}" type="pres">
      <dgm:prSet presAssocID="{D13602AF-472E-404C-A3EA-26CE1625C3D3}" presName="Name9" presStyleLbl="sibTrans2D1" presStyleIdx="2" presStyleCnt="4"/>
      <dgm:spPr/>
      <dgm:t>
        <a:bodyPr/>
        <a:lstStyle/>
        <a:p>
          <a:endParaRPr lang="de-DE"/>
        </a:p>
      </dgm:t>
    </dgm:pt>
    <dgm:pt modelId="{2F56D5B5-01C4-4A22-BF98-5C9B3E6B7027}" type="pres">
      <dgm:prSet presAssocID="{D800FD87-6220-4750-9CC7-C0C3265BD5ED}" presName="composite2" presStyleCnt="0"/>
      <dgm:spPr/>
    </dgm:pt>
    <dgm:pt modelId="{997BE1AC-3D4C-4F80-BF91-E3C517E5FB51}" type="pres">
      <dgm:prSet presAssocID="{D800FD87-6220-4750-9CC7-C0C3265BD5ED}" presName="dummyNode2" presStyleLbl="node1" presStyleIdx="2" presStyleCnt="5"/>
      <dgm:spPr/>
    </dgm:pt>
    <dgm:pt modelId="{473F677A-5F86-4A05-A020-9B52205F5E83}" type="pres">
      <dgm:prSet presAssocID="{D800FD87-6220-4750-9CC7-C0C3265BD5ED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78EA76-E479-469E-BA4E-12609F207857}" type="pres">
      <dgm:prSet presAssocID="{D800FD87-6220-4750-9CC7-C0C3265BD5ED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05B047A-D693-483F-A25C-15A5785A2784}" type="pres">
      <dgm:prSet presAssocID="{D800FD87-6220-4750-9CC7-C0C3265BD5ED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CF6F9A-D2FF-4FE2-9EE2-95D998072331}" type="pres">
      <dgm:prSet presAssocID="{D800FD87-6220-4750-9CC7-C0C3265BD5ED}" presName="connSite2" presStyleCnt="0"/>
      <dgm:spPr/>
    </dgm:pt>
    <dgm:pt modelId="{D91A94C6-C14F-4630-82D6-A7B8B1B1ABA5}" type="pres">
      <dgm:prSet presAssocID="{5C715AA8-1C71-4869-A01B-9D13710CE975}" presName="Name18" presStyleLbl="sibTrans2D1" presStyleIdx="3" presStyleCnt="4"/>
      <dgm:spPr/>
      <dgm:t>
        <a:bodyPr/>
        <a:lstStyle/>
        <a:p>
          <a:endParaRPr lang="de-DE"/>
        </a:p>
      </dgm:t>
    </dgm:pt>
    <dgm:pt modelId="{1AFBABD8-C875-44F5-A6BF-60A18B6566F1}" type="pres">
      <dgm:prSet presAssocID="{6A5D37F7-EC83-4980-84EF-9F8F267C8D88}" presName="composite1" presStyleCnt="0"/>
      <dgm:spPr/>
    </dgm:pt>
    <dgm:pt modelId="{C250E89B-4F70-41BD-9255-DB28DEACFEF2}" type="pres">
      <dgm:prSet presAssocID="{6A5D37F7-EC83-4980-84EF-9F8F267C8D88}" presName="dummyNode1" presStyleLbl="node1" presStyleIdx="3" presStyleCnt="5"/>
      <dgm:spPr/>
    </dgm:pt>
    <dgm:pt modelId="{E2F4E1F7-B043-4052-8130-06CD2056F834}" type="pres">
      <dgm:prSet presAssocID="{6A5D37F7-EC83-4980-84EF-9F8F267C8D88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6A67DEB-89E3-4CE3-A2F6-73364D7D0930}" type="pres">
      <dgm:prSet presAssocID="{6A5D37F7-EC83-4980-84EF-9F8F267C8D88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CF326D-AEEF-41B3-9EA6-AF142CFA911E}" type="pres">
      <dgm:prSet presAssocID="{6A5D37F7-EC83-4980-84EF-9F8F267C8D88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89F54C-7366-420E-A190-918C2C49358A}" type="pres">
      <dgm:prSet presAssocID="{6A5D37F7-EC83-4980-84EF-9F8F267C8D88}" presName="connSite1" presStyleCnt="0"/>
      <dgm:spPr/>
    </dgm:pt>
  </dgm:ptLst>
  <dgm:cxnLst>
    <dgm:cxn modelId="{C1B59F88-676A-4D50-BF05-C77C12507069}" type="presOf" srcId="{55334AD3-173A-4A1C-BA17-E44B6DA013B3}" destId="{E101DFCC-1747-4432-8B28-F73A3841A546}" srcOrd="0" destOrd="0" presId="urn:microsoft.com/office/officeart/2005/8/layout/hProcess4"/>
    <dgm:cxn modelId="{576B947F-4CCF-4983-BEA3-CEB0EEA3EB86}" type="presOf" srcId="{1F9B6F6D-8623-4F7E-94B2-5C3A9851F9CE}" destId="{E2F4E1F7-B043-4052-8130-06CD2056F834}" srcOrd="0" destOrd="0" presId="urn:microsoft.com/office/officeart/2005/8/layout/hProcess4"/>
    <dgm:cxn modelId="{7D1653FF-2ACE-4196-AB84-A4E50CB39DED}" srcId="{E04A4E85-1077-47C7-9B0F-487F29C75534}" destId="{5CC6BBED-AC87-4545-BAEE-FF2A0F4D3F07}" srcOrd="2" destOrd="0" parTransId="{06408262-1922-47F8-9E9F-15CF6AAEF1D0}" sibTransId="{D13602AF-472E-404C-A3EA-26CE1625C3D3}"/>
    <dgm:cxn modelId="{3B93E53D-A372-432A-8099-BF8B99C15C03}" type="presOf" srcId="{607C955B-3A62-440C-BA3A-68D799E8A48B}" destId="{A6A67DEB-89E3-4CE3-A2F6-73364D7D0930}" srcOrd="1" destOrd="1" presId="urn:microsoft.com/office/officeart/2005/8/layout/hProcess4"/>
    <dgm:cxn modelId="{C9C41B4A-50D0-456A-A084-A055EA9C6021}" srcId="{87BD4B6F-D630-472F-8353-00B19E50137B}" destId="{03F80C97-478D-4C67-B13F-14EBB8805D5C}" srcOrd="0" destOrd="0" parTransId="{B2D96D3F-4507-4D63-BB36-4FDB0E249963}" sibTransId="{7BB07F6E-B506-4462-975D-92E293DED439}"/>
    <dgm:cxn modelId="{DD630588-ED57-49C7-84B3-094B4BAEB359}" srcId="{D800FD87-6220-4750-9CC7-C0C3265BD5ED}" destId="{39C0D49A-405F-463A-B390-FE360DFE4B4C}" srcOrd="1" destOrd="0" parTransId="{4011D41C-40D1-4121-B3F9-B567F4A954F6}" sibTransId="{C8C40A60-3C43-46B5-A2BB-09E7462AFCB9}"/>
    <dgm:cxn modelId="{BD1A8FBD-7ADE-4F8D-8515-B0876662BEED}" srcId="{1858F41E-B0BA-4600-A943-81DE031E5BE1}" destId="{8B5371D9-60D3-4D83-B3B5-2E8B02ABE5A6}" srcOrd="1" destOrd="0" parTransId="{48FAD6AF-C337-449E-8B74-11C4B0553A7E}" sibTransId="{A80C80C3-42B9-475F-B049-97F98E9AF30C}"/>
    <dgm:cxn modelId="{F4544BB3-8051-4D76-A2A9-EEB4F7A2C037}" type="presOf" srcId="{6E51C9A9-A71D-4658-9C07-5643FC022CCA}" destId="{E2F4E1F7-B043-4052-8130-06CD2056F834}" srcOrd="0" destOrd="3" presId="urn:microsoft.com/office/officeart/2005/8/layout/hProcess4"/>
    <dgm:cxn modelId="{4816909C-92F5-46D7-897A-66CB301ED696}" type="presOf" srcId="{1F9B6F6D-8623-4F7E-94B2-5C3A9851F9CE}" destId="{A6A67DEB-89E3-4CE3-A2F6-73364D7D0930}" srcOrd="1" destOrd="0" presId="urn:microsoft.com/office/officeart/2005/8/layout/hProcess4"/>
    <dgm:cxn modelId="{23A4FADD-070B-4DC5-A2C0-82DD9EB11618}" type="presOf" srcId="{8D70053F-830B-40F3-9B0D-41F4237127B2}" destId="{8BD0305A-E64E-4D62-987A-B210F4E1E393}" srcOrd="1" destOrd="0" presId="urn:microsoft.com/office/officeart/2005/8/layout/hProcess4"/>
    <dgm:cxn modelId="{D2E51AA0-815A-44CA-94B9-4B9F2D4E6BE2}" type="presOf" srcId="{5CC6BBED-AC87-4545-BAEE-FF2A0F4D3F07}" destId="{8F8AA5C5-6C5C-4954-A978-6E18B7094053}" srcOrd="0" destOrd="0" presId="urn:microsoft.com/office/officeart/2005/8/layout/hProcess4"/>
    <dgm:cxn modelId="{36A272B5-220B-4AD1-9357-C1B62B72CA70}" type="presOf" srcId="{CD106A02-6215-4501-94CA-2739EAE709C1}" destId="{B178EA76-E479-469E-BA4E-12609F207857}" srcOrd="1" destOrd="0" presId="urn:microsoft.com/office/officeart/2005/8/layout/hProcess4"/>
    <dgm:cxn modelId="{CA4A1DD4-A16C-47B0-A93D-3AC1FD962E1A}" type="presOf" srcId="{6E51C9A9-A71D-4658-9C07-5643FC022CCA}" destId="{A6A67DEB-89E3-4CE3-A2F6-73364D7D0930}" srcOrd="1" destOrd="3" presId="urn:microsoft.com/office/officeart/2005/8/layout/hProcess4"/>
    <dgm:cxn modelId="{6CB46209-23FB-4DD4-8DEA-57A5AFC7D26C}" type="presOf" srcId="{D13602AF-472E-404C-A3EA-26CE1625C3D3}" destId="{F71DF23A-208F-4CA4-9D7D-547D97BDB3CA}" srcOrd="0" destOrd="0" presId="urn:microsoft.com/office/officeart/2005/8/layout/hProcess4"/>
    <dgm:cxn modelId="{2ABB1A74-61D9-4674-8D1E-9B2C8C710173}" type="presOf" srcId="{03F80C97-478D-4C67-B13F-14EBB8805D5C}" destId="{02D98D07-D26D-4347-B376-D5DD10237903}" srcOrd="0" destOrd="0" presId="urn:microsoft.com/office/officeart/2005/8/layout/hProcess4"/>
    <dgm:cxn modelId="{B1EF8B6B-0846-4002-9390-76C06E19D65B}" srcId="{6A5D37F7-EC83-4980-84EF-9F8F267C8D88}" destId="{6E51C9A9-A71D-4658-9C07-5643FC022CCA}" srcOrd="3" destOrd="0" parTransId="{23B5B79A-9A06-4D2C-8E42-1863CCD0EB07}" sibTransId="{79307198-8296-4976-A1EA-B662329FD8B2}"/>
    <dgm:cxn modelId="{4948FDEA-0A9C-4243-846A-69B25D9F57CE}" srcId="{6A5D37F7-EC83-4980-84EF-9F8F267C8D88}" destId="{3157C5D2-ED6B-40EC-8A28-60A323105F7D}" srcOrd="2" destOrd="0" parTransId="{5C07330F-A45C-4A90-AF33-996238292C2B}" sibTransId="{C782C435-F5FA-4AE7-993B-434A126A0862}"/>
    <dgm:cxn modelId="{414558B7-C55B-4086-9DF9-F5BBDB364310}" type="presOf" srcId="{64393453-549D-4407-8EBA-26EEC2B88566}" destId="{CBC7C94E-BBEC-4573-8225-71814017665B}" srcOrd="0" destOrd="0" presId="urn:microsoft.com/office/officeart/2005/8/layout/hProcess4"/>
    <dgm:cxn modelId="{9144F25C-9897-47DC-8EEE-AD2C8CB4B3F1}" type="presOf" srcId="{4D9630B2-2350-41B2-9AE6-FFA1D674999F}" destId="{02D98D07-D26D-4347-B376-D5DD10237903}" srcOrd="0" destOrd="1" presId="urn:microsoft.com/office/officeart/2005/8/layout/hProcess4"/>
    <dgm:cxn modelId="{C2A1E115-4A38-461A-A5E9-411D411C32C9}" type="presOf" srcId="{5C715AA8-1C71-4869-A01B-9D13710CE975}" destId="{D91A94C6-C14F-4630-82D6-A7B8B1B1ABA5}" srcOrd="0" destOrd="0" presId="urn:microsoft.com/office/officeart/2005/8/layout/hProcess4"/>
    <dgm:cxn modelId="{AD8CE1DD-40B1-4E7C-ABEB-E22B5007B12D}" srcId="{6A5D37F7-EC83-4980-84EF-9F8F267C8D88}" destId="{607C955B-3A62-440C-BA3A-68D799E8A48B}" srcOrd="1" destOrd="0" parTransId="{72D85DBD-7D5C-4683-92DC-6B18D1D5E175}" sibTransId="{EEF7A0A6-2122-439B-97A9-25EA9979341E}"/>
    <dgm:cxn modelId="{A5EF33A6-E1C0-481C-A6F1-C86393E8FF36}" type="presOf" srcId="{1858F41E-B0BA-4600-A943-81DE031E5BE1}" destId="{711766B0-CCA6-41DD-86FA-A907B57829EC}" srcOrd="0" destOrd="0" presId="urn:microsoft.com/office/officeart/2005/8/layout/hProcess4"/>
    <dgm:cxn modelId="{92EF41C9-EC89-4234-B6AA-E8DB985CDC99}" srcId="{D800FD87-6220-4750-9CC7-C0C3265BD5ED}" destId="{CD106A02-6215-4501-94CA-2739EAE709C1}" srcOrd="0" destOrd="0" parTransId="{497017FC-E48F-430E-A87A-59BA0B55F749}" sibTransId="{061FA615-A06D-4D99-97B5-19323996A3DC}"/>
    <dgm:cxn modelId="{6F1AFB53-F920-4747-9CA8-1D5DA2ABD6B6}" type="presOf" srcId="{5370F1C0-987A-4EA2-8B22-B0C9A7765A8F}" destId="{8BD0305A-E64E-4D62-987A-B210F4E1E393}" srcOrd="1" destOrd="1" presId="urn:microsoft.com/office/officeart/2005/8/layout/hProcess4"/>
    <dgm:cxn modelId="{0DE1679D-0556-4D0B-A7C3-F38695BD2611}" type="presOf" srcId="{CD106A02-6215-4501-94CA-2739EAE709C1}" destId="{473F677A-5F86-4A05-A020-9B52205F5E83}" srcOrd="0" destOrd="0" presId="urn:microsoft.com/office/officeart/2005/8/layout/hProcess4"/>
    <dgm:cxn modelId="{090EBBB5-4B71-41DF-A01F-5E833FA12A54}" type="presOf" srcId="{4D9630B2-2350-41B2-9AE6-FFA1D674999F}" destId="{83B6C606-0024-44D7-BCC8-0305FAF79D37}" srcOrd="1" destOrd="1" presId="urn:microsoft.com/office/officeart/2005/8/layout/hProcess4"/>
    <dgm:cxn modelId="{92836733-AAA4-4B8C-B3C6-0459FD286510}" type="presOf" srcId="{55334AD3-173A-4A1C-BA17-E44B6DA013B3}" destId="{5B477C0A-EBE8-4554-AF90-A537B9A97AF3}" srcOrd="1" destOrd="0" presId="urn:microsoft.com/office/officeart/2005/8/layout/hProcess4"/>
    <dgm:cxn modelId="{669EFF54-2225-42E5-BADE-1F181EFFC486}" srcId="{5CC6BBED-AC87-4545-BAEE-FF2A0F4D3F07}" destId="{5370F1C0-987A-4EA2-8B22-B0C9A7765A8F}" srcOrd="1" destOrd="0" parTransId="{3341F762-4F98-44E6-B0A7-8F89C3DCD631}" sibTransId="{BE349B83-97A9-4AAD-98E8-53ADCBD2C61D}"/>
    <dgm:cxn modelId="{6777FBCD-A956-479B-8976-D15DBC533737}" srcId="{87BD4B6F-D630-472F-8353-00B19E50137B}" destId="{4D9630B2-2350-41B2-9AE6-FFA1D674999F}" srcOrd="1" destOrd="0" parTransId="{A8FF624D-7935-4763-A6C3-75BCA6E6DEF6}" sibTransId="{B8B1A699-8DA3-479A-BB3C-1385B88FCE4B}"/>
    <dgm:cxn modelId="{A411C6EF-A4BF-4E8E-930D-D2590906BC28}" srcId="{1858F41E-B0BA-4600-A943-81DE031E5BE1}" destId="{55334AD3-173A-4A1C-BA17-E44B6DA013B3}" srcOrd="0" destOrd="0" parTransId="{0F079F3E-E918-41A7-89E3-786EFBF4B923}" sibTransId="{6247BA97-7413-4C8F-96D2-A9D6560AA165}"/>
    <dgm:cxn modelId="{1E74FAC3-75DB-481A-A75B-858541357BD8}" type="presOf" srcId="{E04A4E85-1077-47C7-9B0F-487F29C75534}" destId="{393CE640-1557-4225-A4C1-46C0D108236E}" srcOrd="0" destOrd="0" presId="urn:microsoft.com/office/officeart/2005/8/layout/hProcess4"/>
    <dgm:cxn modelId="{A946E019-FD09-4EAB-B66B-73D7C6C1DEEB}" srcId="{5CC6BBED-AC87-4545-BAEE-FF2A0F4D3F07}" destId="{8D70053F-830B-40F3-9B0D-41F4237127B2}" srcOrd="0" destOrd="0" parTransId="{DBDE0353-8652-4F30-9C74-7F93300964BF}" sibTransId="{E03D0B14-CD43-426B-91CC-7F043D35AF00}"/>
    <dgm:cxn modelId="{C5DC236C-78D4-4353-9474-EF0503629FBF}" type="presOf" srcId="{8B5371D9-60D3-4D83-B3B5-2E8B02ABE5A6}" destId="{5B477C0A-EBE8-4554-AF90-A537B9A97AF3}" srcOrd="1" destOrd="1" presId="urn:microsoft.com/office/officeart/2005/8/layout/hProcess4"/>
    <dgm:cxn modelId="{4B11A482-A61E-4C9C-ABED-E315204627D9}" type="presOf" srcId="{607C955B-3A62-440C-BA3A-68D799E8A48B}" destId="{E2F4E1F7-B043-4052-8130-06CD2056F834}" srcOrd="0" destOrd="1" presId="urn:microsoft.com/office/officeart/2005/8/layout/hProcess4"/>
    <dgm:cxn modelId="{1AD5F023-E53A-45DD-92BA-5DA93AD6715E}" srcId="{6A5D37F7-EC83-4980-84EF-9F8F267C8D88}" destId="{1F9B6F6D-8623-4F7E-94B2-5C3A9851F9CE}" srcOrd="0" destOrd="0" parTransId="{9B2D53A8-A5DD-4EE9-8266-51BD381CC417}" sibTransId="{ADD1B31D-0D43-40E0-9A82-9A79D0673185}"/>
    <dgm:cxn modelId="{FC3183CC-9503-4C74-B62B-C00E381F9F15}" srcId="{E04A4E85-1077-47C7-9B0F-487F29C75534}" destId="{1858F41E-B0BA-4600-A943-81DE031E5BE1}" srcOrd="0" destOrd="0" parTransId="{1C43A182-877A-47BD-85A0-5966F2A1E94E}" sibTransId="{44567BEA-A579-4C61-8639-63B78654D416}"/>
    <dgm:cxn modelId="{5193EC29-742F-49F3-BBC1-7C62DF123B46}" type="presOf" srcId="{44567BEA-A579-4C61-8639-63B78654D416}" destId="{4FA19D17-4F6A-4352-8E82-51779E218641}" srcOrd="0" destOrd="0" presId="urn:microsoft.com/office/officeart/2005/8/layout/hProcess4"/>
    <dgm:cxn modelId="{A3ACB21E-797C-4A8C-8343-FF185DC83582}" type="presOf" srcId="{87BD4B6F-D630-472F-8353-00B19E50137B}" destId="{3F59FC73-8DED-436C-AF3E-7F2A96A345F0}" srcOrd="0" destOrd="0" presId="urn:microsoft.com/office/officeart/2005/8/layout/hProcess4"/>
    <dgm:cxn modelId="{D40D639A-6818-416F-86AF-4D5A27A41469}" type="presOf" srcId="{03F80C97-478D-4C67-B13F-14EBB8805D5C}" destId="{83B6C606-0024-44D7-BCC8-0305FAF79D37}" srcOrd="1" destOrd="0" presId="urn:microsoft.com/office/officeart/2005/8/layout/hProcess4"/>
    <dgm:cxn modelId="{B94229A7-5BD6-4F81-8043-DC930CD13C80}" srcId="{E04A4E85-1077-47C7-9B0F-487F29C75534}" destId="{D800FD87-6220-4750-9CC7-C0C3265BD5ED}" srcOrd="3" destOrd="0" parTransId="{95458B71-C3BE-4A7F-904A-7B29E25BC426}" sibTransId="{5C715AA8-1C71-4869-A01B-9D13710CE975}"/>
    <dgm:cxn modelId="{1377A4BF-A798-40F0-9C2F-D7C8CAC7D551}" type="presOf" srcId="{8D70053F-830B-40F3-9B0D-41F4237127B2}" destId="{C7789B93-FD76-448B-9A5C-07C7D3725A3C}" srcOrd="0" destOrd="0" presId="urn:microsoft.com/office/officeart/2005/8/layout/hProcess4"/>
    <dgm:cxn modelId="{21802CBD-B6EE-4C8B-9781-233D17445B7B}" type="presOf" srcId="{5370F1C0-987A-4EA2-8B22-B0C9A7765A8F}" destId="{C7789B93-FD76-448B-9A5C-07C7D3725A3C}" srcOrd="0" destOrd="1" presId="urn:microsoft.com/office/officeart/2005/8/layout/hProcess4"/>
    <dgm:cxn modelId="{62BC2EE1-63B1-435F-8F1D-067BD5F5BB74}" type="presOf" srcId="{8B5371D9-60D3-4D83-B3B5-2E8B02ABE5A6}" destId="{E101DFCC-1747-4432-8B28-F73A3841A546}" srcOrd="0" destOrd="1" presId="urn:microsoft.com/office/officeart/2005/8/layout/hProcess4"/>
    <dgm:cxn modelId="{F5D1AB98-91BF-452D-9056-ABF23BABC0AD}" type="presOf" srcId="{D800FD87-6220-4750-9CC7-C0C3265BD5ED}" destId="{805B047A-D693-483F-A25C-15A5785A2784}" srcOrd="0" destOrd="0" presId="urn:microsoft.com/office/officeart/2005/8/layout/hProcess4"/>
    <dgm:cxn modelId="{275E674E-4519-425B-AC1C-4E7AC7A8BE2E}" type="presOf" srcId="{6A5D37F7-EC83-4980-84EF-9F8F267C8D88}" destId="{58CF326D-AEEF-41B3-9EA6-AF142CFA911E}" srcOrd="0" destOrd="0" presId="urn:microsoft.com/office/officeart/2005/8/layout/hProcess4"/>
    <dgm:cxn modelId="{4F0C3EEE-D740-4211-BB89-65B994AFC243}" type="presOf" srcId="{39C0D49A-405F-463A-B390-FE360DFE4B4C}" destId="{B178EA76-E479-469E-BA4E-12609F207857}" srcOrd="1" destOrd="1" presId="urn:microsoft.com/office/officeart/2005/8/layout/hProcess4"/>
    <dgm:cxn modelId="{5237F15A-B079-4AFD-813B-2F1C7300EED6}" srcId="{E04A4E85-1077-47C7-9B0F-487F29C75534}" destId="{87BD4B6F-D630-472F-8353-00B19E50137B}" srcOrd="1" destOrd="0" parTransId="{D2FC3496-3A4A-441B-B2DB-40660AEE8BE9}" sibTransId="{64393453-549D-4407-8EBA-26EEC2B88566}"/>
    <dgm:cxn modelId="{0A59F0FA-39F1-4C5A-9249-F78DA006B8E2}" type="presOf" srcId="{3157C5D2-ED6B-40EC-8A28-60A323105F7D}" destId="{E2F4E1F7-B043-4052-8130-06CD2056F834}" srcOrd="0" destOrd="2" presId="urn:microsoft.com/office/officeart/2005/8/layout/hProcess4"/>
    <dgm:cxn modelId="{A45D9E88-0FE6-44B8-B75E-3A45A1E4FBEB}" type="presOf" srcId="{3157C5D2-ED6B-40EC-8A28-60A323105F7D}" destId="{A6A67DEB-89E3-4CE3-A2F6-73364D7D0930}" srcOrd="1" destOrd="2" presId="urn:microsoft.com/office/officeart/2005/8/layout/hProcess4"/>
    <dgm:cxn modelId="{AB3E1156-E2F1-4A4E-9473-11248A4CB337}" type="presOf" srcId="{39C0D49A-405F-463A-B390-FE360DFE4B4C}" destId="{473F677A-5F86-4A05-A020-9B52205F5E83}" srcOrd="0" destOrd="1" presId="urn:microsoft.com/office/officeart/2005/8/layout/hProcess4"/>
    <dgm:cxn modelId="{6B9E3025-4430-4B19-B2CB-10FB81204E08}" srcId="{E04A4E85-1077-47C7-9B0F-487F29C75534}" destId="{6A5D37F7-EC83-4980-84EF-9F8F267C8D88}" srcOrd="4" destOrd="0" parTransId="{F38645F6-ED86-4A34-90BA-A95588C42DA7}" sibTransId="{81CEB423-645A-4CA0-BCB5-44BD615714FE}"/>
    <dgm:cxn modelId="{82F65DE0-AFD6-4C4B-91E1-799B82AA0D47}" type="presParOf" srcId="{393CE640-1557-4225-A4C1-46C0D108236E}" destId="{60838942-8CFC-4677-9766-0D69F95F91A1}" srcOrd="0" destOrd="0" presId="urn:microsoft.com/office/officeart/2005/8/layout/hProcess4"/>
    <dgm:cxn modelId="{B0B987AC-6622-4B9C-8565-BA08399AF601}" type="presParOf" srcId="{393CE640-1557-4225-A4C1-46C0D108236E}" destId="{19E36AB4-6674-4E9E-A74B-49E2673B0946}" srcOrd="1" destOrd="0" presId="urn:microsoft.com/office/officeart/2005/8/layout/hProcess4"/>
    <dgm:cxn modelId="{5F358813-115B-494C-91F8-2ABB4E9D525B}" type="presParOf" srcId="{393CE640-1557-4225-A4C1-46C0D108236E}" destId="{E1D9359B-BF6C-4FD7-9711-26A7FDD18728}" srcOrd="2" destOrd="0" presId="urn:microsoft.com/office/officeart/2005/8/layout/hProcess4"/>
    <dgm:cxn modelId="{3210E7B8-D2B7-43F0-8D6D-5573104025DE}" type="presParOf" srcId="{E1D9359B-BF6C-4FD7-9711-26A7FDD18728}" destId="{AD8CD9B0-2AC3-4BDD-ACE1-F496CA13C227}" srcOrd="0" destOrd="0" presId="urn:microsoft.com/office/officeart/2005/8/layout/hProcess4"/>
    <dgm:cxn modelId="{0F9B54DA-32B3-4F6C-80D1-CC907044D4FE}" type="presParOf" srcId="{AD8CD9B0-2AC3-4BDD-ACE1-F496CA13C227}" destId="{9EA0A821-9376-4930-BE98-10F1273E85A6}" srcOrd="0" destOrd="0" presId="urn:microsoft.com/office/officeart/2005/8/layout/hProcess4"/>
    <dgm:cxn modelId="{D6BB1789-50E9-43FC-884C-925DAD2AC373}" type="presParOf" srcId="{AD8CD9B0-2AC3-4BDD-ACE1-F496CA13C227}" destId="{E101DFCC-1747-4432-8B28-F73A3841A546}" srcOrd="1" destOrd="0" presId="urn:microsoft.com/office/officeart/2005/8/layout/hProcess4"/>
    <dgm:cxn modelId="{73B4C3A0-9FB2-45DB-BD47-A92F4C5245E4}" type="presParOf" srcId="{AD8CD9B0-2AC3-4BDD-ACE1-F496CA13C227}" destId="{5B477C0A-EBE8-4554-AF90-A537B9A97AF3}" srcOrd="2" destOrd="0" presId="urn:microsoft.com/office/officeart/2005/8/layout/hProcess4"/>
    <dgm:cxn modelId="{6CBF61A4-020C-4308-B418-1663BBF73618}" type="presParOf" srcId="{AD8CD9B0-2AC3-4BDD-ACE1-F496CA13C227}" destId="{711766B0-CCA6-41DD-86FA-A907B57829EC}" srcOrd="3" destOrd="0" presId="urn:microsoft.com/office/officeart/2005/8/layout/hProcess4"/>
    <dgm:cxn modelId="{7D501A0B-9D3C-4B56-B164-7D86F99AFCB7}" type="presParOf" srcId="{AD8CD9B0-2AC3-4BDD-ACE1-F496CA13C227}" destId="{71787A98-A522-4087-A80B-908A606E66B0}" srcOrd="4" destOrd="0" presId="urn:microsoft.com/office/officeart/2005/8/layout/hProcess4"/>
    <dgm:cxn modelId="{56A3DBCC-E0B7-4A1A-9C4A-669FBEEDA95F}" type="presParOf" srcId="{E1D9359B-BF6C-4FD7-9711-26A7FDD18728}" destId="{4FA19D17-4F6A-4352-8E82-51779E218641}" srcOrd="1" destOrd="0" presId="urn:microsoft.com/office/officeart/2005/8/layout/hProcess4"/>
    <dgm:cxn modelId="{7076C458-B096-402F-B4CD-DF78DCBE40DC}" type="presParOf" srcId="{E1D9359B-BF6C-4FD7-9711-26A7FDD18728}" destId="{58E7B18B-37C1-463A-BA4E-34603F64184F}" srcOrd="2" destOrd="0" presId="urn:microsoft.com/office/officeart/2005/8/layout/hProcess4"/>
    <dgm:cxn modelId="{B05958F1-E7A2-4496-AE62-C660F9BE32A2}" type="presParOf" srcId="{58E7B18B-37C1-463A-BA4E-34603F64184F}" destId="{58A57E6C-DAE2-4787-9086-2304EF95E69C}" srcOrd="0" destOrd="0" presId="urn:microsoft.com/office/officeart/2005/8/layout/hProcess4"/>
    <dgm:cxn modelId="{20135DE1-CD77-4132-8766-C0502D60944F}" type="presParOf" srcId="{58E7B18B-37C1-463A-BA4E-34603F64184F}" destId="{02D98D07-D26D-4347-B376-D5DD10237903}" srcOrd="1" destOrd="0" presId="urn:microsoft.com/office/officeart/2005/8/layout/hProcess4"/>
    <dgm:cxn modelId="{40123ADA-A3FA-40A6-97CF-388BC3D14B49}" type="presParOf" srcId="{58E7B18B-37C1-463A-BA4E-34603F64184F}" destId="{83B6C606-0024-44D7-BCC8-0305FAF79D37}" srcOrd="2" destOrd="0" presId="urn:microsoft.com/office/officeart/2005/8/layout/hProcess4"/>
    <dgm:cxn modelId="{1F59FBC1-85C7-4F5A-B79E-E23CBB97FB9B}" type="presParOf" srcId="{58E7B18B-37C1-463A-BA4E-34603F64184F}" destId="{3F59FC73-8DED-436C-AF3E-7F2A96A345F0}" srcOrd="3" destOrd="0" presId="urn:microsoft.com/office/officeart/2005/8/layout/hProcess4"/>
    <dgm:cxn modelId="{9894A74A-795B-48AF-89DE-36B2FBC32D29}" type="presParOf" srcId="{58E7B18B-37C1-463A-BA4E-34603F64184F}" destId="{BC9720BD-74F2-40B5-BA50-99BBF140947B}" srcOrd="4" destOrd="0" presId="urn:microsoft.com/office/officeart/2005/8/layout/hProcess4"/>
    <dgm:cxn modelId="{A11A1F9D-171E-45C4-B3F3-46E075CD4C2F}" type="presParOf" srcId="{E1D9359B-BF6C-4FD7-9711-26A7FDD18728}" destId="{CBC7C94E-BBEC-4573-8225-71814017665B}" srcOrd="3" destOrd="0" presId="urn:microsoft.com/office/officeart/2005/8/layout/hProcess4"/>
    <dgm:cxn modelId="{63087D89-1D21-4DAD-8E3C-1C57282E513B}" type="presParOf" srcId="{E1D9359B-BF6C-4FD7-9711-26A7FDD18728}" destId="{C53DA402-2FC5-4744-A5EB-53AE919D9E4E}" srcOrd="4" destOrd="0" presId="urn:microsoft.com/office/officeart/2005/8/layout/hProcess4"/>
    <dgm:cxn modelId="{772BB57C-2176-496F-9736-E17267AEA407}" type="presParOf" srcId="{C53DA402-2FC5-4744-A5EB-53AE919D9E4E}" destId="{6D856036-523E-4A74-8DD3-60C92C054E8C}" srcOrd="0" destOrd="0" presId="urn:microsoft.com/office/officeart/2005/8/layout/hProcess4"/>
    <dgm:cxn modelId="{D5124096-227A-4AAD-9C31-31AA5973BB95}" type="presParOf" srcId="{C53DA402-2FC5-4744-A5EB-53AE919D9E4E}" destId="{C7789B93-FD76-448B-9A5C-07C7D3725A3C}" srcOrd="1" destOrd="0" presId="urn:microsoft.com/office/officeart/2005/8/layout/hProcess4"/>
    <dgm:cxn modelId="{1B022D42-542F-4547-AC5B-9F4669D62CC2}" type="presParOf" srcId="{C53DA402-2FC5-4744-A5EB-53AE919D9E4E}" destId="{8BD0305A-E64E-4D62-987A-B210F4E1E393}" srcOrd="2" destOrd="0" presId="urn:microsoft.com/office/officeart/2005/8/layout/hProcess4"/>
    <dgm:cxn modelId="{58D7E6E1-34BD-4C55-807A-9531DCDA1528}" type="presParOf" srcId="{C53DA402-2FC5-4744-A5EB-53AE919D9E4E}" destId="{8F8AA5C5-6C5C-4954-A978-6E18B7094053}" srcOrd="3" destOrd="0" presId="urn:microsoft.com/office/officeart/2005/8/layout/hProcess4"/>
    <dgm:cxn modelId="{F8A40EE3-397B-42A5-B25E-6B580AF465A4}" type="presParOf" srcId="{C53DA402-2FC5-4744-A5EB-53AE919D9E4E}" destId="{A4ADD3EE-F8DD-4573-8A33-E0D77BF5D7EF}" srcOrd="4" destOrd="0" presId="urn:microsoft.com/office/officeart/2005/8/layout/hProcess4"/>
    <dgm:cxn modelId="{44F9A0D0-EBA5-4D3C-A1FC-AE72693154FD}" type="presParOf" srcId="{E1D9359B-BF6C-4FD7-9711-26A7FDD18728}" destId="{F71DF23A-208F-4CA4-9D7D-547D97BDB3CA}" srcOrd="5" destOrd="0" presId="urn:microsoft.com/office/officeart/2005/8/layout/hProcess4"/>
    <dgm:cxn modelId="{141D0644-8044-419E-AE2F-C1F79261695E}" type="presParOf" srcId="{E1D9359B-BF6C-4FD7-9711-26A7FDD18728}" destId="{2F56D5B5-01C4-4A22-BF98-5C9B3E6B7027}" srcOrd="6" destOrd="0" presId="urn:microsoft.com/office/officeart/2005/8/layout/hProcess4"/>
    <dgm:cxn modelId="{81CD156C-7BDE-4FFC-B030-E0EA3635A42A}" type="presParOf" srcId="{2F56D5B5-01C4-4A22-BF98-5C9B3E6B7027}" destId="{997BE1AC-3D4C-4F80-BF91-E3C517E5FB51}" srcOrd="0" destOrd="0" presId="urn:microsoft.com/office/officeart/2005/8/layout/hProcess4"/>
    <dgm:cxn modelId="{65541CCF-569C-4991-B7BD-88DA432392A6}" type="presParOf" srcId="{2F56D5B5-01C4-4A22-BF98-5C9B3E6B7027}" destId="{473F677A-5F86-4A05-A020-9B52205F5E83}" srcOrd="1" destOrd="0" presId="urn:microsoft.com/office/officeart/2005/8/layout/hProcess4"/>
    <dgm:cxn modelId="{19595B6A-E91A-4844-BB64-79CEA85C6162}" type="presParOf" srcId="{2F56D5B5-01C4-4A22-BF98-5C9B3E6B7027}" destId="{B178EA76-E479-469E-BA4E-12609F207857}" srcOrd="2" destOrd="0" presId="urn:microsoft.com/office/officeart/2005/8/layout/hProcess4"/>
    <dgm:cxn modelId="{D56AB69D-84B0-4FF7-A4AB-62FB9B92A763}" type="presParOf" srcId="{2F56D5B5-01C4-4A22-BF98-5C9B3E6B7027}" destId="{805B047A-D693-483F-A25C-15A5785A2784}" srcOrd="3" destOrd="0" presId="urn:microsoft.com/office/officeart/2005/8/layout/hProcess4"/>
    <dgm:cxn modelId="{BD29B225-CD57-450A-9D3F-C1C34E365787}" type="presParOf" srcId="{2F56D5B5-01C4-4A22-BF98-5C9B3E6B7027}" destId="{2CCF6F9A-D2FF-4FE2-9EE2-95D998072331}" srcOrd="4" destOrd="0" presId="urn:microsoft.com/office/officeart/2005/8/layout/hProcess4"/>
    <dgm:cxn modelId="{41202548-2027-4938-9382-071D5B466263}" type="presParOf" srcId="{E1D9359B-BF6C-4FD7-9711-26A7FDD18728}" destId="{D91A94C6-C14F-4630-82D6-A7B8B1B1ABA5}" srcOrd="7" destOrd="0" presId="urn:microsoft.com/office/officeart/2005/8/layout/hProcess4"/>
    <dgm:cxn modelId="{BCB5717F-CBCC-405A-B610-6E841182053C}" type="presParOf" srcId="{E1D9359B-BF6C-4FD7-9711-26A7FDD18728}" destId="{1AFBABD8-C875-44F5-A6BF-60A18B6566F1}" srcOrd="8" destOrd="0" presId="urn:microsoft.com/office/officeart/2005/8/layout/hProcess4"/>
    <dgm:cxn modelId="{F0BC5DF1-1516-494A-99E1-D2397CD224C8}" type="presParOf" srcId="{1AFBABD8-C875-44F5-A6BF-60A18B6566F1}" destId="{C250E89B-4F70-41BD-9255-DB28DEACFEF2}" srcOrd="0" destOrd="0" presId="urn:microsoft.com/office/officeart/2005/8/layout/hProcess4"/>
    <dgm:cxn modelId="{56551662-2ACF-4455-B819-14B691E05FDF}" type="presParOf" srcId="{1AFBABD8-C875-44F5-A6BF-60A18B6566F1}" destId="{E2F4E1F7-B043-4052-8130-06CD2056F834}" srcOrd="1" destOrd="0" presId="urn:microsoft.com/office/officeart/2005/8/layout/hProcess4"/>
    <dgm:cxn modelId="{B1175D6F-AF4D-4F35-93D9-B8566A43B752}" type="presParOf" srcId="{1AFBABD8-C875-44F5-A6BF-60A18B6566F1}" destId="{A6A67DEB-89E3-4CE3-A2F6-73364D7D0930}" srcOrd="2" destOrd="0" presId="urn:microsoft.com/office/officeart/2005/8/layout/hProcess4"/>
    <dgm:cxn modelId="{57C1A768-4C2E-4813-88AD-31704A41890B}" type="presParOf" srcId="{1AFBABD8-C875-44F5-A6BF-60A18B6566F1}" destId="{58CF326D-AEEF-41B3-9EA6-AF142CFA911E}" srcOrd="3" destOrd="0" presId="urn:microsoft.com/office/officeart/2005/8/layout/hProcess4"/>
    <dgm:cxn modelId="{6169CCFF-B6AD-49B5-A433-6652E501C390}" type="presParOf" srcId="{1AFBABD8-C875-44F5-A6BF-60A18B6566F1}" destId="{B389F54C-7366-420E-A190-918C2C49358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EE01344-3CD2-40CB-B504-788B0811598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2483F89-4C27-41F5-A76C-D2D4DAAE3679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E07817A6-2587-4ED7-AADC-2EC5303A265B}" type="parTrans" cxnId="{12BDEE94-8D72-471B-A967-959B93B47E09}">
      <dgm:prSet/>
      <dgm:spPr/>
      <dgm:t>
        <a:bodyPr/>
        <a:lstStyle/>
        <a:p>
          <a:endParaRPr lang="de-DE"/>
        </a:p>
      </dgm:t>
    </dgm:pt>
    <dgm:pt modelId="{2CB70828-C774-4B0B-A1B1-0F51603861F9}" type="sibTrans" cxnId="{12BDEE94-8D72-471B-A967-959B93B47E09}">
      <dgm:prSet/>
      <dgm:spPr/>
      <dgm:t>
        <a:bodyPr/>
        <a:lstStyle/>
        <a:p>
          <a:endParaRPr lang="de-DE"/>
        </a:p>
      </dgm:t>
    </dgm:pt>
    <dgm:pt modelId="{CC8E65FC-ABD3-44F7-BAC3-94A5D4FB8480}">
      <dgm:prSet phldrT="[Text]" custT="1"/>
      <dgm:spPr/>
      <dgm:t>
        <a:bodyPr/>
        <a:lstStyle/>
        <a:p>
          <a:r>
            <a:rPr lang="de-DE" sz="2000" dirty="0"/>
            <a:t>Abnahme</a:t>
          </a:r>
        </a:p>
      </dgm:t>
    </dgm:pt>
    <dgm:pt modelId="{DF6631C4-475C-4FDD-9B09-523D372E0CAC}" type="parTrans" cxnId="{6B4ED39C-62C7-4E41-9EB2-450CBC735A4F}">
      <dgm:prSet/>
      <dgm:spPr/>
      <dgm:t>
        <a:bodyPr/>
        <a:lstStyle/>
        <a:p>
          <a:endParaRPr lang="de-DE"/>
        </a:p>
      </dgm:t>
    </dgm:pt>
    <dgm:pt modelId="{F7791B3F-6D4F-44F6-AE28-898F3A55D5FD}" type="sibTrans" cxnId="{6B4ED39C-62C7-4E41-9EB2-450CBC735A4F}">
      <dgm:prSet/>
      <dgm:spPr/>
      <dgm:t>
        <a:bodyPr/>
        <a:lstStyle/>
        <a:p>
          <a:endParaRPr lang="de-DE"/>
        </a:p>
      </dgm:t>
    </dgm:pt>
    <dgm:pt modelId="{C519DA5C-901A-4348-99FF-5F94DB583CDE}">
      <dgm:prSet phldrT="[Text]" custT="1"/>
      <dgm:spPr/>
      <dgm:t>
        <a:bodyPr/>
        <a:lstStyle/>
        <a:p>
          <a:r>
            <a:rPr lang="de-DE" sz="2000" dirty="0"/>
            <a:t>Abschluss-analyse</a:t>
          </a:r>
        </a:p>
      </dgm:t>
    </dgm:pt>
    <dgm:pt modelId="{6E3344F1-AE0A-4EAB-B69C-B14D64B73084}" type="parTrans" cxnId="{E730E2E4-3BD7-4B04-A1DD-430DBB773601}">
      <dgm:prSet/>
      <dgm:spPr/>
      <dgm:t>
        <a:bodyPr/>
        <a:lstStyle/>
        <a:p>
          <a:endParaRPr lang="de-DE"/>
        </a:p>
      </dgm:t>
    </dgm:pt>
    <dgm:pt modelId="{C3FD6205-20AB-4312-8996-1AB964B2E861}" type="sibTrans" cxnId="{E730E2E4-3BD7-4B04-A1DD-430DBB773601}">
      <dgm:prSet/>
      <dgm:spPr/>
      <dgm:t>
        <a:bodyPr/>
        <a:lstStyle/>
        <a:p>
          <a:endParaRPr lang="de-DE"/>
        </a:p>
      </dgm:t>
    </dgm:pt>
    <dgm:pt modelId="{83103570-1240-4290-82BE-9938133E4F97}">
      <dgm:prSet phldrT="[Text]" custT="1"/>
      <dgm:spPr/>
      <dgm:t>
        <a:bodyPr/>
        <a:lstStyle/>
        <a:p>
          <a:r>
            <a:rPr lang="de-DE" sz="2000" dirty="0"/>
            <a:t>Sicherung der Erfahrung</a:t>
          </a:r>
        </a:p>
      </dgm:t>
    </dgm:pt>
    <dgm:pt modelId="{8ED2DC39-96AB-4DEE-81FB-D11839FD821D}" type="parTrans" cxnId="{E5676BFA-8139-4D32-AE3C-27DBD25DC203}">
      <dgm:prSet/>
      <dgm:spPr/>
      <dgm:t>
        <a:bodyPr/>
        <a:lstStyle/>
        <a:p>
          <a:endParaRPr lang="de-DE"/>
        </a:p>
      </dgm:t>
    </dgm:pt>
    <dgm:pt modelId="{7498180C-FE04-4F6F-9B40-7FB75A364E79}" type="sibTrans" cxnId="{E5676BFA-8139-4D32-AE3C-27DBD25DC203}">
      <dgm:prSet/>
      <dgm:spPr/>
      <dgm:t>
        <a:bodyPr/>
        <a:lstStyle/>
        <a:p>
          <a:endParaRPr lang="de-DE"/>
        </a:p>
      </dgm:t>
    </dgm:pt>
    <dgm:pt modelId="{7A2CB8AB-B3B1-4CC1-A7C1-1469E069F797}" type="pres">
      <dgm:prSet presAssocID="{2EE01344-3CD2-40CB-B504-788B0811598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779AC3-66F7-4A58-BE25-420133D06B36}" type="pres">
      <dgm:prSet presAssocID="{02483F89-4C27-41F5-A76C-D2D4DAAE3679}" presName="centerShape" presStyleLbl="node0" presStyleIdx="0" presStyleCnt="1"/>
      <dgm:spPr/>
      <dgm:t>
        <a:bodyPr/>
        <a:lstStyle/>
        <a:p>
          <a:endParaRPr lang="de-DE"/>
        </a:p>
      </dgm:t>
    </dgm:pt>
    <dgm:pt modelId="{3CFC6120-F539-453E-BC6A-EBD4FB196DD0}" type="pres">
      <dgm:prSet presAssocID="{DF6631C4-475C-4FDD-9B09-523D372E0CAC}" presName="parTrans" presStyleLbl="bgSibTrans2D1" presStyleIdx="0" presStyleCnt="3"/>
      <dgm:spPr/>
      <dgm:t>
        <a:bodyPr/>
        <a:lstStyle/>
        <a:p>
          <a:endParaRPr lang="de-DE"/>
        </a:p>
      </dgm:t>
    </dgm:pt>
    <dgm:pt modelId="{0FDFDA14-E88F-49AA-BC77-EEA504D8CDB7}" type="pres">
      <dgm:prSet presAssocID="{CC8E65FC-ABD3-44F7-BAC3-94A5D4FB84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3812C0-2B77-4222-8FC8-25253B621E0B}" type="pres">
      <dgm:prSet presAssocID="{6E3344F1-AE0A-4EAB-B69C-B14D64B73084}" presName="parTrans" presStyleLbl="bgSibTrans2D1" presStyleIdx="1" presStyleCnt="3"/>
      <dgm:spPr/>
      <dgm:t>
        <a:bodyPr/>
        <a:lstStyle/>
        <a:p>
          <a:endParaRPr lang="de-DE"/>
        </a:p>
      </dgm:t>
    </dgm:pt>
    <dgm:pt modelId="{DCE777A3-A8A4-40DE-928A-171D85C9E949}" type="pres">
      <dgm:prSet presAssocID="{C519DA5C-901A-4348-99FF-5F94DB583CD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5946B51-92E0-4161-A645-9D077247E9E9}" type="pres">
      <dgm:prSet presAssocID="{8ED2DC39-96AB-4DEE-81FB-D11839FD821D}" presName="parTrans" presStyleLbl="bgSibTrans2D1" presStyleIdx="2" presStyleCnt="3"/>
      <dgm:spPr/>
      <dgm:t>
        <a:bodyPr/>
        <a:lstStyle/>
        <a:p>
          <a:endParaRPr lang="de-DE"/>
        </a:p>
      </dgm:t>
    </dgm:pt>
    <dgm:pt modelId="{3E452352-2B4A-4802-A7F6-C337B1825884}" type="pres">
      <dgm:prSet presAssocID="{83103570-1240-4290-82BE-9938133E4F9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D070AE3-DCAA-48C5-8190-6A3EF617D18B}" type="presOf" srcId="{CC8E65FC-ABD3-44F7-BAC3-94A5D4FB8480}" destId="{0FDFDA14-E88F-49AA-BC77-EEA504D8CDB7}" srcOrd="0" destOrd="0" presId="urn:microsoft.com/office/officeart/2005/8/layout/radial4"/>
    <dgm:cxn modelId="{6B4ED39C-62C7-4E41-9EB2-450CBC735A4F}" srcId="{02483F89-4C27-41F5-A76C-D2D4DAAE3679}" destId="{CC8E65FC-ABD3-44F7-BAC3-94A5D4FB8480}" srcOrd="0" destOrd="0" parTransId="{DF6631C4-475C-4FDD-9B09-523D372E0CAC}" sibTransId="{F7791B3F-6D4F-44F6-AE28-898F3A55D5FD}"/>
    <dgm:cxn modelId="{E730E2E4-3BD7-4B04-A1DD-430DBB773601}" srcId="{02483F89-4C27-41F5-A76C-D2D4DAAE3679}" destId="{C519DA5C-901A-4348-99FF-5F94DB583CDE}" srcOrd="1" destOrd="0" parTransId="{6E3344F1-AE0A-4EAB-B69C-B14D64B73084}" sibTransId="{C3FD6205-20AB-4312-8996-1AB964B2E861}"/>
    <dgm:cxn modelId="{AD6BA60E-C0E1-4092-8FD6-513C6F77294C}" type="presOf" srcId="{C519DA5C-901A-4348-99FF-5F94DB583CDE}" destId="{DCE777A3-A8A4-40DE-928A-171D85C9E949}" srcOrd="0" destOrd="0" presId="urn:microsoft.com/office/officeart/2005/8/layout/radial4"/>
    <dgm:cxn modelId="{5285D305-3A5A-4C8A-B766-068E6E8216F9}" type="presOf" srcId="{02483F89-4C27-41F5-A76C-D2D4DAAE3679}" destId="{23779AC3-66F7-4A58-BE25-420133D06B36}" srcOrd="0" destOrd="0" presId="urn:microsoft.com/office/officeart/2005/8/layout/radial4"/>
    <dgm:cxn modelId="{D3A67A81-86D2-4D13-A784-DA6ABE7A4269}" type="presOf" srcId="{6E3344F1-AE0A-4EAB-B69C-B14D64B73084}" destId="{583812C0-2B77-4222-8FC8-25253B621E0B}" srcOrd="0" destOrd="0" presId="urn:microsoft.com/office/officeart/2005/8/layout/radial4"/>
    <dgm:cxn modelId="{12BDEE94-8D72-471B-A967-959B93B47E09}" srcId="{2EE01344-3CD2-40CB-B504-788B0811598E}" destId="{02483F89-4C27-41F5-A76C-D2D4DAAE3679}" srcOrd="0" destOrd="0" parTransId="{E07817A6-2587-4ED7-AADC-2EC5303A265B}" sibTransId="{2CB70828-C774-4B0B-A1B1-0F51603861F9}"/>
    <dgm:cxn modelId="{5CED0326-2705-45A0-9A02-FB35A02FC86F}" type="presOf" srcId="{DF6631C4-475C-4FDD-9B09-523D372E0CAC}" destId="{3CFC6120-F539-453E-BC6A-EBD4FB196DD0}" srcOrd="0" destOrd="0" presId="urn:microsoft.com/office/officeart/2005/8/layout/radial4"/>
    <dgm:cxn modelId="{E5676BFA-8139-4D32-AE3C-27DBD25DC203}" srcId="{02483F89-4C27-41F5-A76C-D2D4DAAE3679}" destId="{83103570-1240-4290-82BE-9938133E4F97}" srcOrd="2" destOrd="0" parTransId="{8ED2DC39-96AB-4DEE-81FB-D11839FD821D}" sibTransId="{7498180C-FE04-4F6F-9B40-7FB75A364E79}"/>
    <dgm:cxn modelId="{7C92B953-926C-4E24-8CF2-FF308D0E7538}" type="presOf" srcId="{8ED2DC39-96AB-4DEE-81FB-D11839FD821D}" destId="{B5946B51-92E0-4161-A645-9D077247E9E9}" srcOrd="0" destOrd="0" presId="urn:microsoft.com/office/officeart/2005/8/layout/radial4"/>
    <dgm:cxn modelId="{A49009BF-8072-4C5F-BE34-697FDD33CF82}" type="presOf" srcId="{2EE01344-3CD2-40CB-B504-788B0811598E}" destId="{7A2CB8AB-B3B1-4CC1-A7C1-1469E069F797}" srcOrd="0" destOrd="0" presId="urn:microsoft.com/office/officeart/2005/8/layout/radial4"/>
    <dgm:cxn modelId="{32B3F0CD-41CB-4D2E-B12C-5C5BDEE4CE47}" type="presOf" srcId="{83103570-1240-4290-82BE-9938133E4F97}" destId="{3E452352-2B4A-4802-A7F6-C337B1825884}" srcOrd="0" destOrd="0" presId="urn:microsoft.com/office/officeart/2005/8/layout/radial4"/>
    <dgm:cxn modelId="{DE33960A-E7E3-4742-A4F1-0B94F0A20C83}" type="presParOf" srcId="{7A2CB8AB-B3B1-4CC1-A7C1-1469E069F797}" destId="{23779AC3-66F7-4A58-BE25-420133D06B36}" srcOrd="0" destOrd="0" presId="urn:microsoft.com/office/officeart/2005/8/layout/radial4"/>
    <dgm:cxn modelId="{841C0CCF-D35D-4FB7-B355-0E3DC701EF41}" type="presParOf" srcId="{7A2CB8AB-B3B1-4CC1-A7C1-1469E069F797}" destId="{3CFC6120-F539-453E-BC6A-EBD4FB196DD0}" srcOrd="1" destOrd="0" presId="urn:microsoft.com/office/officeart/2005/8/layout/radial4"/>
    <dgm:cxn modelId="{DE46831A-883C-4BB3-9C80-142D5B9C626E}" type="presParOf" srcId="{7A2CB8AB-B3B1-4CC1-A7C1-1469E069F797}" destId="{0FDFDA14-E88F-49AA-BC77-EEA504D8CDB7}" srcOrd="2" destOrd="0" presId="urn:microsoft.com/office/officeart/2005/8/layout/radial4"/>
    <dgm:cxn modelId="{8931FC8E-303D-4892-8892-C002DB57E5DC}" type="presParOf" srcId="{7A2CB8AB-B3B1-4CC1-A7C1-1469E069F797}" destId="{583812C0-2B77-4222-8FC8-25253B621E0B}" srcOrd="3" destOrd="0" presId="urn:microsoft.com/office/officeart/2005/8/layout/radial4"/>
    <dgm:cxn modelId="{49AD03DD-3879-4C6A-ADBA-04DE58EDA7ED}" type="presParOf" srcId="{7A2CB8AB-B3B1-4CC1-A7C1-1469E069F797}" destId="{DCE777A3-A8A4-40DE-928A-171D85C9E949}" srcOrd="4" destOrd="0" presId="urn:microsoft.com/office/officeart/2005/8/layout/radial4"/>
    <dgm:cxn modelId="{5CC7CE48-9C77-4B84-94EF-F16E0FA7347E}" type="presParOf" srcId="{7A2CB8AB-B3B1-4CC1-A7C1-1469E069F797}" destId="{B5946B51-92E0-4161-A645-9D077247E9E9}" srcOrd="5" destOrd="0" presId="urn:microsoft.com/office/officeart/2005/8/layout/radial4"/>
    <dgm:cxn modelId="{902B1F6C-1E1D-45FF-BD44-4C29EC6D747F}" type="presParOf" srcId="{7A2CB8AB-B3B1-4CC1-A7C1-1469E069F797}" destId="{3E452352-2B4A-4802-A7F6-C337B182588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4A26-9B81-4881-8190-4CD463733753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AD226-9BF2-492F-A8C9-045E664A4F5B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6185-B363-4A39-AD01-53645593D8A4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91090-6E27-4464-89C0-997C0F06F599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E3E7-6E27-4A2D-B1DC-1A5CE468590B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Projektleitung</a:t>
          </a:r>
        </a:p>
      </dsp:txBody>
      <dsp:txXfrm>
        <a:off x="4151762" y="775840"/>
        <a:ext cx="2010976" cy="1041194"/>
      </dsp:txXfrm>
    </dsp:sp>
    <dsp:sp modelId="{C11E0B58-073B-4A2B-BBC5-C01BFBEA3428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/>
            <a:t>Lukas Adler</a:t>
          </a:r>
        </a:p>
      </dsp:txBody>
      <dsp:txXfrm>
        <a:off x="4553958" y="1585658"/>
        <a:ext cx="1809878" cy="347064"/>
      </dsp:txXfrm>
    </dsp:sp>
    <dsp:sp modelId="{56C552A1-1526-468F-8DFA-EDCC362BCBF9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Backend</a:t>
          </a:r>
        </a:p>
      </dsp:txBody>
      <dsp:txXfrm>
        <a:off x="104815" y="2418614"/>
        <a:ext cx="2010976" cy="1041194"/>
      </dsp:txXfrm>
    </dsp:sp>
    <dsp:sp modelId="{79751DA8-13B7-4D83-ACA4-8878A25675F6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Artur </a:t>
          </a:r>
          <a:r>
            <a:rPr lang="de-DE" sz="2100" kern="1200" dirty="0" err="1"/>
            <a:t>Stalbaum</a:t>
          </a:r>
          <a:endParaRPr lang="de-DE" sz="2100" kern="1200" dirty="0"/>
        </a:p>
      </dsp:txBody>
      <dsp:txXfrm>
        <a:off x="507010" y="3228432"/>
        <a:ext cx="1809878" cy="347064"/>
      </dsp:txXfrm>
    </dsp:sp>
    <dsp:sp modelId="{E7CD9CB7-D71A-4A34-88B7-ACA51759CDA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Frontend</a:t>
          </a:r>
        </a:p>
      </dsp:txBody>
      <dsp:txXfrm>
        <a:off x="2802780" y="2418614"/>
        <a:ext cx="2010976" cy="1041194"/>
      </dsp:txXfrm>
    </dsp:sp>
    <dsp:sp modelId="{A6E6D66C-F143-430D-BA5B-A7922A31C720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Nico </a:t>
          </a:r>
          <a:r>
            <a:rPr lang="de-DE" sz="1800" kern="1200" dirty="0" err="1"/>
            <a:t>Wickersheim</a:t>
          </a:r>
          <a:endParaRPr lang="de-DE" sz="1800" kern="1200" dirty="0"/>
        </a:p>
      </dsp:txBody>
      <dsp:txXfrm>
        <a:off x="3204975" y="3228432"/>
        <a:ext cx="1809878" cy="347064"/>
      </dsp:txXfrm>
    </dsp:sp>
    <dsp:sp modelId="{C23B6799-7FE7-4C1A-BE8C-2B9D54DA62AE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PM</a:t>
          </a:r>
        </a:p>
      </dsp:txBody>
      <dsp:txXfrm>
        <a:off x="5500745" y="2418614"/>
        <a:ext cx="2010976" cy="1041194"/>
      </dsp:txXfrm>
    </dsp:sp>
    <dsp:sp modelId="{ABE1D576-D2DF-442A-A70C-FD84633ED43D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/>
            <a:t>Timo Schmidt</a:t>
          </a:r>
        </a:p>
      </dsp:txBody>
      <dsp:txXfrm>
        <a:off x="5902940" y="3228432"/>
        <a:ext cx="1809878" cy="347064"/>
      </dsp:txXfrm>
    </dsp:sp>
    <dsp:sp modelId="{AA108A4A-CB1F-4119-ACA6-B636185CFB0E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Datenbank</a:t>
          </a:r>
        </a:p>
      </dsp:txBody>
      <dsp:txXfrm>
        <a:off x="8198710" y="2418614"/>
        <a:ext cx="2010976" cy="1041194"/>
      </dsp:txXfrm>
    </dsp:sp>
    <dsp:sp modelId="{CDA81E17-E728-46F3-AD2E-E6AD46D9BBD8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Karsten </a:t>
          </a:r>
          <a:r>
            <a:rPr lang="de-DE" sz="2100" kern="1200" dirty="0" err="1"/>
            <a:t>Amrein</a:t>
          </a:r>
          <a:endParaRPr lang="de-DE" sz="2100" kern="1200" dirty="0"/>
        </a:p>
      </dsp:txBody>
      <dsp:txXfrm>
        <a:off x="8600905" y="3228432"/>
        <a:ext cx="1809878" cy="3470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35378-3AF2-433D-B180-3F88BE73DA1C}">
      <dsp:nvSpPr>
        <dsp:cNvPr id="0" name=""/>
        <dsp:cNvSpPr/>
      </dsp:nvSpPr>
      <dsp:spPr>
        <a:xfrm>
          <a:off x="0" y="1312286"/>
          <a:ext cx="8945880" cy="174971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B0A9C-B8A0-4DFC-AD06-68639EBA96D8}">
      <dsp:nvSpPr>
        <dsp:cNvPr id="0" name=""/>
        <dsp:cNvSpPr/>
      </dsp:nvSpPr>
      <dsp:spPr>
        <a:xfrm>
          <a:off x="4225" y="0"/>
          <a:ext cx="1261150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/>
            <a:t>Respon-sivität</a:t>
          </a:r>
          <a:endParaRPr lang="de-DE" sz="1800" kern="1200" dirty="0"/>
        </a:p>
      </dsp:txBody>
      <dsp:txXfrm>
        <a:off x="4225" y="0"/>
        <a:ext cx="1261150" cy="1749715"/>
      </dsp:txXfrm>
    </dsp:sp>
    <dsp:sp modelId="{203A7782-CCF4-41E2-9634-123157B86D13}">
      <dsp:nvSpPr>
        <dsp:cNvPr id="0" name=""/>
        <dsp:cNvSpPr/>
      </dsp:nvSpPr>
      <dsp:spPr>
        <a:xfrm>
          <a:off x="416086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F8A79-1321-4ADD-8E78-529A7E622FC4}">
      <dsp:nvSpPr>
        <dsp:cNvPr id="0" name=""/>
        <dsp:cNvSpPr/>
      </dsp:nvSpPr>
      <dsp:spPr>
        <a:xfrm>
          <a:off x="1322282" y="2624573"/>
          <a:ext cx="143380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Zeitgemäße Optik</a:t>
          </a:r>
        </a:p>
      </dsp:txBody>
      <dsp:txXfrm>
        <a:off x="1322282" y="2624573"/>
        <a:ext cx="1433802" cy="1749715"/>
      </dsp:txXfrm>
    </dsp:sp>
    <dsp:sp modelId="{4813D171-4C66-49AB-BC22-E316ABD695EC}">
      <dsp:nvSpPr>
        <dsp:cNvPr id="0" name=""/>
        <dsp:cNvSpPr/>
      </dsp:nvSpPr>
      <dsp:spPr>
        <a:xfrm>
          <a:off x="1820468" y="1968430"/>
          <a:ext cx="437428" cy="4374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12C52-1D47-4393-B7F5-16C4AEE46519}">
      <dsp:nvSpPr>
        <dsp:cNvPr id="0" name=""/>
        <dsp:cNvSpPr/>
      </dsp:nvSpPr>
      <dsp:spPr>
        <a:xfrm>
          <a:off x="2812989" y="0"/>
          <a:ext cx="126825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Wartbares System</a:t>
          </a:r>
        </a:p>
      </dsp:txBody>
      <dsp:txXfrm>
        <a:off x="2812989" y="0"/>
        <a:ext cx="1268252" cy="1749715"/>
      </dsp:txXfrm>
    </dsp:sp>
    <dsp:sp modelId="{DA06B61F-0654-4746-A058-664127D0D43C}">
      <dsp:nvSpPr>
        <dsp:cNvPr id="0" name=""/>
        <dsp:cNvSpPr/>
      </dsp:nvSpPr>
      <dsp:spPr>
        <a:xfrm>
          <a:off x="3228401" y="1968430"/>
          <a:ext cx="437428" cy="4374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765AA-8827-4A3B-96DE-B9AF3E19190A}">
      <dsp:nvSpPr>
        <dsp:cNvPr id="0" name=""/>
        <dsp:cNvSpPr/>
      </dsp:nvSpPr>
      <dsp:spPr>
        <a:xfrm>
          <a:off x="4138148" y="2624573"/>
          <a:ext cx="1138109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Auswertungs-möglich-</a:t>
          </a:r>
          <a:r>
            <a:rPr lang="de-DE" sz="1800" kern="1200" dirty="0" err="1"/>
            <a:t>keiten</a:t>
          </a:r>
          <a:endParaRPr lang="de-DE" sz="1800" kern="1200" dirty="0"/>
        </a:p>
      </dsp:txBody>
      <dsp:txXfrm>
        <a:off x="4138148" y="2624573"/>
        <a:ext cx="1138109" cy="1749715"/>
      </dsp:txXfrm>
    </dsp:sp>
    <dsp:sp modelId="{7E2E8543-0D7C-4008-BD8C-3D256F7C25F5}">
      <dsp:nvSpPr>
        <dsp:cNvPr id="0" name=""/>
        <dsp:cNvSpPr/>
      </dsp:nvSpPr>
      <dsp:spPr>
        <a:xfrm>
          <a:off x="4488488" y="1968430"/>
          <a:ext cx="437428" cy="4374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97B2E-D491-48B0-83AA-6FDC1B681C83}">
      <dsp:nvSpPr>
        <dsp:cNvPr id="0" name=""/>
        <dsp:cNvSpPr/>
      </dsp:nvSpPr>
      <dsp:spPr>
        <a:xfrm>
          <a:off x="5333163" y="0"/>
          <a:ext cx="1331235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/>
            <a:t>Berecht</a:t>
          </a:r>
          <a:r>
            <a:rPr lang="de-DE" sz="1800" kern="1200" dirty="0"/>
            <a:t>-</a:t>
          </a:r>
          <a:r>
            <a:rPr lang="de-DE" sz="1800" kern="1200" dirty="0" err="1"/>
            <a:t>igungs</a:t>
          </a:r>
          <a:r>
            <a:rPr lang="de-DE" sz="1800" kern="1200" dirty="0"/>
            <a:t>-konzept</a:t>
          </a:r>
        </a:p>
      </dsp:txBody>
      <dsp:txXfrm>
        <a:off x="5333163" y="0"/>
        <a:ext cx="1331235" cy="1749715"/>
      </dsp:txXfrm>
    </dsp:sp>
    <dsp:sp modelId="{7CB73C22-AC05-45AC-AFB7-61AE3E3320DA}">
      <dsp:nvSpPr>
        <dsp:cNvPr id="0" name=""/>
        <dsp:cNvSpPr/>
      </dsp:nvSpPr>
      <dsp:spPr>
        <a:xfrm>
          <a:off x="5780066" y="1968430"/>
          <a:ext cx="437428" cy="4374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9ACF9-4A40-43B3-B920-B7F4E448361C}">
      <dsp:nvSpPr>
        <dsp:cNvPr id="0" name=""/>
        <dsp:cNvSpPr/>
      </dsp:nvSpPr>
      <dsp:spPr>
        <a:xfrm>
          <a:off x="6721304" y="2624573"/>
          <a:ext cx="1325761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Genehmigungs-konzept</a:t>
          </a:r>
        </a:p>
      </dsp:txBody>
      <dsp:txXfrm>
        <a:off x="6721304" y="2624573"/>
        <a:ext cx="1325761" cy="1749715"/>
      </dsp:txXfrm>
    </dsp:sp>
    <dsp:sp modelId="{8977AAD3-F2CC-4EFA-850E-13D2EF96D176}">
      <dsp:nvSpPr>
        <dsp:cNvPr id="0" name=""/>
        <dsp:cNvSpPr/>
      </dsp:nvSpPr>
      <dsp:spPr>
        <a:xfrm>
          <a:off x="7165471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7F5-3A22-4C12-83B9-4AB39A05E819}">
      <dsp:nvSpPr>
        <dsp:cNvPr id="0" name=""/>
        <dsp:cNvSpPr/>
      </dsp:nvSpPr>
      <dsp:spPr>
        <a:xfrm>
          <a:off x="0" y="1305931"/>
          <a:ext cx="8945880" cy="174124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D2AB-A749-490A-8260-2F8490854024}">
      <dsp:nvSpPr>
        <dsp:cNvPr id="0" name=""/>
        <dsp:cNvSpPr/>
      </dsp:nvSpPr>
      <dsp:spPr>
        <a:xfrm>
          <a:off x="2211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Projektstart</a:t>
          </a:r>
        </a:p>
      </dsp:txBody>
      <dsp:txXfrm>
        <a:off x="2211" y="0"/>
        <a:ext cx="1287499" cy="1741242"/>
      </dsp:txXfrm>
    </dsp:sp>
    <dsp:sp modelId="{6E7284F9-4A79-4A07-850F-77B26DA11FDE}">
      <dsp:nvSpPr>
        <dsp:cNvPr id="0" name=""/>
        <dsp:cNvSpPr/>
      </dsp:nvSpPr>
      <dsp:spPr>
        <a:xfrm>
          <a:off x="428305" y="1958897"/>
          <a:ext cx="435310" cy="435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5B8B-FBDF-4689-91C6-2FF1C6739863}">
      <dsp:nvSpPr>
        <dsp:cNvPr id="0" name=""/>
        <dsp:cNvSpPr/>
      </dsp:nvSpPr>
      <dsp:spPr>
        <a:xfrm>
          <a:off x="1354085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Analyse</a:t>
          </a:r>
        </a:p>
      </dsp:txBody>
      <dsp:txXfrm>
        <a:off x="1354085" y="2611863"/>
        <a:ext cx="1287499" cy="1741242"/>
      </dsp:txXfrm>
    </dsp:sp>
    <dsp:sp modelId="{4920143E-C946-44ED-815B-983F02B8DDE0}">
      <dsp:nvSpPr>
        <dsp:cNvPr id="0" name=""/>
        <dsp:cNvSpPr/>
      </dsp:nvSpPr>
      <dsp:spPr>
        <a:xfrm>
          <a:off x="1780179" y="1958897"/>
          <a:ext cx="435310" cy="435310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0439-C4AB-44FE-92AB-D7DC18974DDB}">
      <dsp:nvSpPr>
        <dsp:cNvPr id="0" name=""/>
        <dsp:cNvSpPr/>
      </dsp:nvSpPr>
      <dsp:spPr>
        <a:xfrm>
          <a:off x="2705959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Konzeption</a:t>
          </a:r>
        </a:p>
      </dsp:txBody>
      <dsp:txXfrm>
        <a:off x="2705959" y="0"/>
        <a:ext cx="1287499" cy="1741242"/>
      </dsp:txXfrm>
    </dsp:sp>
    <dsp:sp modelId="{A19AA833-E368-481A-B405-B15DAA8C9FB5}">
      <dsp:nvSpPr>
        <dsp:cNvPr id="0" name=""/>
        <dsp:cNvSpPr/>
      </dsp:nvSpPr>
      <dsp:spPr>
        <a:xfrm>
          <a:off x="3132053" y="1958897"/>
          <a:ext cx="435310" cy="435310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F78A-9F62-49D6-AB21-C2C30C3BAF80}">
      <dsp:nvSpPr>
        <dsp:cNvPr id="0" name=""/>
        <dsp:cNvSpPr/>
      </dsp:nvSpPr>
      <dsp:spPr>
        <a:xfrm>
          <a:off x="4057833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err="1"/>
            <a:t>Imple-men-tierung</a:t>
          </a:r>
          <a:endParaRPr lang="de-DE" sz="2000" b="1" kern="1200" dirty="0"/>
        </a:p>
      </dsp:txBody>
      <dsp:txXfrm>
        <a:off x="4057833" y="2611863"/>
        <a:ext cx="1287499" cy="1741242"/>
      </dsp:txXfrm>
    </dsp:sp>
    <dsp:sp modelId="{07DA2D36-211C-46BA-8554-0CD0D3B05FA7}">
      <dsp:nvSpPr>
        <dsp:cNvPr id="0" name=""/>
        <dsp:cNvSpPr/>
      </dsp:nvSpPr>
      <dsp:spPr>
        <a:xfrm>
          <a:off x="4483927" y="1958897"/>
          <a:ext cx="435310" cy="435310"/>
        </a:xfrm>
        <a:prstGeom prst="ellipse">
          <a:avLst/>
        </a:prstGeom>
        <a:solidFill>
          <a:schemeClr val="accent4">
            <a:hueOff val="6237416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C026-35A1-41ED-97E2-BF1B316C0872}">
      <dsp:nvSpPr>
        <dsp:cNvPr id="0" name=""/>
        <dsp:cNvSpPr/>
      </dsp:nvSpPr>
      <dsp:spPr>
        <a:xfrm>
          <a:off x="5409707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Tests</a:t>
          </a:r>
        </a:p>
      </dsp:txBody>
      <dsp:txXfrm>
        <a:off x="5409707" y="0"/>
        <a:ext cx="1287499" cy="1741242"/>
      </dsp:txXfrm>
    </dsp:sp>
    <dsp:sp modelId="{0F7D4D9C-D024-4B50-9CEF-A7B9BED1A59E}">
      <dsp:nvSpPr>
        <dsp:cNvPr id="0" name=""/>
        <dsp:cNvSpPr/>
      </dsp:nvSpPr>
      <dsp:spPr>
        <a:xfrm>
          <a:off x="5835801" y="1958897"/>
          <a:ext cx="435310" cy="435310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B11E-A66E-431B-A13F-A7707D4801A5}">
      <dsp:nvSpPr>
        <dsp:cNvPr id="0" name=""/>
        <dsp:cNvSpPr/>
      </dsp:nvSpPr>
      <dsp:spPr>
        <a:xfrm>
          <a:off x="6761581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Abschluss</a:t>
          </a:r>
        </a:p>
      </dsp:txBody>
      <dsp:txXfrm>
        <a:off x="6761581" y="2611863"/>
        <a:ext cx="1287499" cy="1741242"/>
      </dsp:txXfrm>
    </dsp:sp>
    <dsp:sp modelId="{780E75BD-E781-4CA5-8721-23933D136A97}">
      <dsp:nvSpPr>
        <dsp:cNvPr id="0" name=""/>
        <dsp:cNvSpPr/>
      </dsp:nvSpPr>
      <dsp:spPr>
        <a:xfrm>
          <a:off x="7187675" y="1958897"/>
          <a:ext cx="435310" cy="435310"/>
        </a:xfrm>
        <a:prstGeom prst="ellipse">
          <a:avLst/>
        </a:prstGeom>
        <a:solidFill>
          <a:schemeClr val="accent4">
            <a:hueOff val="10395693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1A17-81D1-48BC-8E33-501E17B1DBDF}">
      <dsp:nvSpPr>
        <dsp:cNvPr id="0" name=""/>
        <dsp:cNvSpPr/>
      </dsp:nvSpPr>
      <dsp:spPr>
        <a:xfrm>
          <a:off x="0" y="0"/>
          <a:ext cx="11183814" cy="5046782"/>
        </a:xfrm>
        <a:prstGeom prst="roundRect">
          <a:avLst>
            <a:gd name="adj" fmla="val 8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3916864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200" kern="1200" dirty="0"/>
            <a:t>PAMS</a:t>
          </a:r>
        </a:p>
      </dsp:txBody>
      <dsp:txXfrm>
        <a:off x="125643" y="125643"/>
        <a:ext cx="10932528" cy="4795496"/>
      </dsp:txXfrm>
    </dsp:sp>
    <dsp:sp modelId="{83455F29-C0EA-4397-8961-65A4ACEFEE26}">
      <dsp:nvSpPr>
        <dsp:cNvPr id="0" name=""/>
        <dsp:cNvSpPr/>
      </dsp:nvSpPr>
      <dsp:spPr>
        <a:xfrm>
          <a:off x="279595" y="1261695"/>
          <a:ext cx="10624623" cy="3532748"/>
        </a:xfrm>
        <a:prstGeom prst="roundRect">
          <a:avLst>
            <a:gd name="adj" fmla="val 10500"/>
          </a:avLst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2243295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200" kern="1200" dirty="0"/>
            <a:t>Backend</a:t>
          </a:r>
        </a:p>
      </dsp:txBody>
      <dsp:txXfrm>
        <a:off x="388239" y="1370339"/>
        <a:ext cx="10407335" cy="3315460"/>
      </dsp:txXfrm>
    </dsp:sp>
    <dsp:sp modelId="{603BE0C7-6DD5-4F69-9C9C-08A7B235F526}">
      <dsp:nvSpPr>
        <dsp:cNvPr id="0" name=""/>
        <dsp:cNvSpPr/>
      </dsp:nvSpPr>
      <dsp:spPr>
        <a:xfrm>
          <a:off x="545210" y="2498157"/>
          <a:ext cx="2124924" cy="97499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PHP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/>
            <a:t>Eigenes MVC Framework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/>
            <a:t>Smarty</a:t>
          </a:r>
          <a:endParaRPr lang="de-DE" sz="1400" kern="1200" dirty="0"/>
        </a:p>
      </dsp:txBody>
      <dsp:txXfrm>
        <a:off x="575195" y="2528142"/>
        <a:ext cx="2064954" cy="915028"/>
      </dsp:txXfrm>
    </dsp:sp>
    <dsp:sp modelId="{A1EA949C-6E29-404A-BC50-3004A9B81BD3}">
      <dsp:nvSpPr>
        <dsp:cNvPr id="0" name=""/>
        <dsp:cNvSpPr/>
      </dsp:nvSpPr>
      <dsp:spPr>
        <a:xfrm>
          <a:off x="545210" y="3553676"/>
          <a:ext cx="2124924" cy="97499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3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MySQL</a:t>
          </a:r>
        </a:p>
      </dsp:txBody>
      <dsp:txXfrm>
        <a:off x="575195" y="3583661"/>
        <a:ext cx="2064954" cy="915028"/>
      </dsp:txXfrm>
    </dsp:sp>
    <dsp:sp modelId="{5D49FD03-92C7-4D17-8DA2-C0D117DB0584}">
      <dsp:nvSpPr>
        <dsp:cNvPr id="0" name=""/>
        <dsp:cNvSpPr/>
      </dsp:nvSpPr>
      <dsp:spPr>
        <a:xfrm>
          <a:off x="2907791" y="2523391"/>
          <a:ext cx="7716831" cy="2018713"/>
        </a:xfrm>
        <a:prstGeom prst="roundRect">
          <a:avLst>
            <a:gd name="adj" fmla="val 10500"/>
          </a:avLst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139451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200" kern="1200" dirty="0"/>
            <a:t>Frontend</a:t>
          </a:r>
        </a:p>
      </dsp:txBody>
      <dsp:txXfrm>
        <a:off x="2969873" y="2585473"/>
        <a:ext cx="7592667" cy="1894549"/>
      </dsp:txXfrm>
    </dsp:sp>
    <dsp:sp modelId="{01DCAD39-E031-41B7-A305-54F651094E62}">
      <dsp:nvSpPr>
        <dsp:cNvPr id="0" name=""/>
        <dsp:cNvSpPr/>
      </dsp:nvSpPr>
      <dsp:spPr>
        <a:xfrm>
          <a:off x="3100712" y="3431812"/>
          <a:ext cx="7330990" cy="90842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err="1"/>
            <a:t>responsives</a:t>
          </a:r>
          <a:r>
            <a:rPr lang="de-DE" sz="1800" b="0" i="0" kern="1200" dirty="0"/>
            <a:t> Front-End-Framework, basierend auf Material Design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/>
            <a:t>(JS,CSS)</a:t>
          </a:r>
          <a:endParaRPr lang="de-DE" sz="1800" kern="1200" dirty="0"/>
        </a:p>
      </dsp:txBody>
      <dsp:txXfrm>
        <a:off x="3128649" y="3459749"/>
        <a:ext cx="7275116" cy="852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A9DD3-E4CC-4E32-B493-60441BD56B17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Initialisierung</a:t>
          </a:r>
        </a:p>
      </dsp:txBody>
      <dsp:txXfrm>
        <a:off x="33106" y="1726125"/>
        <a:ext cx="1535772" cy="899086"/>
      </dsp:txXfrm>
    </dsp:sp>
    <dsp:sp modelId="{CDFC9BC9-18E0-46C4-855F-D6D43C6F42CE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1756023" y="2057245"/>
        <a:ext cx="236210" cy="236847"/>
      </dsp:txXfrm>
    </dsp:sp>
    <dsp:sp modelId="{95A1D884-B507-477E-8FA7-EC26F36D96CB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Definition</a:t>
          </a:r>
        </a:p>
      </dsp:txBody>
      <dsp:txXfrm>
        <a:off x="2261510" y="1726125"/>
        <a:ext cx="1535772" cy="899086"/>
      </dsp:txXfrm>
    </dsp:sp>
    <dsp:sp modelId="{D089CC68-5571-41C6-AE4F-9EC473A665E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3984426" y="2057245"/>
        <a:ext cx="236210" cy="236847"/>
      </dsp:txXfrm>
    </dsp:sp>
    <dsp:sp modelId="{BB174CA1-7CD2-46AD-B29C-B9F5BB7EA064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Planung</a:t>
          </a:r>
        </a:p>
      </dsp:txBody>
      <dsp:txXfrm>
        <a:off x="4489913" y="1726125"/>
        <a:ext cx="1535772" cy="899086"/>
      </dsp:txXfrm>
    </dsp:sp>
    <dsp:sp modelId="{ACE42F0E-8FA7-49AA-9A82-364EA1F509A1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6212830" y="2057245"/>
        <a:ext cx="236210" cy="236847"/>
      </dsp:txXfrm>
    </dsp:sp>
    <dsp:sp modelId="{8A1D632A-105E-48A3-9429-E62C2379FEF7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Steuerung</a:t>
          </a:r>
        </a:p>
      </dsp:txBody>
      <dsp:txXfrm>
        <a:off x="6718317" y="1726125"/>
        <a:ext cx="1535772" cy="899086"/>
      </dsp:txXfrm>
    </dsp:sp>
    <dsp:sp modelId="{4B1E4722-2BAD-48CF-AB15-4DDDCDE143CE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8441233" y="2057245"/>
        <a:ext cx="236210" cy="236847"/>
      </dsp:txXfrm>
    </dsp:sp>
    <dsp:sp modelId="{490552E8-260E-47EF-A3BC-019A6D67A44E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Abschluss</a:t>
          </a:r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2A99A-00D9-4873-BF91-57CC5CDD6420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Initialisierung</a:t>
          </a:r>
        </a:p>
      </dsp:txBody>
      <dsp:txXfrm>
        <a:off x="4506901" y="2537325"/>
        <a:ext cx="1501797" cy="1501797"/>
      </dsp:txXfrm>
    </dsp:sp>
    <dsp:sp modelId="{D40C343F-E9CC-4AE5-8A3B-5C8E2B9D3B89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11A6B-79B3-4D46-95F0-A0F03807531F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Chancen / Risikoportfolio</a:t>
          </a:r>
        </a:p>
      </dsp:txBody>
      <dsp:txXfrm>
        <a:off x="1653131" y="1820212"/>
        <a:ext cx="1923118" cy="1519584"/>
      </dsp:txXfrm>
    </dsp:sp>
    <dsp:sp modelId="{FB4358FC-C359-4CA7-8DC8-E68F921B6C35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501EB-77DB-44A8-9500-C483F073DCB5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Projektsteckbrief</a:t>
          </a:r>
        </a:p>
      </dsp:txBody>
      <dsp:txXfrm>
        <a:off x="3139810" y="48458"/>
        <a:ext cx="1923118" cy="1519584"/>
      </dsp:txXfrm>
    </dsp:sp>
    <dsp:sp modelId="{068D7405-A6C9-45DD-A710-1DEB6B3AB9DA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7E97-5549-4F53-AAFC-AE0DAE8D6740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Umfeldanalyse</a:t>
          </a:r>
        </a:p>
      </dsp:txBody>
      <dsp:txXfrm>
        <a:off x="5452671" y="48458"/>
        <a:ext cx="1923118" cy="1519584"/>
      </dsp:txXfrm>
    </dsp:sp>
    <dsp:sp modelId="{C893210D-4879-4DD5-B088-5D8E5992D57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84C4E-C79B-412F-9987-C2485DB65F27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Zusammenstellung des Projektteams</a:t>
          </a:r>
        </a:p>
      </dsp:txBody>
      <dsp:txXfrm>
        <a:off x="6939350" y="1820212"/>
        <a:ext cx="1923118" cy="1519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4A5B7-63C2-4557-8E63-B6A5EDCC8CAF}">
      <dsp:nvSpPr>
        <dsp:cNvPr id="0" name=""/>
        <dsp:cNvSpPr/>
      </dsp:nvSpPr>
      <dsp:spPr>
        <a:xfrm>
          <a:off x="4277661" y="2390534"/>
          <a:ext cx="1960276" cy="1960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Definition</a:t>
          </a:r>
        </a:p>
      </dsp:txBody>
      <dsp:txXfrm>
        <a:off x="4564737" y="2677610"/>
        <a:ext cx="1386124" cy="1386124"/>
      </dsp:txXfrm>
    </dsp:sp>
    <dsp:sp modelId="{282AE00F-4040-46F4-8BB3-CB1B64E04DB0}">
      <dsp:nvSpPr>
        <dsp:cNvPr id="0" name=""/>
        <dsp:cNvSpPr/>
      </dsp:nvSpPr>
      <dsp:spPr>
        <a:xfrm rot="10800000">
          <a:off x="2291342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82516-56F2-440F-B166-3583C6D09D31}">
      <dsp:nvSpPr>
        <dsp:cNvPr id="0" name=""/>
        <dsp:cNvSpPr/>
      </dsp:nvSpPr>
      <dsp:spPr>
        <a:xfrm>
          <a:off x="1605246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Ziele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(SMART)</a:t>
          </a:r>
        </a:p>
      </dsp:txBody>
      <dsp:txXfrm>
        <a:off x="1637398" y="2853947"/>
        <a:ext cx="1307889" cy="1033450"/>
      </dsp:txXfrm>
    </dsp:sp>
    <dsp:sp modelId="{7B3A17F7-D5AD-494C-93A1-48B5EA493EAD}">
      <dsp:nvSpPr>
        <dsp:cNvPr id="0" name=""/>
        <dsp:cNvSpPr/>
      </dsp:nvSpPr>
      <dsp:spPr>
        <a:xfrm rot="12960000">
          <a:off x="2678641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41B44-7E14-4670-9835-43CFA4E86400}">
      <dsp:nvSpPr>
        <dsp:cNvPr id="0" name=""/>
        <dsp:cNvSpPr/>
      </dsp:nvSpPr>
      <dsp:spPr>
        <a:xfrm>
          <a:off x="2171789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Erstellung</a:t>
          </a:r>
          <a:r>
            <a:rPr lang="de-DE" sz="900" kern="1200" dirty="0"/>
            <a:t> </a:t>
          </a:r>
          <a:r>
            <a:rPr lang="de-DE" sz="2000" kern="1200" dirty="0"/>
            <a:t>des</a:t>
          </a:r>
          <a:r>
            <a:rPr lang="de-DE" sz="900" kern="1200" dirty="0"/>
            <a:t> </a:t>
          </a:r>
          <a:r>
            <a:rPr lang="de-DE" sz="2000" kern="1200" dirty="0"/>
            <a:t>Phasen-plans</a:t>
          </a:r>
        </a:p>
      </dsp:txBody>
      <dsp:txXfrm>
        <a:off x="2203941" y="1110307"/>
        <a:ext cx="1307889" cy="1033450"/>
      </dsp:txXfrm>
    </dsp:sp>
    <dsp:sp modelId="{278A8865-DEE9-4869-B899-9C09597E5FAB}">
      <dsp:nvSpPr>
        <dsp:cNvPr id="0" name=""/>
        <dsp:cNvSpPr/>
      </dsp:nvSpPr>
      <dsp:spPr>
        <a:xfrm rot="15120000">
          <a:off x="3692602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D211E-4A4E-49D3-9A54-C1B6F40DCA68}">
      <dsp:nvSpPr>
        <dsp:cNvPr id="0" name=""/>
        <dsp:cNvSpPr/>
      </dsp:nvSpPr>
      <dsp:spPr>
        <a:xfrm>
          <a:off x="3655017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/>
            <a:t>Stakeholderanalyse</a:t>
          </a:r>
          <a:endParaRPr lang="de-DE" sz="2000" kern="1200" dirty="0"/>
        </a:p>
      </dsp:txBody>
      <dsp:txXfrm>
        <a:off x="3687169" y="32679"/>
        <a:ext cx="1307889" cy="1033450"/>
      </dsp:txXfrm>
    </dsp:sp>
    <dsp:sp modelId="{6F96D524-13AB-4EBA-BC23-B7CB2D5DC5C9}">
      <dsp:nvSpPr>
        <dsp:cNvPr id="0" name=""/>
        <dsp:cNvSpPr/>
      </dsp:nvSpPr>
      <dsp:spPr>
        <a:xfrm rot="17280000">
          <a:off x="4945926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0B8C4-50D2-48E6-B0D1-CA9A70DDDFC0}">
      <dsp:nvSpPr>
        <dsp:cNvPr id="0" name=""/>
        <dsp:cNvSpPr/>
      </dsp:nvSpPr>
      <dsp:spPr>
        <a:xfrm>
          <a:off x="5488388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Risiko-analyse</a:t>
          </a:r>
        </a:p>
      </dsp:txBody>
      <dsp:txXfrm>
        <a:off x="5520540" y="32679"/>
        <a:ext cx="1307889" cy="1033450"/>
      </dsp:txXfrm>
    </dsp:sp>
    <dsp:sp modelId="{820C0B7B-2FCE-48AC-872D-0263D6DFE988}">
      <dsp:nvSpPr>
        <dsp:cNvPr id="0" name=""/>
        <dsp:cNvSpPr/>
      </dsp:nvSpPr>
      <dsp:spPr>
        <a:xfrm rot="19440000">
          <a:off x="5959887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FA2E-599E-47AE-BD9F-B52FFE9B939E}">
      <dsp:nvSpPr>
        <dsp:cNvPr id="0" name=""/>
        <dsp:cNvSpPr/>
      </dsp:nvSpPr>
      <dsp:spPr>
        <a:xfrm>
          <a:off x="6971617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/>
            <a:t>Kommuni</a:t>
          </a:r>
          <a:r>
            <a:rPr lang="de-DE" sz="2000" kern="1200" dirty="0"/>
            <a:t>-kations-konzept</a:t>
          </a:r>
        </a:p>
      </dsp:txBody>
      <dsp:txXfrm>
        <a:off x="7003769" y="1110307"/>
        <a:ext cx="1307889" cy="1033450"/>
      </dsp:txXfrm>
    </dsp:sp>
    <dsp:sp modelId="{9C66E5C0-B7AC-4F67-9EB9-CBBD96993DA7}">
      <dsp:nvSpPr>
        <dsp:cNvPr id="0" name=""/>
        <dsp:cNvSpPr/>
      </dsp:nvSpPr>
      <dsp:spPr>
        <a:xfrm>
          <a:off x="6347185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E29ED-D69D-44AD-9614-7EE3561E11D2}">
      <dsp:nvSpPr>
        <dsp:cNvPr id="0" name=""/>
        <dsp:cNvSpPr/>
      </dsp:nvSpPr>
      <dsp:spPr>
        <a:xfrm>
          <a:off x="7538160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Projekt-auftrag</a:t>
          </a:r>
        </a:p>
      </dsp:txBody>
      <dsp:txXfrm>
        <a:off x="7570312" y="2853947"/>
        <a:ext cx="1307889" cy="10334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17A50-E8BF-46CF-8C14-1EBC00723B95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/>
            <a:t>Planung</a:t>
          </a:r>
        </a:p>
      </dsp:txBody>
      <dsp:txXfrm>
        <a:off x="4506901" y="2537325"/>
        <a:ext cx="1501797" cy="1501797"/>
      </dsp:txXfrm>
    </dsp:sp>
    <dsp:sp modelId="{916F4358-E35E-46DA-B4A9-76278C3F2E84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3098B-A997-472B-AE53-C7509EE15D97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Kick Off Meeting</a:t>
          </a:r>
        </a:p>
      </dsp:txBody>
      <dsp:txXfrm>
        <a:off x="1653131" y="1820212"/>
        <a:ext cx="1923118" cy="1519584"/>
      </dsp:txXfrm>
    </dsp:sp>
    <dsp:sp modelId="{5CDA4CB5-1201-4B0F-B3B2-A76FD6526EBE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C2A48-1D7F-4831-ABF3-A0BF4AAB4C06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Gantt Diagramm</a:t>
          </a:r>
        </a:p>
      </dsp:txBody>
      <dsp:txXfrm>
        <a:off x="3139810" y="48458"/>
        <a:ext cx="1923118" cy="1519584"/>
      </dsp:txXfrm>
    </dsp:sp>
    <dsp:sp modelId="{4CBB4B81-FEE7-4AE1-8CD0-8C351405FCD7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08164-50A1-47F4-BDB3-0D30DCF4D43E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Arbeitspakete</a:t>
          </a:r>
        </a:p>
      </dsp:txBody>
      <dsp:txXfrm>
        <a:off x="5452671" y="48458"/>
        <a:ext cx="1923118" cy="1519584"/>
      </dsp:txXfrm>
    </dsp:sp>
    <dsp:sp modelId="{86DD9E8C-AA05-4B70-B46F-4D4FE83ED5B3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F937C-1523-417E-A53E-3D2EFB9F95E9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Kostenkalkulation</a:t>
          </a:r>
        </a:p>
      </dsp:txBody>
      <dsp:txXfrm>
        <a:off x="6939350" y="1820212"/>
        <a:ext cx="1923118" cy="15195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696EE-3BB3-4938-A44B-A95E856EDC76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Steuerung</a:t>
          </a:r>
        </a:p>
      </dsp:txBody>
      <dsp:txXfrm>
        <a:off x="4506901" y="2537325"/>
        <a:ext cx="1501797" cy="1501797"/>
      </dsp:txXfrm>
    </dsp:sp>
    <dsp:sp modelId="{9715E5A8-2F5C-429F-A697-3013872FF4C6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FAD39-B0DF-4A5F-8563-BA88AC477DAD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Qualitäts- </a:t>
          </a:r>
          <a:r>
            <a:rPr lang="de-DE" sz="2000" kern="1200" dirty="0" err="1"/>
            <a:t>management</a:t>
          </a:r>
          <a:endParaRPr lang="de-DE" sz="2000" kern="1200" dirty="0"/>
        </a:p>
      </dsp:txBody>
      <dsp:txXfrm>
        <a:off x="1653131" y="1820212"/>
        <a:ext cx="1923118" cy="1519584"/>
      </dsp:txXfrm>
    </dsp:sp>
    <dsp:sp modelId="{1AD8D178-3145-4916-82B1-8D32FB4B90BD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55543-BC9D-4791-AE45-19F06CE380B9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Qualitätskreisel</a:t>
          </a:r>
        </a:p>
      </dsp:txBody>
      <dsp:txXfrm>
        <a:off x="3139810" y="48458"/>
        <a:ext cx="1923118" cy="1519584"/>
      </dsp:txXfrm>
    </dsp:sp>
    <dsp:sp modelId="{1C8674FB-CF45-4C42-9F46-DD377618B6FB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7C688-4EFB-4E18-9996-DEFE508D22D5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Analyse von </a:t>
          </a:r>
          <a:r>
            <a:rPr lang="de-DE" sz="2000" kern="1200" dirty="0" smtClean="0"/>
            <a:t>Fehlern</a:t>
          </a:r>
          <a:endParaRPr lang="de-DE" sz="2000" kern="1200" dirty="0"/>
        </a:p>
      </dsp:txBody>
      <dsp:txXfrm>
        <a:off x="5452671" y="48458"/>
        <a:ext cx="1923118" cy="1519584"/>
      </dsp:txXfrm>
    </dsp:sp>
    <dsp:sp modelId="{D96C1190-EB41-4103-9237-B84B7933F0E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504C7-8869-42E3-873F-722A851BA5D6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Fortschritts-ermittlungen</a:t>
          </a:r>
        </a:p>
      </dsp:txBody>
      <dsp:txXfrm>
        <a:off x="6939350" y="1820212"/>
        <a:ext cx="1923118" cy="15195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B9FF1-FD29-4229-B1EF-5BCBE9D23B49}">
      <dsp:nvSpPr>
        <dsp:cNvPr id="0" name=""/>
        <dsp:cNvSpPr/>
      </dsp:nvSpPr>
      <dsp:spPr>
        <a:xfrm>
          <a:off x="2953711" y="1908"/>
          <a:ext cx="1526310" cy="992102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Fehl-Kommunikation</a:t>
          </a:r>
          <a:endParaRPr lang="de-DE" sz="1600" kern="1200" dirty="0"/>
        </a:p>
      </dsp:txBody>
      <dsp:txXfrm>
        <a:off x="3002141" y="50338"/>
        <a:ext cx="1429450" cy="895242"/>
      </dsp:txXfrm>
    </dsp:sp>
    <dsp:sp modelId="{6F1A9F3C-F4D4-4AF6-BE93-D00767E52125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2950332" y="252234"/>
              </a:moveTo>
              <a:arcTo wR="1982587" hR="1982587" stAng="17953035" swAng="12121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88678-DBA2-47AE-B9E4-B0D78678A46C}">
      <dsp:nvSpPr>
        <dsp:cNvPr id="0" name=""/>
        <dsp:cNvSpPr/>
      </dsp:nvSpPr>
      <dsp:spPr>
        <a:xfrm>
          <a:off x="4839263" y="1371842"/>
          <a:ext cx="1526310" cy="992102"/>
        </a:xfrm>
        <a:prstGeom prst="roundRect">
          <a:avLst/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Arbeit doppelt ausgeführt</a:t>
          </a:r>
          <a:endParaRPr lang="de-DE" sz="1600" kern="1200" dirty="0"/>
        </a:p>
      </dsp:txBody>
      <dsp:txXfrm>
        <a:off x="4887693" y="1420272"/>
        <a:ext cx="1429450" cy="895242"/>
      </dsp:txXfrm>
    </dsp:sp>
    <dsp:sp modelId="{A0DF3ED5-C40B-49CB-981E-FB6EBC569EB6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3960427" y="2119707"/>
              </a:moveTo>
              <a:arcTo wR="1982587" hR="1982587" stAng="21837953" swAng="1360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CB766-2044-4151-99B4-9DBB7034409A}">
      <dsp:nvSpPr>
        <dsp:cNvPr id="0" name=""/>
        <dsp:cNvSpPr/>
      </dsp:nvSpPr>
      <dsp:spPr>
        <a:xfrm>
          <a:off x="4119046" y="3588442"/>
          <a:ext cx="1526310" cy="992102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Zusätzliche Kosten</a:t>
          </a:r>
          <a:endParaRPr lang="de-DE" sz="1600" kern="1200" dirty="0"/>
        </a:p>
      </dsp:txBody>
      <dsp:txXfrm>
        <a:off x="4167476" y="3636872"/>
        <a:ext cx="1429450" cy="895242"/>
      </dsp:txXfrm>
    </dsp:sp>
    <dsp:sp modelId="{E322F4E6-E40C-4C63-A024-FF8B52362C6F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2226089" y="3950164"/>
              </a:moveTo>
              <a:arcTo wR="1982587" hR="1982587" stAng="4976705" swAng="8465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66C18-C594-4F85-8F8E-D31E567F586B}">
      <dsp:nvSpPr>
        <dsp:cNvPr id="0" name=""/>
        <dsp:cNvSpPr/>
      </dsp:nvSpPr>
      <dsp:spPr>
        <a:xfrm>
          <a:off x="1788375" y="3588442"/>
          <a:ext cx="1526310" cy="992102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In Statusbericht erkannt</a:t>
          </a:r>
          <a:endParaRPr lang="de-DE" sz="1600" kern="1200" dirty="0"/>
        </a:p>
      </dsp:txBody>
      <dsp:txXfrm>
        <a:off x="1836805" y="3636872"/>
        <a:ext cx="1429450" cy="895242"/>
      </dsp:txXfrm>
    </dsp:sp>
    <dsp:sp modelId="{282AF9E9-5959-431D-B93D-F568754B87E6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210409" y="2871428"/>
              </a:moveTo>
              <a:arcTo wR="1982587" hR="1982587" stAng="9201829" swAng="1360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BEFA4-CB7C-4BD1-B178-B835DC650A0A}">
      <dsp:nvSpPr>
        <dsp:cNvPr id="0" name=""/>
        <dsp:cNvSpPr/>
      </dsp:nvSpPr>
      <dsp:spPr>
        <a:xfrm>
          <a:off x="1068158" y="1371842"/>
          <a:ext cx="1526310" cy="992102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Erhöhung des Budgets beantragt</a:t>
          </a:r>
          <a:endParaRPr lang="de-DE" sz="1600" kern="1200" dirty="0"/>
        </a:p>
      </dsp:txBody>
      <dsp:txXfrm>
        <a:off x="1116588" y="1420272"/>
        <a:ext cx="1429450" cy="895242"/>
      </dsp:txXfrm>
    </dsp:sp>
    <dsp:sp modelId="{88F95BFB-813C-43F9-BD34-2E6FACF40B9A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476811" y="692900"/>
              </a:moveTo>
              <a:arcTo wR="1982587" hR="1982587" stAng="13234791" swAng="1212174"/>
            </a:path>
          </a:pathLst>
        </a:custGeom>
        <a:noFill/>
        <a:ln w="63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1DFCC-1747-4432-8B28-F73A3841A546}">
      <dsp:nvSpPr>
        <dsp:cNvPr id="0" name=""/>
        <dsp:cNvSpPr/>
      </dsp:nvSpPr>
      <dsp:spPr>
        <a:xfrm>
          <a:off x="2858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Fehlkommunikation</a:t>
          </a:r>
          <a:endParaRPr lang="de-DE" sz="1100" kern="1200" dirty="0"/>
        </a:p>
      </dsp:txBody>
      <dsp:txXfrm>
        <a:off x="35292" y="2629727"/>
        <a:ext cx="1643943" cy="1042527"/>
      </dsp:txXfrm>
    </dsp:sp>
    <dsp:sp modelId="{4FA19D17-4F6A-4352-8E82-51779E218641}">
      <dsp:nvSpPr>
        <dsp:cNvPr id="0" name=""/>
        <dsp:cNvSpPr/>
      </dsp:nvSpPr>
      <dsp:spPr>
        <a:xfrm>
          <a:off x="980245" y="2994313"/>
          <a:ext cx="1793881" cy="1793881"/>
        </a:xfrm>
        <a:prstGeom prst="leftCircularArrow">
          <a:avLst>
            <a:gd name="adj1" fmla="val 2653"/>
            <a:gd name="adj2" fmla="val 322637"/>
            <a:gd name="adj3" fmla="val 2098148"/>
            <a:gd name="adj4" fmla="val 9024489"/>
            <a:gd name="adj5" fmla="val 309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766B0-CCA6-41DD-86FA-A907B57829EC}">
      <dsp:nvSpPr>
        <dsp:cNvPr id="0" name=""/>
        <dsp:cNvSpPr/>
      </dsp:nvSpPr>
      <dsp:spPr>
        <a:xfrm>
          <a:off x="382594" y="3704688"/>
          <a:ext cx="1518943" cy="604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Fehler</a:t>
          </a:r>
          <a:endParaRPr lang="de-DE" sz="2100" kern="1200" dirty="0"/>
        </a:p>
      </dsp:txBody>
      <dsp:txXfrm>
        <a:off x="400286" y="3722380"/>
        <a:ext cx="1483559" cy="568649"/>
      </dsp:txXfrm>
    </dsp:sp>
    <dsp:sp modelId="{02D98D07-D26D-4347-B376-D5DD10237903}">
      <dsp:nvSpPr>
        <dsp:cNvPr id="0" name=""/>
        <dsp:cNvSpPr/>
      </dsp:nvSpPr>
      <dsp:spPr>
        <a:xfrm>
          <a:off x="2128143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Arbeit wird doppelt ausgeführt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Überflüssige </a:t>
          </a:r>
          <a:r>
            <a:rPr lang="de-DE" sz="1100" kern="1200" dirty="0" smtClean="0"/>
            <a:t>Kosten und Personalaufwand</a:t>
          </a:r>
          <a:endParaRPr lang="de-DE" sz="1100" kern="1200" dirty="0"/>
        </a:p>
      </dsp:txBody>
      <dsp:txXfrm>
        <a:off x="2160577" y="2931744"/>
        <a:ext cx="1643943" cy="1042527"/>
      </dsp:txXfrm>
    </dsp:sp>
    <dsp:sp modelId="{CBC7C94E-BBEC-4573-8225-71814017665B}">
      <dsp:nvSpPr>
        <dsp:cNvPr id="0" name=""/>
        <dsp:cNvSpPr/>
      </dsp:nvSpPr>
      <dsp:spPr>
        <a:xfrm>
          <a:off x="3091289" y="1760542"/>
          <a:ext cx="2012229" cy="2012229"/>
        </a:xfrm>
        <a:prstGeom prst="circularArrow">
          <a:avLst>
            <a:gd name="adj1" fmla="val 2365"/>
            <a:gd name="adj2" fmla="val 285714"/>
            <a:gd name="adj3" fmla="val 19538775"/>
            <a:gd name="adj4" fmla="val 12575511"/>
            <a:gd name="adj5" fmla="val 275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9FC73-8DED-436C-AF3E-7F2A96A345F0}">
      <dsp:nvSpPr>
        <dsp:cNvPr id="0" name=""/>
        <dsp:cNvSpPr/>
      </dsp:nvSpPr>
      <dsp:spPr>
        <a:xfrm>
          <a:off x="2507878" y="2295276"/>
          <a:ext cx="1518943" cy="6040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Folgen</a:t>
          </a:r>
          <a:endParaRPr lang="de-DE" sz="2100" kern="1200" dirty="0"/>
        </a:p>
      </dsp:txBody>
      <dsp:txXfrm>
        <a:off x="2525570" y="2312968"/>
        <a:ext cx="1483559" cy="568649"/>
      </dsp:txXfrm>
    </dsp:sp>
    <dsp:sp modelId="{C7789B93-FD76-448B-9A5C-07C7D3725A3C}">
      <dsp:nvSpPr>
        <dsp:cNvPr id="0" name=""/>
        <dsp:cNvSpPr/>
      </dsp:nvSpPr>
      <dsp:spPr>
        <a:xfrm>
          <a:off x="4253427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Unklare Aufgabenverteilung</a:t>
          </a:r>
          <a:endParaRPr lang="de-DE" sz="1100" kern="1200" dirty="0"/>
        </a:p>
      </dsp:txBody>
      <dsp:txXfrm>
        <a:off x="4285861" y="2629727"/>
        <a:ext cx="1643943" cy="1042527"/>
      </dsp:txXfrm>
    </dsp:sp>
    <dsp:sp modelId="{F71DF23A-208F-4CA4-9D7D-547D97BDB3CA}">
      <dsp:nvSpPr>
        <dsp:cNvPr id="0" name=""/>
        <dsp:cNvSpPr/>
      </dsp:nvSpPr>
      <dsp:spPr>
        <a:xfrm>
          <a:off x="5230814" y="2994313"/>
          <a:ext cx="1793881" cy="1793881"/>
        </a:xfrm>
        <a:prstGeom prst="leftCircularArrow">
          <a:avLst>
            <a:gd name="adj1" fmla="val 2653"/>
            <a:gd name="adj2" fmla="val 322637"/>
            <a:gd name="adj3" fmla="val 2098148"/>
            <a:gd name="adj4" fmla="val 9024489"/>
            <a:gd name="adj5" fmla="val 309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AA5C5-6C5C-4954-A978-6E18B7094053}">
      <dsp:nvSpPr>
        <dsp:cNvPr id="0" name=""/>
        <dsp:cNvSpPr/>
      </dsp:nvSpPr>
      <dsp:spPr>
        <a:xfrm>
          <a:off x="4633163" y="3704688"/>
          <a:ext cx="1518943" cy="6040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Ursache</a:t>
          </a:r>
          <a:endParaRPr lang="de-DE" sz="2100" kern="1200" dirty="0"/>
        </a:p>
      </dsp:txBody>
      <dsp:txXfrm>
        <a:off x="4650855" y="3722380"/>
        <a:ext cx="1483559" cy="568649"/>
      </dsp:txXfrm>
    </dsp:sp>
    <dsp:sp modelId="{473F677A-5F86-4A05-A020-9B52205F5E83}">
      <dsp:nvSpPr>
        <dsp:cNvPr id="0" name=""/>
        <dsp:cNvSpPr/>
      </dsp:nvSpPr>
      <dsp:spPr>
        <a:xfrm>
          <a:off x="6378711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Budget nicht ausreichend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Zeit nicht ausreichend</a:t>
          </a:r>
          <a:endParaRPr lang="de-DE" sz="1100" kern="1200" dirty="0"/>
        </a:p>
      </dsp:txBody>
      <dsp:txXfrm>
        <a:off x="6411145" y="2931744"/>
        <a:ext cx="1643943" cy="1042527"/>
      </dsp:txXfrm>
    </dsp:sp>
    <dsp:sp modelId="{D91A94C6-C14F-4630-82D6-A7B8B1B1ABA5}">
      <dsp:nvSpPr>
        <dsp:cNvPr id="0" name=""/>
        <dsp:cNvSpPr/>
      </dsp:nvSpPr>
      <dsp:spPr>
        <a:xfrm>
          <a:off x="7341858" y="1760542"/>
          <a:ext cx="2012229" cy="2012229"/>
        </a:xfrm>
        <a:prstGeom prst="circularArrow">
          <a:avLst>
            <a:gd name="adj1" fmla="val 2365"/>
            <a:gd name="adj2" fmla="val 285714"/>
            <a:gd name="adj3" fmla="val 19538775"/>
            <a:gd name="adj4" fmla="val 12575511"/>
            <a:gd name="adj5" fmla="val 275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B047A-D693-483F-A25C-15A5785A2784}">
      <dsp:nvSpPr>
        <dsp:cNvPr id="0" name=""/>
        <dsp:cNvSpPr/>
      </dsp:nvSpPr>
      <dsp:spPr>
        <a:xfrm>
          <a:off x="6758447" y="2295276"/>
          <a:ext cx="1518943" cy="6040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Risiko</a:t>
          </a:r>
          <a:endParaRPr lang="de-DE" sz="2100" kern="1200" dirty="0"/>
        </a:p>
      </dsp:txBody>
      <dsp:txXfrm>
        <a:off x="6776139" y="2312968"/>
        <a:ext cx="1483559" cy="568649"/>
      </dsp:txXfrm>
    </dsp:sp>
    <dsp:sp modelId="{E2F4E1F7-B043-4052-8130-06CD2056F834}">
      <dsp:nvSpPr>
        <dsp:cNvPr id="0" name=""/>
        <dsp:cNvSpPr/>
      </dsp:nvSpPr>
      <dsp:spPr>
        <a:xfrm>
          <a:off x="8503995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Kennzahlen prüfen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Kommunikation mit Auftraggeber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Aufgabenverteilung verbessern</a:t>
          </a:r>
          <a:endParaRPr lang="de-DE" sz="1100" kern="1200" dirty="0"/>
        </a:p>
      </dsp:txBody>
      <dsp:txXfrm>
        <a:off x="8536429" y="2629727"/>
        <a:ext cx="1643943" cy="1042527"/>
      </dsp:txXfrm>
    </dsp:sp>
    <dsp:sp modelId="{58CF326D-AEEF-41B3-9EA6-AF142CFA911E}">
      <dsp:nvSpPr>
        <dsp:cNvPr id="0" name=""/>
        <dsp:cNvSpPr/>
      </dsp:nvSpPr>
      <dsp:spPr>
        <a:xfrm>
          <a:off x="8883731" y="3704688"/>
          <a:ext cx="1518943" cy="6040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Maßnahmen</a:t>
          </a:r>
          <a:endParaRPr lang="de-DE" sz="2100" kern="1200" dirty="0"/>
        </a:p>
      </dsp:txBody>
      <dsp:txXfrm>
        <a:off x="8901423" y="3722380"/>
        <a:ext cx="1483559" cy="5686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79AC3-66F7-4A58-BE25-420133D06B36}">
      <dsp:nvSpPr>
        <dsp:cNvPr id="0" name=""/>
        <dsp:cNvSpPr/>
      </dsp:nvSpPr>
      <dsp:spPr>
        <a:xfrm>
          <a:off x="4265184" y="2364917"/>
          <a:ext cx="1985230" cy="1985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Abschluss</a:t>
          </a:r>
        </a:p>
      </dsp:txBody>
      <dsp:txXfrm>
        <a:off x="4555914" y="2655647"/>
        <a:ext cx="1403770" cy="1403770"/>
      </dsp:txXfrm>
    </dsp:sp>
    <dsp:sp modelId="{3CFC6120-F539-453E-BC6A-EBD4FB196DD0}">
      <dsp:nvSpPr>
        <dsp:cNvPr id="0" name=""/>
        <dsp:cNvSpPr/>
      </dsp:nvSpPr>
      <dsp:spPr>
        <a:xfrm rot="12900000">
          <a:off x="2988885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FDA14-E88F-49AA-BC77-EEA504D8CDB7}">
      <dsp:nvSpPr>
        <dsp:cNvPr id="0" name=""/>
        <dsp:cNvSpPr/>
      </dsp:nvSpPr>
      <dsp:spPr>
        <a:xfrm>
          <a:off x="2183419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Abnahme</a:t>
          </a:r>
        </a:p>
      </dsp:txBody>
      <dsp:txXfrm>
        <a:off x="2227610" y="1154916"/>
        <a:ext cx="1797586" cy="1420393"/>
      </dsp:txXfrm>
    </dsp:sp>
    <dsp:sp modelId="{583812C0-2B77-4222-8FC8-25253B621E0B}">
      <dsp:nvSpPr>
        <dsp:cNvPr id="0" name=""/>
        <dsp:cNvSpPr/>
      </dsp:nvSpPr>
      <dsp:spPr>
        <a:xfrm rot="16200000">
          <a:off x="4497387" y="1233095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777A3-A8A4-40DE-928A-171D85C9E949}">
      <dsp:nvSpPr>
        <dsp:cNvPr id="0" name=""/>
        <dsp:cNvSpPr/>
      </dsp:nvSpPr>
      <dsp:spPr>
        <a:xfrm>
          <a:off x="4314815" y="1190"/>
          <a:ext cx="1885968" cy="15087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Abschluss-analyse</a:t>
          </a:r>
        </a:p>
      </dsp:txBody>
      <dsp:txXfrm>
        <a:off x="4359006" y="45381"/>
        <a:ext cx="1797586" cy="1420393"/>
      </dsp:txXfrm>
    </dsp:sp>
    <dsp:sp modelId="{B5946B51-92E0-4161-A645-9D077247E9E9}">
      <dsp:nvSpPr>
        <dsp:cNvPr id="0" name=""/>
        <dsp:cNvSpPr/>
      </dsp:nvSpPr>
      <dsp:spPr>
        <a:xfrm rot="19500000">
          <a:off x="6005889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52352-2B4A-4802-A7F6-C337B1825884}">
      <dsp:nvSpPr>
        <dsp:cNvPr id="0" name=""/>
        <dsp:cNvSpPr/>
      </dsp:nvSpPr>
      <dsp:spPr>
        <a:xfrm>
          <a:off x="6446211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Sicherung der Erfahrung</a:t>
          </a:r>
        </a:p>
      </dsp:txBody>
      <dsp:txXfrm>
        <a:off x="6490402" y="1154916"/>
        <a:ext cx="1797586" cy="1420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23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Zwischenstand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72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64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Steuerung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6524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5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von Fehlern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4242236969"/>
              </p:ext>
            </p:extLst>
          </p:nvPr>
        </p:nvGraphicFramePr>
        <p:xfrm>
          <a:off x="2400061" y="1537099"/>
          <a:ext cx="7433733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114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Fehlervorbeugung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688733992"/>
              </p:ext>
            </p:extLst>
          </p:nvPr>
        </p:nvGraphicFramePr>
        <p:xfrm>
          <a:off x="880533" y="254001"/>
          <a:ext cx="10405534" cy="660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986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0880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61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7389" y="23742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8800" dirty="0">
                <a:solidFill>
                  <a:srgbClr val="FF0000"/>
                </a:solidFill>
              </a:rPr>
              <a:t> = 100% Projekterfolg</a:t>
            </a:r>
          </a:p>
        </p:txBody>
      </p:sp>
    </p:spTree>
    <p:extLst>
      <p:ext uri="{BB962C8B-B14F-4D97-AF65-F5344CB8AC3E}">
        <p14:creationId xmlns:p14="http://schemas.microsoft.com/office/powerpoint/2010/main" val="212611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ebdesign-wuest.de/images/konze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07" y="378821"/>
            <a:ext cx="6479177" cy="64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Konzept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2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522498"/>
              </p:ext>
            </p:extLst>
          </p:nvPr>
        </p:nvGraphicFramePr>
        <p:xfrm>
          <a:off x="838200" y="1802674"/>
          <a:ext cx="8945880" cy="437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lipse 6"/>
          <p:cNvSpPr/>
          <p:nvPr/>
        </p:nvSpPr>
        <p:spPr>
          <a:xfrm>
            <a:off x="9784080" y="2683532"/>
            <a:ext cx="2316480" cy="237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PAMS</a:t>
            </a:r>
          </a:p>
        </p:txBody>
      </p:sp>
    </p:spTree>
    <p:extLst>
      <p:ext uri="{BB962C8B-B14F-4D97-AF65-F5344CB8AC3E}">
        <p14:creationId xmlns:p14="http://schemas.microsoft.com/office/powerpoint/2010/main" val="24829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://www.afc.net/fileadmin/_migrated/media/Steckna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Standpunkt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3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Standpunkt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386761"/>
              </p:ext>
            </p:extLst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7" y="236144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08" y="358889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03" y="2336957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7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  <a:p>
            <a:r>
              <a:rPr lang="de-DE" dirty="0"/>
              <a:t>Welches Vorgehen verfolgen wir?</a:t>
            </a:r>
          </a:p>
          <a:p>
            <a:r>
              <a:rPr lang="de-DE" dirty="0"/>
              <a:t>Welche Konzepte werden geboten?</a:t>
            </a:r>
          </a:p>
          <a:p>
            <a:r>
              <a:rPr lang="de-DE" dirty="0"/>
              <a:t>Aktueller Stand!</a:t>
            </a:r>
          </a:p>
          <a:p>
            <a:r>
              <a:rPr lang="de-DE" dirty="0"/>
              <a:t>Technische Daten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Zeitlicher Fortschritt</a:t>
            </a:r>
            <a:endParaRPr lang="de-DE" dirty="0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076024262"/>
              </p:ext>
            </p:extLst>
          </p:nvPr>
        </p:nvGraphicFramePr>
        <p:xfrm>
          <a:off x="1176867" y="1092199"/>
          <a:ext cx="100414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64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ba-gera.de/BAGera/Studiengaenge/Technik/imageBinary/Studienbereich_Techn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7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Technik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977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64216"/>
              </p:ext>
            </p:extLst>
          </p:nvPr>
        </p:nvGraphicFramePr>
        <p:xfrm>
          <a:off x="504093" y="1556241"/>
          <a:ext cx="11183814" cy="5046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7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E31A17-81D1-48BC-8E33-501E17B1D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455F29-C0EA-4397-8961-65A4ACEFE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3BE0C7-6DD5-4F69-9C9C-08A7B235F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EA949C-6E29-404A-BC50-3004A9B81B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49FD03-92C7-4D17-8DA2-C0D117DB0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DCAD39-E031-41B7-A305-54F651094E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Backend-Framework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3423137" y="1503486"/>
            <a:ext cx="5134706" cy="5134706"/>
          </a:xfrm>
          <a:custGeom>
            <a:avLst/>
            <a:gdLst>
              <a:gd name="connsiteX0" fmla="*/ 0 w 5134706"/>
              <a:gd name="connsiteY0" fmla="*/ 2567353 h 5134706"/>
              <a:gd name="connsiteX1" fmla="*/ 2567353 w 5134706"/>
              <a:gd name="connsiteY1" fmla="*/ 0 h 5134706"/>
              <a:gd name="connsiteX2" fmla="*/ 5134706 w 5134706"/>
              <a:gd name="connsiteY2" fmla="*/ 2567353 h 5134706"/>
              <a:gd name="connsiteX3" fmla="*/ 2567353 w 5134706"/>
              <a:gd name="connsiteY3" fmla="*/ 5134706 h 5134706"/>
              <a:gd name="connsiteX4" fmla="*/ 0 w 5134706"/>
              <a:gd name="connsiteY4" fmla="*/ 2567353 h 513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4706" h="5134706">
                <a:moveTo>
                  <a:pt x="0" y="2567353"/>
                </a:moveTo>
                <a:cubicBezTo>
                  <a:pt x="0" y="1149443"/>
                  <a:pt x="1149443" y="0"/>
                  <a:pt x="2567353" y="0"/>
                </a:cubicBezTo>
                <a:cubicBezTo>
                  <a:pt x="3985263" y="0"/>
                  <a:pt x="5134706" y="1149443"/>
                  <a:pt x="5134706" y="2567353"/>
                </a:cubicBezTo>
                <a:cubicBezTo>
                  <a:pt x="5134706" y="3985263"/>
                  <a:pt x="3985263" y="5134706"/>
                  <a:pt x="2567353" y="5134706"/>
                </a:cubicBezTo>
                <a:cubicBezTo>
                  <a:pt x="1149443" y="5134706"/>
                  <a:pt x="0" y="3985263"/>
                  <a:pt x="0" y="256735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8873" tIns="406087" rIns="1998874" bIns="425711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Frontend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3936607" y="2530427"/>
            <a:ext cx="4107764" cy="4107764"/>
          </a:xfrm>
          <a:custGeom>
            <a:avLst/>
            <a:gdLst>
              <a:gd name="connsiteX0" fmla="*/ 0 w 4107764"/>
              <a:gd name="connsiteY0" fmla="*/ 2053882 h 4107764"/>
              <a:gd name="connsiteX1" fmla="*/ 2053882 w 4107764"/>
              <a:gd name="connsiteY1" fmla="*/ 0 h 4107764"/>
              <a:gd name="connsiteX2" fmla="*/ 4107764 w 4107764"/>
              <a:gd name="connsiteY2" fmla="*/ 2053882 h 4107764"/>
              <a:gd name="connsiteX3" fmla="*/ 2053882 w 4107764"/>
              <a:gd name="connsiteY3" fmla="*/ 4107764 h 4107764"/>
              <a:gd name="connsiteX4" fmla="*/ 0 w 4107764"/>
              <a:gd name="connsiteY4" fmla="*/ 2053882 h 410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7764" h="4107764">
                <a:moveTo>
                  <a:pt x="0" y="2053882"/>
                </a:moveTo>
                <a:cubicBezTo>
                  <a:pt x="0" y="919554"/>
                  <a:pt x="919554" y="0"/>
                  <a:pt x="2053882" y="0"/>
                </a:cubicBezTo>
                <a:cubicBezTo>
                  <a:pt x="3188210" y="0"/>
                  <a:pt x="4107764" y="919554"/>
                  <a:pt x="4107764" y="2053882"/>
                </a:cubicBezTo>
                <a:cubicBezTo>
                  <a:pt x="4107764" y="3188210"/>
                  <a:pt x="3188210" y="4107764"/>
                  <a:pt x="2053882" y="4107764"/>
                </a:cubicBezTo>
                <a:cubicBezTo>
                  <a:pt x="919554" y="4107764"/>
                  <a:pt x="0" y="3188210"/>
                  <a:pt x="0" y="205388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51115"/>
              <a:satOff val="-3409"/>
              <a:lumOff val="-1307"/>
              <a:alphaOff val="0"/>
            </a:schemeClr>
          </a:fillRef>
          <a:effectRef idx="0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5403" tIns="395818" rIns="1485402" bIns="3271253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Controller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4450078" y="3557368"/>
            <a:ext cx="3080823" cy="3080823"/>
          </a:xfrm>
          <a:custGeom>
            <a:avLst/>
            <a:gdLst>
              <a:gd name="connsiteX0" fmla="*/ 0 w 3080823"/>
              <a:gd name="connsiteY0" fmla="*/ 1540412 h 3080823"/>
              <a:gd name="connsiteX1" fmla="*/ 1540412 w 3080823"/>
              <a:gd name="connsiteY1" fmla="*/ 0 h 3080823"/>
              <a:gd name="connsiteX2" fmla="*/ 3080824 w 3080823"/>
              <a:gd name="connsiteY2" fmla="*/ 1540412 h 3080823"/>
              <a:gd name="connsiteX3" fmla="*/ 1540412 w 3080823"/>
              <a:gd name="connsiteY3" fmla="*/ 3080824 h 3080823"/>
              <a:gd name="connsiteX4" fmla="*/ 0 w 3080823"/>
              <a:gd name="connsiteY4" fmla="*/ 1540412 h 30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0823" h="3080823">
                <a:moveTo>
                  <a:pt x="0" y="1540412"/>
                </a:moveTo>
                <a:cubicBezTo>
                  <a:pt x="0" y="689666"/>
                  <a:pt x="689666" y="0"/>
                  <a:pt x="1540412" y="0"/>
                </a:cubicBezTo>
                <a:cubicBezTo>
                  <a:pt x="2391158" y="0"/>
                  <a:pt x="3080824" y="689666"/>
                  <a:pt x="3080824" y="1540412"/>
                </a:cubicBezTo>
                <a:cubicBezTo>
                  <a:pt x="3080824" y="2391158"/>
                  <a:pt x="2391158" y="3080824"/>
                  <a:pt x="1540412" y="3080824"/>
                </a:cubicBezTo>
                <a:cubicBezTo>
                  <a:pt x="689666" y="3080824"/>
                  <a:pt x="0" y="2391158"/>
                  <a:pt x="0" y="154041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02230"/>
              <a:satOff val="-6819"/>
              <a:lumOff val="-2615"/>
              <a:alphaOff val="0"/>
            </a:schemeClr>
          </a:fillRef>
          <a:effectRef idx="0">
            <a:schemeClr val="accent5">
              <a:hueOff val="-4902230"/>
              <a:satOff val="-6819"/>
              <a:lumOff val="-2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932" tIns="380414" rIns="971932" bIns="230592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Core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4963548" y="4584309"/>
            <a:ext cx="2053882" cy="2053882"/>
          </a:xfrm>
          <a:custGeom>
            <a:avLst/>
            <a:gdLst>
              <a:gd name="connsiteX0" fmla="*/ 0 w 2053882"/>
              <a:gd name="connsiteY0" fmla="*/ 1026941 h 2053882"/>
              <a:gd name="connsiteX1" fmla="*/ 1026941 w 2053882"/>
              <a:gd name="connsiteY1" fmla="*/ 0 h 2053882"/>
              <a:gd name="connsiteX2" fmla="*/ 2053882 w 2053882"/>
              <a:gd name="connsiteY2" fmla="*/ 1026941 h 2053882"/>
              <a:gd name="connsiteX3" fmla="*/ 1026941 w 2053882"/>
              <a:gd name="connsiteY3" fmla="*/ 2053882 h 2053882"/>
              <a:gd name="connsiteX4" fmla="*/ 0 w 2053882"/>
              <a:gd name="connsiteY4" fmla="*/ 1026941 h 205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882" h="2053882">
                <a:moveTo>
                  <a:pt x="0" y="1026941"/>
                </a:moveTo>
                <a:cubicBezTo>
                  <a:pt x="0" y="459777"/>
                  <a:pt x="459777" y="0"/>
                  <a:pt x="1026941" y="0"/>
                </a:cubicBezTo>
                <a:cubicBezTo>
                  <a:pt x="1594105" y="0"/>
                  <a:pt x="2053882" y="459777"/>
                  <a:pt x="2053882" y="1026941"/>
                </a:cubicBezTo>
                <a:cubicBezTo>
                  <a:pt x="2053882" y="1594105"/>
                  <a:pt x="1594105" y="2053882"/>
                  <a:pt x="1026941" y="2053882"/>
                </a:cubicBezTo>
                <a:cubicBezTo>
                  <a:pt x="459777" y="2053882"/>
                  <a:pt x="0" y="1594105"/>
                  <a:pt x="0" y="102694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8800" tIns="641487" rIns="428800" bIns="6414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/>
              <a:t>Klassen Bibliotheken</a:t>
            </a:r>
          </a:p>
        </p:txBody>
      </p:sp>
    </p:spTree>
    <p:extLst>
      <p:ext uri="{BB962C8B-B14F-4D97-AF65-F5344CB8AC3E}">
        <p14:creationId xmlns:p14="http://schemas.microsoft.com/office/powerpoint/2010/main" val="339955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http://www.business-netz.com/sites/default/files/bilder/ploetzlich_ch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Wer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Stag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Internes Tochterunternehmen</a:t>
            </a:r>
          </a:p>
          <a:p>
            <a:r>
              <a:rPr lang="de-DE" dirty="0"/>
              <a:t>Schwerpunkte</a:t>
            </a:r>
          </a:p>
          <a:p>
            <a:pPr lvl="1"/>
            <a:r>
              <a:rPr lang="de-DE" dirty="0"/>
              <a:t>Webentwicklung</a:t>
            </a:r>
          </a:p>
          <a:p>
            <a:pPr lvl="1"/>
            <a:r>
              <a:rPr lang="de-DE" dirty="0"/>
              <a:t>Kundenspezifische Entwicklung von Verwaltungssoftware</a:t>
            </a:r>
          </a:p>
          <a:p>
            <a:r>
              <a:rPr lang="de-DE" dirty="0"/>
              <a:t>Standort „Lörrach“</a:t>
            </a:r>
          </a:p>
          <a:p>
            <a:r>
              <a:rPr lang="de-DE" dirty="0"/>
              <a:t>5 Mitarbeiter</a:t>
            </a:r>
          </a:p>
        </p:txBody>
      </p:sp>
    </p:spTree>
    <p:extLst>
      <p:ext uri="{BB962C8B-B14F-4D97-AF65-F5344CB8AC3E}">
        <p14:creationId xmlns:p14="http://schemas.microsoft.com/office/powerpoint/2010/main" val="97171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Team</a:t>
            </a:r>
          </a:p>
        </p:txBody>
      </p:sp>
      <p:graphicFrame>
        <p:nvGraphicFramePr>
          <p:cNvPr id="4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032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5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ialoginstitut.de/wp-content/uploads/2016/01/Dialog-Ansatz_4-1-1500x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Vorgehen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4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Einhaltung des interner Standards für Projektmanagements</a:t>
            </a:r>
          </a:p>
        </p:txBody>
      </p:sp>
      <p:pic>
        <p:nvPicPr>
          <p:cNvPr id="3074" name="Picture 2" descr="http://www.dr-goerner.de/images/GPM_425x1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20" y="365125"/>
            <a:ext cx="2247991" cy="79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9166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9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Initialisierung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0527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2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612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0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Benutzerdefiniert</PresentationFormat>
  <Paragraphs>131</Paragraphs>
  <Slides>23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Office</vt:lpstr>
      <vt:lpstr>Zwischenstand</vt:lpstr>
      <vt:lpstr>Agenda</vt:lpstr>
      <vt:lpstr>PowerPoint-Präsentation</vt:lpstr>
      <vt:lpstr>Red Stag</vt:lpstr>
      <vt:lpstr>Das Team</vt:lpstr>
      <vt:lpstr>PowerPoint-Präsentation</vt:lpstr>
      <vt:lpstr>Vorgehen</vt:lpstr>
      <vt:lpstr>Initialisierung</vt:lpstr>
      <vt:lpstr>Definition</vt:lpstr>
      <vt:lpstr>Planung</vt:lpstr>
      <vt:lpstr>Steuerung</vt:lpstr>
      <vt:lpstr>Analyse von Fehlern</vt:lpstr>
      <vt:lpstr>Fehlervorbeugung</vt:lpstr>
      <vt:lpstr>Abschluss</vt:lpstr>
      <vt:lpstr>PowerPoint-Präsentation</vt:lpstr>
      <vt:lpstr>PowerPoint-Präsentation</vt:lpstr>
      <vt:lpstr>Konzept</vt:lpstr>
      <vt:lpstr>Aktueller Stand</vt:lpstr>
      <vt:lpstr>Standpunkt</vt:lpstr>
      <vt:lpstr>Zeitlicher Fortschritt</vt:lpstr>
      <vt:lpstr>PowerPoint-Präsentation</vt:lpstr>
      <vt:lpstr>Technik</vt:lpstr>
      <vt:lpstr>Backend-Framework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Timo Schmidt</cp:lastModifiedBy>
  <cp:revision>40</cp:revision>
  <dcterms:created xsi:type="dcterms:W3CDTF">2016-07-26T12:18:38Z</dcterms:created>
  <dcterms:modified xsi:type="dcterms:W3CDTF">2016-08-17T11:31:34Z</dcterms:modified>
</cp:coreProperties>
</file>