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74" r:id="rId3"/>
    <p:sldId id="256" r:id="rId4"/>
    <p:sldId id="257" r:id="rId5"/>
    <p:sldId id="258" r:id="rId6"/>
    <p:sldId id="259" r:id="rId7"/>
    <p:sldId id="260" r:id="rId8"/>
    <p:sldId id="261" r:id="rId9"/>
    <p:sldId id="285" r:id="rId10"/>
    <p:sldId id="283" r:id="rId11"/>
    <p:sldId id="286" r:id="rId12"/>
    <p:sldId id="276" r:id="rId13"/>
    <p:sldId id="277" r:id="rId14"/>
    <p:sldId id="284" r:id="rId15"/>
    <p:sldId id="278" r:id="rId16"/>
    <p:sldId id="262" r:id="rId17"/>
    <p:sldId id="263" r:id="rId18"/>
    <p:sldId id="279" r:id="rId19"/>
    <p:sldId id="280" r:id="rId20"/>
    <p:sldId id="281" r:id="rId21"/>
    <p:sldId id="282" r:id="rId22"/>
    <p:sldId id="264" r:id="rId23"/>
    <p:sldId id="265" r:id="rId24"/>
    <p:sldId id="273" r:id="rId25"/>
    <p:sldId id="266" r:id="rId26"/>
    <p:sldId id="267" r:id="rId27"/>
    <p:sldId id="268" r:id="rId28"/>
    <p:sldId id="269" r:id="rId29"/>
    <p:sldId id="270" r:id="rId30"/>
    <p:sldId id="271" r:id="rId31"/>
    <p:sldId id="272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313976377952757E-2"/>
          <c:y val="3.7470654683153623E-2"/>
          <c:w val="0.76701935695538059"/>
          <c:h val="0.7660018598670115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Aufgebracht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Tabelle1!$A$2:$A$7</c:f>
              <c:strCache>
                <c:ptCount val="6"/>
                <c:pt idx="0">
                  <c:v>Budget IST (12.08.)</c:v>
                </c:pt>
                <c:pt idx="1">
                  <c:v>Budget SOLL (12.08.)</c:v>
                </c:pt>
                <c:pt idx="2">
                  <c:v>Budget IST (05.08.)</c:v>
                </c:pt>
                <c:pt idx="3">
                  <c:v>Budget SOLL (05.08.)</c:v>
                </c:pt>
                <c:pt idx="4">
                  <c:v>Zeit IST (%) (12.08.)</c:v>
                </c:pt>
                <c:pt idx="5">
                  <c:v>Zeit Soll (%) (12.08.)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12.4</c:v>
                </c:pt>
                <c:pt idx="1">
                  <c:v>11.8</c:v>
                </c:pt>
                <c:pt idx="2">
                  <c:v>10</c:v>
                </c:pt>
                <c:pt idx="3">
                  <c:v>8.8000000000000007</c:v>
                </c:pt>
                <c:pt idx="4">
                  <c:v>52.5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E7-42C2-9F48-6A113CFE58B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Verbleibend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Tabelle1!$A$2:$A$7</c:f>
              <c:strCache>
                <c:ptCount val="6"/>
                <c:pt idx="0">
                  <c:v>Budget IST (12.08.)</c:v>
                </c:pt>
                <c:pt idx="1">
                  <c:v>Budget SOLL (12.08.)</c:v>
                </c:pt>
                <c:pt idx="2">
                  <c:v>Budget IST (05.08.)</c:v>
                </c:pt>
                <c:pt idx="3">
                  <c:v>Budget SOLL (05.08.)</c:v>
                </c:pt>
                <c:pt idx="4">
                  <c:v>Zeit IST (%) (12.08.)</c:v>
                </c:pt>
                <c:pt idx="5">
                  <c:v>Zeit Soll (%) (12.08.)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16</c:v>
                </c:pt>
                <c:pt idx="1">
                  <c:v>16.600000000000001</c:v>
                </c:pt>
                <c:pt idx="2">
                  <c:v>15.8</c:v>
                </c:pt>
                <c:pt idx="3">
                  <c:v>17</c:v>
                </c:pt>
                <c:pt idx="4">
                  <c:v>47.5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E7-42C2-9F48-6A113CFE58B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</c:strCache>
            </c:strRef>
          </c:tx>
          <c:invertIfNegative val="0"/>
          <c:cat>
            <c:strRef>
              <c:f>Tabelle1!$A$2:$A$7</c:f>
              <c:strCache>
                <c:ptCount val="6"/>
                <c:pt idx="0">
                  <c:v>Budget IST (12.08.)</c:v>
                </c:pt>
                <c:pt idx="1">
                  <c:v>Budget SOLL (12.08.)</c:v>
                </c:pt>
                <c:pt idx="2">
                  <c:v>Budget IST (05.08.)</c:v>
                </c:pt>
                <c:pt idx="3">
                  <c:v>Budget SOLL (05.08.)</c:v>
                </c:pt>
                <c:pt idx="4">
                  <c:v>Zeit IST (%) (12.08.)</c:v>
                </c:pt>
                <c:pt idx="5">
                  <c:v>Zeit Soll (%) (12.08.)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68E7-42C2-9F48-6A113CFE5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0292224"/>
        <c:axId val="220293760"/>
      </c:barChart>
      <c:catAx>
        <c:axId val="22029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0293760"/>
        <c:crosses val="autoZero"/>
        <c:auto val="1"/>
        <c:lblAlgn val="ctr"/>
        <c:lblOffset val="100"/>
        <c:noMultiLvlLbl val="0"/>
      </c:catAx>
      <c:valAx>
        <c:axId val="22029376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20292224"/>
        <c:crosses val="autoZero"/>
        <c:crossBetween val="between"/>
      </c:valAx>
    </c:plotArea>
    <c:legend>
      <c:legendPos val="r"/>
      <c:legendEntry>
        <c:idx val="0"/>
        <c:delete val="1"/>
      </c:legendEntry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CCFF66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7762-4204-8453-A391D8A5C4A8}"/>
              </c:ext>
            </c:extLst>
          </c:dPt>
          <c:dPt>
            <c:idx val="1"/>
            <c:bubble3D val="0"/>
            <c:spPr>
              <a:solidFill>
                <a:srgbClr val="66FF66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762-4204-8453-A391D8A5C4A8}"/>
              </c:ext>
            </c:extLst>
          </c:dPt>
          <c:dPt>
            <c:idx val="2"/>
            <c:bubble3D val="0"/>
            <c:spPr>
              <a:solidFill>
                <a:srgbClr val="41CF4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7762-4204-8453-A391D8A5C4A8}"/>
              </c:ext>
            </c:extLst>
          </c:dPt>
          <c:dPt>
            <c:idx val="3"/>
            <c:bubble3D val="0"/>
            <c:spPr>
              <a:solidFill>
                <a:srgbClr val="03D777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7762-4204-8453-A391D8A5C4A8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7762-4204-8453-A391D8A5C4A8}"/>
              </c:ext>
            </c:extLst>
          </c:dPt>
          <c:dPt>
            <c:idx val="5"/>
            <c:bubble3D val="0"/>
            <c:explosion val="22"/>
            <c:spPr>
              <a:solidFill>
                <a:srgbClr val="33CCFF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7762-4204-8453-A391D8A5C4A8}"/>
              </c:ext>
            </c:extLst>
          </c:dPt>
          <c:dPt>
            <c:idx val="6"/>
            <c:bubble3D val="0"/>
            <c:explosion val="23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7762-4204-8453-A391D8A5C4A8}"/>
              </c:ext>
            </c:extLst>
          </c:dPt>
          <c:dPt>
            <c:idx val="7"/>
            <c:bubble3D val="0"/>
            <c:spPr>
              <a:solidFill>
                <a:srgbClr val="03D777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7762-4204-8453-A391D8A5C4A8}"/>
              </c:ext>
            </c:extLst>
          </c:dPt>
          <c:cat>
            <c:strRef>
              <c:f>Tabelle1!$A$2:$A$8</c:f>
              <c:strCache>
                <c:ptCount val="7"/>
                <c:pt idx="0">
                  <c:v>Planung</c:v>
                </c:pt>
                <c:pt idx="1">
                  <c:v>Analyse</c:v>
                </c:pt>
                <c:pt idx="2">
                  <c:v>Konzeption</c:v>
                </c:pt>
                <c:pt idx="3">
                  <c:v>Implementierung (erledigt)</c:v>
                </c:pt>
                <c:pt idx="4">
                  <c:v>Implementierung (offen)</c:v>
                </c:pt>
                <c:pt idx="5">
                  <c:v>Test</c:v>
                </c:pt>
                <c:pt idx="6">
                  <c:v>Abschluss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5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25</c:v>
                </c:pt>
                <c:pt idx="5">
                  <c:v>5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762-4204-8453-A391D8A5C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plitType val="cust"/>
        <c:custSplit>
          <c:secondPiePt val="3"/>
          <c:secondPiePt val="4"/>
        </c:custSplit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1D28-2C01-4879-9F68-65F00425FC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09778F-BBEF-40B3-B985-E6DBF854759D}">
      <dgm:prSet phldrT="[Text]"/>
      <dgm:spPr/>
      <dgm:t>
        <a:bodyPr/>
        <a:lstStyle/>
        <a:p>
          <a:r>
            <a:rPr lang="de-DE" dirty="0"/>
            <a:t>Projektleitung</a:t>
          </a:r>
        </a:p>
      </dgm:t>
    </dgm:pt>
    <dgm:pt modelId="{1DB40701-46BF-4C31-B424-1C031C3F93A4}" type="parTrans" cxnId="{B1B8FA3D-243F-460B-B2DE-DE9F5B2216F2}">
      <dgm:prSet/>
      <dgm:spPr/>
      <dgm:t>
        <a:bodyPr/>
        <a:lstStyle/>
        <a:p>
          <a:endParaRPr lang="de-DE"/>
        </a:p>
      </dgm:t>
    </dgm:pt>
    <dgm:pt modelId="{B0509BC5-6DC1-4E56-AB9A-621AFC941C95}" type="sibTrans" cxnId="{B1B8FA3D-243F-460B-B2DE-DE9F5B2216F2}">
      <dgm:prSet/>
      <dgm:spPr/>
      <dgm:t>
        <a:bodyPr/>
        <a:lstStyle/>
        <a:p>
          <a:r>
            <a:rPr lang="de-DE" dirty="0"/>
            <a:t>Lukas Adler</a:t>
          </a:r>
        </a:p>
      </dgm:t>
    </dgm:pt>
    <dgm:pt modelId="{8FB384A4-B9BF-4EC5-9C1C-B6BFEC622841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E2D8F2D1-985F-4FB0-9117-FA61BCC43327}" type="parTrans" cxnId="{0826485B-141F-45D2-8AAD-8A848FF114F6}">
      <dgm:prSet/>
      <dgm:spPr/>
      <dgm:t>
        <a:bodyPr/>
        <a:lstStyle/>
        <a:p>
          <a:endParaRPr lang="de-DE"/>
        </a:p>
      </dgm:t>
    </dgm:pt>
    <dgm:pt modelId="{E28CD74E-8A66-44FC-AA79-899000A93D1C}" type="sibTrans" cxnId="{0826485B-141F-45D2-8AAD-8A848FF114F6}">
      <dgm:prSet/>
      <dgm:spPr/>
      <dgm:t>
        <a:bodyPr/>
        <a:lstStyle/>
        <a:p>
          <a:r>
            <a:rPr lang="de-DE" dirty="0"/>
            <a:t>Artur </a:t>
          </a:r>
          <a:r>
            <a:rPr lang="de-DE" dirty="0" err="1"/>
            <a:t>Stalbaum</a:t>
          </a:r>
          <a:endParaRPr lang="de-DE" dirty="0"/>
        </a:p>
      </dgm:t>
    </dgm:pt>
    <dgm:pt modelId="{E66688AD-2279-489D-8DF6-D8D10FC6BEBE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E9C74C32-28B6-4CFF-AAF5-AF42CCD95C5F}" type="parTrans" cxnId="{0C10F881-5C93-4137-8DF6-D3440B24F59C}">
      <dgm:prSet/>
      <dgm:spPr/>
      <dgm:t>
        <a:bodyPr/>
        <a:lstStyle/>
        <a:p>
          <a:endParaRPr lang="de-DE"/>
        </a:p>
      </dgm:t>
    </dgm:pt>
    <dgm:pt modelId="{E0B6B7C9-BBF0-4CCC-9CE6-EC53B3B5C75F}" type="sibTrans" cxnId="{0C10F881-5C93-4137-8DF6-D3440B24F59C}">
      <dgm:prSet/>
      <dgm:spPr/>
      <dgm:t>
        <a:bodyPr/>
        <a:lstStyle/>
        <a:p>
          <a:r>
            <a:rPr lang="de-DE" dirty="0"/>
            <a:t>Nico </a:t>
          </a:r>
          <a:r>
            <a:rPr lang="de-DE" dirty="0" err="1"/>
            <a:t>Wickersheim</a:t>
          </a:r>
          <a:endParaRPr lang="de-DE" dirty="0"/>
        </a:p>
      </dgm:t>
    </dgm:pt>
    <dgm:pt modelId="{C5A982D7-B10A-48DB-A994-070FFA042A59}">
      <dgm:prSet phldrT="[Text]"/>
      <dgm:spPr/>
      <dgm:t>
        <a:bodyPr/>
        <a:lstStyle/>
        <a:p>
          <a:r>
            <a:rPr lang="de-DE" dirty="0"/>
            <a:t>PM</a:t>
          </a:r>
        </a:p>
      </dgm:t>
    </dgm:pt>
    <dgm:pt modelId="{F6A2B9C7-7C7F-49A7-92DD-083ED8C3EEFA}" type="parTrans" cxnId="{1A027195-67EF-4296-93A0-E1BD3D89F91C}">
      <dgm:prSet/>
      <dgm:spPr/>
      <dgm:t>
        <a:bodyPr/>
        <a:lstStyle/>
        <a:p>
          <a:endParaRPr lang="de-DE"/>
        </a:p>
      </dgm:t>
    </dgm:pt>
    <dgm:pt modelId="{BA77D3F0-5563-4943-BA88-E9E7997856FC}" type="sibTrans" cxnId="{1A027195-67EF-4296-93A0-E1BD3D89F91C}">
      <dgm:prSet/>
      <dgm:spPr/>
      <dgm:t>
        <a:bodyPr/>
        <a:lstStyle/>
        <a:p>
          <a:r>
            <a:rPr lang="de-DE" dirty="0"/>
            <a:t>Timo Schmidt</a:t>
          </a:r>
        </a:p>
      </dgm:t>
    </dgm:pt>
    <dgm:pt modelId="{625FC5B7-CB32-4AC2-B0C9-9F2291C899B4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7C7CD673-F1F5-4AD6-A4EF-B2C014BCF8FE}" type="parTrans" cxnId="{C1797EE5-A11F-4AD1-B398-265576DDC6AD}">
      <dgm:prSet/>
      <dgm:spPr/>
      <dgm:t>
        <a:bodyPr/>
        <a:lstStyle/>
        <a:p>
          <a:endParaRPr lang="de-DE"/>
        </a:p>
      </dgm:t>
    </dgm:pt>
    <dgm:pt modelId="{E71B1817-713E-48B7-8B24-F2C1BF390064}" type="sibTrans" cxnId="{C1797EE5-A11F-4AD1-B398-265576DDC6AD}">
      <dgm:prSet/>
      <dgm:spPr/>
      <dgm:t>
        <a:bodyPr/>
        <a:lstStyle/>
        <a:p>
          <a:r>
            <a:rPr lang="de-DE" dirty="0"/>
            <a:t>Karsten </a:t>
          </a:r>
          <a:r>
            <a:rPr lang="de-DE" dirty="0" err="1"/>
            <a:t>Amrein</a:t>
          </a:r>
          <a:endParaRPr lang="de-DE" dirty="0"/>
        </a:p>
      </dgm:t>
    </dgm:pt>
    <dgm:pt modelId="{2FB1EF04-A957-411E-8A9B-C0CA7FA67425}" type="pres">
      <dgm:prSet presAssocID="{B6C11D28-2C01-4879-9F68-65F00425F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B20D88C-7D7D-4EF2-AF1B-221070122E98}" type="pres">
      <dgm:prSet presAssocID="{0F09778F-BBEF-40B3-B985-E6DBF854759D}" presName="hierRoot1" presStyleCnt="0">
        <dgm:presLayoutVars>
          <dgm:hierBranch val="init"/>
        </dgm:presLayoutVars>
      </dgm:prSet>
      <dgm:spPr/>
    </dgm:pt>
    <dgm:pt modelId="{F3EE9C39-9A08-4F36-B2D4-F4E056031828}" type="pres">
      <dgm:prSet presAssocID="{0F09778F-BBEF-40B3-B985-E6DBF854759D}" presName="rootComposite1" presStyleCnt="0"/>
      <dgm:spPr/>
    </dgm:pt>
    <dgm:pt modelId="{3544E3E7-6E27-4A2D-B1DC-1A5CE468590B}" type="pres">
      <dgm:prSet presAssocID="{0F09778F-BBEF-40B3-B985-E6DBF854759D}" presName="rootText1" presStyleLbl="node0" presStyleIdx="0" presStyleCnt="1">
        <dgm:presLayoutVars>
          <dgm:chMax/>
          <dgm:chPref val="3"/>
        </dgm:presLayoutVars>
      </dgm:prSet>
      <dgm:spPr/>
    </dgm:pt>
    <dgm:pt modelId="{C11E0B58-073B-4A2B-BBC5-C01BFBEA3428}" type="pres">
      <dgm:prSet presAssocID="{0F09778F-BBEF-40B3-B985-E6DBF854759D}" presName="titleText1" presStyleLbl="fgAcc0" presStyleIdx="0" presStyleCnt="1">
        <dgm:presLayoutVars>
          <dgm:chMax val="0"/>
          <dgm:chPref val="0"/>
        </dgm:presLayoutVars>
      </dgm:prSet>
      <dgm:spPr/>
    </dgm:pt>
    <dgm:pt modelId="{F844D984-EFDC-4B39-9025-690279C86CA2}" type="pres">
      <dgm:prSet presAssocID="{0F09778F-BBEF-40B3-B985-E6DBF854759D}" presName="rootConnector1" presStyleLbl="node1" presStyleIdx="0" presStyleCnt="4"/>
      <dgm:spPr/>
    </dgm:pt>
    <dgm:pt modelId="{9BBEE396-BE17-4700-982F-2CC4F4BB8ABB}" type="pres">
      <dgm:prSet presAssocID="{0F09778F-BBEF-40B3-B985-E6DBF854759D}" presName="hierChild2" presStyleCnt="0"/>
      <dgm:spPr/>
    </dgm:pt>
    <dgm:pt modelId="{99C91090-6E27-4464-89C0-997C0F06F599}" type="pres">
      <dgm:prSet presAssocID="{E2D8F2D1-985F-4FB0-9117-FA61BCC43327}" presName="Name37" presStyleLbl="parChTrans1D2" presStyleIdx="0" presStyleCnt="4"/>
      <dgm:spPr/>
    </dgm:pt>
    <dgm:pt modelId="{ED176194-5E34-4E6D-8B10-3DF5B560B062}" type="pres">
      <dgm:prSet presAssocID="{8FB384A4-B9BF-4EC5-9C1C-B6BFEC622841}" presName="hierRoot2" presStyleCnt="0">
        <dgm:presLayoutVars>
          <dgm:hierBranch val="init"/>
        </dgm:presLayoutVars>
      </dgm:prSet>
      <dgm:spPr/>
    </dgm:pt>
    <dgm:pt modelId="{5F425F1F-5453-484A-93C8-A9AAC14D731D}" type="pres">
      <dgm:prSet presAssocID="{8FB384A4-B9BF-4EC5-9C1C-B6BFEC622841}" presName="rootComposite" presStyleCnt="0"/>
      <dgm:spPr/>
    </dgm:pt>
    <dgm:pt modelId="{56C552A1-1526-468F-8DFA-EDCC362BCBF9}" type="pres">
      <dgm:prSet presAssocID="{8FB384A4-B9BF-4EC5-9C1C-B6BFEC622841}" presName="rootText" presStyleLbl="node1" presStyleIdx="0" presStyleCnt="4">
        <dgm:presLayoutVars>
          <dgm:chMax/>
          <dgm:chPref val="3"/>
        </dgm:presLayoutVars>
      </dgm:prSet>
      <dgm:spPr/>
    </dgm:pt>
    <dgm:pt modelId="{79751DA8-13B7-4D83-ACA4-8878A25675F6}" type="pres">
      <dgm:prSet presAssocID="{8FB384A4-B9BF-4EC5-9C1C-B6BFEC622841}" presName="titleText2" presStyleLbl="fgAcc1" presStyleIdx="0" presStyleCnt="4">
        <dgm:presLayoutVars>
          <dgm:chMax val="0"/>
          <dgm:chPref val="0"/>
        </dgm:presLayoutVars>
      </dgm:prSet>
      <dgm:spPr/>
    </dgm:pt>
    <dgm:pt modelId="{5754D3EB-A4B5-4F8E-ACEE-5BE5839A8702}" type="pres">
      <dgm:prSet presAssocID="{8FB384A4-B9BF-4EC5-9C1C-B6BFEC622841}" presName="rootConnector" presStyleLbl="node2" presStyleIdx="0" presStyleCnt="0"/>
      <dgm:spPr/>
    </dgm:pt>
    <dgm:pt modelId="{A3FC9434-0B84-4C2C-8667-3B5EF3DC629B}" type="pres">
      <dgm:prSet presAssocID="{8FB384A4-B9BF-4EC5-9C1C-B6BFEC622841}" presName="hierChild4" presStyleCnt="0"/>
      <dgm:spPr/>
    </dgm:pt>
    <dgm:pt modelId="{05BF7DE3-B148-45F7-AEB3-DB0D82EB75E5}" type="pres">
      <dgm:prSet presAssocID="{8FB384A4-B9BF-4EC5-9C1C-B6BFEC622841}" presName="hierChild5" presStyleCnt="0"/>
      <dgm:spPr/>
    </dgm:pt>
    <dgm:pt modelId="{3FF96185-B363-4A39-AD01-53645593D8A4}" type="pres">
      <dgm:prSet presAssocID="{E9C74C32-28B6-4CFF-AAF5-AF42CCD95C5F}" presName="Name37" presStyleLbl="parChTrans1D2" presStyleIdx="1" presStyleCnt="4"/>
      <dgm:spPr/>
    </dgm:pt>
    <dgm:pt modelId="{B2D59023-D456-4A26-ADAE-C5A4E4BA8DA8}" type="pres">
      <dgm:prSet presAssocID="{E66688AD-2279-489D-8DF6-D8D10FC6BEBE}" presName="hierRoot2" presStyleCnt="0">
        <dgm:presLayoutVars>
          <dgm:hierBranch val="init"/>
        </dgm:presLayoutVars>
      </dgm:prSet>
      <dgm:spPr/>
    </dgm:pt>
    <dgm:pt modelId="{E49C2222-2BD5-49E4-8632-4E006D07D0CD}" type="pres">
      <dgm:prSet presAssocID="{E66688AD-2279-489D-8DF6-D8D10FC6BEBE}" presName="rootComposite" presStyleCnt="0"/>
      <dgm:spPr/>
    </dgm:pt>
    <dgm:pt modelId="{E7CD9CB7-D71A-4A34-88B7-ACA51759CDAE}" type="pres">
      <dgm:prSet presAssocID="{E66688AD-2279-489D-8DF6-D8D10FC6BEBE}" presName="rootText" presStyleLbl="node1" presStyleIdx="1" presStyleCnt="4">
        <dgm:presLayoutVars>
          <dgm:chMax/>
          <dgm:chPref val="3"/>
        </dgm:presLayoutVars>
      </dgm:prSet>
      <dgm:spPr/>
    </dgm:pt>
    <dgm:pt modelId="{A6E6D66C-F143-430D-BA5B-A7922A31C720}" type="pres">
      <dgm:prSet presAssocID="{E66688AD-2279-489D-8DF6-D8D10FC6BEBE}" presName="titleText2" presStyleLbl="fgAcc1" presStyleIdx="1" presStyleCnt="4">
        <dgm:presLayoutVars>
          <dgm:chMax val="0"/>
          <dgm:chPref val="0"/>
        </dgm:presLayoutVars>
      </dgm:prSet>
      <dgm:spPr/>
    </dgm:pt>
    <dgm:pt modelId="{C018365D-E358-4743-AAF2-CB7AF1FB0701}" type="pres">
      <dgm:prSet presAssocID="{E66688AD-2279-489D-8DF6-D8D10FC6BEBE}" presName="rootConnector" presStyleLbl="node2" presStyleIdx="0" presStyleCnt="0"/>
      <dgm:spPr/>
    </dgm:pt>
    <dgm:pt modelId="{CD834D7C-B613-4934-91A9-0A79441ECE01}" type="pres">
      <dgm:prSet presAssocID="{E66688AD-2279-489D-8DF6-D8D10FC6BEBE}" presName="hierChild4" presStyleCnt="0"/>
      <dgm:spPr/>
    </dgm:pt>
    <dgm:pt modelId="{C95BB065-6EC6-4783-8278-1031B30C4811}" type="pres">
      <dgm:prSet presAssocID="{E66688AD-2279-489D-8DF6-D8D10FC6BEBE}" presName="hierChild5" presStyleCnt="0"/>
      <dgm:spPr/>
    </dgm:pt>
    <dgm:pt modelId="{C1AAD226-9BF2-492F-A8C9-045E664A4F5B}" type="pres">
      <dgm:prSet presAssocID="{F6A2B9C7-7C7F-49A7-92DD-083ED8C3EEFA}" presName="Name37" presStyleLbl="parChTrans1D2" presStyleIdx="2" presStyleCnt="4"/>
      <dgm:spPr/>
    </dgm:pt>
    <dgm:pt modelId="{1EB8B713-8CE5-4696-91CF-7A739B1EE670}" type="pres">
      <dgm:prSet presAssocID="{C5A982D7-B10A-48DB-A994-070FFA042A59}" presName="hierRoot2" presStyleCnt="0">
        <dgm:presLayoutVars>
          <dgm:hierBranch val="init"/>
        </dgm:presLayoutVars>
      </dgm:prSet>
      <dgm:spPr/>
    </dgm:pt>
    <dgm:pt modelId="{93F07363-7CC6-44E6-80C9-9AC9B57F790B}" type="pres">
      <dgm:prSet presAssocID="{C5A982D7-B10A-48DB-A994-070FFA042A59}" presName="rootComposite" presStyleCnt="0"/>
      <dgm:spPr/>
    </dgm:pt>
    <dgm:pt modelId="{C23B6799-7FE7-4C1A-BE8C-2B9D54DA62AE}" type="pres">
      <dgm:prSet presAssocID="{C5A982D7-B10A-48DB-A994-070FFA042A59}" presName="rootText" presStyleLbl="node1" presStyleIdx="2" presStyleCnt="4">
        <dgm:presLayoutVars>
          <dgm:chMax/>
          <dgm:chPref val="3"/>
        </dgm:presLayoutVars>
      </dgm:prSet>
      <dgm:spPr/>
    </dgm:pt>
    <dgm:pt modelId="{ABE1D576-D2DF-442A-A70C-FD84633ED43D}" type="pres">
      <dgm:prSet presAssocID="{C5A982D7-B10A-48DB-A994-070FFA042A59}" presName="titleText2" presStyleLbl="fgAcc1" presStyleIdx="2" presStyleCnt="4">
        <dgm:presLayoutVars>
          <dgm:chMax val="0"/>
          <dgm:chPref val="0"/>
        </dgm:presLayoutVars>
      </dgm:prSet>
      <dgm:spPr/>
    </dgm:pt>
    <dgm:pt modelId="{D42DBD0F-F1BF-4F55-9DA5-1A32E25F8999}" type="pres">
      <dgm:prSet presAssocID="{C5A982D7-B10A-48DB-A994-070FFA042A59}" presName="rootConnector" presStyleLbl="node2" presStyleIdx="0" presStyleCnt="0"/>
      <dgm:spPr/>
    </dgm:pt>
    <dgm:pt modelId="{4FC27DF5-9A5A-411F-8B0D-C55AA0879A49}" type="pres">
      <dgm:prSet presAssocID="{C5A982D7-B10A-48DB-A994-070FFA042A59}" presName="hierChild4" presStyleCnt="0"/>
      <dgm:spPr/>
    </dgm:pt>
    <dgm:pt modelId="{582964C7-A2F3-4AA2-8638-84365E53EF40}" type="pres">
      <dgm:prSet presAssocID="{C5A982D7-B10A-48DB-A994-070FFA042A59}" presName="hierChild5" presStyleCnt="0"/>
      <dgm:spPr/>
    </dgm:pt>
    <dgm:pt modelId="{1D074A26-9B81-4881-8190-4CD463733753}" type="pres">
      <dgm:prSet presAssocID="{7C7CD673-F1F5-4AD6-A4EF-B2C014BCF8FE}" presName="Name37" presStyleLbl="parChTrans1D2" presStyleIdx="3" presStyleCnt="4"/>
      <dgm:spPr/>
    </dgm:pt>
    <dgm:pt modelId="{C40108FC-0137-4712-8F9F-42015DBCBBE6}" type="pres">
      <dgm:prSet presAssocID="{625FC5B7-CB32-4AC2-B0C9-9F2291C899B4}" presName="hierRoot2" presStyleCnt="0">
        <dgm:presLayoutVars>
          <dgm:hierBranch val="init"/>
        </dgm:presLayoutVars>
      </dgm:prSet>
      <dgm:spPr/>
    </dgm:pt>
    <dgm:pt modelId="{2D6C690B-47C1-4F08-A69B-6988F85DEB08}" type="pres">
      <dgm:prSet presAssocID="{625FC5B7-CB32-4AC2-B0C9-9F2291C899B4}" presName="rootComposite" presStyleCnt="0"/>
      <dgm:spPr/>
    </dgm:pt>
    <dgm:pt modelId="{AA108A4A-CB1F-4119-ACA6-B636185CFB0E}" type="pres">
      <dgm:prSet presAssocID="{625FC5B7-CB32-4AC2-B0C9-9F2291C899B4}" presName="rootText" presStyleLbl="node1" presStyleIdx="3" presStyleCnt="4">
        <dgm:presLayoutVars>
          <dgm:chMax/>
          <dgm:chPref val="3"/>
        </dgm:presLayoutVars>
      </dgm:prSet>
      <dgm:spPr/>
    </dgm:pt>
    <dgm:pt modelId="{CDA81E17-E728-46F3-AD2E-E6AD46D9BBD8}" type="pres">
      <dgm:prSet presAssocID="{625FC5B7-CB32-4AC2-B0C9-9F2291C899B4}" presName="titleText2" presStyleLbl="fgAcc1" presStyleIdx="3" presStyleCnt="4">
        <dgm:presLayoutVars>
          <dgm:chMax val="0"/>
          <dgm:chPref val="0"/>
        </dgm:presLayoutVars>
      </dgm:prSet>
      <dgm:spPr/>
    </dgm:pt>
    <dgm:pt modelId="{AA417ABE-CB46-4973-8E11-1381D382E711}" type="pres">
      <dgm:prSet presAssocID="{625FC5B7-CB32-4AC2-B0C9-9F2291C899B4}" presName="rootConnector" presStyleLbl="node2" presStyleIdx="0" presStyleCnt="0"/>
      <dgm:spPr/>
    </dgm:pt>
    <dgm:pt modelId="{50C78DB7-7513-4002-90E1-B86A6572163A}" type="pres">
      <dgm:prSet presAssocID="{625FC5B7-CB32-4AC2-B0C9-9F2291C899B4}" presName="hierChild4" presStyleCnt="0"/>
      <dgm:spPr/>
    </dgm:pt>
    <dgm:pt modelId="{2BE1F965-5B25-4813-B23C-6B441C0E0FBF}" type="pres">
      <dgm:prSet presAssocID="{625FC5B7-CB32-4AC2-B0C9-9F2291C899B4}" presName="hierChild5" presStyleCnt="0"/>
      <dgm:spPr/>
    </dgm:pt>
    <dgm:pt modelId="{FDEECDE7-27B6-4789-A6C6-217DEC139BEE}" type="pres">
      <dgm:prSet presAssocID="{0F09778F-BBEF-40B3-B985-E6DBF854759D}" presName="hierChild3" presStyleCnt="0"/>
      <dgm:spPr/>
    </dgm:pt>
  </dgm:ptLst>
  <dgm:cxnLst>
    <dgm:cxn modelId="{0826485B-141F-45D2-8AAD-8A848FF114F6}" srcId="{0F09778F-BBEF-40B3-B985-E6DBF854759D}" destId="{8FB384A4-B9BF-4EC5-9C1C-B6BFEC622841}" srcOrd="0" destOrd="0" parTransId="{E2D8F2D1-985F-4FB0-9117-FA61BCC43327}" sibTransId="{E28CD74E-8A66-44FC-AA79-899000A93D1C}"/>
    <dgm:cxn modelId="{FE955BE0-186D-4D6F-80FA-410B39B81244}" type="presOf" srcId="{0F09778F-BBEF-40B3-B985-E6DBF854759D}" destId="{3544E3E7-6E27-4A2D-B1DC-1A5CE468590B}" srcOrd="0" destOrd="0" presId="urn:microsoft.com/office/officeart/2008/layout/NameandTitleOrganizationalChart"/>
    <dgm:cxn modelId="{F655986A-BC5A-4BFB-BE7D-B55A35C5F959}" type="presOf" srcId="{0F09778F-BBEF-40B3-B985-E6DBF854759D}" destId="{F844D984-EFDC-4B39-9025-690279C86CA2}" srcOrd="1" destOrd="0" presId="urn:microsoft.com/office/officeart/2008/layout/NameandTitleOrganizationalChart"/>
    <dgm:cxn modelId="{28B194EC-E0F2-47CA-BE6E-F6AEC189BFE7}" type="presOf" srcId="{E66688AD-2279-489D-8DF6-D8D10FC6BEBE}" destId="{E7CD9CB7-D71A-4A34-88B7-ACA51759CDAE}" srcOrd="0" destOrd="0" presId="urn:microsoft.com/office/officeart/2008/layout/NameandTitleOrganizationalChart"/>
    <dgm:cxn modelId="{679AE615-B0F9-4FAA-826B-A58A4939978C}" type="presOf" srcId="{F6A2B9C7-7C7F-49A7-92DD-083ED8C3EEFA}" destId="{C1AAD226-9BF2-492F-A8C9-045E664A4F5B}" srcOrd="0" destOrd="0" presId="urn:microsoft.com/office/officeart/2008/layout/NameandTitleOrganizationalChart"/>
    <dgm:cxn modelId="{6A31DEE2-7F02-49D8-9DCF-714DFE0C1C45}" type="presOf" srcId="{BA77D3F0-5563-4943-BA88-E9E7997856FC}" destId="{ABE1D576-D2DF-442A-A70C-FD84633ED43D}" srcOrd="0" destOrd="0" presId="urn:microsoft.com/office/officeart/2008/layout/NameandTitleOrganizationalChart"/>
    <dgm:cxn modelId="{C1797EE5-A11F-4AD1-B398-265576DDC6AD}" srcId="{0F09778F-BBEF-40B3-B985-E6DBF854759D}" destId="{625FC5B7-CB32-4AC2-B0C9-9F2291C899B4}" srcOrd="3" destOrd="0" parTransId="{7C7CD673-F1F5-4AD6-A4EF-B2C014BCF8FE}" sibTransId="{E71B1817-713E-48B7-8B24-F2C1BF390064}"/>
    <dgm:cxn modelId="{70542892-2255-452B-8C5C-796AAB8F046D}" type="presOf" srcId="{E9C74C32-28B6-4CFF-AAF5-AF42CCD95C5F}" destId="{3FF96185-B363-4A39-AD01-53645593D8A4}" srcOrd="0" destOrd="0" presId="urn:microsoft.com/office/officeart/2008/layout/NameandTitleOrganizationalChart"/>
    <dgm:cxn modelId="{ED4F5167-4B6C-4004-8102-D8A4BE9B8015}" type="presOf" srcId="{E66688AD-2279-489D-8DF6-D8D10FC6BEBE}" destId="{C018365D-E358-4743-AAF2-CB7AF1FB0701}" srcOrd="1" destOrd="0" presId="urn:microsoft.com/office/officeart/2008/layout/NameandTitleOrganizationalChart"/>
    <dgm:cxn modelId="{0C10F881-5C93-4137-8DF6-D3440B24F59C}" srcId="{0F09778F-BBEF-40B3-B985-E6DBF854759D}" destId="{E66688AD-2279-489D-8DF6-D8D10FC6BEBE}" srcOrd="1" destOrd="0" parTransId="{E9C74C32-28B6-4CFF-AAF5-AF42CCD95C5F}" sibTransId="{E0B6B7C9-BBF0-4CCC-9CE6-EC53B3B5C75F}"/>
    <dgm:cxn modelId="{E3E8121E-C0E2-4F14-A6B4-E76D7487505C}" type="presOf" srcId="{E28CD74E-8A66-44FC-AA79-899000A93D1C}" destId="{79751DA8-13B7-4D83-ACA4-8878A25675F6}" srcOrd="0" destOrd="0" presId="urn:microsoft.com/office/officeart/2008/layout/NameandTitleOrganizationalChart"/>
    <dgm:cxn modelId="{F3CDD79B-58EF-4BA3-9CA0-92DB4B5DDDEE}" type="presOf" srcId="{C5A982D7-B10A-48DB-A994-070FFA042A59}" destId="{D42DBD0F-F1BF-4F55-9DA5-1A32E25F8999}" srcOrd="1" destOrd="0" presId="urn:microsoft.com/office/officeart/2008/layout/NameandTitleOrganizationalChart"/>
    <dgm:cxn modelId="{E00F6110-555A-4251-982D-416DCAD42A5C}" type="presOf" srcId="{625FC5B7-CB32-4AC2-B0C9-9F2291C899B4}" destId="{AA417ABE-CB46-4973-8E11-1381D382E711}" srcOrd="1" destOrd="0" presId="urn:microsoft.com/office/officeart/2008/layout/NameandTitleOrganizationalChart"/>
    <dgm:cxn modelId="{C27491F4-D429-4F39-9FF3-52F5EB9A4E7B}" type="presOf" srcId="{7C7CD673-F1F5-4AD6-A4EF-B2C014BCF8FE}" destId="{1D074A26-9B81-4881-8190-4CD463733753}" srcOrd="0" destOrd="0" presId="urn:microsoft.com/office/officeart/2008/layout/NameandTitleOrganizationalChart"/>
    <dgm:cxn modelId="{B1B8FA3D-243F-460B-B2DE-DE9F5B2216F2}" srcId="{B6C11D28-2C01-4879-9F68-65F00425FC52}" destId="{0F09778F-BBEF-40B3-B985-E6DBF854759D}" srcOrd="0" destOrd="0" parTransId="{1DB40701-46BF-4C31-B424-1C031C3F93A4}" sibTransId="{B0509BC5-6DC1-4E56-AB9A-621AFC941C95}"/>
    <dgm:cxn modelId="{1E6FE38D-FF53-4880-9650-94EB4197FD1E}" type="presOf" srcId="{B6C11D28-2C01-4879-9F68-65F00425FC52}" destId="{2FB1EF04-A957-411E-8A9B-C0CA7FA67425}" srcOrd="0" destOrd="0" presId="urn:microsoft.com/office/officeart/2008/layout/NameandTitleOrganizationalChart"/>
    <dgm:cxn modelId="{E81D62FF-7F05-46BA-951A-8C41542B7D90}" type="presOf" srcId="{C5A982D7-B10A-48DB-A994-070FFA042A59}" destId="{C23B6799-7FE7-4C1A-BE8C-2B9D54DA62AE}" srcOrd="0" destOrd="0" presId="urn:microsoft.com/office/officeart/2008/layout/NameandTitleOrganizationalChart"/>
    <dgm:cxn modelId="{50483365-65BC-48CC-94D4-688B7411A348}" type="presOf" srcId="{E71B1817-713E-48B7-8B24-F2C1BF390064}" destId="{CDA81E17-E728-46F3-AD2E-E6AD46D9BBD8}" srcOrd="0" destOrd="0" presId="urn:microsoft.com/office/officeart/2008/layout/NameandTitleOrganizationalChart"/>
    <dgm:cxn modelId="{02F477C1-D60F-4785-A437-2CC54409BEA4}" type="presOf" srcId="{8FB384A4-B9BF-4EC5-9C1C-B6BFEC622841}" destId="{5754D3EB-A4B5-4F8E-ACEE-5BE5839A8702}" srcOrd="1" destOrd="0" presId="urn:microsoft.com/office/officeart/2008/layout/NameandTitleOrganizationalChart"/>
    <dgm:cxn modelId="{0DF191E3-0653-4A09-965A-D076207850B4}" type="presOf" srcId="{E0B6B7C9-BBF0-4CCC-9CE6-EC53B3B5C75F}" destId="{A6E6D66C-F143-430D-BA5B-A7922A31C720}" srcOrd="0" destOrd="0" presId="urn:microsoft.com/office/officeart/2008/layout/NameandTitleOrganizationalChart"/>
    <dgm:cxn modelId="{1A027195-67EF-4296-93A0-E1BD3D89F91C}" srcId="{0F09778F-BBEF-40B3-B985-E6DBF854759D}" destId="{C5A982D7-B10A-48DB-A994-070FFA042A59}" srcOrd="2" destOrd="0" parTransId="{F6A2B9C7-7C7F-49A7-92DD-083ED8C3EEFA}" sibTransId="{BA77D3F0-5563-4943-BA88-E9E7997856FC}"/>
    <dgm:cxn modelId="{F18AFCB7-5CCD-4E95-A240-857F8F1DCBD5}" type="presOf" srcId="{8FB384A4-B9BF-4EC5-9C1C-B6BFEC622841}" destId="{56C552A1-1526-468F-8DFA-EDCC362BCBF9}" srcOrd="0" destOrd="0" presId="urn:microsoft.com/office/officeart/2008/layout/NameandTitleOrganizationalChart"/>
    <dgm:cxn modelId="{00598E0A-1055-46AE-A5BD-EA15BF9020F1}" type="presOf" srcId="{E2D8F2D1-985F-4FB0-9117-FA61BCC43327}" destId="{99C91090-6E27-4464-89C0-997C0F06F599}" srcOrd="0" destOrd="0" presId="urn:microsoft.com/office/officeart/2008/layout/NameandTitleOrganizationalChart"/>
    <dgm:cxn modelId="{4C701DFA-971B-4F33-AA75-AF0C1BE2FDA7}" type="presOf" srcId="{B0509BC5-6DC1-4E56-AB9A-621AFC941C95}" destId="{C11E0B58-073B-4A2B-BBC5-C01BFBEA3428}" srcOrd="0" destOrd="0" presId="urn:microsoft.com/office/officeart/2008/layout/NameandTitleOrganizationalChart"/>
    <dgm:cxn modelId="{F1E4E460-0AB9-49A3-8644-7E40A08FD112}" type="presOf" srcId="{625FC5B7-CB32-4AC2-B0C9-9F2291C899B4}" destId="{AA108A4A-CB1F-4119-ACA6-B636185CFB0E}" srcOrd="0" destOrd="0" presId="urn:microsoft.com/office/officeart/2008/layout/NameandTitleOrganizationalChart"/>
    <dgm:cxn modelId="{256DC1A2-6B92-42D2-A9C4-10FE4808A5EB}" type="presParOf" srcId="{2FB1EF04-A957-411E-8A9B-C0CA7FA67425}" destId="{BB20D88C-7D7D-4EF2-AF1B-221070122E98}" srcOrd="0" destOrd="0" presId="urn:microsoft.com/office/officeart/2008/layout/NameandTitleOrganizationalChart"/>
    <dgm:cxn modelId="{2C268A4D-893A-4684-B048-B7C02CD88CD6}" type="presParOf" srcId="{BB20D88C-7D7D-4EF2-AF1B-221070122E98}" destId="{F3EE9C39-9A08-4F36-B2D4-F4E056031828}" srcOrd="0" destOrd="0" presId="urn:microsoft.com/office/officeart/2008/layout/NameandTitleOrganizationalChart"/>
    <dgm:cxn modelId="{266DE84C-6C79-449B-BB14-9E67C3276932}" type="presParOf" srcId="{F3EE9C39-9A08-4F36-B2D4-F4E056031828}" destId="{3544E3E7-6E27-4A2D-B1DC-1A5CE468590B}" srcOrd="0" destOrd="0" presId="urn:microsoft.com/office/officeart/2008/layout/NameandTitleOrganizationalChart"/>
    <dgm:cxn modelId="{19286D29-8844-4016-AB7C-064AA463CEF0}" type="presParOf" srcId="{F3EE9C39-9A08-4F36-B2D4-F4E056031828}" destId="{C11E0B58-073B-4A2B-BBC5-C01BFBEA3428}" srcOrd="1" destOrd="0" presId="urn:microsoft.com/office/officeart/2008/layout/NameandTitleOrganizationalChart"/>
    <dgm:cxn modelId="{08C7AB58-BD84-4ED4-A8E4-379692B45D3A}" type="presParOf" srcId="{F3EE9C39-9A08-4F36-B2D4-F4E056031828}" destId="{F844D984-EFDC-4B39-9025-690279C86CA2}" srcOrd="2" destOrd="0" presId="urn:microsoft.com/office/officeart/2008/layout/NameandTitleOrganizationalChart"/>
    <dgm:cxn modelId="{74F9893B-E9FD-44F4-83C2-A0D240A54860}" type="presParOf" srcId="{BB20D88C-7D7D-4EF2-AF1B-221070122E98}" destId="{9BBEE396-BE17-4700-982F-2CC4F4BB8ABB}" srcOrd="1" destOrd="0" presId="urn:microsoft.com/office/officeart/2008/layout/NameandTitleOrganizationalChart"/>
    <dgm:cxn modelId="{EA32270B-25AE-4B4F-AFE9-B2991201C9CF}" type="presParOf" srcId="{9BBEE396-BE17-4700-982F-2CC4F4BB8ABB}" destId="{99C91090-6E27-4464-89C0-997C0F06F599}" srcOrd="0" destOrd="0" presId="urn:microsoft.com/office/officeart/2008/layout/NameandTitleOrganizationalChart"/>
    <dgm:cxn modelId="{2A770457-B6DA-4AF0-9BA2-6CC44DA3450C}" type="presParOf" srcId="{9BBEE396-BE17-4700-982F-2CC4F4BB8ABB}" destId="{ED176194-5E34-4E6D-8B10-3DF5B560B062}" srcOrd="1" destOrd="0" presId="urn:microsoft.com/office/officeart/2008/layout/NameandTitleOrganizationalChart"/>
    <dgm:cxn modelId="{B876C197-A6F8-44C4-99D4-85C6101BBE74}" type="presParOf" srcId="{ED176194-5E34-4E6D-8B10-3DF5B560B062}" destId="{5F425F1F-5453-484A-93C8-A9AAC14D731D}" srcOrd="0" destOrd="0" presId="urn:microsoft.com/office/officeart/2008/layout/NameandTitleOrganizationalChart"/>
    <dgm:cxn modelId="{C1294C09-32E7-4127-B430-FFBEE69F8752}" type="presParOf" srcId="{5F425F1F-5453-484A-93C8-A9AAC14D731D}" destId="{56C552A1-1526-468F-8DFA-EDCC362BCBF9}" srcOrd="0" destOrd="0" presId="urn:microsoft.com/office/officeart/2008/layout/NameandTitleOrganizationalChart"/>
    <dgm:cxn modelId="{07DF4EF5-D69F-4D98-A5ED-52908D5E8A33}" type="presParOf" srcId="{5F425F1F-5453-484A-93C8-A9AAC14D731D}" destId="{79751DA8-13B7-4D83-ACA4-8878A25675F6}" srcOrd="1" destOrd="0" presId="urn:microsoft.com/office/officeart/2008/layout/NameandTitleOrganizationalChart"/>
    <dgm:cxn modelId="{B2EB03DA-F5CE-43EE-A347-23A1C7239DD4}" type="presParOf" srcId="{5F425F1F-5453-484A-93C8-A9AAC14D731D}" destId="{5754D3EB-A4B5-4F8E-ACEE-5BE5839A8702}" srcOrd="2" destOrd="0" presId="urn:microsoft.com/office/officeart/2008/layout/NameandTitleOrganizationalChart"/>
    <dgm:cxn modelId="{66873F2A-9DC7-43DF-838F-4C70FF2F6BAB}" type="presParOf" srcId="{ED176194-5E34-4E6D-8B10-3DF5B560B062}" destId="{A3FC9434-0B84-4C2C-8667-3B5EF3DC629B}" srcOrd="1" destOrd="0" presId="urn:microsoft.com/office/officeart/2008/layout/NameandTitleOrganizationalChart"/>
    <dgm:cxn modelId="{D5D5960E-C115-49B9-B5F5-D3F0DB2F1FEC}" type="presParOf" srcId="{ED176194-5E34-4E6D-8B10-3DF5B560B062}" destId="{05BF7DE3-B148-45F7-AEB3-DB0D82EB75E5}" srcOrd="2" destOrd="0" presId="urn:microsoft.com/office/officeart/2008/layout/NameandTitleOrganizationalChart"/>
    <dgm:cxn modelId="{67A6720E-5994-4673-8064-4E7E3CB71852}" type="presParOf" srcId="{9BBEE396-BE17-4700-982F-2CC4F4BB8ABB}" destId="{3FF96185-B363-4A39-AD01-53645593D8A4}" srcOrd="2" destOrd="0" presId="urn:microsoft.com/office/officeart/2008/layout/NameandTitleOrganizationalChart"/>
    <dgm:cxn modelId="{0244E1E3-FD1F-452E-9B0D-F6A7E91D1265}" type="presParOf" srcId="{9BBEE396-BE17-4700-982F-2CC4F4BB8ABB}" destId="{B2D59023-D456-4A26-ADAE-C5A4E4BA8DA8}" srcOrd="3" destOrd="0" presId="urn:microsoft.com/office/officeart/2008/layout/NameandTitleOrganizationalChart"/>
    <dgm:cxn modelId="{EF71DB8C-B3B2-4407-942C-17F0D347A071}" type="presParOf" srcId="{B2D59023-D456-4A26-ADAE-C5A4E4BA8DA8}" destId="{E49C2222-2BD5-49E4-8632-4E006D07D0CD}" srcOrd="0" destOrd="0" presId="urn:microsoft.com/office/officeart/2008/layout/NameandTitleOrganizationalChart"/>
    <dgm:cxn modelId="{A446C5C2-B4C2-41EA-A995-CD3767051BC1}" type="presParOf" srcId="{E49C2222-2BD5-49E4-8632-4E006D07D0CD}" destId="{E7CD9CB7-D71A-4A34-88B7-ACA51759CDAE}" srcOrd="0" destOrd="0" presId="urn:microsoft.com/office/officeart/2008/layout/NameandTitleOrganizationalChart"/>
    <dgm:cxn modelId="{421B627B-44D3-41EE-92C5-82D7FA917D0B}" type="presParOf" srcId="{E49C2222-2BD5-49E4-8632-4E006D07D0CD}" destId="{A6E6D66C-F143-430D-BA5B-A7922A31C720}" srcOrd="1" destOrd="0" presId="urn:microsoft.com/office/officeart/2008/layout/NameandTitleOrganizationalChart"/>
    <dgm:cxn modelId="{D9D3E790-A233-4D75-8D05-2C730E6DBB2A}" type="presParOf" srcId="{E49C2222-2BD5-49E4-8632-4E006D07D0CD}" destId="{C018365D-E358-4743-AAF2-CB7AF1FB0701}" srcOrd="2" destOrd="0" presId="urn:microsoft.com/office/officeart/2008/layout/NameandTitleOrganizationalChart"/>
    <dgm:cxn modelId="{DDD68BD1-D16C-4660-A784-066C263F98E2}" type="presParOf" srcId="{B2D59023-D456-4A26-ADAE-C5A4E4BA8DA8}" destId="{CD834D7C-B613-4934-91A9-0A79441ECE01}" srcOrd="1" destOrd="0" presId="urn:microsoft.com/office/officeart/2008/layout/NameandTitleOrganizationalChart"/>
    <dgm:cxn modelId="{D91EABC4-84C3-40A8-BA6D-C245D90238BE}" type="presParOf" srcId="{B2D59023-D456-4A26-ADAE-C5A4E4BA8DA8}" destId="{C95BB065-6EC6-4783-8278-1031B30C4811}" srcOrd="2" destOrd="0" presId="urn:microsoft.com/office/officeart/2008/layout/NameandTitleOrganizationalChart"/>
    <dgm:cxn modelId="{57EF2858-EDF6-48BB-82FB-33A8D69661A9}" type="presParOf" srcId="{9BBEE396-BE17-4700-982F-2CC4F4BB8ABB}" destId="{C1AAD226-9BF2-492F-A8C9-045E664A4F5B}" srcOrd="4" destOrd="0" presId="urn:microsoft.com/office/officeart/2008/layout/NameandTitleOrganizationalChart"/>
    <dgm:cxn modelId="{D2F12F98-8505-44B7-B8AF-37A4093D4C6B}" type="presParOf" srcId="{9BBEE396-BE17-4700-982F-2CC4F4BB8ABB}" destId="{1EB8B713-8CE5-4696-91CF-7A739B1EE670}" srcOrd="5" destOrd="0" presId="urn:microsoft.com/office/officeart/2008/layout/NameandTitleOrganizationalChart"/>
    <dgm:cxn modelId="{0499219C-43DC-46F4-81BD-962CA8E3A2E8}" type="presParOf" srcId="{1EB8B713-8CE5-4696-91CF-7A739B1EE670}" destId="{93F07363-7CC6-44E6-80C9-9AC9B57F790B}" srcOrd="0" destOrd="0" presId="urn:microsoft.com/office/officeart/2008/layout/NameandTitleOrganizationalChart"/>
    <dgm:cxn modelId="{38B961A4-992F-4833-9039-9532ADB4C15B}" type="presParOf" srcId="{93F07363-7CC6-44E6-80C9-9AC9B57F790B}" destId="{C23B6799-7FE7-4C1A-BE8C-2B9D54DA62AE}" srcOrd="0" destOrd="0" presId="urn:microsoft.com/office/officeart/2008/layout/NameandTitleOrganizationalChart"/>
    <dgm:cxn modelId="{2096BABF-C421-4DB8-B65C-8B28C09ADEF0}" type="presParOf" srcId="{93F07363-7CC6-44E6-80C9-9AC9B57F790B}" destId="{ABE1D576-D2DF-442A-A70C-FD84633ED43D}" srcOrd="1" destOrd="0" presId="urn:microsoft.com/office/officeart/2008/layout/NameandTitleOrganizationalChart"/>
    <dgm:cxn modelId="{D3AA87EA-C50A-46C7-8F0A-78E37F54C892}" type="presParOf" srcId="{93F07363-7CC6-44E6-80C9-9AC9B57F790B}" destId="{D42DBD0F-F1BF-4F55-9DA5-1A32E25F8999}" srcOrd="2" destOrd="0" presId="urn:microsoft.com/office/officeart/2008/layout/NameandTitleOrganizationalChart"/>
    <dgm:cxn modelId="{1A45260E-C94D-45E6-B9A1-AC538B5262FF}" type="presParOf" srcId="{1EB8B713-8CE5-4696-91CF-7A739B1EE670}" destId="{4FC27DF5-9A5A-411F-8B0D-C55AA0879A49}" srcOrd="1" destOrd="0" presId="urn:microsoft.com/office/officeart/2008/layout/NameandTitleOrganizationalChart"/>
    <dgm:cxn modelId="{0908FBFE-DAEB-438C-8ED1-8966567C48E0}" type="presParOf" srcId="{1EB8B713-8CE5-4696-91CF-7A739B1EE670}" destId="{582964C7-A2F3-4AA2-8638-84365E53EF40}" srcOrd="2" destOrd="0" presId="urn:microsoft.com/office/officeart/2008/layout/NameandTitleOrganizationalChart"/>
    <dgm:cxn modelId="{76689DB1-AFA5-489E-9CA1-F7E42E35270E}" type="presParOf" srcId="{9BBEE396-BE17-4700-982F-2CC4F4BB8ABB}" destId="{1D074A26-9B81-4881-8190-4CD463733753}" srcOrd="6" destOrd="0" presId="urn:microsoft.com/office/officeart/2008/layout/NameandTitleOrganizationalChart"/>
    <dgm:cxn modelId="{16FEBBB1-82AE-4991-B9D8-4B621371F470}" type="presParOf" srcId="{9BBEE396-BE17-4700-982F-2CC4F4BB8ABB}" destId="{C40108FC-0137-4712-8F9F-42015DBCBBE6}" srcOrd="7" destOrd="0" presId="urn:microsoft.com/office/officeart/2008/layout/NameandTitleOrganizationalChart"/>
    <dgm:cxn modelId="{EE6C86C6-B3E9-4BC6-8A87-AB91C27D08A6}" type="presParOf" srcId="{C40108FC-0137-4712-8F9F-42015DBCBBE6}" destId="{2D6C690B-47C1-4F08-A69B-6988F85DEB08}" srcOrd="0" destOrd="0" presId="urn:microsoft.com/office/officeart/2008/layout/NameandTitleOrganizationalChart"/>
    <dgm:cxn modelId="{0B26B04D-FE13-4F40-955F-EE6A0D220EF1}" type="presParOf" srcId="{2D6C690B-47C1-4F08-A69B-6988F85DEB08}" destId="{AA108A4A-CB1F-4119-ACA6-B636185CFB0E}" srcOrd="0" destOrd="0" presId="urn:microsoft.com/office/officeart/2008/layout/NameandTitleOrganizationalChart"/>
    <dgm:cxn modelId="{5A8D54DF-659F-4D55-A65A-62548F255421}" type="presParOf" srcId="{2D6C690B-47C1-4F08-A69B-6988F85DEB08}" destId="{CDA81E17-E728-46F3-AD2E-E6AD46D9BBD8}" srcOrd="1" destOrd="0" presId="urn:microsoft.com/office/officeart/2008/layout/NameandTitleOrganizationalChart"/>
    <dgm:cxn modelId="{A47964BD-F53D-4E52-8B57-A20F7E9107B6}" type="presParOf" srcId="{2D6C690B-47C1-4F08-A69B-6988F85DEB08}" destId="{AA417ABE-CB46-4973-8E11-1381D382E711}" srcOrd="2" destOrd="0" presId="urn:microsoft.com/office/officeart/2008/layout/NameandTitleOrganizationalChart"/>
    <dgm:cxn modelId="{F699B714-90D2-4BB7-BA21-198C94F4A4BA}" type="presParOf" srcId="{C40108FC-0137-4712-8F9F-42015DBCBBE6}" destId="{50C78DB7-7513-4002-90E1-B86A6572163A}" srcOrd="1" destOrd="0" presId="urn:microsoft.com/office/officeart/2008/layout/NameandTitleOrganizationalChart"/>
    <dgm:cxn modelId="{28AAAF49-4398-4BC2-9CA9-FC77CF3B7F1E}" type="presParOf" srcId="{C40108FC-0137-4712-8F9F-42015DBCBBE6}" destId="{2BE1F965-5B25-4813-B23C-6B441C0E0FBF}" srcOrd="2" destOrd="0" presId="urn:microsoft.com/office/officeart/2008/layout/NameandTitleOrganizationalChart"/>
    <dgm:cxn modelId="{7FC6236E-5A4B-44A2-BB5B-E6FB095B2A17}" type="presParOf" srcId="{BB20D88C-7D7D-4EF2-AF1B-221070122E98}" destId="{FDEECDE7-27B6-4789-A6C6-217DEC139BE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75BE6-FFD9-4678-AE3B-713B838028D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DCCF90C-D769-423F-95F2-672796386042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ADD6035B-91E7-4649-BB2C-378A3A8A73D3}" type="parTrans" cxnId="{C6828FFC-77AC-4F99-BBAC-31D24B61889C}">
      <dgm:prSet/>
      <dgm:spPr/>
      <dgm:t>
        <a:bodyPr/>
        <a:lstStyle/>
        <a:p>
          <a:endParaRPr lang="de-DE"/>
        </a:p>
      </dgm:t>
    </dgm:pt>
    <dgm:pt modelId="{67B0C7C9-29A4-4A33-ABF6-27D6DD264A26}" type="sibTrans" cxnId="{C6828FFC-77AC-4F99-BBAC-31D24B61889C}">
      <dgm:prSet/>
      <dgm:spPr/>
      <dgm:t>
        <a:bodyPr/>
        <a:lstStyle/>
        <a:p>
          <a:endParaRPr lang="de-DE"/>
        </a:p>
      </dgm:t>
    </dgm:pt>
    <dgm:pt modelId="{C25B03C4-0051-448D-8229-16EE6859C555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3938CFD4-DCA8-428E-9EE7-64B1F1C5A948}" type="parTrans" cxnId="{9E1FCEDB-13ED-4A58-8BFB-705082E9FF00}">
      <dgm:prSet/>
      <dgm:spPr/>
      <dgm:t>
        <a:bodyPr/>
        <a:lstStyle/>
        <a:p>
          <a:endParaRPr lang="de-DE"/>
        </a:p>
      </dgm:t>
    </dgm:pt>
    <dgm:pt modelId="{8E323399-BDA5-4F69-9DFD-E9325D43AD51}" type="sibTrans" cxnId="{9E1FCEDB-13ED-4A58-8BFB-705082E9FF00}">
      <dgm:prSet/>
      <dgm:spPr/>
      <dgm:t>
        <a:bodyPr/>
        <a:lstStyle/>
        <a:p>
          <a:endParaRPr lang="de-DE"/>
        </a:p>
      </dgm:t>
    </dgm:pt>
    <dgm:pt modelId="{6382B778-7381-439D-A2A1-6122F4DF9632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574138CB-7397-4A63-9ADA-CFF5E7EE09BD}" type="parTrans" cxnId="{9F3D5653-DD0D-4064-9E69-54639CED3A68}">
      <dgm:prSet/>
      <dgm:spPr/>
      <dgm:t>
        <a:bodyPr/>
        <a:lstStyle/>
        <a:p>
          <a:endParaRPr lang="de-DE"/>
        </a:p>
      </dgm:t>
    </dgm:pt>
    <dgm:pt modelId="{2BC67C2E-C495-4D91-925A-8D698E0396F2}" type="sibTrans" cxnId="{9F3D5653-DD0D-4064-9E69-54639CED3A68}">
      <dgm:prSet/>
      <dgm:spPr/>
      <dgm:t>
        <a:bodyPr/>
        <a:lstStyle/>
        <a:p>
          <a:endParaRPr lang="de-DE"/>
        </a:p>
      </dgm:t>
    </dgm:pt>
    <dgm:pt modelId="{827D6214-358D-424B-9F54-AF23819BC946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973C64B-901B-4FBC-914A-F08531274B74}" type="parTrans" cxnId="{60821407-C9F0-4E41-80CC-F72BA6890354}">
      <dgm:prSet/>
      <dgm:spPr/>
      <dgm:t>
        <a:bodyPr/>
        <a:lstStyle/>
        <a:p>
          <a:endParaRPr lang="de-DE"/>
        </a:p>
      </dgm:t>
    </dgm:pt>
    <dgm:pt modelId="{951E90CF-25EF-4FC8-A2C2-AA0DE1D80379}" type="sibTrans" cxnId="{60821407-C9F0-4E41-80CC-F72BA6890354}">
      <dgm:prSet/>
      <dgm:spPr/>
      <dgm:t>
        <a:bodyPr/>
        <a:lstStyle/>
        <a:p>
          <a:endParaRPr lang="de-DE"/>
        </a:p>
      </dgm:t>
    </dgm:pt>
    <dgm:pt modelId="{46C56666-60C9-46EC-B86B-C38D49853D78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0116C846-4F7A-4278-9437-9F1CC7FB7A3C}" type="parTrans" cxnId="{CBF80183-2EB0-4278-A38C-DDAAFA4984FA}">
      <dgm:prSet/>
      <dgm:spPr/>
      <dgm:t>
        <a:bodyPr/>
        <a:lstStyle/>
        <a:p>
          <a:endParaRPr lang="de-DE"/>
        </a:p>
      </dgm:t>
    </dgm:pt>
    <dgm:pt modelId="{AED635C5-C02E-4404-B18C-15B9F3F141FA}" type="sibTrans" cxnId="{CBF80183-2EB0-4278-A38C-DDAAFA4984FA}">
      <dgm:prSet/>
      <dgm:spPr/>
      <dgm:t>
        <a:bodyPr/>
        <a:lstStyle/>
        <a:p>
          <a:endParaRPr lang="de-DE"/>
        </a:p>
      </dgm:t>
    </dgm:pt>
    <dgm:pt modelId="{9692A7FE-BD93-4DCD-8953-651CCDAC9E01}" type="pres">
      <dgm:prSet presAssocID="{2C775BE6-FFD9-4678-AE3B-713B838028D5}" presName="Name0" presStyleCnt="0">
        <dgm:presLayoutVars>
          <dgm:dir/>
          <dgm:resizeHandles val="exact"/>
        </dgm:presLayoutVars>
      </dgm:prSet>
      <dgm:spPr/>
    </dgm:pt>
    <dgm:pt modelId="{770A9DD3-E4CC-4E32-B493-60441BD56B17}" type="pres">
      <dgm:prSet presAssocID="{DDCCF90C-D769-423F-95F2-672796386042}" presName="node" presStyleLbl="node1" presStyleIdx="0" presStyleCnt="5">
        <dgm:presLayoutVars>
          <dgm:bulletEnabled val="1"/>
        </dgm:presLayoutVars>
      </dgm:prSet>
      <dgm:spPr/>
    </dgm:pt>
    <dgm:pt modelId="{CDFC9BC9-18E0-46C4-855F-D6D43C6F42CE}" type="pres">
      <dgm:prSet presAssocID="{67B0C7C9-29A4-4A33-ABF6-27D6DD264A26}" presName="sibTrans" presStyleLbl="sibTrans2D1" presStyleIdx="0" presStyleCnt="4"/>
      <dgm:spPr/>
    </dgm:pt>
    <dgm:pt modelId="{A60DF141-9675-41CE-846F-FFF96525AF1A}" type="pres">
      <dgm:prSet presAssocID="{67B0C7C9-29A4-4A33-ABF6-27D6DD264A26}" presName="connectorText" presStyleLbl="sibTrans2D1" presStyleIdx="0" presStyleCnt="4"/>
      <dgm:spPr/>
    </dgm:pt>
    <dgm:pt modelId="{95A1D884-B507-477E-8FA7-EC26F36D96CB}" type="pres">
      <dgm:prSet presAssocID="{C25B03C4-0051-448D-8229-16EE6859C555}" presName="node" presStyleLbl="node1" presStyleIdx="1" presStyleCnt="5">
        <dgm:presLayoutVars>
          <dgm:bulletEnabled val="1"/>
        </dgm:presLayoutVars>
      </dgm:prSet>
      <dgm:spPr/>
    </dgm:pt>
    <dgm:pt modelId="{D089CC68-5571-41C6-AE4F-9EC473A665E3}" type="pres">
      <dgm:prSet presAssocID="{8E323399-BDA5-4F69-9DFD-E9325D43AD51}" presName="sibTrans" presStyleLbl="sibTrans2D1" presStyleIdx="1" presStyleCnt="4"/>
      <dgm:spPr/>
    </dgm:pt>
    <dgm:pt modelId="{BA176905-4783-402D-8D7A-5E1653F05E13}" type="pres">
      <dgm:prSet presAssocID="{8E323399-BDA5-4F69-9DFD-E9325D43AD51}" presName="connectorText" presStyleLbl="sibTrans2D1" presStyleIdx="1" presStyleCnt="4"/>
      <dgm:spPr/>
    </dgm:pt>
    <dgm:pt modelId="{BB174CA1-7CD2-46AD-B29C-B9F5BB7EA064}" type="pres">
      <dgm:prSet presAssocID="{6382B778-7381-439D-A2A1-6122F4DF9632}" presName="node" presStyleLbl="node1" presStyleIdx="2" presStyleCnt="5">
        <dgm:presLayoutVars>
          <dgm:bulletEnabled val="1"/>
        </dgm:presLayoutVars>
      </dgm:prSet>
      <dgm:spPr/>
    </dgm:pt>
    <dgm:pt modelId="{ACE42F0E-8FA7-49AA-9A82-364EA1F509A1}" type="pres">
      <dgm:prSet presAssocID="{2BC67C2E-C495-4D91-925A-8D698E0396F2}" presName="sibTrans" presStyleLbl="sibTrans2D1" presStyleIdx="2" presStyleCnt="4"/>
      <dgm:spPr/>
    </dgm:pt>
    <dgm:pt modelId="{FDEE9D0D-E0FD-4F1A-B204-FAE08DC0C6DC}" type="pres">
      <dgm:prSet presAssocID="{2BC67C2E-C495-4D91-925A-8D698E0396F2}" presName="connectorText" presStyleLbl="sibTrans2D1" presStyleIdx="2" presStyleCnt="4"/>
      <dgm:spPr/>
    </dgm:pt>
    <dgm:pt modelId="{8A1D632A-105E-48A3-9429-E62C2379FEF7}" type="pres">
      <dgm:prSet presAssocID="{827D6214-358D-424B-9F54-AF23819BC946}" presName="node" presStyleLbl="node1" presStyleIdx="3" presStyleCnt="5">
        <dgm:presLayoutVars>
          <dgm:bulletEnabled val="1"/>
        </dgm:presLayoutVars>
      </dgm:prSet>
      <dgm:spPr/>
    </dgm:pt>
    <dgm:pt modelId="{4B1E4722-2BAD-48CF-AB15-4DDDCDE143CE}" type="pres">
      <dgm:prSet presAssocID="{951E90CF-25EF-4FC8-A2C2-AA0DE1D80379}" presName="sibTrans" presStyleLbl="sibTrans2D1" presStyleIdx="3" presStyleCnt="4"/>
      <dgm:spPr/>
    </dgm:pt>
    <dgm:pt modelId="{0B814EE3-D208-48F4-8633-767EADAC3B97}" type="pres">
      <dgm:prSet presAssocID="{951E90CF-25EF-4FC8-A2C2-AA0DE1D80379}" presName="connectorText" presStyleLbl="sibTrans2D1" presStyleIdx="3" presStyleCnt="4"/>
      <dgm:spPr/>
    </dgm:pt>
    <dgm:pt modelId="{490552E8-260E-47EF-A3BC-019A6D67A44E}" type="pres">
      <dgm:prSet presAssocID="{46C56666-60C9-46EC-B86B-C38D49853D78}" presName="node" presStyleLbl="node1" presStyleIdx="4" presStyleCnt="5">
        <dgm:presLayoutVars>
          <dgm:bulletEnabled val="1"/>
        </dgm:presLayoutVars>
      </dgm:prSet>
      <dgm:spPr/>
    </dgm:pt>
  </dgm:ptLst>
  <dgm:cxnLst>
    <dgm:cxn modelId="{9E1FCEDB-13ED-4A58-8BFB-705082E9FF00}" srcId="{2C775BE6-FFD9-4678-AE3B-713B838028D5}" destId="{C25B03C4-0051-448D-8229-16EE6859C555}" srcOrd="1" destOrd="0" parTransId="{3938CFD4-DCA8-428E-9EE7-64B1F1C5A948}" sibTransId="{8E323399-BDA5-4F69-9DFD-E9325D43AD51}"/>
    <dgm:cxn modelId="{9F3D5653-DD0D-4064-9E69-54639CED3A68}" srcId="{2C775BE6-FFD9-4678-AE3B-713B838028D5}" destId="{6382B778-7381-439D-A2A1-6122F4DF9632}" srcOrd="2" destOrd="0" parTransId="{574138CB-7397-4A63-9ADA-CFF5E7EE09BD}" sibTransId="{2BC67C2E-C495-4D91-925A-8D698E0396F2}"/>
    <dgm:cxn modelId="{62D57FE8-0D1F-40C4-9A52-3BF0DD2576D7}" type="presOf" srcId="{951E90CF-25EF-4FC8-A2C2-AA0DE1D80379}" destId="{4B1E4722-2BAD-48CF-AB15-4DDDCDE143CE}" srcOrd="0" destOrd="0" presId="urn:microsoft.com/office/officeart/2005/8/layout/process1"/>
    <dgm:cxn modelId="{A7E6FE1A-06F9-4580-9227-0DCD14D3C534}" type="presOf" srcId="{2BC67C2E-C495-4D91-925A-8D698E0396F2}" destId="{ACE42F0E-8FA7-49AA-9A82-364EA1F509A1}" srcOrd="0" destOrd="0" presId="urn:microsoft.com/office/officeart/2005/8/layout/process1"/>
    <dgm:cxn modelId="{0F63FA12-C360-4367-A1FD-79CC7308E625}" type="presOf" srcId="{8E323399-BDA5-4F69-9DFD-E9325D43AD51}" destId="{D089CC68-5571-41C6-AE4F-9EC473A665E3}" srcOrd="0" destOrd="0" presId="urn:microsoft.com/office/officeart/2005/8/layout/process1"/>
    <dgm:cxn modelId="{9BDA70D6-A918-41B7-A3FC-126E01785F20}" type="presOf" srcId="{46C56666-60C9-46EC-B86B-C38D49853D78}" destId="{490552E8-260E-47EF-A3BC-019A6D67A44E}" srcOrd="0" destOrd="0" presId="urn:microsoft.com/office/officeart/2005/8/layout/process1"/>
    <dgm:cxn modelId="{BF30481D-19EF-414C-822D-CA8CAD712538}" type="presOf" srcId="{951E90CF-25EF-4FC8-A2C2-AA0DE1D80379}" destId="{0B814EE3-D208-48F4-8633-767EADAC3B97}" srcOrd="1" destOrd="0" presId="urn:microsoft.com/office/officeart/2005/8/layout/process1"/>
    <dgm:cxn modelId="{CBF80183-2EB0-4278-A38C-DDAAFA4984FA}" srcId="{2C775BE6-FFD9-4678-AE3B-713B838028D5}" destId="{46C56666-60C9-46EC-B86B-C38D49853D78}" srcOrd="4" destOrd="0" parTransId="{0116C846-4F7A-4278-9437-9F1CC7FB7A3C}" sibTransId="{AED635C5-C02E-4404-B18C-15B9F3F141FA}"/>
    <dgm:cxn modelId="{C1088DDD-4F89-43ED-BADD-71881D45B47E}" type="presOf" srcId="{DDCCF90C-D769-423F-95F2-672796386042}" destId="{770A9DD3-E4CC-4E32-B493-60441BD56B17}" srcOrd="0" destOrd="0" presId="urn:microsoft.com/office/officeart/2005/8/layout/process1"/>
    <dgm:cxn modelId="{60821407-C9F0-4E41-80CC-F72BA6890354}" srcId="{2C775BE6-FFD9-4678-AE3B-713B838028D5}" destId="{827D6214-358D-424B-9F54-AF23819BC946}" srcOrd="3" destOrd="0" parTransId="{A973C64B-901B-4FBC-914A-F08531274B74}" sibTransId="{951E90CF-25EF-4FC8-A2C2-AA0DE1D80379}"/>
    <dgm:cxn modelId="{A9EB6041-5587-40CC-91B9-5A00A6794837}" type="presOf" srcId="{8E323399-BDA5-4F69-9DFD-E9325D43AD51}" destId="{BA176905-4783-402D-8D7A-5E1653F05E13}" srcOrd="1" destOrd="0" presId="urn:microsoft.com/office/officeart/2005/8/layout/process1"/>
    <dgm:cxn modelId="{C6828FFC-77AC-4F99-BBAC-31D24B61889C}" srcId="{2C775BE6-FFD9-4678-AE3B-713B838028D5}" destId="{DDCCF90C-D769-423F-95F2-672796386042}" srcOrd="0" destOrd="0" parTransId="{ADD6035B-91E7-4649-BB2C-378A3A8A73D3}" sibTransId="{67B0C7C9-29A4-4A33-ABF6-27D6DD264A26}"/>
    <dgm:cxn modelId="{CF0D760C-985D-4834-BDE8-06A3AE34D684}" type="presOf" srcId="{6382B778-7381-439D-A2A1-6122F4DF9632}" destId="{BB174CA1-7CD2-46AD-B29C-B9F5BB7EA064}" srcOrd="0" destOrd="0" presId="urn:microsoft.com/office/officeart/2005/8/layout/process1"/>
    <dgm:cxn modelId="{D0500A0A-536B-437A-8FC6-4A489D282FEB}" type="presOf" srcId="{2C775BE6-FFD9-4678-AE3B-713B838028D5}" destId="{9692A7FE-BD93-4DCD-8953-651CCDAC9E01}" srcOrd="0" destOrd="0" presId="urn:microsoft.com/office/officeart/2005/8/layout/process1"/>
    <dgm:cxn modelId="{D6E130CA-543D-45F5-9724-F79E620CEB89}" type="presOf" srcId="{67B0C7C9-29A4-4A33-ABF6-27D6DD264A26}" destId="{A60DF141-9675-41CE-846F-FFF96525AF1A}" srcOrd="1" destOrd="0" presId="urn:microsoft.com/office/officeart/2005/8/layout/process1"/>
    <dgm:cxn modelId="{4516CD05-C0D4-4E21-AF16-D95A45867A85}" type="presOf" srcId="{827D6214-358D-424B-9F54-AF23819BC946}" destId="{8A1D632A-105E-48A3-9429-E62C2379FEF7}" srcOrd="0" destOrd="0" presId="urn:microsoft.com/office/officeart/2005/8/layout/process1"/>
    <dgm:cxn modelId="{14656C0A-8326-4CF0-AAF4-378CF006ED72}" type="presOf" srcId="{C25B03C4-0051-448D-8229-16EE6859C555}" destId="{95A1D884-B507-477E-8FA7-EC26F36D96CB}" srcOrd="0" destOrd="0" presId="urn:microsoft.com/office/officeart/2005/8/layout/process1"/>
    <dgm:cxn modelId="{5C7C3225-1D33-4D50-8E44-45AB8A363025}" type="presOf" srcId="{2BC67C2E-C495-4D91-925A-8D698E0396F2}" destId="{FDEE9D0D-E0FD-4F1A-B204-FAE08DC0C6DC}" srcOrd="1" destOrd="0" presId="urn:microsoft.com/office/officeart/2005/8/layout/process1"/>
    <dgm:cxn modelId="{8D0225A0-CC7D-4A13-B78A-ADAE178BF9D1}" type="presOf" srcId="{67B0C7C9-29A4-4A33-ABF6-27D6DD264A26}" destId="{CDFC9BC9-18E0-46C4-855F-D6D43C6F42CE}" srcOrd="0" destOrd="0" presId="urn:microsoft.com/office/officeart/2005/8/layout/process1"/>
    <dgm:cxn modelId="{CBF66855-A5B9-4C2E-90D2-1CA7234B758A}" type="presParOf" srcId="{9692A7FE-BD93-4DCD-8953-651CCDAC9E01}" destId="{770A9DD3-E4CC-4E32-B493-60441BD56B17}" srcOrd="0" destOrd="0" presId="urn:microsoft.com/office/officeart/2005/8/layout/process1"/>
    <dgm:cxn modelId="{94FE864B-C8CF-409D-B575-61F822DB05A4}" type="presParOf" srcId="{9692A7FE-BD93-4DCD-8953-651CCDAC9E01}" destId="{CDFC9BC9-18E0-46C4-855F-D6D43C6F42CE}" srcOrd="1" destOrd="0" presId="urn:microsoft.com/office/officeart/2005/8/layout/process1"/>
    <dgm:cxn modelId="{4A681644-278D-4676-A629-4EC4E10234AA}" type="presParOf" srcId="{CDFC9BC9-18E0-46C4-855F-D6D43C6F42CE}" destId="{A60DF141-9675-41CE-846F-FFF96525AF1A}" srcOrd="0" destOrd="0" presId="urn:microsoft.com/office/officeart/2005/8/layout/process1"/>
    <dgm:cxn modelId="{BAFA0E0F-BB86-40ED-A9F6-B2B694E727BF}" type="presParOf" srcId="{9692A7FE-BD93-4DCD-8953-651CCDAC9E01}" destId="{95A1D884-B507-477E-8FA7-EC26F36D96CB}" srcOrd="2" destOrd="0" presId="urn:microsoft.com/office/officeart/2005/8/layout/process1"/>
    <dgm:cxn modelId="{BC063034-F2A0-4308-A2EC-57836318860A}" type="presParOf" srcId="{9692A7FE-BD93-4DCD-8953-651CCDAC9E01}" destId="{D089CC68-5571-41C6-AE4F-9EC473A665E3}" srcOrd="3" destOrd="0" presId="urn:microsoft.com/office/officeart/2005/8/layout/process1"/>
    <dgm:cxn modelId="{6E2E4E81-6BD9-4333-882D-9846B0696647}" type="presParOf" srcId="{D089CC68-5571-41C6-AE4F-9EC473A665E3}" destId="{BA176905-4783-402D-8D7A-5E1653F05E13}" srcOrd="0" destOrd="0" presId="urn:microsoft.com/office/officeart/2005/8/layout/process1"/>
    <dgm:cxn modelId="{59BB2AC2-055C-42F5-999E-7C7C92D2BCF2}" type="presParOf" srcId="{9692A7FE-BD93-4DCD-8953-651CCDAC9E01}" destId="{BB174CA1-7CD2-46AD-B29C-B9F5BB7EA064}" srcOrd="4" destOrd="0" presId="urn:microsoft.com/office/officeart/2005/8/layout/process1"/>
    <dgm:cxn modelId="{1847D30F-DB61-4318-80A5-16AE0C917643}" type="presParOf" srcId="{9692A7FE-BD93-4DCD-8953-651CCDAC9E01}" destId="{ACE42F0E-8FA7-49AA-9A82-364EA1F509A1}" srcOrd="5" destOrd="0" presId="urn:microsoft.com/office/officeart/2005/8/layout/process1"/>
    <dgm:cxn modelId="{FA6C9FAD-C2C0-4E48-AF27-D17F6DF8053F}" type="presParOf" srcId="{ACE42F0E-8FA7-49AA-9A82-364EA1F509A1}" destId="{FDEE9D0D-E0FD-4F1A-B204-FAE08DC0C6DC}" srcOrd="0" destOrd="0" presId="urn:microsoft.com/office/officeart/2005/8/layout/process1"/>
    <dgm:cxn modelId="{6016676B-7E17-461C-94F5-016B3C222F40}" type="presParOf" srcId="{9692A7FE-BD93-4DCD-8953-651CCDAC9E01}" destId="{8A1D632A-105E-48A3-9429-E62C2379FEF7}" srcOrd="6" destOrd="0" presId="urn:microsoft.com/office/officeart/2005/8/layout/process1"/>
    <dgm:cxn modelId="{B4CBA269-D906-48D4-8D97-2D190FE86402}" type="presParOf" srcId="{9692A7FE-BD93-4DCD-8953-651CCDAC9E01}" destId="{4B1E4722-2BAD-48CF-AB15-4DDDCDE143CE}" srcOrd="7" destOrd="0" presId="urn:microsoft.com/office/officeart/2005/8/layout/process1"/>
    <dgm:cxn modelId="{CB603741-64DF-440C-BEE5-5A737EAF0273}" type="presParOf" srcId="{4B1E4722-2BAD-48CF-AB15-4DDDCDE143CE}" destId="{0B814EE3-D208-48F4-8633-767EADAC3B97}" srcOrd="0" destOrd="0" presId="urn:microsoft.com/office/officeart/2005/8/layout/process1"/>
    <dgm:cxn modelId="{FD4F48C7-E66A-4563-9A81-47250028B132}" type="presParOf" srcId="{9692A7FE-BD93-4DCD-8953-651CCDAC9E01}" destId="{490552E8-260E-47EF-A3BC-019A6D67A4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E0FEA-AD3A-4E7F-AF48-3351C9411E9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5DABF58-E9DC-4580-9207-A565857A6EE8}">
      <dgm:prSet phldrT="[Text]"/>
      <dgm:spPr/>
      <dgm:t>
        <a:bodyPr/>
        <a:lstStyle/>
        <a:p>
          <a:r>
            <a:rPr lang="de-DE" dirty="0"/>
            <a:t>Geschäftsführung</a:t>
          </a:r>
        </a:p>
      </dgm:t>
    </dgm:pt>
    <dgm:pt modelId="{0EC60D1F-539D-4805-99F9-79CA28025A16}" type="parTrans" cxnId="{E4B1C783-6078-4741-926D-E99935271F7C}">
      <dgm:prSet/>
      <dgm:spPr/>
      <dgm:t>
        <a:bodyPr/>
        <a:lstStyle/>
        <a:p>
          <a:endParaRPr lang="de-DE"/>
        </a:p>
      </dgm:t>
    </dgm:pt>
    <dgm:pt modelId="{EA20DB27-DD17-4EED-B443-799BC28C6BBF}" type="sibTrans" cxnId="{E4B1C783-6078-4741-926D-E99935271F7C}">
      <dgm:prSet/>
      <dgm:spPr/>
      <dgm:t>
        <a:bodyPr/>
        <a:lstStyle/>
        <a:p>
          <a:endParaRPr lang="de-DE"/>
        </a:p>
      </dgm:t>
    </dgm:pt>
    <dgm:pt modelId="{4DCB251E-76E5-407A-9152-C1B44BA1F2CC}">
      <dgm:prSet phldrT="[Text]"/>
      <dgm:spPr/>
      <dgm:t>
        <a:bodyPr/>
        <a:lstStyle/>
        <a:p>
          <a:r>
            <a:rPr lang="de-DE" dirty="0"/>
            <a:t>Standortleiter</a:t>
          </a:r>
        </a:p>
      </dgm:t>
    </dgm:pt>
    <dgm:pt modelId="{4AFF8D6C-A4C4-4668-83BD-E910A814EB04}" type="parTrans" cxnId="{553D2C93-AC1A-4ECF-82EF-8891E6EE4BB1}">
      <dgm:prSet/>
      <dgm:spPr/>
      <dgm:t>
        <a:bodyPr/>
        <a:lstStyle/>
        <a:p>
          <a:endParaRPr lang="de-DE"/>
        </a:p>
      </dgm:t>
    </dgm:pt>
    <dgm:pt modelId="{7B74D237-E2D3-45CA-8E77-EAFC97315A58}" type="sibTrans" cxnId="{553D2C93-AC1A-4ECF-82EF-8891E6EE4BB1}">
      <dgm:prSet/>
      <dgm:spPr/>
      <dgm:t>
        <a:bodyPr/>
        <a:lstStyle/>
        <a:p>
          <a:endParaRPr lang="de-DE"/>
        </a:p>
      </dgm:t>
    </dgm:pt>
    <dgm:pt modelId="{4CEC5FDF-424B-4E8B-968C-54C0BF866E9D}">
      <dgm:prSet phldrT="[Text]"/>
      <dgm:spPr/>
      <dgm:t>
        <a:bodyPr/>
        <a:lstStyle/>
        <a:p>
          <a:r>
            <a:rPr lang="de-DE" dirty="0"/>
            <a:t>Abteilungsleiter</a:t>
          </a:r>
        </a:p>
      </dgm:t>
    </dgm:pt>
    <dgm:pt modelId="{6886F47C-32C0-4898-A412-3AD55DF3D524}" type="parTrans" cxnId="{622F5971-1CF0-4B97-B0C8-C05FD88AA445}">
      <dgm:prSet/>
      <dgm:spPr/>
      <dgm:t>
        <a:bodyPr/>
        <a:lstStyle/>
        <a:p>
          <a:endParaRPr lang="de-DE"/>
        </a:p>
      </dgm:t>
    </dgm:pt>
    <dgm:pt modelId="{7EDCD810-E451-4E2F-B941-08522F0CEF7F}" type="sibTrans" cxnId="{622F5971-1CF0-4B97-B0C8-C05FD88AA445}">
      <dgm:prSet/>
      <dgm:spPr/>
      <dgm:t>
        <a:bodyPr/>
        <a:lstStyle/>
        <a:p>
          <a:endParaRPr lang="de-DE"/>
        </a:p>
      </dgm:t>
    </dgm:pt>
    <dgm:pt modelId="{4D8F5BC8-BA1D-4197-8790-1E51FEEE69DC}">
      <dgm:prSet phldrT="[Text]"/>
      <dgm:spPr/>
      <dgm:t>
        <a:bodyPr/>
        <a:lstStyle/>
        <a:p>
          <a:r>
            <a:rPr lang="de-DE" dirty="0"/>
            <a:t>Freie Verfügung</a:t>
          </a:r>
        </a:p>
      </dgm:t>
    </dgm:pt>
    <dgm:pt modelId="{98A9DE40-A574-4946-992F-26302B6056EA}" type="parTrans" cxnId="{6639DE83-4C4E-4937-BE10-89A99FC09CA3}">
      <dgm:prSet/>
      <dgm:spPr/>
      <dgm:t>
        <a:bodyPr/>
        <a:lstStyle/>
        <a:p>
          <a:endParaRPr lang="de-DE"/>
        </a:p>
      </dgm:t>
    </dgm:pt>
    <dgm:pt modelId="{D179E58F-D372-4701-B7D0-0D074EE9E4E2}" type="sibTrans" cxnId="{6639DE83-4C4E-4937-BE10-89A99FC09CA3}">
      <dgm:prSet/>
      <dgm:spPr/>
      <dgm:t>
        <a:bodyPr/>
        <a:lstStyle/>
        <a:p>
          <a:endParaRPr lang="de-DE"/>
        </a:p>
      </dgm:t>
    </dgm:pt>
    <dgm:pt modelId="{C1165B77-9345-4430-8AA1-B146C86E5FF9}">
      <dgm:prSet phldrT="[Text]"/>
      <dgm:spPr/>
      <dgm:t>
        <a:bodyPr/>
        <a:lstStyle/>
        <a:p>
          <a:r>
            <a:rPr lang="de-DE" dirty="0"/>
            <a:t>&lt;25.000€</a:t>
          </a:r>
        </a:p>
      </dgm:t>
    </dgm:pt>
    <dgm:pt modelId="{5C5F9E4E-5B38-4E13-8EB6-8D5E566BEC45}" type="parTrans" cxnId="{F8F955BC-1CBA-4B5A-8016-577D745771EE}">
      <dgm:prSet/>
      <dgm:spPr/>
      <dgm:t>
        <a:bodyPr/>
        <a:lstStyle/>
        <a:p>
          <a:endParaRPr lang="de-DE"/>
        </a:p>
      </dgm:t>
    </dgm:pt>
    <dgm:pt modelId="{739F9C26-0B8D-48C0-96AE-060699B1C7CD}" type="sibTrans" cxnId="{F8F955BC-1CBA-4B5A-8016-577D745771EE}">
      <dgm:prSet/>
      <dgm:spPr/>
      <dgm:t>
        <a:bodyPr/>
        <a:lstStyle/>
        <a:p>
          <a:endParaRPr lang="de-DE"/>
        </a:p>
      </dgm:t>
    </dgm:pt>
    <dgm:pt modelId="{97F93B90-2CAB-4F9F-BBD4-1CA2505F2629}">
      <dgm:prSet phldrT="[Text]"/>
      <dgm:spPr/>
      <dgm:t>
        <a:bodyPr/>
        <a:lstStyle/>
        <a:p>
          <a:r>
            <a:rPr lang="de-DE" dirty="0"/>
            <a:t>&lt;5000€</a:t>
          </a:r>
        </a:p>
      </dgm:t>
    </dgm:pt>
    <dgm:pt modelId="{34A0EFA2-F187-4BAB-86DF-9580FE0CBA08}" type="parTrans" cxnId="{DA4B51B0-FB7B-4FC5-A223-F7DF6F1F8DB7}">
      <dgm:prSet/>
      <dgm:spPr/>
      <dgm:t>
        <a:bodyPr/>
        <a:lstStyle/>
        <a:p>
          <a:endParaRPr lang="de-DE"/>
        </a:p>
      </dgm:t>
    </dgm:pt>
    <dgm:pt modelId="{51E24CBA-E30A-4D21-A76D-17D678AD8D11}" type="sibTrans" cxnId="{DA4B51B0-FB7B-4FC5-A223-F7DF6F1F8DB7}">
      <dgm:prSet/>
      <dgm:spPr/>
      <dgm:t>
        <a:bodyPr/>
        <a:lstStyle/>
        <a:p>
          <a:endParaRPr lang="de-DE"/>
        </a:p>
      </dgm:t>
    </dgm:pt>
    <dgm:pt modelId="{E35A7076-0D3E-4476-9369-242EEFD26C38}">
      <dgm:prSet/>
      <dgm:spPr/>
      <dgm:t>
        <a:bodyPr/>
        <a:lstStyle/>
        <a:p>
          <a:r>
            <a:rPr lang="de-DE" dirty="0"/>
            <a:t>&lt;50.000€</a:t>
          </a:r>
        </a:p>
      </dgm:t>
    </dgm:pt>
    <dgm:pt modelId="{1FCE5E32-EBEF-46F5-8BFF-8BB554FBD8DF}" type="parTrans" cxnId="{70520075-25A6-49FE-8E9B-A83C41F4107D}">
      <dgm:prSet/>
      <dgm:spPr/>
      <dgm:t>
        <a:bodyPr/>
        <a:lstStyle/>
        <a:p>
          <a:endParaRPr lang="de-DE"/>
        </a:p>
      </dgm:t>
    </dgm:pt>
    <dgm:pt modelId="{4DA3A5CF-3D87-40FF-BFD7-3D5C8FFDF149}" type="sibTrans" cxnId="{70520075-25A6-49FE-8E9B-A83C41F4107D}">
      <dgm:prSet/>
      <dgm:spPr/>
      <dgm:t>
        <a:bodyPr/>
        <a:lstStyle/>
        <a:p>
          <a:endParaRPr lang="de-DE"/>
        </a:p>
      </dgm:t>
    </dgm:pt>
    <dgm:pt modelId="{3C8988AD-DED4-4F32-8D4C-C68C017EA5E7}">
      <dgm:prSet/>
      <dgm:spPr/>
      <dgm:t>
        <a:bodyPr/>
        <a:lstStyle/>
        <a:p>
          <a:r>
            <a:rPr lang="de-DE" dirty="0"/>
            <a:t>Teamleiter</a:t>
          </a:r>
        </a:p>
      </dgm:t>
    </dgm:pt>
    <dgm:pt modelId="{BB458C25-C4CC-428E-8095-CD0AE706BF44}" type="parTrans" cxnId="{64F58B32-69A2-49A3-842B-5A7ED6BDEE38}">
      <dgm:prSet/>
      <dgm:spPr/>
      <dgm:t>
        <a:bodyPr/>
        <a:lstStyle/>
        <a:p>
          <a:endParaRPr lang="de-DE"/>
        </a:p>
      </dgm:t>
    </dgm:pt>
    <dgm:pt modelId="{9A204EE3-5B2A-493D-A332-1458F8C65988}" type="sibTrans" cxnId="{64F58B32-69A2-49A3-842B-5A7ED6BDEE38}">
      <dgm:prSet/>
      <dgm:spPr/>
      <dgm:t>
        <a:bodyPr/>
        <a:lstStyle/>
        <a:p>
          <a:endParaRPr lang="de-DE"/>
        </a:p>
      </dgm:t>
    </dgm:pt>
    <dgm:pt modelId="{792C3DA7-78F1-49E0-B659-BA9B78CC988D}" type="pres">
      <dgm:prSet presAssocID="{926E0FEA-AD3A-4E7F-AF48-3351C9411E9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EFF2CFB-273E-478A-A7ED-9A366736D953}" type="pres">
      <dgm:prSet presAssocID="{926E0FEA-AD3A-4E7F-AF48-3351C9411E92}" presName="hierFlow" presStyleCnt="0"/>
      <dgm:spPr/>
    </dgm:pt>
    <dgm:pt modelId="{EEB86E2B-7BA4-489F-B677-4AE8230FA11C}" type="pres">
      <dgm:prSet presAssocID="{926E0FEA-AD3A-4E7F-AF48-3351C9411E92}" presName="firstBuf" presStyleCnt="0"/>
      <dgm:spPr/>
    </dgm:pt>
    <dgm:pt modelId="{B6F956B1-4543-4D2B-AFA4-FFAE1C530D3F}" type="pres">
      <dgm:prSet presAssocID="{926E0FEA-AD3A-4E7F-AF48-3351C9411E9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91BD62C-E2A1-40F9-8E45-64EDA3B73EA0}" type="pres">
      <dgm:prSet presAssocID="{95DABF58-E9DC-4580-9207-A565857A6EE8}" presName="Name14" presStyleCnt="0"/>
      <dgm:spPr/>
    </dgm:pt>
    <dgm:pt modelId="{1F1A9EFB-A5CD-4033-88DD-329F25ECE298}" type="pres">
      <dgm:prSet presAssocID="{95DABF58-E9DC-4580-9207-A565857A6EE8}" presName="level1Shape" presStyleLbl="node0" presStyleIdx="0" presStyleCnt="1" custScaleX="122606" custScaleY="64967" custLinFactNeighborX="-291" custLinFactNeighborY="1481">
        <dgm:presLayoutVars>
          <dgm:chPref val="3"/>
        </dgm:presLayoutVars>
      </dgm:prSet>
      <dgm:spPr/>
    </dgm:pt>
    <dgm:pt modelId="{57B655DE-E407-4642-996B-826F04A76F97}" type="pres">
      <dgm:prSet presAssocID="{95DABF58-E9DC-4580-9207-A565857A6EE8}" presName="hierChild2" presStyleCnt="0"/>
      <dgm:spPr/>
    </dgm:pt>
    <dgm:pt modelId="{B1C268A3-EE64-46D5-87FC-2308E8B31979}" type="pres">
      <dgm:prSet presAssocID="{4AFF8D6C-A4C4-4668-83BD-E910A814EB04}" presName="Name19" presStyleLbl="parChTrans1D2" presStyleIdx="0" presStyleCnt="1"/>
      <dgm:spPr/>
    </dgm:pt>
    <dgm:pt modelId="{E4881482-5A38-49E2-91FA-9BCD8E8415B8}" type="pres">
      <dgm:prSet presAssocID="{4DCB251E-76E5-407A-9152-C1B44BA1F2CC}" presName="Name21" presStyleCnt="0"/>
      <dgm:spPr/>
    </dgm:pt>
    <dgm:pt modelId="{9B58E77F-1383-4BEC-8928-FD9B0FFCE2D4}" type="pres">
      <dgm:prSet presAssocID="{4DCB251E-76E5-407A-9152-C1B44BA1F2CC}" presName="level2Shape" presStyleLbl="node2" presStyleIdx="0" presStyleCnt="1" custScaleX="122606" custScaleY="64967" custLinFactNeighborY="2621"/>
      <dgm:spPr/>
    </dgm:pt>
    <dgm:pt modelId="{AA14C8AD-0B3B-45D0-9AE8-15CD77898DC8}" type="pres">
      <dgm:prSet presAssocID="{4DCB251E-76E5-407A-9152-C1B44BA1F2CC}" presName="hierChild3" presStyleCnt="0"/>
      <dgm:spPr/>
    </dgm:pt>
    <dgm:pt modelId="{ACEA7FE6-7A02-47CA-8A4D-764ABFD377A8}" type="pres">
      <dgm:prSet presAssocID="{6886F47C-32C0-4898-A412-3AD55DF3D524}" presName="Name19" presStyleLbl="parChTrans1D3" presStyleIdx="0" presStyleCnt="1"/>
      <dgm:spPr/>
    </dgm:pt>
    <dgm:pt modelId="{211041F9-227B-4BD3-AA08-B0D7881DBDCD}" type="pres">
      <dgm:prSet presAssocID="{4CEC5FDF-424B-4E8B-968C-54C0BF866E9D}" presName="Name21" presStyleCnt="0"/>
      <dgm:spPr/>
    </dgm:pt>
    <dgm:pt modelId="{B1922731-AD91-44DE-ACD9-44F95FE5E7B5}" type="pres">
      <dgm:prSet presAssocID="{4CEC5FDF-424B-4E8B-968C-54C0BF866E9D}" presName="level2Shape" presStyleLbl="node3" presStyleIdx="0" presStyleCnt="1" custScaleX="122606" custScaleY="64967" custLinFactNeighborX="-245" custLinFactNeighborY="8660"/>
      <dgm:spPr/>
    </dgm:pt>
    <dgm:pt modelId="{7BC6F7B1-4FB9-4182-BAAE-E325DA389D87}" type="pres">
      <dgm:prSet presAssocID="{4CEC5FDF-424B-4E8B-968C-54C0BF866E9D}" presName="hierChild3" presStyleCnt="0"/>
      <dgm:spPr/>
    </dgm:pt>
    <dgm:pt modelId="{E3876E12-9F8C-4240-8F2C-C014D10C0DC2}" type="pres">
      <dgm:prSet presAssocID="{BB458C25-C4CC-428E-8095-CD0AE706BF44}" presName="Name19" presStyleLbl="parChTrans1D4" presStyleIdx="0" presStyleCnt="1"/>
      <dgm:spPr/>
    </dgm:pt>
    <dgm:pt modelId="{BE1973F2-089B-4617-BDDD-65EE59091C0A}" type="pres">
      <dgm:prSet presAssocID="{3C8988AD-DED4-4F32-8D4C-C68C017EA5E7}" presName="Name21" presStyleCnt="0"/>
      <dgm:spPr/>
    </dgm:pt>
    <dgm:pt modelId="{57B817E0-E0D2-4C3B-96C5-440DDF1CCC56}" type="pres">
      <dgm:prSet presAssocID="{3C8988AD-DED4-4F32-8D4C-C68C017EA5E7}" presName="level2Shape" presStyleLbl="node4" presStyleIdx="0" presStyleCnt="1" custScaleX="122726" custScaleY="65281" custLinFactNeighborX="-141" custLinFactNeighborY="14684"/>
      <dgm:spPr/>
    </dgm:pt>
    <dgm:pt modelId="{89C2FF58-C961-46AE-AE20-DEDB9F27ADD3}" type="pres">
      <dgm:prSet presAssocID="{3C8988AD-DED4-4F32-8D4C-C68C017EA5E7}" presName="hierChild3" presStyleCnt="0"/>
      <dgm:spPr/>
    </dgm:pt>
    <dgm:pt modelId="{7B42FF8A-876F-40E2-98C1-AB9523D74342}" type="pres">
      <dgm:prSet presAssocID="{926E0FEA-AD3A-4E7F-AF48-3351C9411E92}" presName="bgShapesFlow" presStyleCnt="0"/>
      <dgm:spPr/>
    </dgm:pt>
    <dgm:pt modelId="{581B424B-1243-4070-AA72-533191762433}" type="pres">
      <dgm:prSet presAssocID="{4D8F5BC8-BA1D-4197-8790-1E51FEEE69DC}" presName="rectComp" presStyleCnt="0"/>
      <dgm:spPr/>
    </dgm:pt>
    <dgm:pt modelId="{747057C4-883E-4012-8E66-4802241FD32C}" type="pres">
      <dgm:prSet presAssocID="{4D8F5BC8-BA1D-4197-8790-1E51FEEE69DC}" presName="bgRect" presStyleLbl="bgShp" presStyleIdx="0" presStyleCnt="4"/>
      <dgm:spPr/>
    </dgm:pt>
    <dgm:pt modelId="{F1E4EA33-8495-49ED-90D9-7E6671523324}" type="pres">
      <dgm:prSet presAssocID="{4D8F5BC8-BA1D-4197-8790-1E51FEEE69DC}" presName="bgRectTx" presStyleLbl="bgShp" presStyleIdx="0" presStyleCnt="4">
        <dgm:presLayoutVars>
          <dgm:bulletEnabled val="1"/>
        </dgm:presLayoutVars>
      </dgm:prSet>
      <dgm:spPr/>
    </dgm:pt>
    <dgm:pt modelId="{D536FC77-B0D4-4470-B259-984B9C555B91}" type="pres">
      <dgm:prSet presAssocID="{4D8F5BC8-BA1D-4197-8790-1E51FEEE69DC}" presName="spComp" presStyleCnt="0"/>
      <dgm:spPr/>
    </dgm:pt>
    <dgm:pt modelId="{7A38BC80-89FB-42DC-9459-85B2CDA19764}" type="pres">
      <dgm:prSet presAssocID="{4D8F5BC8-BA1D-4197-8790-1E51FEEE69DC}" presName="vSp" presStyleCnt="0"/>
      <dgm:spPr/>
    </dgm:pt>
    <dgm:pt modelId="{C23EEF09-3A0A-4D48-B185-CD54C28FD24A}" type="pres">
      <dgm:prSet presAssocID="{E35A7076-0D3E-4476-9369-242EEFD26C38}" presName="rectComp" presStyleCnt="0"/>
      <dgm:spPr/>
    </dgm:pt>
    <dgm:pt modelId="{F0E32CA4-6831-4764-A3A4-A040A84BCF6B}" type="pres">
      <dgm:prSet presAssocID="{E35A7076-0D3E-4476-9369-242EEFD26C38}" presName="bgRect" presStyleLbl="bgShp" presStyleIdx="1" presStyleCnt="4"/>
      <dgm:spPr/>
    </dgm:pt>
    <dgm:pt modelId="{2086E560-F69F-419F-920B-2F21B7B2937D}" type="pres">
      <dgm:prSet presAssocID="{E35A7076-0D3E-4476-9369-242EEFD26C38}" presName="bgRectTx" presStyleLbl="bgShp" presStyleIdx="1" presStyleCnt="4">
        <dgm:presLayoutVars>
          <dgm:bulletEnabled val="1"/>
        </dgm:presLayoutVars>
      </dgm:prSet>
      <dgm:spPr/>
    </dgm:pt>
    <dgm:pt modelId="{39A13254-B364-4DAD-B140-C114A69DCEB7}" type="pres">
      <dgm:prSet presAssocID="{E35A7076-0D3E-4476-9369-242EEFD26C38}" presName="spComp" presStyleCnt="0"/>
      <dgm:spPr/>
    </dgm:pt>
    <dgm:pt modelId="{20AFAA71-F5F1-4509-B76E-298476EAE1DE}" type="pres">
      <dgm:prSet presAssocID="{E35A7076-0D3E-4476-9369-242EEFD26C38}" presName="vSp" presStyleCnt="0"/>
      <dgm:spPr/>
    </dgm:pt>
    <dgm:pt modelId="{8B7C9E8F-B2A9-4AC9-A9B7-81E97AF4C336}" type="pres">
      <dgm:prSet presAssocID="{C1165B77-9345-4430-8AA1-B146C86E5FF9}" presName="rectComp" presStyleCnt="0"/>
      <dgm:spPr/>
    </dgm:pt>
    <dgm:pt modelId="{094B87F5-4ED7-4E39-86B3-CD66B90D9A56}" type="pres">
      <dgm:prSet presAssocID="{C1165B77-9345-4430-8AA1-B146C86E5FF9}" presName="bgRect" presStyleLbl="bgShp" presStyleIdx="2" presStyleCnt="4"/>
      <dgm:spPr/>
    </dgm:pt>
    <dgm:pt modelId="{F5D4032B-2332-4D08-B38B-3674888BC178}" type="pres">
      <dgm:prSet presAssocID="{C1165B77-9345-4430-8AA1-B146C86E5FF9}" presName="bgRectTx" presStyleLbl="bgShp" presStyleIdx="2" presStyleCnt="4">
        <dgm:presLayoutVars>
          <dgm:bulletEnabled val="1"/>
        </dgm:presLayoutVars>
      </dgm:prSet>
      <dgm:spPr/>
    </dgm:pt>
    <dgm:pt modelId="{11C63BA6-B64F-4B2E-964C-05463C055898}" type="pres">
      <dgm:prSet presAssocID="{C1165B77-9345-4430-8AA1-B146C86E5FF9}" presName="spComp" presStyleCnt="0"/>
      <dgm:spPr/>
    </dgm:pt>
    <dgm:pt modelId="{44E071C7-5F66-400E-A5DD-C80E8ABE63B0}" type="pres">
      <dgm:prSet presAssocID="{C1165B77-9345-4430-8AA1-B146C86E5FF9}" presName="vSp" presStyleCnt="0"/>
      <dgm:spPr/>
    </dgm:pt>
    <dgm:pt modelId="{B5B37B99-F352-46B4-B80A-D8FF3FDB0E34}" type="pres">
      <dgm:prSet presAssocID="{97F93B90-2CAB-4F9F-BBD4-1CA2505F2629}" presName="rectComp" presStyleCnt="0"/>
      <dgm:spPr/>
    </dgm:pt>
    <dgm:pt modelId="{FFD2D732-4275-4857-A664-5C8279F281CE}" type="pres">
      <dgm:prSet presAssocID="{97F93B90-2CAB-4F9F-BBD4-1CA2505F2629}" presName="bgRect" presStyleLbl="bgShp" presStyleIdx="3" presStyleCnt="4"/>
      <dgm:spPr/>
    </dgm:pt>
    <dgm:pt modelId="{3124EE76-5341-4C95-A8A4-0B051B50E190}" type="pres">
      <dgm:prSet presAssocID="{97F93B90-2CAB-4F9F-BBD4-1CA2505F262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553D2C93-AC1A-4ECF-82EF-8891E6EE4BB1}" srcId="{95DABF58-E9DC-4580-9207-A565857A6EE8}" destId="{4DCB251E-76E5-407A-9152-C1B44BA1F2CC}" srcOrd="0" destOrd="0" parTransId="{4AFF8D6C-A4C4-4668-83BD-E910A814EB04}" sibTransId="{7B74D237-E2D3-45CA-8E77-EAFC97315A58}"/>
    <dgm:cxn modelId="{622F5971-1CF0-4B97-B0C8-C05FD88AA445}" srcId="{4DCB251E-76E5-407A-9152-C1B44BA1F2CC}" destId="{4CEC5FDF-424B-4E8B-968C-54C0BF866E9D}" srcOrd="0" destOrd="0" parTransId="{6886F47C-32C0-4898-A412-3AD55DF3D524}" sibTransId="{7EDCD810-E451-4E2F-B941-08522F0CEF7F}"/>
    <dgm:cxn modelId="{BBD2B6A2-6433-409C-BD6F-1F9F4A864DED}" type="presOf" srcId="{4CEC5FDF-424B-4E8B-968C-54C0BF866E9D}" destId="{B1922731-AD91-44DE-ACD9-44F95FE5E7B5}" srcOrd="0" destOrd="0" presId="urn:microsoft.com/office/officeart/2005/8/layout/hierarchy6"/>
    <dgm:cxn modelId="{70520075-25A6-49FE-8E9B-A83C41F4107D}" srcId="{926E0FEA-AD3A-4E7F-AF48-3351C9411E92}" destId="{E35A7076-0D3E-4476-9369-242EEFD26C38}" srcOrd="2" destOrd="0" parTransId="{1FCE5E32-EBEF-46F5-8BFF-8BB554FBD8DF}" sibTransId="{4DA3A5CF-3D87-40FF-BFD7-3D5C8FFDF149}"/>
    <dgm:cxn modelId="{78AD8EE8-51C8-444F-AC2B-DDF0DBEC74CC}" type="presOf" srcId="{97F93B90-2CAB-4F9F-BBD4-1CA2505F2629}" destId="{FFD2D732-4275-4857-A664-5C8279F281CE}" srcOrd="0" destOrd="0" presId="urn:microsoft.com/office/officeart/2005/8/layout/hierarchy6"/>
    <dgm:cxn modelId="{8A1F60A6-8324-4268-A14D-DE159CFB1BAD}" type="presOf" srcId="{4AFF8D6C-A4C4-4668-83BD-E910A814EB04}" destId="{B1C268A3-EE64-46D5-87FC-2308E8B31979}" srcOrd="0" destOrd="0" presId="urn:microsoft.com/office/officeart/2005/8/layout/hierarchy6"/>
    <dgm:cxn modelId="{6639DE83-4C4E-4937-BE10-89A99FC09CA3}" srcId="{926E0FEA-AD3A-4E7F-AF48-3351C9411E92}" destId="{4D8F5BC8-BA1D-4197-8790-1E51FEEE69DC}" srcOrd="1" destOrd="0" parTransId="{98A9DE40-A574-4946-992F-26302B6056EA}" sibTransId="{D179E58F-D372-4701-B7D0-0D074EE9E4E2}"/>
    <dgm:cxn modelId="{FF81B498-5FFF-4249-83F7-9CD06DD5E7FE}" type="presOf" srcId="{97F93B90-2CAB-4F9F-BBD4-1CA2505F2629}" destId="{3124EE76-5341-4C95-A8A4-0B051B50E190}" srcOrd="1" destOrd="0" presId="urn:microsoft.com/office/officeart/2005/8/layout/hierarchy6"/>
    <dgm:cxn modelId="{7952B6C4-DB90-473A-9327-3036DBCBD1E2}" type="presOf" srcId="{4DCB251E-76E5-407A-9152-C1B44BA1F2CC}" destId="{9B58E77F-1383-4BEC-8928-FD9B0FFCE2D4}" srcOrd="0" destOrd="0" presId="urn:microsoft.com/office/officeart/2005/8/layout/hierarchy6"/>
    <dgm:cxn modelId="{91AF756F-5C96-4F65-8DB1-8E0A7A743B1E}" type="presOf" srcId="{C1165B77-9345-4430-8AA1-B146C86E5FF9}" destId="{094B87F5-4ED7-4E39-86B3-CD66B90D9A56}" srcOrd="0" destOrd="0" presId="urn:microsoft.com/office/officeart/2005/8/layout/hierarchy6"/>
    <dgm:cxn modelId="{32756A66-BBD8-4A38-AE64-BF70E996B787}" type="presOf" srcId="{95DABF58-E9DC-4580-9207-A565857A6EE8}" destId="{1F1A9EFB-A5CD-4033-88DD-329F25ECE298}" srcOrd="0" destOrd="0" presId="urn:microsoft.com/office/officeart/2005/8/layout/hierarchy6"/>
    <dgm:cxn modelId="{50E5F65C-AB9E-4360-A427-79CC343FB41E}" type="presOf" srcId="{4D8F5BC8-BA1D-4197-8790-1E51FEEE69DC}" destId="{747057C4-883E-4012-8E66-4802241FD32C}" srcOrd="0" destOrd="0" presId="urn:microsoft.com/office/officeart/2005/8/layout/hierarchy6"/>
    <dgm:cxn modelId="{F6B7E1E6-D263-451D-B34D-E5BEB20BD5B7}" type="presOf" srcId="{C1165B77-9345-4430-8AA1-B146C86E5FF9}" destId="{F5D4032B-2332-4D08-B38B-3674888BC178}" srcOrd="1" destOrd="0" presId="urn:microsoft.com/office/officeart/2005/8/layout/hierarchy6"/>
    <dgm:cxn modelId="{7C69FFC9-5E9C-4C9C-96BA-E055A0A0FF33}" type="presOf" srcId="{BB458C25-C4CC-428E-8095-CD0AE706BF44}" destId="{E3876E12-9F8C-4240-8F2C-C014D10C0DC2}" srcOrd="0" destOrd="0" presId="urn:microsoft.com/office/officeart/2005/8/layout/hierarchy6"/>
    <dgm:cxn modelId="{F8F955BC-1CBA-4B5A-8016-577D745771EE}" srcId="{926E0FEA-AD3A-4E7F-AF48-3351C9411E92}" destId="{C1165B77-9345-4430-8AA1-B146C86E5FF9}" srcOrd="3" destOrd="0" parTransId="{5C5F9E4E-5B38-4E13-8EB6-8D5E566BEC45}" sibTransId="{739F9C26-0B8D-48C0-96AE-060699B1C7CD}"/>
    <dgm:cxn modelId="{772B055D-726F-459C-A4D4-EBCC522530C0}" type="presOf" srcId="{6886F47C-32C0-4898-A412-3AD55DF3D524}" destId="{ACEA7FE6-7A02-47CA-8A4D-764ABFD377A8}" srcOrd="0" destOrd="0" presId="urn:microsoft.com/office/officeart/2005/8/layout/hierarchy6"/>
    <dgm:cxn modelId="{AED3ED22-7B39-4AED-9F85-AC5E8A1F60A3}" type="presOf" srcId="{E35A7076-0D3E-4476-9369-242EEFD26C38}" destId="{2086E560-F69F-419F-920B-2F21B7B2937D}" srcOrd="1" destOrd="0" presId="urn:microsoft.com/office/officeart/2005/8/layout/hierarchy6"/>
    <dgm:cxn modelId="{DA4B51B0-FB7B-4FC5-A223-F7DF6F1F8DB7}" srcId="{926E0FEA-AD3A-4E7F-AF48-3351C9411E92}" destId="{97F93B90-2CAB-4F9F-BBD4-1CA2505F2629}" srcOrd="4" destOrd="0" parTransId="{34A0EFA2-F187-4BAB-86DF-9580FE0CBA08}" sibTransId="{51E24CBA-E30A-4D21-A76D-17D678AD8D11}"/>
    <dgm:cxn modelId="{64F58B32-69A2-49A3-842B-5A7ED6BDEE38}" srcId="{4CEC5FDF-424B-4E8B-968C-54C0BF866E9D}" destId="{3C8988AD-DED4-4F32-8D4C-C68C017EA5E7}" srcOrd="0" destOrd="0" parTransId="{BB458C25-C4CC-428E-8095-CD0AE706BF44}" sibTransId="{9A204EE3-5B2A-493D-A332-1458F8C65988}"/>
    <dgm:cxn modelId="{559803D4-3253-4B74-9D6B-4F1B2785F66D}" type="presOf" srcId="{3C8988AD-DED4-4F32-8D4C-C68C017EA5E7}" destId="{57B817E0-E0D2-4C3B-96C5-440DDF1CCC56}" srcOrd="0" destOrd="0" presId="urn:microsoft.com/office/officeart/2005/8/layout/hierarchy6"/>
    <dgm:cxn modelId="{81E01D12-A0A0-467E-8E9C-E246CEE0A705}" type="presOf" srcId="{4D8F5BC8-BA1D-4197-8790-1E51FEEE69DC}" destId="{F1E4EA33-8495-49ED-90D9-7E6671523324}" srcOrd="1" destOrd="0" presId="urn:microsoft.com/office/officeart/2005/8/layout/hierarchy6"/>
    <dgm:cxn modelId="{E4B1C783-6078-4741-926D-E99935271F7C}" srcId="{926E0FEA-AD3A-4E7F-AF48-3351C9411E92}" destId="{95DABF58-E9DC-4580-9207-A565857A6EE8}" srcOrd="0" destOrd="0" parTransId="{0EC60D1F-539D-4805-99F9-79CA28025A16}" sibTransId="{EA20DB27-DD17-4EED-B443-799BC28C6BBF}"/>
    <dgm:cxn modelId="{95DD6AED-E066-4C5C-BB5F-CFCBABB6586C}" type="presOf" srcId="{E35A7076-0D3E-4476-9369-242EEFD26C38}" destId="{F0E32CA4-6831-4764-A3A4-A040A84BCF6B}" srcOrd="0" destOrd="0" presId="urn:microsoft.com/office/officeart/2005/8/layout/hierarchy6"/>
    <dgm:cxn modelId="{8511EC58-F81B-4B97-A074-6F159561FA3A}" type="presOf" srcId="{926E0FEA-AD3A-4E7F-AF48-3351C9411E92}" destId="{792C3DA7-78F1-49E0-B659-BA9B78CC988D}" srcOrd="0" destOrd="0" presId="urn:microsoft.com/office/officeart/2005/8/layout/hierarchy6"/>
    <dgm:cxn modelId="{945A76E6-B179-4828-8144-5E38CA5A46D6}" type="presParOf" srcId="{792C3DA7-78F1-49E0-B659-BA9B78CC988D}" destId="{CEFF2CFB-273E-478A-A7ED-9A366736D953}" srcOrd="0" destOrd="0" presId="urn:microsoft.com/office/officeart/2005/8/layout/hierarchy6"/>
    <dgm:cxn modelId="{9E8F2042-0575-440C-B86F-955702D489BA}" type="presParOf" srcId="{CEFF2CFB-273E-478A-A7ED-9A366736D953}" destId="{EEB86E2B-7BA4-489F-B677-4AE8230FA11C}" srcOrd="0" destOrd="0" presId="urn:microsoft.com/office/officeart/2005/8/layout/hierarchy6"/>
    <dgm:cxn modelId="{5079073C-8CBE-479D-BC71-6A12C0FDF868}" type="presParOf" srcId="{CEFF2CFB-273E-478A-A7ED-9A366736D953}" destId="{B6F956B1-4543-4D2B-AFA4-FFAE1C530D3F}" srcOrd="1" destOrd="0" presId="urn:microsoft.com/office/officeart/2005/8/layout/hierarchy6"/>
    <dgm:cxn modelId="{F6830F77-3A85-4889-AB18-9E73FFDABBCD}" type="presParOf" srcId="{B6F956B1-4543-4D2B-AFA4-FFAE1C530D3F}" destId="{E91BD62C-E2A1-40F9-8E45-64EDA3B73EA0}" srcOrd="0" destOrd="0" presId="urn:microsoft.com/office/officeart/2005/8/layout/hierarchy6"/>
    <dgm:cxn modelId="{5FD8320A-FAE9-4378-A17B-56D233DFF7F8}" type="presParOf" srcId="{E91BD62C-E2A1-40F9-8E45-64EDA3B73EA0}" destId="{1F1A9EFB-A5CD-4033-88DD-329F25ECE298}" srcOrd="0" destOrd="0" presId="urn:microsoft.com/office/officeart/2005/8/layout/hierarchy6"/>
    <dgm:cxn modelId="{89EBD674-C225-4831-8881-AD32D0640FE1}" type="presParOf" srcId="{E91BD62C-E2A1-40F9-8E45-64EDA3B73EA0}" destId="{57B655DE-E407-4642-996B-826F04A76F97}" srcOrd="1" destOrd="0" presId="urn:microsoft.com/office/officeart/2005/8/layout/hierarchy6"/>
    <dgm:cxn modelId="{03A97D8B-9A2D-4E5E-A1C1-5B457A54C42A}" type="presParOf" srcId="{57B655DE-E407-4642-996B-826F04A76F97}" destId="{B1C268A3-EE64-46D5-87FC-2308E8B31979}" srcOrd="0" destOrd="0" presId="urn:microsoft.com/office/officeart/2005/8/layout/hierarchy6"/>
    <dgm:cxn modelId="{D0B7CECD-5411-4F85-AB5C-BB43223F1A6B}" type="presParOf" srcId="{57B655DE-E407-4642-996B-826F04A76F97}" destId="{E4881482-5A38-49E2-91FA-9BCD8E8415B8}" srcOrd="1" destOrd="0" presId="urn:microsoft.com/office/officeart/2005/8/layout/hierarchy6"/>
    <dgm:cxn modelId="{E9FF9902-2270-4A35-B5DC-63D27904F2B9}" type="presParOf" srcId="{E4881482-5A38-49E2-91FA-9BCD8E8415B8}" destId="{9B58E77F-1383-4BEC-8928-FD9B0FFCE2D4}" srcOrd="0" destOrd="0" presId="urn:microsoft.com/office/officeart/2005/8/layout/hierarchy6"/>
    <dgm:cxn modelId="{9D1ACE43-7FF2-43FB-94B4-1F66332B4E99}" type="presParOf" srcId="{E4881482-5A38-49E2-91FA-9BCD8E8415B8}" destId="{AA14C8AD-0B3B-45D0-9AE8-15CD77898DC8}" srcOrd="1" destOrd="0" presId="urn:microsoft.com/office/officeart/2005/8/layout/hierarchy6"/>
    <dgm:cxn modelId="{938EF9DC-11EC-428E-A719-EF2EB286F008}" type="presParOf" srcId="{AA14C8AD-0B3B-45D0-9AE8-15CD77898DC8}" destId="{ACEA7FE6-7A02-47CA-8A4D-764ABFD377A8}" srcOrd="0" destOrd="0" presId="urn:microsoft.com/office/officeart/2005/8/layout/hierarchy6"/>
    <dgm:cxn modelId="{2BA58D19-B9CD-455C-B63C-7B1B9448200D}" type="presParOf" srcId="{AA14C8AD-0B3B-45D0-9AE8-15CD77898DC8}" destId="{211041F9-227B-4BD3-AA08-B0D7881DBDCD}" srcOrd="1" destOrd="0" presId="urn:microsoft.com/office/officeart/2005/8/layout/hierarchy6"/>
    <dgm:cxn modelId="{A75288F9-77F5-4E28-80A6-57CB5EFC70DF}" type="presParOf" srcId="{211041F9-227B-4BD3-AA08-B0D7881DBDCD}" destId="{B1922731-AD91-44DE-ACD9-44F95FE5E7B5}" srcOrd="0" destOrd="0" presId="urn:microsoft.com/office/officeart/2005/8/layout/hierarchy6"/>
    <dgm:cxn modelId="{3FAF278A-7145-4797-BB46-C094B8B6AFEE}" type="presParOf" srcId="{211041F9-227B-4BD3-AA08-B0D7881DBDCD}" destId="{7BC6F7B1-4FB9-4182-BAAE-E325DA389D87}" srcOrd="1" destOrd="0" presId="urn:microsoft.com/office/officeart/2005/8/layout/hierarchy6"/>
    <dgm:cxn modelId="{BA9304C0-C972-4339-87B2-C2AB3F9CFDEA}" type="presParOf" srcId="{7BC6F7B1-4FB9-4182-BAAE-E325DA389D87}" destId="{E3876E12-9F8C-4240-8F2C-C014D10C0DC2}" srcOrd="0" destOrd="0" presId="urn:microsoft.com/office/officeart/2005/8/layout/hierarchy6"/>
    <dgm:cxn modelId="{B4A5B82E-A73E-442C-A4DF-4FD8F5A37281}" type="presParOf" srcId="{7BC6F7B1-4FB9-4182-BAAE-E325DA389D87}" destId="{BE1973F2-089B-4617-BDDD-65EE59091C0A}" srcOrd="1" destOrd="0" presId="urn:microsoft.com/office/officeart/2005/8/layout/hierarchy6"/>
    <dgm:cxn modelId="{BBFE772C-D2E5-4C2B-A361-FF9E4D411B49}" type="presParOf" srcId="{BE1973F2-089B-4617-BDDD-65EE59091C0A}" destId="{57B817E0-E0D2-4C3B-96C5-440DDF1CCC56}" srcOrd="0" destOrd="0" presId="urn:microsoft.com/office/officeart/2005/8/layout/hierarchy6"/>
    <dgm:cxn modelId="{3B2018BB-02B0-4118-A144-7BEAF23D2A6A}" type="presParOf" srcId="{BE1973F2-089B-4617-BDDD-65EE59091C0A}" destId="{89C2FF58-C961-46AE-AE20-DEDB9F27ADD3}" srcOrd="1" destOrd="0" presId="urn:microsoft.com/office/officeart/2005/8/layout/hierarchy6"/>
    <dgm:cxn modelId="{7B73EC2E-DC31-4B9B-B055-80F288B83048}" type="presParOf" srcId="{792C3DA7-78F1-49E0-B659-BA9B78CC988D}" destId="{7B42FF8A-876F-40E2-98C1-AB9523D74342}" srcOrd="1" destOrd="0" presId="urn:microsoft.com/office/officeart/2005/8/layout/hierarchy6"/>
    <dgm:cxn modelId="{6E41705D-AEFB-4A0F-88F2-E06202DAFD76}" type="presParOf" srcId="{7B42FF8A-876F-40E2-98C1-AB9523D74342}" destId="{581B424B-1243-4070-AA72-533191762433}" srcOrd="0" destOrd="0" presId="urn:microsoft.com/office/officeart/2005/8/layout/hierarchy6"/>
    <dgm:cxn modelId="{7F87AFB3-0314-4BF7-BC17-FF3FDE65BAFD}" type="presParOf" srcId="{581B424B-1243-4070-AA72-533191762433}" destId="{747057C4-883E-4012-8E66-4802241FD32C}" srcOrd="0" destOrd="0" presId="urn:microsoft.com/office/officeart/2005/8/layout/hierarchy6"/>
    <dgm:cxn modelId="{B5AAE2DC-4638-4A07-8B37-E0C6CB777E3F}" type="presParOf" srcId="{581B424B-1243-4070-AA72-533191762433}" destId="{F1E4EA33-8495-49ED-90D9-7E6671523324}" srcOrd="1" destOrd="0" presId="urn:microsoft.com/office/officeart/2005/8/layout/hierarchy6"/>
    <dgm:cxn modelId="{EA41E826-E292-4A3C-B2DB-0427240089EA}" type="presParOf" srcId="{7B42FF8A-876F-40E2-98C1-AB9523D74342}" destId="{D536FC77-B0D4-4470-B259-984B9C555B91}" srcOrd="1" destOrd="0" presId="urn:microsoft.com/office/officeart/2005/8/layout/hierarchy6"/>
    <dgm:cxn modelId="{4CAF7B4F-C7B8-4D61-91A2-E3B5C957548B}" type="presParOf" srcId="{D536FC77-B0D4-4470-B259-984B9C555B91}" destId="{7A38BC80-89FB-42DC-9459-85B2CDA19764}" srcOrd="0" destOrd="0" presId="urn:microsoft.com/office/officeart/2005/8/layout/hierarchy6"/>
    <dgm:cxn modelId="{F2AAE799-E239-4551-924C-4F591779E773}" type="presParOf" srcId="{7B42FF8A-876F-40E2-98C1-AB9523D74342}" destId="{C23EEF09-3A0A-4D48-B185-CD54C28FD24A}" srcOrd="2" destOrd="0" presId="urn:microsoft.com/office/officeart/2005/8/layout/hierarchy6"/>
    <dgm:cxn modelId="{44A11663-97F0-4D69-A5E7-65B66C08526C}" type="presParOf" srcId="{C23EEF09-3A0A-4D48-B185-CD54C28FD24A}" destId="{F0E32CA4-6831-4764-A3A4-A040A84BCF6B}" srcOrd="0" destOrd="0" presId="urn:microsoft.com/office/officeart/2005/8/layout/hierarchy6"/>
    <dgm:cxn modelId="{CA0EC03A-8B92-461E-95F4-5F3D2C130D42}" type="presParOf" srcId="{C23EEF09-3A0A-4D48-B185-CD54C28FD24A}" destId="{2086E560-F69F-419F-920B-2F21B7B2937D}" srcOrd="1" destOrd="0" presId="urn:microsoft.com/office/officeart/2005/8/layout/hierarchy6"/>
    <dgm:cxn modelId="{AEFA0757-6525-4398-AA1D-124B82A6B540}" type="presParOf" srcId="{7B42FF8A-876F-40E2-98C1-AB9523D74342}" destId="{39A13254-B364-4DAD-B140-C114A69DCEB7}" srcOrd="3" destOrd="0" presId="urn:microsoft.com/office/officeart/2005/8/layout/hierarchy6"/>
    <dgm:cxn modelId="{84E20880-9545-4E03-9128-B51FA79C0F09}" type="presParOf" srcId="{39A13254-B364-4DAD-B140-C114A69DCEB7}" destId="{20AFAA71-F5F1-4509-B76E-298476EAE1DE}" srcOrd="0" destOrd="0" presId="urn:microsoft.com/office/officeart/2005/8/layout/hierarchy6"/>
    <dgm:cxn modelId="{31CB7189-F62D-4E17-8879-A5902CBA7CB8}" type="presParOf" srcId="{7B42FF8A-876F-40E2-98C1-AB9523D74342}" destId="{8B7C9E8F-B2A9-4AC9-A9B7-81E97AF4C336}" srcOrd="4" destOrd="0" presId="urn:microsoft.com/office/officeart/2005/8/layout/hierarchy6"/>
    <dgm:cxn modelId="{5FE74539-6ABC-40E7-AA2D-37586C5B341C}" type="presParOf" srcId="{8B7C9E8F-B2A9-4AC9-A9B7-81E97AF4C336}" destId="{094B87F5-4ED7-4E39-86B3-CD66B90D9A56}" srcOrd="0" destOrd="0" presId="urn:microsoft.com/office/officeart/2005/8/layout/hierarchy6"/>
    <dgm:cxn modelId="{DCB2B2EE-9D98-41BB-B961-E5007BFFFF0A}" type="presParOf" srcId="{8B7C9E8F-B2A9-4AC9-A9B7-81E97AF4C336}" destId="{F5D4032B-2332-4D08-B38B-3674888BC178}" srcOrd="1" destOrd="0" presId="urn:microsoft.com/office/officeart/2005/8/layout/hierarchy6"/>
    <dgm:cxn modelId="{66E9461A-9387-4A45-A71B-D0186D1CBB22}" type="presParOf" srcId="{7B42FF8A-876F-40E2-98C1-AB9523D74342}" destId="{11C63BA6-B64F-4B2E-964C-05463C055898}" srcOrd="5" destOrd="0" presId="urn:microsoft.com/office/officeart/2005/8/layout/hierarchy6"/>
    <dgm:cxn modelId="{8E5E53C2-7051-4B16-B8F7-83242DB0641D}" type="presParOf" srcId="{11C63BA6-B64F-4B2E-964C-05463C055898}" destId="{44E071C7-5F66-400E-A5DD-C80E8ABE63B0}" srcOrd="0" destOrd="0" presId="urn:microsoft.com/office/officeart/2005/8/layout/hierarchy6"/>
    <dgm:cxn modelId="{CA258DB6-2927-4A0B-9E50-92F3DA7A196C}" type="presParOf" srcId="{7B42FF8A-876F-40E2-98C1-AB9523D74342}" destId="{B5B37B99-F352-46B4-B80A-D8FF3FDB0E34}" srcOrd="6" destOrd="0" presId="urn:microsoft.com/office/officeart/2005/8/layout/hierarchy6"/>
    <dgm:cxn modelId="{06A3C565-7582-4419-A9BC-1FEF77CD8AF6}" type="presParOf" srcId="{B5B37B99-F352-46B4-B80A-D8FF3FDB0E34}" destId="{FFD2D732-4275-4857-A664-5C8279F281CE}" srcOrd="0" destOrd="0" presId="urn:microsoft.com/office/officeart/2005/8/layout/hierarchy6"/>
    <dgm:cxn modelId="{E710B8FD-E928-4CF9-B2F4-2974DFD03D5E}" type="presParOf" srcId="{B5B37B99-F352-46B4-B80A-D8FF3FDB0E34}" destId="{3124EE76-5341-4C95-A8A4-0B051B50E19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3CB3FB-C823-4E0D-A01E-C6F0724CFB3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899F7D5-B232-4DD3-A10D-917967698CEE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Fehl-Kommunikation</a:t>
          </a:r>
        </a:p>
      </dgm:t>
    </dgm:pt>
    <dgm:pt modelId="{319B0E1A-6811-4B88-B9D4-022C13EF7C02}" type="parTrans" cxnId="{AA8BA5F2-98C6-41B9-9841-A4E946843789}">
      <dgm:prSet/>
      <dgm:spPr/>
      <dgm:t>
        <a:bodyPr/>
        <a:lstStyle/>
        <a:p>
          <a:endParaRPr lang="de-DE"/>
        </a:p>
      </dgm:t>
    </dgm:pt>
    <dgm:pt modelId="{C4F4BAE3-7B8D-4F1B-A760-367FADA2E34B}" type="sibTrans" cxnId="{AA8BA5F2-98C6-41B9-9841-A4E946843789}">
      <dgm:prSet/>
      <dgm:spPr/>
      <dgm:t>
        <a:bodyPr/>
        <a:lstStyle/>
        <a:p>
          <a:endParaRPr lang="de-DE"/>
        </a:p>
      </dgm:t>
    </dgm:pt>
    <dgm:pt modelId="{6406FD53-5A33-4730-9A2C-2B66B18516AD}">
      <dgm:prSet phldrT="[Text]"/>
      <dgm:spPr>
        <a:solidFill>
          <a:srgbClr val="FF6600"/>
        </a:solidFill>
      </dgm:spPr>
      <dgm:t>
        <a:bodyPr/>
        <a:lstStyle/>
        <a:p>
          <a:r>
            <a:rPr lang="de-DE" dirty="0"/>
            <a:t>Arbeit doppelt ausgeführt</a:t>
          </a:r>
        </a:p>
      </dgm:t>
    </dgm:pt>
    <dgm:pt modelId="{FFD915B2-C81C-45F8-811A-2CB0F0CEB040}" type="parTrans" cxnId="{3C802CF1-C692-4F37-B98E-DC8DDA7665C9}">
      <dgm:prSet/>
      <dgm:spPr/>
      <dgm:t>
        <a:bodyPr/>
        <a:lstStyle/>
        <a:p>
          <a:endParaRPr lang="de-DE"/>
        </a:p>
      </dgm:t>
    </dgm:pt>
    <dgm:pt modelId="{25D7715D-2262-4632-A02C-563B569A9A8E}" type="sibTrans" cxnId="{3C802CF1-C692-4F37-B98E-DC8DDA7665C9}">
      <dgm:prSet/>
      <dgm:spPr/>
      <dgm:t>
        <a:bodyPr/>
        <a:lstStyle/>
        <a:p>
          <a:endParaRPr lang="de-DE"/>
        </a:p>
      </dgm:t>
    </dgm:pt>
    <dgm:pt modelId="{0A87F8AF-FFDB-41F8-A18F-0843868918A9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/>
            <a:t>Zusätzliche Kosten</a:t>
          </a:r>
        </a:p>
      </dgm:t>
    </dgm:pt>
    <dgm:pt modelId="{3E1BB524-1D53-4FDD-B0B1-3A402C6E3A25}" type="parTrans" cxnId="{4E4897F9-4033-449F-BD96-0A7D988692E9}">
      <dgm:prSet/>
      <dgm:spPr/>
      <dgm:t>
        <a:bodyPr/>
        <a:lstStyle/>
        <a:p>
          <a:endParaRPr lang="de-DE"/>
        </a:p>
      </dgm:t>
    </dgm:pt>
    <dgm:pt modelId="{3AEEF16E-CD08-41E7-AB60-8E8635A8D2DE}" type="sibTrans" cxnId="{4E4897F9-4033-449F-BD96-0A7D988692E9}">
      <dgm:prSet/>
      <dgm:spPr/>
      <dgm:t>
        <a:bodyPr/>
        <a:lstStyle/>
        <a:p>
          <a:endParaRPr lang="de-DE"/>
        </a:p>
      </dgm:t>
    </dgm:pt>
    <dgm:pt modelId="{384136EF-CBAD-4C71-A918-2D101119F739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In Statusbericht erkannt</a:t>
          </a:r>
        </a:p>
      </dgm:t>
    </dgm:pt>
    <dgm:pt modelId="{19361F74-533A-424F-9915-CB10E007C10E}" type="parTrans" cxnId="{A35B0C27-7B90-4905-878C-635E4A67D7D0}">
      <dgm:prSet/>
      <dgm:spPr/>
      <dgm:t>
        <a:bodyPr/>
        <a:lstStyle/>
        <a:p>
          <a:endParaRPr lang="de-DE"/>
        </a:p>
      </dgm:t>
    </dgm:pt>
    <dgm:pt modelId="{44EA5378-5D92-4818-A713-59EA819BB645}" type="sibTrans" cxnId="{A35B0C27-7B90-4905-878C-635E4A67D7D0}">
      <dgm:prSet/>
      <dgm:spPr/>
      <dgm:t>
        <a:bodyPr/>
        <a:lstStyle/>
        <a:p>
          <a:endParaRPr lang="de-DE"/>
        </a:p>
      </dgm:t>
    </dgm:pt>
    <dgm:pt modelId="{9241D05E-6DED-4667-AEAD-B7D1DC0BB56A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/>
            <a:t>Erhöhung des Budgets beantragt</a:t>
          </a:r>
        </a:p>
      </dgm:t>
    </dgm:pt>
    <dgm:pt modelId="{7AB63699-B081-4515-A9B9-F1B4383D4A79}" type="parTrans" cxnId="{C9E7209D-C286-46EF-8ED7-FEC44FBCDF57}">
      <dgm:prSet/>
      <dgm:spPr/>
      <dgm:t>
        <a:bodyPr/>
        <a:lstStyle/>
        <a:p>
          <a:endParaRPr lang="de-DE"/>
        </a:p>
      </dgm:t>
    </dgm:pt>
    <dgm:pt modelId="{39A76DCF-F59D-483A-8E0C-6DBAEA75631E}" type="sibTrans" cxnId="{C9E7209D-C286-46EF-8ED7-FEC44FBCDF57}">
      <dgm:prSet/>
      <dgm:spPr>
        <a:ln>
          <a:solidFill>
            <a:schemeClr val="bg1"/>
          </a:solidFill>
        </a:ln>
      </dgm:spPr>
      <dgm:t>
        <a:bodyPr/>
        <a:lstStyle/>
        <a:p>
          <a:endParaRPr lang="de-DE"/>
        </a:p>
      </dgm:t>
    </dgm:pt>
    <dgm:pt modelId="{308885D4-CFBA-4059-8DA1-2AC7C29935EB}" type="pres">
      <dgm:prSet presAssocID="{9E3CB3FB-C823-4E0D-A01E-C6F0724CFB3E}" presName="cycle" presStyleCnt="0">
        <dgm:presLayoutVars>
          <dgm:dir/>
          <dgm:resizeHandles val="exact"/>
        </dgm:presLayoutVars>
      </dgm:prSet>
      <dgm:spPr/>
    </dgm:pt>
    <dgm:pt modelId="{6A0B9FF1-FD29-4229-B1EF-5BCBE9D23B49}" type="pres">
      <dgm:prSet presAssocID="{1899F7D5-B232-4DD3-A10D-917967698CEE}" presName="node" presStyleLbl="node1" presStyleIdx="0" presStyleCnt="5">
        <dgm:presLayoutVars>
          <dgm:bulletEnabled val="1"/>
        </dgm:presLayoutVars>
      </dgm:prSet>
      <dgm:spPr/>
    </dgm:pt>
    <dgm:pt modelId="{6C889B03-390D-46D0-98C9-40DECBBBCDB6}" type="pres">
      <dgm:prSet presAssocID="{1899F7D5-B232-4DD3-A10D-917967698CEE}" presName="spNode" presStyleCnt="0"/>
      <dgm:spPr/>
    </dgm:pt>
    <dgm:pt modelId="{6F1A9F3C-F4D4-4AF6-BE93-D00767E52125}" type="pres">
      <dgm:prSet presAssocID="{C4F4BAE3-7B8D-4F1B-A760-367FADA2E34B}" presName="sibTrans" presStyleLbl="sibTrans1D1" presStyleIdx="0" presStyleCnt="5"/>
      <dgm:spPr/>
    </dgm:pt>
    <dgm:pt modelId="{FF988678-DBA2-47AE-B9E4-B0D78678A46C}" type="pres">
      <dgm:prSet presAssocID="{6406FD53-5A33-4730-9A2C-2B66B18516AD}" presName="node" presStyleLbl="node1" presStyleIdx="1" presStyleCnt="5">
        <dgm:presLayoutVars>
          <dgm:bulletEnabled val="1"/>
        </dgm:presLayoutVars>
      </dgm:prSet>
      <dgm:spPr/>
    </dgm:pt>
    <dgm:pt modelId="{6C01710E-BA62-4C4F-9638-74DF4F023288}" type="pres">
      <dgm:prSet presAssocID="{6406FD53-5A33-4730-9A2C-2B66B18516AD}" presName="spNode" presStyleCnt="0"/>
      <dgm:spPr/>
    </dgm:pt>
    <dgm:pt modelId="{A0DF3ED5-C40B-49CB-981E-FB6EBC569EB6}" type="pres">
      <dgm:prSet presAssocID="{25D7715D-2262-4632-A02C-563B569A9A8E}" presName="sibTrans" presStyleLbl="sibTrans1D1" presStyleIdx="1" presStyleCnt="5"/>
      <dgm:spPr/>
    </dgm:pt>
    <dgm:pt modelId="{F74CB766-2044-4151-99B4-9DBB7034409A}" type="pres">
      <dgm:prSet presAssocID="{0A87F8AF-FFDB-41F8-A18F-0843868918A9}" presName="node" presStyleLbl="node1" presStyleIdx="2" presStyleCnt="5">
        <dgm:presLayoutVars>
          <dgm:bulletEnabled val="1"/>
        </dgm:presLayoutVars>
      </dgm:prSet>
      <dgm:spPr/>
    </dgm:pt>
    <dgm:pt modelId="{FB7E3E68-A51A-4430-93BA-58D14595B9F8}" type="pres">
      <dgm:prSet presAssocID="{0A87F8AF-FFDB-41F8-A18F-0843868918A9}" presName="spNode" presStyleCnt="0"/>
      <dgm:spPr/>
    </dgm:pt>
    <dgm:pt modelId="{E322F4E6-E40C-4C63-A024-FF8B52362C6F}" type="pres">
      <dgm:prSet presAssocID="{3AEEF16E-CD08-41E7-AB60-8E8635A8D2DE}" presName="sibTrans" presStyleLbl="sibTrans1D1" presStyleIdx="2" presStyleCnt="5"/>
      <dgm:spPr/>
    </dgm:pt>
    <dgm:pt modelId="{74566C18-C594-4F85-8F8E-D31E567F586B}" type="pres">
      <dgm:prSet presAssocID="{384136EF-CBAD-4C71-A918-2D101119F739}" presName="node" presStyleLbl="node1" presStyleIdx="3" presStyleCnt="5">
        <dgm:presLayoutVars>
          <dgm:bulletEnabled val="1"/>
        </dgm:presLayoutVars>
      </dgm:prSet>
      <dgm:spPr/>
    </dgm:pt>
    <dgm:pt modelId="{F48CAE36-B06A-4C8A-9EAF-6B6A1EE8BC90}" type="pres">
      <dgm:prSet presAssocID="{384136EF-CBAD-4C71-A918-2D101119F739}" presName="spNode" presStyleCnt="0"/>
      <dgm:spPr/>
    </dgm:pt>
    <dgm:pt modelId="{282AF9E9-5959-431D-B93D-F568754B87E6}" type="pres">
      <dgm:prSet presAssocID="{44EA5378-5D92-4818-A713-59EA819BB645}" presName="sibTrans" presStyleLbl="sibTrans1D1" presStyleIdx="3" presStyleCnt="5"/>
      <dgm:spPr/>
    </dgm:pt>
    <dgm:pt modelId="{2E8BEFA4-CB7C-4BD1-B178-B835DC650A0A}" type="pres">
      <dgm:prSet presAssocID="{9241D05E-6DED-4667-AEAD-B7D1DC0BB56A}" presName="node" presStyleLbl="node1" presStyleIdx="4" presStyleCnt="5">
        <dgm:presLayoutVars>
          <dgm:bulletEnabled val="1"/>
        </dgm:presLayoutVars>
      </dgm:prSet>
      <dgm:spPr/>
    </dgm:pt>
    <dgm:pt modelId="{383820D4-5D8B-4193-BEA5-4D7813A70E3D}" type="pres">
      <dgm:prSet presAssocID="{9241D05E-6DED-4667-AEAD-B7D1DC0BB56A}" presName="spNode" presStyleCnt="0"/>
      <dgm:spPr/>
    </dgm:pt>
    <dgm:pt modelId="{88F95BFB-813C-43F9-BD34-2E6FACF40B9A}" type="pres">
      <dgm:prSet presAssocID="{39A76DCF-F59D-483A-8E0C-6DBAEA75631E}" presName="sibTrans" presStyleLbl="sibTrans1D1" presStyleIdx="4" presStyleCnt="5"/>
      <dgm:spPr/>
    </dgm:pt>
  </dgm:ptLst>
  <dgm:cxnLst>
    <dgm:cxn modelId="{7B43872B-F7D8-44DD-8D83-F981F69D89AF}" type="presOf" srcId="{44EA5378-5D92-4818-A713-59EA819BB645}" destId="{282AF9E9-5959-431D-B93D-F568754B87E6}" srcOrd="0" destOrd="0" presId="urn:microsoft.com/office/officeart/2005/8/layout/cycle5"/>
    <dgm:cxn modelId="{3C66D64C-0A1B-4140-87D5-A13C723DCE4F}" type="presOf" srcId="{C4F4BAE3-7B8D-4F1B-A760-367FADA2E34B}" destId="{6F1A9F3C-F4D4-4AF6-BE93-D00767E52125}" srcOrd="0" destOrd="0" presId="urn:microsoft.com/office/officeart/2005/8/layout/cycle5"/>
    <dgm:cxn modelId="{5512C18C-482F-4C31-9E50-9A066F0BE2F8}" type="presOf" srcId="{9E3CB3FB-C823-4E0D-A01E-C6F0724CFB3E}" destId="{308885D4-CFBA-4059-8DA1-2AC7C29935EB}" srcOrd="0" destOrd="0" presId="urn:microsoft.com/office/officeart/2005/8/layout/cycle5"/>
    <dgm:cxn modelId="{5C1E8951-3960-4AF5-BA1A-C678839684AC}" type="presOf" srcId="{3AEEF16E-CD08-41E7-AB60-8E8635A8D2DE}" destId="{E322F4E6-E40C-4C63-A024-FF8B52362C6F}" srcOrd="0" destOrd="0" presId="urn:microsoft.com/office/officeart/2005/8/layout/cycle5"/>
    <dgm:cxn modelId="{CE07B894-6271-46C3-9008-BD813AF0B85B}" type="presOf" srcId="{6406FD53-5A33-4730-9A2C-2B66B18516AD}" destId="{FF988678-DBA2-47AE-B9E4-B0D78678A46C}" srcOrd="0" destOrd="0" presId="urn:microsoft.com/office/officeart/2005/8/layout/cycle5"/>
    <dgm:cxn modelId="{C9E7209D-C286-46EF-8ED7-FEC44FBCDF57}" srcId="{9E3CB3FB-C823-4E0D-A01E-C6F0724CFB3E}" destId="{9241D05E-6DED-4667-AEAD-B7D1DC0BB56A}" srcOrd="4" destOrd="0" parTransId="{7AB63699-B081-4515-A9B9-F1B4383D4A79}" sibTransId="{39A76DCF-F59D-483A-8E0C-6DBAEA75631E}"/>
    <dgm:cxn modelId="{AA8BA5F2-98C6-41B9-9841-A4E946843789}" srcId="{9E3CB3FB-C823-4E0D-A01E-C6F0724CFB3E}" destId="{1899F7D5-B232-4DD3-A10D-917967698CEE}" srcOrd="0" destOrd="0" parTransId="{319B0E1A-6811-4B88-B9D4-022C13EF7C02}" sibTransId="{C4F4BAE3-7B8D-4F1B-A760-367FADA2E34B}"/>
    <dgm:cxn modelId="{3C802CF1-C692-4F37-B98E-DC8DDA7665C9}" srcId="{9E3CB3FB-C823-4E0D-A01E-C6F0724CFB3E}" destId="{6406FD53-5A33-4730-9A2C-2B66B18516AD}" srcOrd="1" destOrd="0" parTransId="{FFD915B2-C81C-45F8-811A-2CB0F0CEB040}" sibTransId="{25D7715D-2262-4632-A02C-563B569A9A8E}"/>
    <dgm:cxn modelId="{1D91F576-B9B7-4AFD-9935-9D8A8BBF3F79}" type="presOf" srcId="{0A87F8AF-FFDB-41F8-A18F-0843868918A9}" destId="{F74CB766-2044-4151-99B4-9DBB7034409A}" srcOrd="0" destOrd="0" presId="urn:microsoft.com/office/officeart/2005/8/layout/cycle5"/>
    <dgm:cxn modelId="{A35B0C27-7B90-4905-878C-635E4A67D7D0}" srcId="{9E3CB3FB-C823-4E0D-A01E-C6F0724CFB3E}" destId="{384136EF-CBAD-4C71-A918-2D101119F739}" srcOrd="3" destOrd="0" parTransId="{19361F74-533A-424F-9915-CB10E007C10E}" sibTransId="{44EA5378-5D92-4818-A713-59EA819BB645}"/>
    <dgm:cxn modelId="{B5B6A223-AFEF-47F8-8824-08B98E59C6E1}" type="presOf" srcId="{25D7715D-2262-4632-A02C-563B569A9A8E}" destId="{A0DF3ED5-C40B-49CB-981E-FB6EBC569EB6}" srcOrd="0" destOrd="0" presId="urn:microsoft.com/office/officeart/2005/8/layout/cycle5"/>
    <dgm:cxn modelId="{E8CD8752-DD1F-4AFE-8736-3B2030DCA2DA}" type="presOf" srcId="{1899F7D5-B232-4DD3-A10D-917967698CEE}" destId="{6A0B9FF1-FD29-4229-B1EF-5BCBE9D23B49}" srcOrd="0" destOrd="0" presId="urn:microsoft.com/office/officeart/2005/8/layout/cycle5"/>
    <dgm:cxn modelId="{27282BDC-1ED4-4825-B22C-1767A8EB0322}" type="presOf" srcId="{384136EF-CBAD-4C71-A918-2D101119F739}" destId="{74566C18-C594-4F85-8F8E-D31E567F586B}" srcOrd="0" destOrd="0" presId="urn:microsoft.com/office/officeart/2005/8/layout/cycle5"/>
    <dgm:cxn modelId="{F23E2B28-B0DA-401C-9B6C-7E6726BD2CA2}" type="presOf" srcId="{39A76DCF-F59D-483A-8E0C-6DBAEA75631E}" destId="{88F95BFB-813C-43F9-BD34-2E6FACF40B9A}" srcOrd="0" destOrd="0" presId="urn:microsoft.com/office/officeart/2005/8/layout/cycle5"/>
    <dgm:cxn modelId="{A5D1259F-BE72-42FE-8B5F-94A842F93073}" type="presOf" srcId="{9241D05E-6DED-4667-AEAD-B7D1DC0BB56A}" destId="{2E8BEFA4-CB7C-4BD1-B178-B835DC650A0A}" srcOrd="0" destOrd="0" presId="urn:microsoft.com/office/officeart/2005/8/layout/cycle5"/>
    <dgm:cxn modelId="{4E4897F9-4033-449F-BD96-0A7D988692E9}" srcId="{9E3CB3FB-C823-4E0D-A01E-C6F0724CFB3E}" destId="{0A87F8AF-FFDB-41F8-A18F-0843868918A9}" srcOrd="2" destOrd="0" parTransId="{3E1BB524-1D53-4FDD-B0B1-3A402C6E3A25}" sibTransId="{3AEEF16E-CD08-41E7-AB60-8E8635A8D2DE}"/>
    <dgm:cxn modelId="{604A80C4-96A7-4693-925F-0FA17C1FFBF8}" type="presParOf" srcId="{308885D4-CFBA-4059-8DA1-2AC7C29935EB}" destId="{6A0B9FF1-FD29-4229-B1EF-5BCBE9D23B49}" srcOrd="0" destOrd="0" presId="urn:microsoft.com/office/officeart/2005/8/layout/cycle5"/>
    <dgm:cxn modelId="{A9D42815-63F6-43EA-8B55-CA741F4EAE22}" type="presParOf" srcId="{308885D4-CFBA-4059-8DA1-2AC7C29935EB}" destId="{6C889B03-390D-46D0-98C9-40DECBBBCDB6}" srcOrd="1" destOrd="0" presId="urn:microsoft.com/office/officeart/2005/8/layout/cycle5"/>
    <dgm:cxn modelId="{1DAE84D4-12EB-4ECA-B05B-86DF8D8D0462}" type="presParOf" srcId="{308885D4-CFBA-4059-8DA1-2AC7C29935EB}" destId="{6F1A9F3C-F4D4-4AF6-BE93-D00767E52125}" srcOrd="2" destOrd="0" presId="urn:microsoft.com/office/officeart/2005/8/layout/cycle5"/>
    <dgm:cxn modelId="{DF90F3E0-D1CD-40A7-9AFF-D9A0B3CEAB4A}" type="presParOf" srcId="{308885D4-CFBA-4059-8DA1-2AC7C29935EB}" destId="{FF988678-DBA2-47AE-B9E4-B0D78678A46C}" srcOrd="3" destOrd="0" presId="urn:microsoft.com/office/officeart/2005/8/layout/cycle5"/>
    <dgm:cxn modelId="{2C84E34A-0A14-4E18-A66D-D600B8B60796}" type="presParOf" srcId="{308885D4-CFBA-4059-8DA1-2AC7C29935EB}" destId="{6C01710E-BA62-4C4F-9638-74DF4F023288}" srcOrd="4" destOrd="0" presId="urn:microsoft.com/office/officeart/2005/8/layout/cycle5"/>
    <dgm:cxn modelId="{D184CC9B-77ED-411C-A26A-B3683777816C}" type="presParOf" srcId="{308885D4-CFBA-4059-8DA1-2AC7C29935EB}" destId="{A0DF3ED5-C40B-49CB-981E-FB6EBC569EB6}" srcOrd="5" destOrd="0" presId="urn:microsoft.com/office/officeart/2005/8/layout/cycle5"/>
    <dgm:cxn modelId="{ACFD4119-ED61-4FBF-92A9-0093256AE1A9}" type="presParOf" srcId="{308885D4-CFBA-4059-8DA1-2AC7C29935EB}" destId="{F74CB766-2044-4151-99B4-9DBB7034409A}" srcOrd="6" destOrd="0" presId="urn:microsoft.com/office/officeart/2005/8/layout/cycle5"/>
    <dgm:cxn modelId="{9C0001D3-AE4E-49BB-A2C8-F26149DF5D56}" type="presParOf" srcId="{308885D4-CFBA-4059-8DA1-2AC7C29935EB}" destId="{FB7E3E68-A51A-4430-93BA-58D14595B9F8}" srcOrd="7" destOrd="0" presId="urn:microsoft.com/office/officeart/2005/8/layout/cycle5"/>
    <dgm:cxn modelId="{326275E5-FB51-4C68-9AAA-EBC41F1D4B41}" type="presParOf" srcId="{308885D4-CFBA-4059-8DA1-2AC7C29935EB}" destId="{E322F4E6-E40C-4C63-A024-FF8B52362C6F}" srcOrd="8" destOrd="0" presId="urn:microsoft.com/office/officeart/2005/8/layout/cycle5"/>
    <dgm:cxn modelId="{565459B5-73E7-4F12-8F94-92C62E781936}" type="presParOf" srcId="{308885D4-CFBA-4059-8DA1-2AC7C29935EB}" destId="{74566C18-C594-4F85-8F8E-D31E567F586B}" srcOrd="9" destOrd="0" presId="urn:microsoft.com/office/officeart/2005/8/layout/cycle5"/>
    <dgm:cxn modelId="{8C461264-B9C1-4402-8155-9147768176A3}" type="presParOf" srcId="{308885D4-CFBA-4059-8DA1-2AC7C29935EB}" destId="{F48CAE36-B06A-4C8A-9EAF-6B6A1EE8BC90}" srcOrd="10" destOrd="0" presId="urn:microsoft.com/office/officeart/2005/8/layout/cycle5"/>
    <dgm:cxn modelId="{CC79A192-9FFC-47C9-B5EE-0C18B201135D}" type="presParOf" srcId="{308885D4-CFBA-4059-8DA1-2AC7C29935EB}" destId="{282AF9E9-5959-431D-B93D-F568754B87E6}" srcOrd="11" destOrd="0" presId="urn:microsoft.com/office/officeart/2005/8/layout/cycle5"/>
    <dgm:cxn modelId="{D232393E-AA5B-42CE-93A5-FDCD39C32F50}" type="presParOf" srcId="{308885D4-CFBA-4059-8DA1-2AC7C29935EB}" destId="{2E8BEFA4-CB7C-4BD1-B178-B835DC650A0A}" srcOrd="12" destOrd="0" presId="urn:microsoft.com/office/officeart/2005/8/layout/cycle5"/>
    <dgm:cxn modelId="{C23BD6C7-62F6-4A9C-B7AE-6943EEC97970}" type="presParOf" srcId="{308885D4-CFBA-4059-8DA1-2AC7C29935EB}" destId="{383820D4-5D8B-4193-BEA5-4D7813A70E3D}" srcOrd="13" destOrd="0" presId="urn:microsoft.com/office/officeart/2005/8/layout/cycle5"/>
    <dgm:cxn modelId="{C6F08420-1125-4E84-A819-91D77B23C030}" type="presParOf" srcId="{308885D4-CFBA-4059-8DA1-2AC7C29935EB}" destId="{88F95BFB-813C-43F9-BD34-2E6FACF40B9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4A4E85-1077-47C7-9B0F-487F29C75534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858F41E-B0BA-4600-A943-81DE031E5BE1}">
      <dgm:prSet phldrT="[Text]"/>
      <dgm:spPr/>
      <dgm:t>
        <a:bodyPr/>
        <a:lstStyle/>
        <a:p>
          <a:r>
            <a:rPr lang="de-DE" dirty="0"/>
            <a:t>Fehler</a:t>
          </a:r>
        </a:p>
      </dgm:t>
    </dgm:pt>
    <dgm:pt modelId="{1C43A182-877A-47BD-85A0-5966F2A1E94E}" type="parTrans" cxnId="{FC3183CC-9503-4C74-B62B-C00E381F9F15}">
      <dgm:prSet/>
      <dgm:spPr/>
      <dgm:t>
        <a:bodyPr/>
        <a:lstStyle/>
        <a:p>
          <a:endParaRPr lang="de-DE"/>
        </a:p>
      </dgm:t>
    </dgm:pt>
    <dgm:pt modelId="{44567BEA-A579-4C61-8639-63B78654D416}" type="sibTrans" cxnId="{FC3183CC-9503-4C74-B62B-C00E381F9F15}">
      <dgm:prSet/>
      <dgm:spPr/>
      <dgm:t>
        <a:bodyPr/>
        <a:lstStyle/>
        <a:p>
          <a:endParaRPr lang="de-DE"/>
        </a:p>
      </dgm:t>
    </dgm:pt>
    <dgm:pt modelId="{8B5371D9-60D3-4D83-B3B5-2E8B02ABE5A6}">
      <dgm:prSet phldrT="[Text]"/>
      <dgm:spPr/>
      <dgm:t>
        <a:bodyPr/>
        <a:lstStyle/>
        <a:p>
          <a:r>
            <a:rPr lang="de-DE" dirty="0"/>
            <a:t>Fehlkommunikation</a:t>
          </a:r>
        </a:p>
      </dgm:t>
    </dgm:pt>
    <dgm:pt modelId="{48FAD6AF-C337-449E-8B74-11C4B0553A7E}" type="parTrans" cxnId="{BD1A8FBD-7ADE-4F8D-8515-B0876662BEED}">
      <dgm:prSet/>
      <dgm:spPr/>
      <dgm:t>
        <a:bodyPr/>
        <a:lstStyle/>
        <a:p>
          <a:endParaRPr lang="de-DE"/>
        </a:p>
      </dgm:t>
    </dgm:pt>
    <dgm:pt modelId="{A80C80C3-42B9-475F-B049-97F98E9AF30C}" type="sibTrans" cxnId="{BD1A8FBD-7ADE-4F8D-8515-B0876662BEED}">
      <dgm:prSet/>
      <dgm:spPr/>
      <dgm:t>
        <a:bodyPr/>
        <a:lstStyle/>
        <a:p>
          <a:endParaRPr lang="de-DE"/>
        </a:p>
      </dgm:t>
    </dgm:pt>
    <dgm:pt modelId="{87BD4B6F-D630-472F-8353-00B19E50137B}">
      <dgm:prSet phldrT="[Text]"/>
      <dgm:spPr/>
      <dgm:t>
        <a:bodyPr/>
        <a:lstStyle/>
        <a:p>
          <a:r>
            <a:rPr lang="de-DE" dirty="0"/>
            <a:t>Folgen</a:t>
          </a:r>
        </a:p>
      </dgm:t>
    </dgm:pt>
    <dgm:pt modelId="{D2FC3496-3A4A-441B-B2DB-40660AEE8BE9}" type="parTrans" cxnId="{5237F15A-B079-4AFD-813B-2F1C7300EED6}">
      <dgm:prSet/>
      <dgm:spPr/>
      <dgm:t>
        <a:bodyPr/>
        <a:lstStyle/>
        <a:p>
          <a:endParaRPr lang="de-DE"/>
        </a:p>
      </dgm:t>
    </dgm:pt>
    <dgm:pt modelId="{64393453-549D-4407-8EBA-26EEC2B88566}" type="sibTrans" cxnId="{5237F15A-B079-4AFD-813B-2F1C7300EED6}">
      <dgm:prSet/>
      <dgm:spPr/>
      <dgm:t>
        <a:bodyPr/>
        <a:lstStyle/>
        <a:p>
          <a:endParaRPr lang="de-DE"/>
        </a:p>
      </dgm:t>
    </dgm:pt>
    <dgm:pt modelId="{03F80C97-478D-4C67-B13F-14EBB8805D5C}">
      <dgm:prSet phldrT="[Text]"/>
      <dgm:spPr/>
      <dgm:t>
        <a:bodyPr/>
        <a:lstStyle/>
        <a:p>
          <a:r>
            <a:rPr lang="de-DE" dirty="0"/>
            <a:t>Arbeit wird doppelt ausgeführt</a:t>
          </a:r>
        </a:p>
      </dgm:t>
    </dgm:pt>
    <dgm:pt modelId="{B2D96D3F-4507-4D63-BB36-4FDB0E249963}" type="parTrans" cxnId="{C9C41B4A-50D0-456A-A084-A055EA9C6021}">
      <dgm:prSet/>
      <dgm:spPr/>
      <dgm:t>
        <a:bodyPr/>
        <a:lstStyle/>
        <a:p>
          <a:endParaRPr lang="de-DE"/>
        </a:p>
      </dgm:t>
    </dgm:pt>
    <dgm:pt modelId="{7BB07F6E-B506-4462-975D-92E293DED439}" type="sibTrans" cxnId="{C9C41B4A-50D0-456A-A084-A055EA9C6021}">
      <dgm:prSet/>
      <dgm:spPr/>
      <dgm:t>
        <a:bodyPr/>
        <a:lstStyle/>
        <a:p>
          <a:endParaRPr lang="de-DE"/>
        </a:p>
      </dgm:t>
    </dgm:pt>
    <dgm:pt modelId="{4D9630B2-2350-41B2-9AE6-FFA1D674999F}">
      <dgm:prSet phldrT="[Text]"/>
      <dgm:spPr/>
      <dgm:t>
        <a:bodyPr/>
        <a:lstStyle/>
        <a:p>
          <a:r>
            <a:rPr lang="de-DE" dirty="0"/>
            <a:t>Überflüssige Kosten und Personalaufwand</a:t>
          </a:r>
        </a:p>
      </dgm:t>
    </dgm:pt>
    <dgm:pt modelId="{A8FF624D-7935-4763-A6C3-75BCA6E6DEF6}" type="parTrans" cxnId="{6777FBCD-A956-479B-8976-D15DBC533737}">
      <dgm:prSet/>
      <dgm:spPr/>
      <dgm:t>
        <a:bodyPr/>
        <a:lstStyle/>
        <a:p>
          <a:endParaRPr lang="de-DE"/>
        </a:p>
      </dgm:t>
    </dgm:pt>
    <dgm:pt modelId="{B8B1A699-8DA3-479A-BB3C-1385B88FCE4B}" type="sibTrans" cxnId="{6777FBCD-A956-479B-8976-D15DBC533737}">
      <dgm:prSet/>
      <dgm:spPr/>
      <dgm:t>
        <a:bodyPr/>
        <a:lstStyle/>
        <a:p>
          <a:endParaRPr lang="de-DE"/>
        </a:p>
      </dgm:t>
    </dgm:pt>
    <dgm:pt modelId="{5CC6BBED-AC87-4545-BAEE-FF2A0F4D3F07}">
      <dgm:prSet phldrT="[Text]"/>
      <dgm:spPr/>
      <dgm:t>
        <a:bodyPr/>
        <a:lstStyle/>
        <a:p>
          <a:r>
            <a:rPr lang="de-DE" dirty="0"/>
            <a:t>Ursache</a:t>
          </a:r>
        </a:p>
      </dgm:t>
    </dgm:pt>
    <dgm:pt modelId="{06408262-1922-47F8-9E9F-15CF6AAEF1D0}" type="parTrans" cxnId="{7D1653FF-2ACE-4196-AB84-A4E50CB39DED}">
      <dgm:prSet/>
      <dgm:spPr/>
      <dgm:t>
        <a:bodyPr/>
        <a:lstStyle/>
        <a:p>
          <a:endParaRPr lang="de-DE"/>
        </a:p>
      </dgm:t>
    </dgm:pt>
    <dgm:pt modelId="{D13602AF-472E-404C-A3EA-26CE1625C3D3}" type="sibTrans" cxnId="{7D1653FF-2ACE-4196-AB84-A4E50CB39DED}">
      <dgm:prSet/>
      <dgm:spPr/>
      <dgm:t>
        <a:bodyPr/>
        <a:lstStyle/>
        <a:p>
          <a:endParaRPr lang="de-DE"/>
        </a:p>
      </dgm:t>
    </dgm:pt>
    <dgm:pt modelId="{5370F1C0-987A-4EA2-8B22-B0C9A7765A8F}">
      <dgm:prSet phldrT="[Text]"/>
      <dgm:spPr/>
      <dgm:t>
        <a:bodyPr/>
        <a:lstStyle/>
        <a:p>
          <a:r>
            <a:rPr lang="de-DE" dirty="0"/>
            <a:t>Unklare Aufgabenverteilung</a:t>
          </a:r>
        </a:p>
      </dgm:t>
    </dgm:pt>
    <dgm:pt modelId="{3341F762-4F98-44E6-B0A7-8F89C3DCD631}" type="parTrans" cxnId="{669EFF54-2225-42E5-BADE-1F181EFFC486}">
      <dgm:prSet/>
      <dgm:spPr/>
      <dgm:t>
        <a:bodyPr/>
        <a:lstStyle/>
        <a:p>
          <a:endParaRPr lang="de-DE"/>
        </a:p>
      </dgm:t>
    </dgm:pt>
    <dgm:pt modelId="{BE349B83-97A9-4AAD-98E8-53ADCBD2C61D}" type="sibTrans" cxnId="{669EFF54-2225-42E5-BADE-1F181EFFC486}">
      <dgm:prSet/>
      <dgm:spPr/>
      <dgm:t>
        <a:bodyPr/>
        <a:lstStyle/>
        <a:p>
          <a:endParaRPr lang="de-DE"/>
        </a:p>
      </dgm:t>
    </dgm:pt>
    <dgm:pt modelId="{6A5D37F7-EC83-4980-84EF-9F8F267C8D88}">
      <dgm:prSet phldrT="[Text]"/>
      <dgm:spPr/>
      <dgm:t>
        <a:bodyPr/>
        <a:lstStyle/>
        <a:p>
          <a:r>
            <a:rPr lang="de-DE" dirty="0"/>
            <a:t>Maßnahmen</a:t>
          </a:r>
        </a:p>
      </dgm:t>
    </dgm:pt>
    <dgm:pt modelId="{F38645F6-ED86-4A34-90BA-A95588C42DA7}" type="parTrans" cxnId="{6B9E3025-4430-4B19-B2CB-10FB81204E08}">
      <dgm:prSet/>
      <dgm:spPr/>
      <dgm:t>
        <a:bodyPr/>
        <a:lstStyle/>
        <a:p>
          <a:endParaRPr lang="de-DE"/>
        </a:p>
      </dgm:t>
    </dgm:pt>
    <dgm:pt modelId="{81CEB423-645A-4CA0-BCB5-44BD615714FE}" type="sibTrans" cxnId="{6B9E3025-4430-4B19-B2CB-10FB81204E08}">
      <dgm:prSet/>
      <dgm:spPr/>
      <dgm:t>
        <a:bodyPr/>
        <a:lstStyle/>
        <a:p>
          <a:endParaRPr lang="de-DE"/>
        </a:p>
      </dgm:t>
    </dgm:pt>
    <dgm:pt modelId="{D800FD87-6220-4750-9CC7-C0C3265BD5ED}">
      <dgm:prSet phldrT="[Text]"/>
      <dgm:spPr/>
      <dgm:t>
        <a:bodyPr/>
        <a:lstStyle/>
        <a:p>
          <a:r>
            <a:rPr lang="de-DE" dirty="0"/>
            <a:t>Risiko</a:t>
          </a:r>
        </a:p>
      </dgm:t>
    </dgm:pt>
    <dgm:pt modelId="{95458B71-C3BE-4A7F-904A-7B29E25BC426}" type="parTrans" cxnId="{B94229A7-5BD6-4F81-8043-DC930CD13C80}">
      <dgm:prSet/>
      <dgm:spPr/>
      <dgm:t>
        <a:bodyPr/>
        <a:lstStyle/>
        <a:p>
          <a:endParaRPr lang="de-DE"/>
        </a:p>
      </dgm:t>
    </dgm:pt>
    <dgm:pt modelId="{5C715AA8-1C71-4869-A01B-9D13710CE975}" type="sibTrans" cxnId="{B94229A7-5BD6-4F81-8043-DC930CD13C80}">
      <dgm:prSet/>
      <dgm:spPr/>
      <dgm:t>
        <a:bodyPr/>
        <a:lstStyle/>
        <a:p>
          <a:endParaRPr lang="de-DE"/>
        </a:p>
      </dgm:t>
    </dgm:pt>
    <dgm:pt modelId="{8D70053F-830B-40F3-9B0D-41F4237127B2}">
      <dgm:prSet phldrT="[Text]"/>
      <dgm:spPr/>
      <dgm:t>
        <a:bodyPr/>
        <a:lstStyle/>
        <a:p>
          <a:endParaRPr lang="de-DE" dirty="0"/>
        </a:p>
      </dgm:t>
    </dgm:pt>
    <dgm:pt modelId="{DBDE0353-8652-4F30-9C74-7F93300964BF}" type="parTrans" cxnId="{A946E019-FD09-4EAB-B66B-73D7C6C1DEEB}">
      <dgm:prSet/>
      <dgm:spPr/>
      <dgm:t>
        <a:bodyPr/>
        <a:lstStyle/>
        <a:p>
          <a:endParaRPr lang="de-DE"/>
        </a:p>
      </dgm:t>
    </dgm:pt>
    <dgm:pt modelId="{E03D0B14-CD43-426B-91CC-7F043D35AF00}" type="sibTrans" cxnId="{A946E019-FD09-4EAB-B66B-73D7C6C1DEEB}">
      <dgm:prSet/>
      <dgm:spPr/>
      <dgm:t>
        <a:bodyPr/>
        <a:lstStyle/>
        <a:p>
          <a:endParaRPr lang="de-DE"/>
        </a:p>
      </dgm:t>
    </dgm:pt>
    <dgm:pt modelId="{55334AD3-173A-4A1C-BA17-E44B6DA013B3}">
      <dgm:prSet phldrT="[Text]"/>
      <dgm:spPr/>
      <dgm:t>
        <a:bodyPr/>
        <a:lstStyle/>
        <a:p>
          <a:endParaRPr lang="de-DE" dirty="0"/>
        </a:p>
      </dgm:t>
    </dgm:pt>
    <dgm:pt modelId="{0F079F3E-E918-41A7-89E3-786EFBF4B923}" type="parTrans" cxnId="{A411C6EF-A4BF-4E8E-930D-D2590906BC28}">
      <dgm:prSet/>
      <dgm:spPr/>
      <dgm:t>
        <a:bodyPr/>
        <a:lstStyle/>
        <a:p>
          <a:endParaRPr lang="de-DE"/>
        </a:p>
      </dgm:t>
    </dgm:pt>
    <dgm:pt modelId="{6247BA97-7413-4C8F-96D2-A9D6560AA165}" type="sibTrans" cxnId="{A411C6EF-A4BF-4E8E-930D-D2590906BC28}">
      <dgm:prSet/>
      <dgm:spPr/>
      <dgm:t>
        <a:bodyPr/>
        <a:lstStyle/>
        <a:p>
          <a:endParaRPr lang="de-DE"/>
        </a:p>
      </dgm:t>
    </dgm:pt>
    <dgm:pt modelId="{CD106A02-6215-4501-94CA-2739EAE709C1}">
      <dgm:prSet/>
      <dgm:spPr/>
      <dgm:t>
        <a:bodyPr/>
        <a:lstStyle/>
        <a:p>
          <a:r>
            <a:rPr lang="de-DE" dirty="0"/>
            <a:t>Budget nicht ausreichend</a:t>
          </a:r>
        </a:p>
      </dgm:t>
    </dgm:pt>
    <dgm:pt modelId="{497017FC-E48F-430E-A87A-59BA0B55F749}" type="parTrans" cxnId="{92EF41C9-EC89-4234-B6AA-E8DB985CDC99}">
      <dgm:prSet/>
      <dgm:spPr/>
      <dgm:t>
        <a:bodyPr/>
        <a:lstStyle/>
        <a:p>
          <a:endParaRPr lang="de-DE"/>
        </a:p>
      </dgm:t>
    </dgm:pt>
    <dgm:pt modelId="{061FA615-A06D-4D99-97B5-19323996A3DC}" type="sibTrans" cxnId="{92EF41C9-EC89-4234-B6AA-E8DB985CDC99}">
      <dgm:prSet/>
      <dgm:spPr/>
      <dgm:t>
        <a:bodyPr/>
        <a:lstStyle/>
        <a:p>
          <a:endParaRPr lang="de-DE"/>
        </a:p>
      </dgm:t>
    </dgm:pt>
    <dgm:pt modelId="{39C0D49A-405F-463A-B390-FE360DFE4B4C}">
      <dgm:prSet/>
      <dgm:spPr/>
      <dgm:t>
        <a:bodyPr/>
        <a:lstStyle/>
        <a:p>
          <a:r>
            <a:rPr lang="de-DE" dirty="0"/>
            <a:t>Zeit nicht ausreichend</a:t>
          </a:r>
        </a:p>
      </dgm:t>
    </dgm:pt>
    <dgm:pt modelId="{4011D41C-40D1-4121-B3F9-B567F4A954F6}" type="parTrans" cxnId="{DD630588-ED57-49C7-84B3-094B4BAEB359}">
      <dgm:prSet/>
      <dgm:spPr/>
      <dgm:t>
        <a:bodyPr/>
        <a:lstStyle/>
        <a:p>
          <a:endParaRPr lang="de-DE"/>
        </a:p>
      </dgm:t>
    </dgm:pt>
    <dgm:pt modelId="{C8C40A60-3C43-46B5-A2BB-09E7462AFCB9}" type="sibTrans" cxnId="{DD630588-ED57-49C7-84B3-094B4BAEB359}">
      <dgm:prSet/>
      <dgm:spPr/>
      <dgm:t>
        <a:bodyPr/>
        <a:lstStyle/>
        <a:p>
          <a:endParaRPr lang="de-DE"/>
        </a:p>
      </dgm:t>
    </dgm:pt>
    <dgm:pt modelId="{607C955B-3A62-440C-BA3A-68D799E8A48B}">
      <dgm:prSet/>
      <dgm:spPr/>
      <dgm:t>
        <a:bodyPr/>
        <a:lstStyle/>
        <a:p>
          <a:r>
            <a:rPr lang="de-DE" dirty="0"/>
            <a:t>Kennzahlen prüfen</a:t>
          </a:r>
        </a:p>
      </dgm:t>
    </dgm:pt>
    <dgm:pt modelId="{72D85DBD-7D5C-4683-92DC-6B18D1D5E175}" type="parTrans" cxnId="{AD8CE1DD-40B1-4E7C-ABEB-E22B5007B12D}">
      <dgm:prSet/>
      <dgm:spPr/>
      <dgm:t>
        <a:bodyPr/>
        <a:lstStyle/>
        <a:p>
          <a:endParaRPr lang="de-DE"/>
        </a:p>
      </dgm:t>
    </dgm:pt>
    <dgm:pt modelId="{EEF7A0A6-2122-439B-97A9-25EA9979341E}" type="sibTrans" cxnId="{AD8CE1DD-40B1-4E7C-ABEB-E22B5007B12D}">
      <dgm:prSet/>
      <dgm:spPr/>
      <dgm:t>
        <a:bodyPr/>
        <a:lstStyle/>
        <a:p>
          <a:endParaRPr lang="de-DE"/>
        </a:p>
      </dgm:t>
    </dgm:pt>
    <dgm:pt modelId="{1F9B6F6D-8623-4F7E-94B2-5C3A9851F9CE}">
      <dgm:prSet/>
      <dgm:spPr/>
      <dgm:t>
        <a:bodyPr/>
        <a:lstStyle/>
        <a:p>
          <a:endParaRPr lang="de-DE"/>
        </a:p>
      </dgm:t>
    </dgm:pt>
    <dgm:pt modelId="{9B2D53A8-A5DD-4EE9-8266-51BD381CC417}" type="parTrans" cxnId="{1AD5F023-E53A-45DD-92BA-5DA93AD6715E}">
      <dgm:prSet/>
      <dgm:spPr/>
      <dgm:t>
        <a:bodyPr/>
        <a:lstStyle/>
        <a:p>
          <a:endParaRPr lang="de-DE"/>
        </a:p>
      </dgm:t>
    </dgm:pt>
    <dgm:pt modelId="{ADD1B31D-0D43-40E0-9A82-9A79D0673185}" type="sibTrans" cxnId="{1AD5F023-E53A-45DD-92BA-5DA93AD6715E}">
      <dgm:prSet/>
      <dgm:spPr/>
      <dgm:t>
        <a:bodyPr/>
        <a:lstStyle/>
        <a:p>
          <a:endParaRPr lang="de-DE"/>
        </a:p>
      </dgm:t>
    </dgm:pt>
    <dgm:pt modelId="{3157C5D2-ED6B-40EC-8A28-60A323105F7D}">
      <dgm:prSet/>
      <dgm:spPr/>
      <dgm:t>
        <a:bodyPr/>
        <a:lstStyle/>
        <a:p>
          <a:r>
            <a:rPr lang="de-DE" dirty="0"/>
            <a:t>Kommunikation mit Auftraggeber</a:t>
          </a:r>
        </a:p>
      </dgm:t>
    </dgm:pt>
    <dgm:pt modelId="{5C07330F-A45C-4A90-AF33-996238292C2B}" type="parTrans" cxnId="{4948FDEA-0A9C-4243-846A-69B25D9F57CE}">
      <dgm:prSet/>
      <dgm:spPr/>
      <dgm:t>
        <a:bodyPr/>
        <a:lstStyle/>
        <a:p>
          <a:endParaRPr lang="de-DE"/>
        </a:p>
      </dgm:t>
    </dgm:pt>
    <dgm:pt modelId="{C782C435-F5FA-4AE7-993B-434A126A0862}" type="sibTrans" cxnId="{4948FDEA-0A9C-4243-846A-69B25D9F57CE}">
      <dgm:prSet/>
      <dgm:spPr/>
      <dgm:t>
        <a:bodyPr/>
        <a:lstStyle/>
        <a:p>
          <a:endParaRPr lang="de-DE"/>
        </a:p>
      </dgm:t>
    </dgm:pt>
    <dgm:pt modelId="{6E51C9A9-A71D-4658-9C07-5643FC022CCA}">
      <dgm:prSet/>
      <dgm:spPr/>
      <dgm:t>
        <a:bodyPr/>
        <a:lstStyle/>
        <a:p>
          <a:r>
            <a:rPr lang="de-DE" dirty="0"/>
            <a:t>Aufgabenverteilung verbessern</a:t>
          </a:r>
        </a:p>
      </dgm:t>
    </dgm:pt>
    <dgm:pt modelId="{23B5B79A-9A06-4D2C-8E42-1863CCD0EB07}" type="parTrans" cxnId="{B1EF8B6B-0846-4002-9390-76C06E19D65B}">
      <dgm:prSet/>
      <dgm:spPr/>
      <dgm:t>
        <a:bodyPr/>
        <a:lstStyle/>
        <a:p>
          <a:endParaRPr lang="de-DE"/>
        </a:p>
      </dgm:t>
    </dgm:pt>
    <dgm:pt modelId="{79307198-8296-4976-A1EA-B662329FD8B2}" type="sibTrans" cxnId="{B1EF8B6B-0846-4002-9390-76C06E19D65B}">
      <dgm:prSet/>
      <dgm:spPr/>
      <dgm:t>
        <a:bodyPr/>
        <a:lstStyle/>
        <a:p>
          <a:endParaRPr lang="de-DE"/>
        </a:p>
      </dgm:t>
    </dgm:pt>
    <dgm:pt modelId="{393CE640-1557-4225-A4C1-46C0D108236E}" type="pres">
      <dgm:prSet presAssocID="{E04A4E85-1077-47C7-9B0F-487F29C75534}" presName="Name0" presStyleCnt="0">
        <dgm:presLayoutVars>
          <dgm:dir/>
          <dgm:animLvl val="lvl"/>
          <dgm:resizeHandles val="exact"/>
        </dgm:presLayoutVars>
      </dgm:prSet>
      <dgm:spPr/>
    </dgm:pt>
    <dgm:pt modelId="{60838942-8CFC-4677-9766-0D69F95F91A1}" type="pres">
      <dgm:prSet presAssocID="{E04A4E85-1077-47C7-9B0F-487F29C75534}" presName="tSp" presStyleCnt="0"/>
      <dgm:spPr/>
    </dgm:pt>
    <dgm:pt modelId="{19E36AB4-6674-4E9E-A74B-49E2673B0946}" type="pres">
      <dgm:prSet presAssocID="{E04A4E85-1077-47C7-9B0F-487F29C75534}" presName="bSp" presStyleCnt="0"/>
      <dgm:spPr/>
    </dgm:pt>
    <dgm:pt modelId="{E1D9359B-BF6C-4FD7-9711-26A7FDD18728}" type="pres">
      <dgm:prSet presAssocID="{E04A4E85-1077-47C7-9B0F-487F29C75534}" presName="process" presStyleCnt="0"/>
      <dgm:spPr/>
    </dgm:pt>
    <dgm:pt modelId="{AD8CD9B0-2AC3-4BDD-ACE1-F496CA13C227}" type="pres">
      <dgm:prSet presAssocID="{1858F41E-B0BA-4600-A943-81DE031E5BE1}" presName="composite1" presStyleCnt="0"/>
      <dgm:spPr/>
    </dgm:pt>
    <dgm:pt modelId="{9EA0A821-9376-4930-BE98-10F1273E85A6}" type="pres">
      <dgm:prSet presAssocID="{1858F41E-B0BA-4600-A943-81DE031E5BE1}" presName="dummyNode1" presStyleLbl="node1" presStyleIdx="0" presStyleCnt="5"/>
      <dgm:spPr/>
    </dgm:pt>
    <dgm:pt modelId="{E101DFCC-1747-4432-8B28-F73A3841A546}" type="pres">
      <dgm:prSet presAssocID="{1858F41E-B0BA-4600-A943-81DE031E5BE1}" presName="childNode1" presStyleLbl="bgAcc1" presStyleIdx="0" presStyleCnt="5">
        <dgm:presLayoutVars>
          <dgm:bulletEnabled val="1"/>
        </dgm:presLayoutVars>
      </dgm:prSet>
      <dgm:spPr/>
    </dgm:pt>
    <dgm:pt modelId="{5B477C0A-EBE8-4554-AF90-A537B9A97AF3}" type="pres">
      <dgm:prSet presAssocID="{1858F41E-B0BA-4600-A943-81DE031E5BE1}" presName="childNode1tx" presStyleLbl="bgAcc1" presStyleIdx="0" presStyleCnt="5">
        <dgm:presLayoutVars>
          <dgm:bulletEnabled val="1"/>
        </dgm:presLayoutVars>
      </dgm:prSet>
      <dgm:spPr/>
    </dgm:pt>
    <dgm:pt modelId="{711766B0-CCA6-41DD-86FA-A907B57829EC}" type="pres">
      <dgm:prSet presAssocID="{1858F41E-B0BA-4600-A943-81DE031E5BE1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71787A98-A522-4087-A80B-908A606E66B0}" type="pres">
      <dgm:prSet presAssocID="{1858F41E-B0BA-4600-A943-81DE031E5BE1}" presName="connSite1" presStyleCnt="0"/>
      <dgm:spPr/>
    </dgm:pt>
    <dgm:pt modelId="{4FA19D17-4F6A-4352-8E82-51779E218641}" type="pres">
      <dgm:prSet presAssocID="{44567BEA-A579-4C61-8639-63B78654D416}" presName="Name9" presStyleLbl="sibTrans2D1" presStyleIdx="0" presStyleCnt="4"/>
      <dgm:spPr/>
    </dgm:pt>
    <dgm:pt modelId="{58E7B18B-37C1-463A-BA4E-34603F64184F}" type="pres">
      <dgm:prSet presAssocID="{87BD4B6F-D630-472F-8353-00B19E50137B}" presName="composite2" presStyleCnt="0"/>
      <dgm:spPr/>
    </dgm:pt>
    <dgm:pt modelId="{58A57E6C-DAE2-4787-9086-2304EF95E69C}" type="pres">
      <dgm:prSet presAssocID="{87BD4B6F-D630-472F-8353-00B19E50137B}" presName="dummyNode2" presStyleLbl="node1" presStyleIdx="0" presStyleCnt="5"/>
      <dgm:spPr/>
    </dgm:pt>
    <dgm:pt modelId="{02D98D07-D26D-4347-B376-D5DD10237903}" type="pres">
      <dgm:prSet presAssocID="{87BD4B6F-D630-472F-8353-00B19E50137B}" presName="childNode2" presStyleLbl="bgAcc1" presStyleIdx="1" presStyleCnt="5">
        <dgm:presLayoutVars>
          <dgm:bulletEnabled val="1"/>
        </dgm:presLayoutVars>
      </dgm:prSet>
      <dgm:spPr/>
    </dgm:pt>
    <dgm:pt modelId="{83B6C606-0024-44D7-BCC8-0305FAF79D37}" type="pres">
      <dgm:prSet presAssocID="{87BD4B6F-D630-472F-8353-00B19E50137B}" presName="childNode2tx" presStyleLbl="bgAcc1" presStyleIdx="1" presStyleCnt="5">
        <dgm:presLayoutVars>
          <dgm:bulletEnabled val="1"/>
        </dgm:presLayoutVars>
      </dgm:prSet>
      <dgm:spPr/>
    </dgm:pt>
    <dgm:pt modelId="{3F59FC73-8DED-436C-AF3E-7F2A96A345F0}" type="pres">
      <dgm:prSet presAssocID="{87BD4B6F-D630-472F-8353-00B19E50137B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BC9720BD-74F2-40B5-BA50-99BBF140947B}" type="pres">
      <dgm:prSet presAssocID="{87BD4B6F-D630-472F-8353-00B19E50137B}" presName="connSite2" presStyleCnt="0"/>
      <dgm:spPr/>
    </dgm:pt>
    <dgm:pt modelId="{CBC7C94E-BBEC-4573-8225-71814017665B}" type="pres">
      <dgm:prSet presAssocID="{64393453-549D-4407-8EBA-26EEC2B88566}" presName="Name18" presStyleLbl="sibTrans2D1" presStyleIdx="1" presStyleCnt="4"/>
      <dgm:spPr/>
    </dgm:pt>
    <dgm:pt modelId="{C53DA402-2FC5-4744-A5EB-53AE919D9E4E}" type="pres">
      <dgm:prSet presAssocID="{5CC6BBED-AC87-4545-BAEE-FF2A0F4D3F07}" presName="composite1" presStyleCnt="0"/>
      <dgm:spPr/>
    </dgm:pt>
    <dgm:pt modelId="{6D856036-523E-4A74-8DD3-60C92C054E8C}" type="pres">
      <dgm:prSet presAssocID="{5CC6BBED-AC87-4545-BAEE-FF2A0F4D3F07}" presName="dummyNode1" presStyleLbl="node1" presStyleIdx="1" presStyleCnt="5"/>
      <dgm:spPr/>
    </dgm:pt>
    <dgm:pt modelId="{C7789B93-FD76-448B-9A5C-07C7D3725A3C}" type="pres">
      <dgm:prSet presAssocID="{5CC6BBED-AC87-4545-BAEE-FF2A0F4D3F07}" presName="childNode1" presStyleLbl="bgAcc1" presStyleIdx="2" presStyleCnt="5">
        <dgm:presLayoutVars>
          <dgm:bulletEnabled val="1"/>
        </dgm:presLayoutVars>
      </dgm:prSet>
      <dgm:spPr/>
    </dgm:pt>
    <dgm:pt modelId="{8BD0305A-E64E-4D62-987A-B210F4E1E393}" type="pres">
      <dgm:prSet presAssocID="{5CC6BBED-AC87-4545-BAEE-FF2A0F4D3F07}" presName="childNode1tx" presStyleLbl="bgAcc1" presStyleIdx="2" presStyleCnt="5">
        <dgm:presLayoutVars>
          <dgm:bulletEnabled val="1"/>
        </dgm:presLayoutVars>
      </dgm:prSet>
      <dgm:spPr/>
    </dgm:pt>
    <dgm:pt modelId="{8F8AA5C5-6C5C-4954-A978-6E18B7094053}" type="pres">
      <dgm:prSet presAssocID="{5CC6BBED-AC87-4545-BAEE-FF2A0F4D3F07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A4ADD3EE-F8DD-4573-8A33-E0D77BF5D7EF}" type="pres">
      <dgm:prSet presAssocID="{5CC6BBED-AC87-4545-BAEE-FF2A0F4D3F07}" presName="connSite1" presStyleCnt="0"/>
      <dgm:spPr/>
    </dgm:pt>
    <dgm:pt modelId="{F71DF23A-208F-4CA4-9D7D-547D97BDB3CA}" type="pres">
      <dgm:prSet presAssocID="{D13602AF-472E-404C-A3EA-26CE1625C3D3}" presName="Name9" presStyleLbl="sibTrans2D1" presStyleIdx="2" presStyleCnt="4"/>
      <dgm:spPr/>
    </dgm:pt>
    <dgm:pt modelId="{2F56D5B5-01C4-4A22-BF98-5C9B3E6B7027}" type="pres">
      <dgm:prSet presAssocID="{D800FD87-6220-4750-9CC7-C0C3265BD5ED}" presName="composite2" presStyleCnt="0"/>
      <dgm:spPr/>
    </dgm:pt>
    <dgm:pt modelId="{997BE1AC-3D4C-4F80-BF91-E3C517E5FB51}" type="pres">
      <dgm:prSet presAssocID="{D800FD87-6220-4750-9CC7-C0C3265BD5ED}" presName="dummyNode2" presStyleLbl="node1" presStyleIdx="2" presStyleCnt="5"/>
      <dgm:spPr/>
    </dgm:pt>
    <dgm:pt modelId="{473F677A-5F86-4A05-A020-9B52205F5E83}" type="pres">
      <dgm:prSet presAssocID="{D800FD87-6220-4750-9CC7-C0C3265BD5ED}" presName="childNode2" presStyleLbl="bgAcc1" presStyleIdx="3" presStyleCnt="5">
        <dgm:presLayoutVars>
          <dgm:bulletEnabled val="1"/>
        </dgm:presLayoutVars>
      </dgm:prSet>
      <dgm:spPr/>
    </dgm:pt>
    <dgm:pt modelId="{B178EA76-E479-469E-BA4E-12609F207857}" type="pres">
      <dgm:prSet presAssocID="{D800FD87-6220-4750-9CC7-C0C3265BD5ED}" presName="childNode2tx" presStyleLbl="bgAcc1" presStyleIdx="3" presStyleCnt="5">
        <dgm:presLayoutVars>
          <dgm:bulletEnabled val="1"/>
        </dgm:presLayoutVars>
      </dgm:prSet>
      <dgm:spPr/>
    </dgm:pt>
    <dgm:pt modelId="{805B047A-D693-483F-A25C-15A5785A2784}" type="pres">
      <dgm:prSet presAssocID="{D800FD87-6220-4750-9CC7-C0C3265BD5ED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2CCF6F9A-D2FF-4FE2-9EE2-95D998072331}" type="pres">
      <dgm:prSet presAssocID="{D800FD87-6220-4750-9CC7-C0C3265BD5ED}" presName="connSite2" presStyleCnt="0"/>
      <dgm:spPr/>
    </dgm:pt>
    <dgm:pt modelId="{D91A94C6-C14F-4630-82D6-A7B8B1B1ABA5}" type="pres">
      <dgm:prSet presAssocID="{5C715AA8-1C71-4869-A01B-9D13710CE975}" presName="Name18" presStyleLbl="sibTrans2D1" presStyleIdx="3" presStyleCnt="4"/>
      <dgm:spPr/>
    </dgm:pt>
    <dgm:pt modelId="{1AFBABD8-C875-44F5-A6BF-60A18B6566F1}" type="pres">
      <dgm:prSet presAssocID="{6A5D37F7-EC83-4980-84EF-9F8F267C8D88}" presName="composite1" presStyleCnt="0"/>
      <dgm:spPr/>
    </dgm:pt>
    <dgm:pt modelId="{C250E89B-4F70-41BD-9255-DB28DEACFEF2}" type="pres">
      <dgm:prSet presAssocID="{6A5D37F7-EC83-4980-84EF-9F8F267C8D88}" presName="dummyNode1" presStyleLbl="node1" presStyleIdx="3" presStyleCnt="5"/>
      <dgm:spPr/>
    </dgm:pt>
    <dgm:pt modelId="{E2F4E1F7-B043-4052-8130-06CD2056F834}" type="pres">
      <dgm:prSet presAssocID="{6A5D37F7-EC83-4980-84EF-9F8F267C8D88}" presName="childNode1" presStyleLbl="bgAcc1" presStyleIdx="4" presStyleCnt="5">
        <dgm:presLayoutVars>
          <dgm:bulletEnabled val="1"/>
        </dgm:presLayoutVars>
      </dgm:prSet>
      <dgm:spPr/>
    </dgm:pt>
    <dgm:pt modelId="{A6A67DEB-89E3-4CE3-A2F6-73364D7D0930}" type="pres">
      <dgm:prSet presAssocID="{6A5D37F7-EC83-4980-84EF-9F8F267C8D88}" presName="childNode1tx" presStyleLbl="bgAcc1" presStyleIdx="4" presStyleCnt="5">
        <dgm:presLayoutVars>
          <dgm:bulletEnabled val="1"/>
        </dgm:presLayoutVars>
      </dgm:prSet>
      <dgm:spPr/>
    </dgm:pt>
    <dgm:pt modelId="{58CF326D-AEEF-41B3-9EA6-AF142CFA911E}" type="pres">
      <dgm:prSet presAssocID="{6A5D37F7-EC83-4980-84EF-9F8F267C8D88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B389F54C-7366-420E-A190-918C2C49358A}" type="pres">
      <dgm:prSet presAssocID="{6A5D37F7-EC83-4980-84EF-9F8F267C8D88}" presName="connSite1" presStyleCnt="0"/>
      <dgm:spPr/>
    </dgm:pt>
  </dgm:ptLst>
  <dgm:cxnLst>
    <dgm:cxn modelId="{C1B59F88-676A-4D50-BF05-C77C12507069}" type="presOf" srcId="{55334AD3-173A-4A1C-BA17-E44B6DA013B3}" destId="{E101DFCC-1747-4432-8B28-F73A3841A546}" srcOrd="0" destOrd="0" presId="urn:microsoft.com/office/officeart/2005/8/layout/hProcess4"/>
    <dgm:cxn modelId="{576B947F-4CCF-4983-BEA3-CEB0EEA3EB86}" type="presOf" srcId="{1F9B6F6D-8623-4F7E-94B2-5C3A9851F9CE}" destId="{E2F4E1F7-B043-4052-8130-06CD2056F834}" srcOrd="0" destOrd="0" presId="urn:microsoft.com/office/officeart/2005/8/layout/hProcess4"/>
    <dgm:cxn modelId="{7D1653FF-2ACE-4196-AB84-A4E50CB39DED}" srcId="{E04A4E85-1077-47C7-9B0F-487F29C75534}" destId="{5CC6BBED-AC87-4545-BAEE-FF2A0F4D3F07}" srcOrd="2" destOrd="0" parTransId="{06408262-1922-47F8-9E9F-15CF6AAEF1D0}" sibTransId="{D13602AF-472E-404C-A3EA-26CE1625C3D3}"/>
    <dgm:cxn modelId="{3B93E53D-A372-432A-8099-BF8B99C15C03}" type="presOf" srcId="{607C955B-3A62-440C-BA3A-68D799E8A48B}" destId="{A6A67DEB-89E3-4CE3-A2F6-73364D7D0930}" srcOrd="1" destOrd="1" presId="urn:microsoft.com/office/officeart/2005/8/layout/hProcess4"/>
    <dgm:cxn modelId="{C9C41B4A-50D0-456A-A084-A055EA9C6021}" srcId="{87BD4B6F-D630-472F-8353-00B19E50137B}" destId="{03F80C97-478D-4C67-B13F-14EBB8805D5C}" srcOrd="0" destOrd="0" parTransId="{B2D96D3F-4507-4D63-BB36-4FDB0E249963}" sibTransId="{7BB07F6E-B506-4462-975D-92E293DED439}"/>
    <dgm:cxn modelId="{DD630588-ED57-49C7-84B3-094B4BAEB359}" srcId="{D800FD87-6220-4750-9CC7-C0C3265BD5ED}" destId="{39C0D49A-405F-463A-B390-FE360DFE4B4C}" srcOrd="1" destOrd="0" parTransId="{4011D41C-40D1-4121-B3F9-B567F4A954F6}" sibTransId="{C8C40A60-3C43-46B5-A2BB-09E7462AFCB9}"/>
    <dgm:cxn modelId="{BD1A8FBD-7ADE-4F8D-8515-B0876662BEED}" srcId="{1858F41E-B0BA-4600-A943-81DE031E5BE1}" destId="{8B5371D9-60D3-4D83-B3B5-2E8B02ABE5A6}" srcOrd="1" destOrd="0" parTransId="{48FAD6AF-C337-449E-8B74-11C4B0553A7E}" sibTransId="{A80C80C3-42B9-475F-B049-97F98E9AF30C}"/>
    <dgm:cxn modelId="{F4544BB3-8051-4D76-A2A9-EEB4F7A2C037}" type="presOf" srcId="{6E51C9A9-A71D-4658-9C07-5643FC022CCA}" destId="{E2F4E1F7-B043-4052-8130-06CD2056F834}" srcOrd="0" destOrd="3" presId="urn:microsoft.com/office/officeart/2005/8/layout/hProcess4"/>
    <dgm:cxn modelId="{4816909C-92F5-46D7-897A-66CB301ED696}" type="presOf" srcId="{1F9B6F6D-8623-4F7E-94B2-5C3A9851F9CE}" destId="{A6A67DEB-89E3-4CE3-A2F6-73364D7D0930}" srcOrd="1" destOrd="0" presId="urn:microsoft.com/office/officeart/2005/8/layout/hProcess4"/>
    <dgm:cxn modelId="{23A4FADD-070B-4DC5-A2C0-82DD9EB11618}" type="presOf" srcId="{8D70053F-830B-40F3-9B0D-41F4237127B2}" destId="{8BD0305A-E64E-4D62-987A-B210F4E1E393}" srcOrd="1" destOrd="0" presId="urn:microsoft.com/office/officeart/2005/8/layout/hProcess4"/>
    <dgm:cxn modelId="{D2E51AA0-815A-44CA-94B9-4B9F2D4E6BE2}" type="presOf" srcId="{5CC6BBED-AC87-4545-BAEE-FF2A0F4D3F07}" destId="{8F8AA5C5-6C5C-4954-A978-6E18B7094053}" srcOrd="0" destOrd="0" presId="urn:microsoft.com/office/officeart/2005/8/layout/hProcess4"/>
    <dgm:cxn modelId="{36A272B5-220B-4AD1-9357-C1B62B72CA70}" type="presOf" srcId="{CD106A02-6215-4501-94CA-2739EAE709C1}" destId="{B178EA76-E479-469E-BA4E-12609F207857}" srcOrd="1" destOrd="0" presId="urn:microsoft.com/office/officeart/2005/8/layout/hProcess4"/>
    <dgm:cxn modelId="{CA4A1DD4-A16C-47B0-A93D-3AC1FD962E1A}" type="presOf" srcId="{6E51C9A9-A71D-4658-9C07-5643FC022CCA}" destId="{A6A67DEB-89E3-4CE3-A2F6-73364D7D0930}" srcOrd="1" destOrd="3" presId="urn:microsoft.com/office/officeart/2005/8/layout/hProcess4"/>
    <dgm:cxn modelId="{6CB46209-23FB-4DD4-8DEA-57A5AFC7D26C}" type="presOf" srcId="{D13602AF-472E-404C-A3EA-26CE1625C3D3}" destId="{F71DF23A-208F-4CA4-9D7D-547D97BDB3CA}" srcOrd="0" destOrd="0" presId="urn:microsoft.com/office/officeart/2005/8/layout/hProcess4"/>
    <dgm:cxn modelId="{2ABB1A74-61D9-4674-8D1E-9B2C8C710173}" type="presOf" srcId="{03F80C97-478D-4C67-B13F-14EBB8805D5C}" destId="{02D98D07-D26D-4347-B376-D5DD10237903}" srcOrd="0" destOrd="0" presId="urn:microsoft.com/office/officeart/2005/8/layout/hProcess4"/>
    <dgm:cxn modelId="{B1EF8B6B-0846-4002-9390-76C06E19D65B}" srcId="{6A5D37F7-EC83-4980-84EF-9F8F267C8D88}" destId="{6E51C9A9-A71D-4658-9C07-5643FC022CCA}" srcOrd="3" destOrd="0" parTransId="{23B5B79A-9A06-4D2C-8E42-1863CCD0EB07}" sibTransId="{79307198-8296-4976-A1EA-B662329FD8B2}"/>
    <dgm:cxn modelId="{4948FDEA-0A9C-4243-846A-69B25D9F57CE}" srcId="{6A5D37F7-EC83-4980-84EF-9F8F267C8D88}" destId="{3157C5D2-ED6B-40EC-8A28-60A323105F7D}" srcOrd="2" destOrd="0" parTransId="{5C07330F-A45C-4A90-AF33-996238292C2B}" sibTransId="{C782C435-F5FA-4AE7-993B-434A126A0862}"/>
    <dgm:cxn modelId="{414558B7-C55B-4086-9DF9-F5BBDB364310}" type="presOf" srcId="{64393453-549D-4407-8EBA-26EEC2B88566}" destId="{CBC7C94E-BBEC-4573-8225-71814017665B}" srcOrd="0" destOrd="0" presId="urn:microsoft.com/office/officeart/2005/8/layout/hProcess4"/>
    <dgm:cxn modelId="{9144F25C-9897-47DC-8EEE-AD2C8CB4B3F1}" type="presOf" srcId="{4D9630B2-2350-41B2-9AE6-FFA1D674999F}" destId="{02D98D07-D26D-4347-B376-D5DD10237903}" srcOrd="0" destOrd="1" presId="urn:microsoft.com/office/officeart/2005/8/layout/hProcess4"/>
    <dgm:cxn modelId="{C2A1E115-4A38-461A-A5E9-411D411C32C9}" type="presOf" srcId="{5C715AA8-1C71-4869-A01B-9D13710CE975}" destId="{D91A94C6-C14F-4630-82D6-A7B8B1B1ABA5}" srcOrd="0" destOrd="0" presId="urn:microsoft.com/office/officeart/2005/8/layout/hProcess4"/>
    <dgm:cxn modelId="{AD8CE1DD-40B1-4E7C-ABEB-E22B5007B12D}" srcId="{6A5D37F7-EC83-4980-84EF-9F8F267C8D88}" destId="{607C955B-3A62-440C-BA3A-68D799E8A48B}" srcOrd="1" destOrd="0" parTransId="{72D85DBD-7D5C-4683-92DC-6B18D1D5E175}" sibTransId="{EEF7A0A6-2122-439B-97A9-25EA9979341E}"/>
    <dgm:cxn modelId="{A5EF33A6-E1C0-481C-A6F1-C86393E8FF36}" type="presOf" srcId="{1858F41E-B0BA-4600-A943-81DE031E5BE1}" destId="{711766B0-CCA6-41DD-86FA-A907B57829EC}" srcOrd="0" destOrd="0" presId="urn:microsoft.com/office/officeart/2005/8/layout/hProcess4"/>
    <dgm:cxn modelId="{92EF41C9-EC89-4234-B6AA-E8DB985CDC99}" srcId="{D800FD87-6220-4750-9CC7-C0C3265BD5ED}" destId="{CD106A02-6215-4501-94CA-2739EAE709C1}" srcOrd="0" destOrd="0" parTransId="{497017FC-E48F-430E-A87A-59BA0B55F749}" sibTransId="{061FA615-A06D-4D99-97B5-19323996A3DC}"/>
    <dgm:cxn modelId="{6F1AFB53-F920-4747-9CA8-1D5DA2ABD6B6}" type="presOf" srcId="{5370F1C0-987A-4EA2-8B22-B0C9A7765A8F}" destId="{8BD0305A-E64E-4D62-987A-B210F4E1E393}" srcOrd="1" destOrd="1" presId="urn:microsoft.com/office/officeart/2005/8/layout/hProcess4"/>
    <dgm:cxn modelId="{0DE1679D-0556-4D0B-A7C3-F38695BD2611}" type="presOf" srcId="{CD106A02-6215-4501-94CA-2739EAE709C1}" destId="{473F677A-5F86-4A05-A020-9B52205F5E83}" srcOrd="0" destOrd="0" presId="urn:microsoft.com/office/officeart/2005/8/layout/hProcess4"/>
    <dgm:cxn modelId="{090EBBB5-4B71-41DF-A01F-5E833FA12A54}" type="presOf" srcId="{4D9630B2-2350-41B2-9AE6-FFA1D674999F}" destId="{83B6C606-0024-44D7-BCC8-0305FAF79D37}" srcOrd="1" destOrd="1" presId="urn:microsoft.com/office/officeart/2005/8/layout/hProcess4"/>
    <dgm:cxn modelId="{92836733-AAA4-4B8C-B3C6-0459FD286510}" type="presOf" srcId="{55334AD3-173A-4A1C-BA17-E44B6DA013B3}" destId="{5B477C0A-EBE8-4554-AF90-A537B9A97AF3}" srcOrd="1" destOrd="0" presId="urn:microsoft.com/office/officeart/2005/8/layout/hProcess4"/>
    <dgm:cxn modelId="{669EFF54-2225-42E5-BADE-1F181EFFC486}" srcId="{5CC6BBED-AC87-4545-BAEE-FF2A0F4D3F07}" destId="{5370F1C0-987A-4EA2-8B22-B0C9A7765A8F}" srcOrd="1" destOrd="0" parTransId="{3341F762-4F98-44E6-B0A7-8F89C3DCD631}" sibTransId="{BE349B83-97A9-4AAD-98E8-53ADCBD2C61D}"/>
    <dgm:cxn modelId="{6777FBCD-A956-479B-8976-D15DBC533737}" srcId="{87BD4B6F-D630-472F-8353-00B19E50137B}" destId="{4D9630B2-2350-41B2-9AE6-FFA1D674999F}" srcOrd="1" destOrd="0" parTransId="{A8FF624D-7935-4763-A6C3-75BCA6E6DEF6}" sibTransId="{B8B1A699-8DA3-479A-BB3C-1385B88FCE4B}"/>
    <dgm:cxn modelId="{A411C6EF-A4BF-4E8E-930D-D2590906BC28}" srcId="{1858F41E-B0BA-4600-A943-81DE031E5BE1}" destId="{55334AD3-173A-4A1C-BA17-E44B6DA013B3}" srcOrd="0" destOrd="0" parTransId="{0F079F3E-E918-41A7-89E3-786EFBF4B923}" sibTransId="{6247BA97-7413-4C8F-96D2-A9D6560AA165}"/>
    <dgm:cxn modelId="{1E74FAC3-75DB-481A-A75B-858541357BD8}" type="presOf" srcId="{E04A4E85-1077-47C7-9B0F-487F29C75534}" destId="{393CE640-1557-4225-A4C1-46C0D108236E}" srcOrd="0" destOrd="0" presId="urn:microsoft.com/office/officeart/2005/8/layout/hProcess4"/>
    <dgm:cxn modelId="{A946E019-FD09-4EAB-B66B-73D7C6C1DEEB}" srcId="{5CC6BBED-AC87-4545-BAEE-FF2A0F4D3F07}" destId="{8D70053F-830B-40F3-9B0D-41F4237127B2}" srcOrd="0" destOrd="0" parTransId="{DBDE0353-8652-4F30-9C74-7F93300964BF}" sibTransId="{E03D0B14-CD43-426B-91CC-7F043D35AF00}"/>
    <dgm:cxn modelId="{C5DC236C-78D4-4353-9474-EF0503629FBF}" type="presOf" srcId="{8B5371D9-60D3-4D83-B3B5-2E8B02ABE5A6}" destId="{5B477C0A-EBE8-4554-AF90-A537B9A97AF3}" srcOrd="1" destOrd="1" presId="urn:microsoft.com/office/officeart/2005/8/layout/hProcess4"/>
    <dgm:cxn modelId="{4B11A482-A61E-4C9C-ABED-E315204627D9}" type="presOf" srcId="{607C955B-3A62-440C-BA3A-68D799E8A48B}" destId="{E2F4E1F7-B043-4052-8130-06CD2056F834}" srcOrd="0" destOrd="1" presId="urn:microsoft.com/office/officeart/2005/8/layout/hProcess4"/>
    <dgm:cxn modelId="{1AD5F023-E53A-45DD-92BA-5DA93AD6715E}" srcId="{6A5D37F7-EC83-4980-84EF-9F8F267C8D88}" destId="{1F9B6F6D-8623-4F7E-94B2-5C3A9851F9CE}" srcOrd="0" destOrd="0" parTransId="{9B2D53A8-A5DD-4EE9-8266-51BD381CC417}" sibTransId="{ADD1B31D-0D43-40E0-9A82-9A79D0673185}"/>
    <dgm:cxn modelId="{FC3183CC-9503-4C74-B62B-C00E381F9F15}" srcId="{E04A4E85-1077-47C7-9B0F-487F29C75534}" destId="{1858F41E-B0BA-4600-A943-81DE031E5BE1}" srcOrd="0" destOrd="0" parTransId="{1C43A182-877A-47BD-85A0-5966F2A1E94E}" sibTransId="{44567BEA-A579-4C61-8639-63B78654D416}"/>
    <dgm:cxn modelId="{5193EC29-742F-49F3-BBC1-7C62DF123B46}" type="presOf" srcId="{44567BEA-A579-4C61-8639-63B78654D416}" destId="{4FA19D17-4F6A-4352-8E82-51779E218641}" srcOrd="0" destOrd="0" presId="urn:microsoft.com/office/officeart/2005/8/layout/hProcess4"/>
    <dgm:cxn modelId="{A3ACB21E-797C-4A8C-8343-FF185DC83582}" type="presOf" srcId="{87BD4B6F-D630-472F-8353-00B19E50137B}" destId="{3F59FC73-8DED-436C-AF3E-7F2A96A345F0}" srcOrd="0" destOrd="0" presId="urn:microsoft.com/office/officeart/2005/8/layout/hProcess4"/>
    <dgm:cxn modelId="{D40D639A-6818-416F-86AF-4D5A27A41469}" type="presOf" srcId="{03F80C97-478D-4C67-B13F-14EBB8805D5C}" destId="{83B6C606-0024-44D7-BCC8-0305FAF79D37}" srcOrd="1" destOrd="0" presId="urn:microsoft.com/office/officeart/2005/8/layout/hProcess4"/>
    <dgm:cxn modelId="{B94229A7-5BD6-4F81-8043-DC930CD13C80}" srcId="{E04A4E85-1077-47C7-9B0F-487F29C75534}" destId="{D800FD87-6220-4750-9CC7-C0C3265BD5ED}" srcOrd="3" destOrd="0" parTransId="{95458B71-C3BE-4A7F-904A-7B29E25BC426}" sibTransId="{5C715AA8-1C71-4869-A01B-9D13710CE975}"/>
    <dgm:cxn modelId="{1377A4BF-A798-40F0-9C2F-D7C8CAC7D551}" type="presOf" srcId="{8D70053F-830B-40F3-9B0D-41F4237127B2}" destId="{C7789B93-FD76-448B-9A5C-07C7D3725A3C}" srcOrd="0" destOrd="0" presId="urn:microsoft.com/office/officeart/2005/8/layout/hProcess4"/>
    <dgm:cxn modelId="{21802CBD-B6EE-4C8B-9781-233D17445B7B}" type="presOf" srcId="{5370F1C0-987A-4EA2-8B22-B0C9A7765A8F}" destId="{C7789B93-FD76-448B-9A5C-07C7D3725A3C}" srcOrd="0" destOrd="1" presId="urn:microsoft.com/office/officeart/2005/8/layout/hProcess4"/>
    <dgm:cxn modelId="{62BC2EE1-63B1-435F-8F1D-067BD5F5BB74}" type="presOf" srcId="{8B5371D9-60D3-4D83-B3B5-2E8B02ABE5A6}" destId="{E101DFCC-1747-4432-8B28-F73A3841A546}" srcOrd="0" destOrd="1" presId="urn:microsoft.com/office/officeart/2005/8/layout/hProcess4"/>
    <dgm:cxn modelId="{F5D1AB98-91BF-452D-9056-ABF23BABC0AD}" type="presOf" srcId="{D800FD87-6220-4750-9CC7-C0C3265BD5ED}" destId="{805B047A-D693-483F-A25C-15A5785A2784}" srcOrd="0" destOrd="0" presId="urn:microsoft.com/office/officeart/2005/8/layout/hProcess4"/>
    <dgm:cxn modelId="{275E674E-4519-425B-AC1C-4E7AC7A8BE2E}" type="presOf" srcId="{6A5D37F7-EC83-4980-84EF-9F8F267C8D88}" destId="{58CF326D-AEEF-41B3-9EA6-AF142CFA911E}" srcOrd="0" destOrd="0" presId="urn:microsoft.com/office/officeart/2005/8/layout/hProcess4"/>
    <dgm:cxn modelId="{4F0C3EEE-D740-4211-BB89-65B994AFC243}" type="presOf" srcId="{39C0D49A-405F-463A-B390-FE360DFE4B4C}" destId="{B178EA76-E479-469E-BA4E-12609F207857}" srcOrd="1" destOrd="1" presId="urn:microsoft.com/office/officeart/2005/8/layout/hProcess4"/>
    <dgm:cxn modelId="{5237F15A-B079-4AFD-813B-2F1C7300EED6}" srcId="{E04A4E85-1077-47C7-9B0F-487F29C75534}" destId="{87BD4B6F-D630-472F-8353-00B19E50137B}" srcOrd="1" destOrd="0" parTransId="{D2FC3496-3A4A-441B-B2DB-40660AEE8BE9}" sibTransId="{64393453-549D-4407-8EBA-26EEC2B88566}"/>
    <dgm:cxn modelId="{0A59F0FA-39F1-4C5A-9249-F78DA006B8E2}" type="presOf" srcId="{3157C5D2-ED6B-40EC-8A28-60A323105F7D}" destId="{E2F4E1F7-B043-4052-8130-06CD2056F834}" srcOrd="0" destOrd="2" presId="urn:microsoft.com/office/officeart/2005/8/layout/hProcess4"/>
    <dgm:cxn modelId="{A45D9E88-0FE6-44B8-B75E-3A45A1E4FBEB}" type="presOf" srcId="{3157C5D2-ED6B-40EC-8A28-60A323105F7D}" destId="{A6A67DEB-89E3-4CE3-A2F6-73364D7D0930}" srcOrd="1" destOrd="2" presId="urn:microsoft.com/office/officeart/2005/8/layout/hProcess4"/>
    <dgm:cxn modelId="{AB3E1156-E2F1-4A4E-9473-11248A4CB337}" type="presOf" srcId="{39C0D49A-405F-463A-B390-FE360DFE4B4C}" destId="{473F677A-5F86-4A05-A020-9B52205F5E83}" srcOrd="0" destOrd="1" presId="urn:microsoft.com/office/officeart/2005/8/layout/hProcess4"/>
    <dgm:cxn modelId="{6B9E3025-4430-4B19-B2CB-10FB81204E08}" srcId="{E04A4E85-1077-47C7-9B0F-487F29C75534}" destId="{6A5D37F7-EC83-4980-84EF-9F8F267C8D88}" srcOrd="4" destOrd="0" parTransId="{F38645F6-ED86-4A34-90BA-A95588C42DA7}" sibTransId="{81CEB423-645A-4CA0-BCB5-44BD615714FE}"/>
    <dgm:cxn modelId="{82F65DE0-AFD6-4C4B-91E1-799B82AA0D47}" type="presParOf" srcId="{393CE640-1557-4225-A4C1-46C0D108236E}" destId="{60838942-8CFC-4677-9766-0D69F95F91A1}" srcOrd="0" destOrd="0" presId="urn:microsoft.com/office/officeart/2005/8/layout/hProcess4"/>
    <dgm:cxn modelId="{B0B987AC-6622-4B9C-8565-BA08399AF601}" type="presParOf" srcId="{393CE640-1557-4225-A4C1-46C0D108236E}" destId="{19E36AB4-6674-4E9E-A74B-49E2673B0946}" srcOrd="1" destOrd="0" presId="urn:microsoft.com/office/officeart/2005/8/layout/hProcess4"/>
    <dgm:cxn modelId="{5F358813-115B-494C-91F8-2ABB4E9D525B}" type="presParOf" srcId="{393CE640-1557-4225-A4C1-46C0D108236E}" destId="{E1D9359B-BF6C-4FD7-9711-26A7FDD18728}" srcOrd="2" destOrd="0" presId="urn:microsoft.com/office/officeart/2005/8/layout/hProcess4"/>
    <dgm:cxn modelId="{3210E7B8-D2B7-43F0-8D6D-5573104025DE}" type="presParOf" srcId="{E1D9359B-BF6C-4FD7-9711-26A7FDD18728}" destId="{AD8CD9B0-2AC3-4BDD-ACE1-F496CA13C227}" srcOrd="0" destOrd="0" presId="urn:microsoft.com/office/officeart/2005/8/layout/hProcess4"/>
    <dgm:cxn modelId="{0F9B54DA-32B3-4F6C-80D1-CC907044D4FE}" type="presParOf" srcId="{AD8CD9B0-2AC3-4BDD-ACE1-F496CA13C227}" destId="{9EA0A821-9376-4930-BE98-10F1273E85A6}" srcOrd="0" destOrd="0" presId="urn:microsoft.com/office/officeart/2005/8/layout/hProcess4"/>
    <dgm:cxn modelId="{D6BB1789-50E9-43FC-884C-925DAD2AC373}" type="presParOf" srcId="{AD8CD9B0-2AC3-4BDD-ACE1-F496CA13C227}" destId="{E101DFCC-1747-4432-8B28-F73A3841A546}" srcOrd="1" destOrd="0" presId="urn:microsoft.com/office/officeart/2005/8/layout/hProcess4"/>
    <dgm:cxn modelId="{73B4C3A0-9FB2-45DB-BD47-A92F4C5245E4}" type="presParOf" srcId="{AD8CD9B0-2AC3-4BDD-ACE1-F496CA13C227}" destId="{5B477C0A-EBE8-4554-AF90-A537B9A97AF3}" srcOrd="2" destOrd="0" presId="urn:microsoft.com/office/officeart/2005/8/layout/hProcess4"/>
    <dgm:cxn modelId="{6CBF61A4-020C-4308-B418-1663BBF73618}" type="presParOf" srcId="{AD8CD9B0-2AC3-4BDD-ACE1-F496CA13C227}" destId="{711766B0-CCA6-41DD-86FA-A907B57829EC}" srcOrd="3" destOrd="0" presId="urn:microsoft.com/office/officeart/2005/8/layout/hProcess4"/>
    <dgm:cxn modelId="{7D501A0B-9D3C-4B56-B164-7D86F99AFCB7}" type="presParOf" srcId="{AD8CD9B0-2AC3-4BDD-ACE1-F496CA13C227}" destId="{71787A98-A522-4087-A80B-908A606E66B0}" srcOrd="4" destOrd="0" presId="urn:microsoft.com/office/officeart/2005/8/layout/hProcess4"/>
    <dgm:cxn modelId="{56A3DBCC-E0B7-4A1A-9C4A-669FBEEDA95F}" type="presParOf" srcId="{E1D9359B-BF6C-4FD7-9711-26A7FDD18728}" destId="{4FA19D17-4F6A-4352-8E82-51779E218641}" srcOrd="1" destOrd="0" presId="urn:microsoft.com/office/officeart/2005/8/layout/hProcess4"/>
    <dgm:cxn modelId="{7076C458-B096-402F-B4CD-DF78DCBE40DC}" type="presParOf" srcId="{E1D9359B-BF6C-4FD7-9711-26A7FDD18728}" destId="{58E7B18B-37C1-463A-BA4E-34603F64184F}" srcOrd="2" destOrd="0" presId="urn:microsoft.com/office/officeart/2005/8/layout/hProcess4"/>
    <dgm:cxn modelId="{B05958F1-E7A2-4496-AE62-C660F9BE32A2}" type="presParOf" srcId="{58E7B18B-37C1-463A-BA4E-34603F64184F}" destId="{58A57E6C-DAE2-4787-9086-2304EF95E69C}" srcOrd="0" destOrd="0" presId="urn:microsoft.com/office/officeart/2005/8/layout/hProcess4"/>
    <dgm:cxn modelId="{20135DE1-CD77-4132-8766-C0502D60944F}" type="presParOf" srcId="{58E7B18B-37C1-463A-BA4E-34603F64184F}" destId="{02D98D07-D26D-4347-B376-D5DD10237903}" srcOrd="1" destOrd="0" presId="urn:microsoft.com/office/officeart/2005/8/layout/hProcess4"/>
    <dgm:cxn modelId="{40123ADA-A3FA-40A6-97CF-388BC3D14B49}" type="presParOf" srcId="{58E7B18B-37C1-463A-BA4E-34603F64184F}" destId="{83B6C606-0024-44D7-BCC8-0305FAF79D37}" srcOrd="2" destOrd="0" presId="urn:microsoft.com/office/officeart/2005/8/layout/hProcess4"/>
    <dgm:cxn modelId="{1F59FBC1-85C7-4F5A-B79E-E23CBB97FB9B}" type="presParOf" srcId="{58E7B18B-37C1-463A-BA4E-34603F64184F}" destId="{3F59FC73-8DED-436C-AF3E-7F2A96A345F0}" srcOrd="3" destOrd="0" presId="urn:microsoft.com/office/officeart/2005/8/layout/hProcess4"/>
    <dgm:cxn modelId="{9894A74A-795B-48AF-89DE-36B2FBC32D29}" type="presParOf" srcId="{58E7B18B-37C1-463A-BA4E-34603F64184F}" destId="{BC9720BD-74F2-40B5-BA50-99BBF140947B}" srcOrd="4" destOrd="0" presId="urn:microsoft.com/office/officeart/2005/8/layout/hProcess4"/>
    <dgm:cxn modelId="{A11A1F9D-171E-45C4-B3F3-46E075CD4C2F}" type="presParOf" srcId="{E1D9359B-BF6C-4FD7-9711-26A7FDD18728}" destId="{CBC7C94E-BBEC-4573-8225-71814017665B}" srcOrd="3" destOrd="0" presId="urn:microsoft.com/office/officeart/2005/8/layout/hProcess4"/>
    <dgm:cxn modelId="{63087D89-1D21-4DAD-8E3C-1C57282E513B}" type="presParOf" srcId="{E1D9359B-BF6C-4FD7-9711-26A7FDD18728}" destId="{C53DA402-2FC5-4744-A5EB-53AE919D9E4E}" srcOrd="4" destOrd="0" presId="urn:microsoft.com/office/officeart/2005/8/layout/hProcess4"/>
    <dgm:cxn modelId="{772BB57C-2176-496F-9736-E17267AEA407}" type="presParOf" srcId="{C53DA402-2FC5-4744-A5EB-53AE919D9E4E}" destId="{6D856036-523E-4A74-8DD3-60C92C054E8C}" srcOrd="0" destOrd="0" presId="urn:microsoft.com/office/officeart/2005/8/layout/hProcess4"/>
    <dgm:cxn modelId="{D5124096-227A-4AAD-9C31-31AA5973BB95}" type="presParOf" srcId="{C53DA402-2FC5-4744-A5EB-53AE919D9E4E}" destId="{C7789B93-FD76-448B-9A5C-07C7D3725A3C}" srcOrd="1" destOrd="0" presId="urn:microsoft.com/office/officeart/2005/8/layout/hProcess4"/>
    <dgm:cxn modelId="{1B022D42-542F-4547-AC5B-9F4669D62CC2}" type="presParOf" srcId="{C53DA402-2FC5-4744-A5EB-53AE919D9E4E}" destId="{8BD0305A-E64E-4D62-987A-B210F4E1E393}" srcOrd="2" destOrd="0" presId="urn:microsoft.com/office/officeart/2005/8/layout/hProcess4"/>
    <dgm:cxn modelId="{58D7E6E1-34BD-4C55-807A-9531DCDA1528}" type="presParOf" srcId="{C53DA402-2FC5-4744-A5EB-53AE919D9E4E}" destId="{8F8AA5C5-6C5C-4954-A978-6E18B7094053}" srcOrd="3" destOrd="0" presId="urn:microsoft.com/office/officeart/2005/8/layout/hProcess4"/>
    <dgm:cxn modelId="{F8A40EE3-397B-42A5-B25E-6B580AF465A4}" type="presParOf" srcId="{C53DA402-2FC5-4744-A5EB-53AE919D9E4E}" destId="{A4ADD3EE-F8DD-4573-8A33-E0D77BF5D7EF}" srcOrd="4" destOrd="0" presId="urn:microsoft.com/office/officeart/2005/8/layout/hProcess4"/>
    <dgm:cxn modelId="{44F9A0D0-EBA5-4D3C-A1FC-AE72693154FD}" type="presParOf" srcId="{E1D9359B-BF6C-4FD7-9711-26A7FDD18728}" destId="{F71DF23A-208F-4CA4-9D7D-547D97BDB3CA}" srcOrd="5" destOrd="0" presId="urn:microsoft.com/office/officeart/2005/8/layout/hProcess4"/>
    <dgm:cxn modelId="{141D0644-8044-419E-AE2F-C1F79261695E}" type="presParOf" srcId="{E1D9359B-BF6C-4FD7-9711-26A7FDD18728}" destId="{2F56D5B5-01C4-4A22-BF98-5C9B3E6B7027}" srcOrd="6" destOrd="0" presId="urn:microsoft.com/office/officeart/2005/8/layout/hProcess4"/>
    <dgm:cxn modelId="{81CD156C-7BDE-4FFC-B030-E0EA3635A42A}" type="presParOf" srcId="{2F56D5B5-01C4-4A22-BF98-5C9B3E6B7027}" destId="{997BE1AC-3D4C-4F80-BF91-E3C517E5FB51}" srcOrd="0" destOrd="0" presId="urn:microsoft.com/office/officeart/2005/8/layout/hProcess4"/>
    <dgm:cxn modelId="{65541CCF-569C-4991-B7BD-88DA432392A6}" type="presParOf" srcId="{2F56D5B5-01C4-4A22-BF98-5C9B3E6B7027}" destId="{473F677A-5F86-4A05-A020-9B52205F5E83}" srcOrd="1" destOrd="0" presId="urn:microsoft.com/office/officeart/2005/8/layout/hProcess4"/>
    <dgm:cxn modelId="{19595B6A-E91A-4844-BB64-79CEA85C6162}" type="presParOf" srcId="{2F56D5B5-01C4-4A22-BF98-5C9B3E6B7027}" destId="{B178EA76-E479-469E-BA4E-12609F207857}" srcOrd="2" destOrd="0" presId="urn:microsoft.com/office/officeart/2005/8/layout/hProcess4"/>
    <dgm:cxn modelId="{D56AB69D-84B0-4FF7-A4AB-62FB9B92A763}" type="presParOf" srcId="{2F56D5B5-01C4-4A22-BF98-5C9B3E6B7027}" destId="{805B047A-D693-483F-A25C-15A5785A2784}" srcOrd="3" destOrd="0" presId="urn:microsoft.com/office/officeart/2005/8/layout/hProcess4"/>
    <dgm:cxn modelId="{BD29B225-CD57-450A-9D3F-C1C34E365787}" type="presParOf" srcId="{2F56D5B5-01C4-4A22-BF98-5C9B3E6B7027}" destId="{2CCF6F9A-D2FF-4FE2-9EE2-95D998072331}" srcOrd="4" destOrd="0" presId="urn:microsoft.com/office/officeart/2005/8/layout/hProcess4"/>
    <dgm:cxn modelId="{41202548-2027-4938-9382-071D5B466263}" type="presParOf" srcId="{E1D9359B-BF6C-4FD7-9711-26A7FDD18728}" destId="{D91A94C6-C14F-4630-82D6-A7B8B1B1ABA5}" srcOrd="7" destOrd="0" presId="urn:microsoft.com/office/officeart/2005/8/layout/hProcess4"/>
    <dgm:cxn modelId="{BCB5717F-CBCC-405A-B610-6E841182053C}" type="presParOf" srcId="{E1D9359B-BF6C-4FD7-9711-26A7FDD18728}" destId="{1AFBABD8-C875-44F5-A6BF-60A18B6566F1}" srcOrd="8" destOrd="0" presId="urn:microsoft.com/office/officeart/2005/8/layout/hProcess4"/>
    <dgm:cxn modelId="{F0BC5DF1-1516-494A-99E1-D2397CD224C8}" type="presParOf" srcId="{1AFBABD8-C875-44F5-A6BF-60A18B6566F1}" destId="{C250E89B-4F70-41BD-9255-DB28DEACFEF2}" srcOrd="0" destOrd="0" presId="urn:microsoft.com/office/officeart/2005/8/layout/hProcess4"/>
    <dgm:cxn modelId="{56551662-2ACF-4455-B819-14B691E05FDF}" type="presParOf" srcId="{1AFBABD8-C875-44F5-A6BF-60A18B6566F1}" destId="{E2F4E1F7-B043-4052-8130-06CD2056F834}" srcOrd="1" destOrd="0" presId="urn:microsoft.com/office/officeart/2005/8/layout/hProcess4"/>
    <dgm:cxn modelId="{B1175D6F-AF4D-4F35-93D9-B8566A43B752}" type="presParOf" srcId="{1AFBABD8-C875-44F5-A6BF-60A18B6566F1}" destId="{A6A67DEB-89E3-4CE3-A2F6-73364D7D0930}" srcOrd="2" destOrd="0" presId="urn:microsoft.com/office/officeart/2005/8/layout/hProcess4"/>
    <dgm:cxn modelId="{57C1A768-4C2E-4813-88AD-31704A41890B}" type="presParOf" srcId="{1AFBABD8-C875-44F5-A6BF-60A18B6566F1}" destId="{58CF326D-AEEF-41B3-9EA6-AF142CFA911E}" srcOrd="3" destOrd="0" presId="urn:microsoft.com/office/officeart/2005/8/layout/hProcess4"/>
    <dgm:cxn modelId="{6169CCFF-B6AD-49B5-A433-6652E501C390}" type="presParOf" srcId="{1AFBABD8-C875-44F5-A6BF-60A18B6566F1}" destId="{B389F54C-7366-420E-A190-918C2C49358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2E6930-4DA2-4B15-8062-12688CFD5ABC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CC6CBDEE-60C3-4661-B8E4-89B8D030373F}">
      <dgm:prSet phldrT="[Text]" custT="1"/>
      <dgm:spPr/>
      <dgm:t>
        <a:bodyPr/>
        <a:lstStyle/>
        <a:p>
          <a:r>
            <a:rPr lang="de-DE" sz="1800" dirty="0" err="1"/>
            <a:t>Respon-sivität</a:t>
          </a:r>
          <a:endParaRPr lang="de-DE" sz="1800" dirty="0"/>
        </a:p>
      </dgm:t>
    </dgm:pt>
    <dgm:pt modelId="{79BFBA0B-6A2C-4593-AEC6-6DAD7095259A}" type="parTrans" cxnId="{AB120058-C6EC-410A-A843-0D87F604CFC7}">
      <dgm:prSet/>
      <dgm:spPr/>
      <dgm:t>
        <a:bodyPr/>
        <a:lstStyle/>
        <a:p>
          <a:endParaRPr lang="de-DE"/>
        </a:p>
      </dgm:t>
    </dgm:pt>
    <dgm:pt modelId="{8D205875-BAC2-46D1-8128-BC92663E8137}" type="sibTrans" cxnId="{AB120058-C6EC-410A-A843-0D87F604CFC7}">
      <dgm:prSet/>
      <dgm:spPr/>
      <dgm:t>
        <a:bodyPr/>
        <a:lstStyle/>
        <a:p>
          <a:endParaRPr lang="de-DE"/>
        </a:p>
      </dgm:t>
    </dgm:pt>
    <dgm:pt modelId="{095C0132-3802-4D7D-98D1-6DA387EE4A21}">
      <dgm:prSet phldrT="[Text]" custT="1"/>
      <dgm:spPr/>
      <dgm:t>
        <a:bodyPr/>
        <a:lstStyle/>
        <a:p>
          <a:r>
            <a:rPr lang="de-DE" sz="1800" dirty="0"/>
            <a:t>Zeitgemäße Optik</a:t>
          </a:r>
        </a:p>
      </dgm:t>
    </dgm:pt>
    <dgm:pt modelId="{7B41CC7A-F38B-4DB5-9403-707712FE7B39}" type="parTrans" cxnId="{94248993-4E29-4330-A27C-BCF279F35B3B}">
      <dgm:prSet/>
      <dgm:spPr/>
      <dgm:t>
        <a:bodyPr/>
        <a:lstStyle/>
        <a:p>
          <a:endParaRPr lang="de-DE"/>
        </a:p>
      </dgm:t>
    </dgm:pt>
    <dgm:pt modelId="{E46E812A-D0D7-4118-AB2C-6213118383F6}" type="sibTrans" cxnId="{94248993-4E29-4330-A27C-BCF279F35B3B}">
      <dgm:prSet/>
      <dgm:spPr/>
      <dgm:t>
        <a:bodyPr/>
        <a:lstStyle/>
        <a:p>
          <a:endParaRPr lang="de-DE"/>
        </a:p>
      </dgm:t>
    </dgm:pt>
    <dgm:pt modelId="{3802C7D7-5C6D-4841-B248-16900F5B4D23}">
      <dgm:prSet phldrT="[Text]" custT="1"/>
      <dgm:spPr/>
      <dgm:t>
        <a:bodyPr/>
        <a:lstStyle/>
        <a:p>
          <a:r>
            <a:rPr lang="de-DE" sz="1800" dirty="0"/>
            <a:t>Wartbares System</a:t>
          </a:r>
        </a:p>
      </dgm:t>
    </dgm:pt>
    <dgm:pt modelId="{8A3B8CFD-99D4-4091-8498-3B37468A295A}" type="parTrans" cxnId="{E949B7A7-D106-4356-947A-14DAA787C5D2}">
      <dgm:prSet/>
      <dgm:spPr/>
      <dgm:t>
        <a:bodyPr/>
        <a:lstStyle/>
        <a:p>
          <a:endParaRPr lang="de-DE"/>
        </a:p>
      </dgm:t>
    </dgm:pt>
    <dgm:pt modelId="{900ED00C-6666-4FA1-A50D-EC8E5F8D090E}" type="sibTrans" cxnId="{E949B7A7-D106-4356-947A-14DAA787C5D2}">
      <dgm:prSet/>
      <dgm:spPr/>
      <dgm:t>
        <a:bodyPr/>
        <a:lstStyle/>
        <a:p>
          <a:endParaRPr lang="de-DE"/>
        </a:p>
      </dgm:t>
    </dgm:pt>
    <dgm:pt modelId="{6D278E1D-1986-409C-950A-4B65D0BB53BA}">
      <dgm:prSet phldrT="[Text]" custT="1"/>
      <dgm:spPr/>
      <dgm:t>
        <a:bodyPr/>
        <a:lstStyle/>
        <a:p>
          <a:r>
            <a:rPr lang="de-DE" sz="1800" dirty="0"/>
            <a:t>Auswertungs-möglich-</a:t>
          </a:r>
          <a:r>
            <a:rPr lang="de-DE" sz="1800" dirty="0" err="1"/>
            <a:t>keiten</a:t>
          </a:r>
          <a:endParaRPr lang="de-DE" sz="1800" dirty="0"/>
        </a:p>
      </dgm:t>
    </dgm:pt>
    <dgm:pt modelId="{3A8176D2-1DCB-4573-A487-86A366E46E68}" type="parTrans" cxnId="{458127A4-517A-4C14-AA77-3DE570058E3D}">
      <dgm:prSet/>
      <dgm:spPr/>
      <dgm:t>
        <a:bodyPr/>
        <a:lstStyle/>
        <a:p>
          <a:endParaRPr lang="de-DE"/>
        </a:p>
      </dgm:t>
    </dgm:pt>
    <dgm:pt modelId="{3F41771E-8C2D-4DE7-8D4D-CE86FFA5E14C}" type="sibTrans" cxnId="{458127A4-517A-4C14-AA77-3DE570058E3D}">
      <dgm:prSet/>
      <dgm:spPr/>
      <dgm:t>
        <a:bodyPr/>
        <a:lstStyle/>
        <a:p>
          <a:endParaRPr lang="de-DE"/>
        </a:p>
      </dgm:t>
    </dgm:pt>
    <dgm:pt modelId="{0B513B94-3213-41A1-AEFE-52232191C456}">
      <dgm:prSet phldrT="[Text]" custT="1"/>
      <dgm:spPr/>
      <dgm:t>
        <a:bodyPr/>
        <a:lstStyle/>
        <a:p>
          <a:r>
            <a:rPr lang="de-DE" sz="1800" dirty="0" err="1"/>
            <a:t>Berecht</a:t>
          </a:r>
          <a:r>
            <a:rPr lang="de-DE" sz="1800" dirty="0"/>
            <a:t>-</a:t>
          </a:r>
          <a:r>
            <a:rPr lang="de-DE" sz="1800" dirty="0" err="1"/>
            <a:t>igungs</a:t>
          </a:r>
          <a:r>
            <a:rPr lang="de-DE" sz="1800" dirty="0"/>
            <a:t>-konzept</a:t>
          </a:r>
        </a:p>
      </dgm:t>
    </dgm:pt>
    <dgm:pt modelId="{21175FC0-AA98-4219-8BD3-A4D61C766F78}" type="parTrans" cxnId="{3D762082-87AD-49D0-A079-B1EBBB43CDC8}">
      <dgm:prSet/>
      <dgm:spPr/>
      <dgm:t>
        <a:bodyPr/>
        <a:lstStyle/>
        <a:p>
          <a:endParaRPr lang="de-DE"/>
        </a:p>
      </dgm:t>
    </dgm:pt>
    <dgm:pt modelId="{0684219A-FF49-4B75-994B-457DA60801AA}" type="sibTrans" cxnId="{3D762082-87AD-49D0-A079-B1EBBB43CDC8}">
      <dgm:prSet/>
      <dgm:spPr/>
      <dgm:t>
        <a:bodyPr/>
        <a:lstStyle/>
        <a:p>
          <a:endParaRPr lang="de-DE"/>
        </a:p>
      </dgm:t>
    </dgm:pt>
    <dgm:pt modelId="{B0625C4A-9A50-414B-9344-808CA61DF517}">
      <dgm:prSet phldrT="[Text]" custT="1"/>
      <dgm:spPr/>
      <dgm:t>
        <a:bodyPr/>
        <a:lstStyle/>
        <a:p>
          <a:r>
            <a:rPr lang="de-DE" sz="1800" dirty="0"/>
            <a:t>Genehmigungs-konzept</a:t>
          </a:r>
        </a:p>
      </dgm:t>
    </dgm:pt>
    <dgm:pt modelId="{590DB25E-05B7-4BE5-B1A4-864DB9788211}" type="parTrans" cxnId="{EBAC9868-F871-4981-A24C-E966DBBF3240}">
      <dgm:prSet/>
      <dgm:spPr/>
      <dgm:t>
        <a:bodyPr/>
        <a:lstStyle/>
        <a:p>
          <a:endParaRPr lang="de-DE"/>
        </a:p>
      </dgm:t>
    </dgm:pt>
    <dgm:pt modelId="{A2931129-A6D3-4041-B136-79743CCC4F76}" type="sibTrans" cxnId="{EBAC9868-F871-4981-A24C-E966DBBF3240}">
      <dgm:prSet/>
      <dgm:spPr/>
      <dgm:t>
        <a:bodyPr/>
        <a:lstStyle/>
        <a:p>
          <a:endParaRPr lang="de-DE"/>
        </a:p>
      </dgm:t>
    </dgm:pt>
    <dgm:pt modelId="{870D8E2B-136D-4CE8-A2A2-6EE7A6A2949E}" type="pres">
      <dgm:prSet presAssocID="{BC2E6930-4DA2-4B15-8062-12688CFD5ABC}" presName="Name0" presStyleCnt="0">
        <dgm:presLayoutVars>
          <dgm:dir/>
          <dgm:resizeHandles val="exact"/>
        </dgm:presLayoutVars>
      </dgm:prSet>
      <dgm:spPr/>
    </dgm:pt>
    <dgm:pt modelId="{ABF35378-3AF2-433D-B180-3F88BE73DA1C}" type="pres">
      <dgm:prSet presAssocID="{BC2E6930-4DA2-4B15-8062-12688CFD5ABC}" presName="arrow" presStyleLbl="bgShp" presStyleIdx="0" presStyleCnt="1"/>
      <dgm:spPr/>
    </dgm:pt>
    <dgm:pt modelId="{AB01A04C-A344-48DB-AADA-50B1315C38F0}" type="pres">
      <dgm:prSet presAssocID="{BC2E6930-4DA2-4B15-8062-12688CFD5ABC}" presName="points" presStyleCnt="0"/>
      <dgm:spPr/>
    </dgm:pt>
    <dgm:pt modelId="{724C8452-67F9-42B9-9E38-3ED73331F05A}" type="pres">
      <dgm:prSet presAssocID="{CC6CBDEE-60C3-4661-B8E4-89B8D030373F}" presName="compositeA" presStyleCnt="0"/>
      <dgm:spPr/>
    </dgm:pt>
    <dgm:pt modelId="{774B0A9C-B8A0-4DFC-AD06-68639EBA96D8}" type="pres">
      <dgm:prSet presAssocID="{CC6CBDEE-60C3-4661-B8E4-89B8D030373F}" presName="textA" presStyleLbl="revTx" presStyleIdx="0" presStyleCnt="6" custScaleX="110811">
        <dgm:presLayoutVars>
          <dgm:bulletEnabled val="1"/>
        </dgm:presLayoutVars>
      </dgm:prSet>
      <dgm:spPr/>
    </dgm:pt>
    <dgm:pt modelId="{203A7782-CCF4-41E2-9634-123157B86D13}" type="pres">
      <dgm:prSet presAssocID="{CC6CBDEE-60C3-4661-B8E4-89B8D030373F}" presName="circleA" presStyleLbl="node1" presStyleIdx="0" presStyleCnt="6"/>
      <dgm:spPr/>
    </dgm:pt>
    <dgm:pt modelId="{D4A26E89-FAE8-4B58-81B4-F0B3804434A2}" type="pres">
      <dgm:prSet presAssocID="{CC6CBDEE-60C3-4661-B8E4-89B8D030373F}" presName="spaceA" presStyleCnt="0"/>
      <dgm:spPr/>
    </dgm:pt>
    <dgm:pt modelId="{F3D7EC44-05B4-4DDA-BA90-1932D84867EA}" type="pres">
      <dgm:prSet presAssocID="{8D205875-BAC2-46D1-8128-BC92663E8137}" presName="space" presStyleCnt="0"/>
      <dgm:spPr/>
    </dgm:pt>
    <dgm:pt modelId="{E8C534FC-EFD1-4B67-870F-2F3BF7C77DCE}" type="pres">
      <dgm:prSet presAssocID="{095C0132-3802-4D7D-98D1-6DA387EE4A21}" presName="compositeB" presStyleCnt="0"/>
      <dgm:spPr/>
    </dgm:pt>
    <dgm:pt modelId="{1D1F8A79-1321-4ADD-8E78-529A7E622FC4}" type="pres">
      <dgm:prSet presAssocID="{095C0132-3802-4D7D-98D1-6DA387EE4A21}" presName="textB" presStyleLbl="revTx" presStyleIdx="1" presStyleCnt="6" custScaleX="125981">
        <dgm:presLayoutVars>
          <dgm:bulletEnabled val="1"/>
        </dgm:presLayoutVars>
      </dgm:prSet>
      <dgm:spPr/>
    </dgm:pt>
    <dgm:pt modelId="{4813D171-4C66-49AB-BC22-E316ABD695EC}" type="pres">
      <dgm:prSet presAssocID="{095C0132-3802-4D7D-98D1-6DA387EE4A21}" presName="circleB" presStyleLbl="node1" presStyleIdx="1" presStyleCnt="6"/>
      <dgm:spPr/>
    </dgm:pt>
    <dgm:pt modelId="{94A31A5A-B619-4BEE-A727-148BE2014D78}" type="pres">
      <dgm:prSet presAssocID="{095C0132-3802-4D7D-98D1-6DA387EE4A21}" presName="spaceB" presStyleCnt="0"/>
      <dgm:spPr/>
    </dgm:pt>
    <dgm:pt modelId="{C683E223-6D10-4936-81C0-25B741512E82}" type="pres">
      <dgm:prSet presAssocID="{E46E812A-D0D7-4118-AB2C-6213118383F6}" presName="space" presStyleCnt="0"/>
      <dgm:spPr/>
    </dgm:pt>
    <dgm:pt modelId="{0161B14C-A878-4DEB-8E4A-BB86D4DB9A94}" type="pres">
      <dgm:prSet presAssocID="{3802C7D7-5C6D-4841-B248-16900F5B4D23}" presName="compositeA" presStyleCnt="0"/>
      <dgm:spPr/>
    </dgm:pt>
    <dgm:pt modelId="{41512C52-1D47-4393-B7F5-16C4AEE46519}" type="pres">
      <dgm:prSet presAssocID="{3802C7D7-5C6D-4841-B248-16900F5B4D23}" presName="textA" presStyleLbl="revTx" presStyleIdx="2" presStyleCnt="6" custScaleX="111435">
        <dgm:presLayoutVars>
          <dgm:bulletEnabled val="1"/>
        </dgm:presLayoutVars>
      </dgm:prSet>
      <dgm:spPr/>
    </dgm:pt>
    <dgm:pt modelId="{DA06B61F-0654-4746-A058-664127D0D43C}" type="pres">
      <dgm:prSet presAssocID="{3802C7D7-5C6D-4841-B248-16900F5B4D23}" presName="circleA" presStyleLbl="node1" presStyleIdx="2" presStyleCnt="6"/>
      <dgm:spPr/>
    </dgm:pt>
    <dgm:pt modelId="{230EA2BE-55CD-472D-A01D-02253482E2E8}" type="pres">
      <dgm:prSet presAssocID="{3802C7D7-5C6D-4841-B248-16900F5B4D23}" presName="spaceA" presStyleCnt="0"/>
      <dgm:spPr/>
    </dgm:pt>
    <dgm:pt modelId="{F088A819-F696-4C25-93D0-8648BB9CAF89}" type="pres">
      <dgm:prSet presAssocID="{900ED00C-6666-4FA1-A50D-EC8E5F8D090E}" presName="space" presStyleCnt="0"/>
      <dgm:spPr/>
    </dgm:pt>
    <dgm:pt modelId="{5E25737A-3F16-4109-9D93-F004ACDFDA86}" type="pres">
      <dgm:prSet presAssocID="{6D278E1D-1986-409C-950A-4B65D0BB53BA}" presName="compositeB" presStyleCnt="0"/>
      <dgm:spPr/>
    </dgm:pt>
    <dgm:pt modelId="{FC1765AA-8827-4A3B-96DE-B9AF3E19190A}" type="pres">
      <dgm:prSet presAssocID="{6D278E1D-1986-409C-950A-4B65D0BB53BA}" presName="textB" presStyleLbl="revTx" presStyleIdx="3" presStyleCnt="6">
        <dgm:presLayoutVars>
          <dgm:bulletEnabled val="1"/>
        </dgm:presLayoutVars>
      </dgm:prSet>
      <dgm:spPr/>
    </dgm:pt>
    <dgm:pt modelId="{7E2E8543-0D7C-4008-BD8C-3D256F7C25F5}" type="pres">
      <dgm:prSet presAssocID="{6D278E1D-1986-409C-950A-4B65D0BB53BA}" presName="circleB" presStyleLbl="node1" presStyleIdx="3" presStyleCnt="6"/>
      <dgm:spPr/>
    </dgm:pt>
    <dgm:pt modelId="{4E416A74-FF73-4D92-8F22-869F5E0AE35A}" type="pres">
      <dgm:prSet presAssocID="{6D278E1D-1986-409C-950A-4B65D0BB53BA}" presName="spaceB" presStyleCnt="0"/>
      <dgm:spPr/>
    </dgm:pt>
    <dgm:pt modelId="{E164C938-6ED5-4DAE-9E86-24EA040B4047}" type="pres">
      <dgm:prSet presAssocID="{3F41771E-8C2D-4DE7-8D4D-CE86FFA5E14C}" presName="space" presStyleCnt="0"/>
      <dgm:spPr/>
    </dgm:pt>
    <dgm:pt modelId="{81974829-98B9-442D-BE1A-EB6EB9171B1B}" type="pres">
      <dgm:prSet presAssocID="{0B513B94-3213-41A1-AEFE-52232191C456}" presName="compositeA" presStyleCnt="0"/>
      <dgm:spPr/>
    </dgm:pt>
    <dgm:pt modelId="{5E297B2E-D491-48B0-83AA-6FDC1B681C83}" type="pres">
      <dgm:prSet presAssocID="{0B513B94-3213-41A1-AEFE-52232191C456}" presName="textA" presStyleLbl="revTx" presStyleIdx="4" presStyleCnt="6" custScaleX="116969">
        <dgm:presLayoutVars>
          <dgm:bulletEnabled val="1"/>
        </dgm:presLayoutVars>
      </dgm:prSet>
      <dgm:spPr/>
    </dgm:pt>
    <dgm:pt modelId="{7CB73C22-AC05-45AC-AFB7-61AE3E3320DA}" type="pres">
      <dgm:prSet presAssocID="{0B513B94-3213-41A1-AEFE-52232191C456}" presName="circleA" presStyleLbl="node1" presStyleIdx="4" presStyleCnt="6"/>
      <dgm:spPr/>
    </dgm:pt>
    <dgm:pt modelId="{42E85EE3-8C1E-4420-922C-ABCF2FB6ED6D}" type="pres">
      <dgm:prSet presAssocID="{0B513B94-3213-41A1-AEFE-52232191C456}" presName="spaceA" presStyleCnt="0"/>
      <dgm:spPr/>
    </dgm:pt>
    <dgm:pt modelId="{25799B1A-9AB6-4446-A43F-BF82F062D490}" type="pres">
      <dgm:prSet presAssocID="{0684219A-FF49-4B75-994B-457DA60801AA}" presName="space" presStyleCnt="0"/>
      <dgm:spPr/>
    </dgm:pt>
    <dgm:pt modelId="{5187DE36-5757-49E6-B097-B54605E83164}" type="pres">
      <dgm:prSet presAssocID="{B0625C4A-9A50-414B-9344-808CA61DF517}" presName="compositeB" presStyleCnt="0"/>
      <dgm:spPr/>
    </dgm:pt>
    <dgm:pt modelId="{E5D9ACF9-4A40-43B3-B920-B7F4E448361C}" type="pres">
      <dgm:prSet presAssocID="{B0625C4A-9A50-414B-9344-808CA61DF517}" presName="textB" presStyleLbl="revTx" presStyleIdx="5" presStyleCnt="6" custScaleX="116488">
        <dgm:presLayoutVars>
          <dgm:bulletEnabled val="1"/>
        </dgm:presLayoutVars>
      </dgm:prSet>
      <dgm:spPr/>
    </dgm:pt>
    <dgm:pt modelId="{8977AAD3-F2CC-4EFA-850E-13D2EF96D176}" type="pres">
      <dgm:prSet presAssocID="{B0625C4A-9A50-414B-9344-808CA61DF517}" presName="circleB" presStyleLbl="node1" presStyleIdx="5" presStyleCnt="6"/>
      <dgm:spPr/>
    </dgm:pt>
    <dgm:pt modelId="{6D72AE0A-BC14-47BA-A578-5B8E0A7B088E}" type="pres">
      <dgm:prSet presAssocID="{B0625C4A-9A50-414B-9344-808CA61DF517}" presName="spaceB" presStyleCnt="0"/>
      <dgm:spPr/>
    </dgm:pt>
  </dgm:ptLst>
  <dgm:cxnLst>
    <dgm:cxn modelId="{3D762082-87AD-49D0-A079-B1EBBB43CDC8}" srcId="{BC2E6930-4DA2-4B15-8062-12688CFD5ABC}" destId="{0B513B94-3213-41A1-AEFE-52232191C456}" srcOrd="4" destOrd="0" parTransId="{21175FC0-AA98-4219-8BD3-A4D61C766F78}" sibTransId="{0684219A-FF49-4B75-994B-457DA60801AA}"/>
    <dgm:cxn modelId="{23506853-0D21-4AA0-B149-9B5BE0CA69AE}" type="presOf" srcId="{095C0132-3802-4D7D-98D1-6DA387EE4A21}" destId="{1D1F8A79-1321-4ADD-8E78-529A7E622FC4}" srcOrd="0" destOrd="0" presId="urn:microsoft.com/office/officeart/2005/8/layout/hProcess11"/>
    <dgm:cxn modelId="{219D3028-4725-4360-B4C2-CE78D6803D37}" type="presOf" srcId="{CC6CBDEE-60C3-4661-B8E4-89B8D030373F}" destId="{774B0A9C-B8A0-4DFC-AD06-68639EBA96D8}" srcOrd="0" destOrd="0" presId="urn:microsoft.com/office/officeart/2005/8/layout/hProcess11"/>
    <dgm:cxn modelId="{AE195F71-927A-4382-A79F-0073B34BC08E}" type="presOf" srcId="{0B513B94-3213-41A1-AEFE-52232191C456}" destId="{5E297B2E-D491-48B0-83AA-6FDC1B681C83}" srcOrd="0" destOrd="0" presId="urn:microsoft.com/office/officeart/2005/8/layout/hProcess11"/>
    <dgm:cxn modelId="{94248993-4E29-4330-A27C-BCF279F35B3B}" srcId="{BC2E6930-4DA2-4B15-8062-12688CFD5ABC}" destId="{095C0132-3802-4D7D-98D1-6DA387EE4A21}" srcOrd="1" destOrd="0" parTransId="{7B41CC7A-F38B-4DB5-9403-707712FE7B39}" sibTransId="{E46E812A-D0D7-4118-AB2C-6213118383F6}"/>
    <dgm:cxn modelId="{E949B7A7-D106-4356-947A-14DAA787C5D2}" srcId="{BC2E6930-4DA2-4B15-8062-12688CFD5ABC}" destId="{3802C7D7-5C6D-4841-B248-16900F5B4D23}" srcOrd="2" destOrd="0" parTransId="{8A3B8CFD-99D4-4091-8498-3B37468A295A}" sibTransId="{900ED00C-6666-4FA1-A50D-EC8E5F8D090E}"/>
    <dgm:cxn modelId="{51D11045-613D-4377-8746-F547B7EBC736}" type="presOf" srcId="{6D278E1D-1986-409C-950A-4B65D0BB53BA}" destId="{FC1765AA-8827-4A3B-96DE-B9AF3E19190A}" srcOrd="0" destOrd="0" presId="urn:microsoft.com/office/officeart/2005/8/layout/hProcess11"/>
    <dgm:cxn modelId="{AB120058-C6EC-410A-A843-0D87F604CFC7}" srcId="{BC2E6930-4DA2-4B15-8062-12688CFD5ABC}" destId="{CC6CBDEE-60C3-4661-B8E4-89B8D030373F}" srcOrd="0" destOrd="0" parTransId="{79BFBA0B-6A2C-4593-AEC6-6DAD7095259A}" sibTransId="{8D205875-BAC2-46D1-8128-BC92663E8137}"/>
    <dgm:cxn modelId="{E2540AB1-564D-48E0-AD74-6CD8C66467AC}" type="presOf" srcId="{B0625C4A-9A50-414B-9344-808CA61DF517}" destId="{E5D9ACF9-4A40-43B3-B920-B7F4E448361C}" srcOrd="0" destOrd="0" presId="urn:microsoft.com/office/officeart/2005/8/layout/hProcess11"/>
    <dgm:cxn modelId="{458127A4-517A-4C14-AA77-3DE570058E3D}" srcId="{BC2E6930-4DA2-4B15-8062-12688CFD5ABC}" destId="{6D278E1D-1986-409C-950A-4B65D0BB53BA}" srcOrd="3" destOrd="0" parTransId="{3A8176D2-1DCB-4573-A487-86A366E46E68}" sibTransId="{3F41771E-8C2D-4DE7-8D4D-CE86FFA5E14C}"/>
    <dgm:cxn modelId="{EBAC9868-F871-4981-A24C-E966DBBF3240}" srcId="{BC2E6930-4DA2-4B15-8062-12688CFD5ABC}" destId="{B0625C4A-9A50-414B-9344-808CA61DF517}" srcOrd="5" destOrd="0" parTransId="{590DB25E-05B7-4BE5-B1A4-864DB9788211}" sibTransId="{A2931129-A6D3-4041-B136-79743CCC4F76}"/>
    <dgm:cxn modelId="{74A2E75B-B9B3-483D-A71F-3F765248464C}" type="presOf" srcId="{BC2E6930-4DA2-4B15-8062-12688CFD5ABC}" destId="{870D8E2B-136D-4CE8-A2A2-6EE7A6A2949E}" srcOrd="0" destOrd="0" presId="urn:microsoft.com/office/officeart/2005/8/layout/hProcess11"/>
    <dgm:cxn modelId="{56AB8D4D-C242-4223-96DF-61C81632F962}" type="presOf" srcId="{3802C7D7-5C6D-4841-B248-16900F5B4D23}" destId="{41512C52-1D47-4393-B7F5-16C4AEE46519}" srcOrd="0" destOrd="0" presId="urn:microsoft.com/office/officeart/2005/8/layout/hProcess11"/>
    <dgm:cxn modelId="{3C81375A-999C-428E-91F6-42E05C5204F6}" type="presParOf" srcId="{870D8E2B-136D-4CE8-A2A2-6EE7A6A2949E}" destId="{ABF35378-3AF2-433D-B180-3F88BE73DA1C}" srcOrd="0" destOrd="0" presId="urn:microsoft.com/office/officeart/2005/8/layout/hProcess11"/>
    <dgm:cxn modelId="{506935BB-F596-48CF-89FF-E1BF2929B486}" type="presParOf" srcId="{870D8E2B-136D-4CE8-A2A2-6EE7A6A2949E}" destId="{AB01A04C-A344-48DB-AADA-50B1315C38F0}" srcOrd="1" destOrd="0" presId="urn:microsoft.com/office/officeart/2005/8/layout/hProcess11"/>
    <dgm:cxn modelId="{5FDD7DC7-5D9D-433B-8C3D-A26FCC297826}" type="presParOf" srcId="{AB01A04C-A344-48DB-AADA-50B1315C38F0}" destId="{724C8452-67F9-42B9-9E38-3ED73331F05A}" srcOrd="0" destOrd="0" presId="urn:microsoft.com/office/officeart/2005/8/layout/hProcess11"/>
    <dgm:cxn modelId="{90D8EA6D-5E7C-46F5-97F5-5C6E97649DD7}" type="presParOf" srcId="{724C8452-67F9-42B9-9E38-3ED73331F05A}" destId="{774B0A9C-B8A0-4DFC-AD06-68639EBA96D8}" srcOrd="0" destOrd="0" presId="urn:microsoft.com/office/officeart/2005/8/layout/hProcess11"/>
    <dgm:cxn modelId="{CE0E0D1B-8BF8-42CC-A71E-508E4FB0E2E6}" type="presParOf" srcId="{724C8452-67F9-42B9-9E38-3ED73331F05A}" destId="{203A7782-CCF4-41E2-9634-123157B86D13}" srcOrd="1" destOrd="0" presId="urn:microsoft.com/office/officeart/2005/8/layout/hProcess11"/>
    <dgm:cxn modelId="{4E257995-08EE-4FFE-8CF5-5B31EC8A850D}" type="presParOf" srcId="{724C8452-67F9-42B9-9E38-3ED73331F05A}" destId="{D4A26E89-FAE8-4B58-81B4-F0B3804434A2}" srcOrd="2" destOrd="0" presId="urn:microsoft.com/office/officeart/2005/8/layout/hProcess11"/>
    <dgm:cxn modelId="{C4CDE3B2-CEF0-43D9-AA38-F895C90B2C6C}" type="presParOf" srcId="{AB01A04C-A344-48DB-AADA-50B1315C38F0}" destId="{F3D7EC44-05B4-4DDA-BA90-1932D84867EA}" srcOrd="1" destOrd="0" presId="urn:microsoft.com/office/officeart/2005/8/layout/hProcess11"/>
    <dgm:cxn modelId="{F3D337A3-0323-4EFF-BA48-39942498D699}" type="presParOf" srcId="{AB01A04C-A344-48DB-AADA-50B1315C38F0}" destId="{E8C534FC-EFD1-4B67-870F-2F3BF7C77DCE}" srcOrd="2" destOrd="0" presId="urn:microsoft.com/office/officeart/2005/8/layout/hProcess11"/>
    <dgm:cxn modelId="{A526E55A-0683-4A6C-BDF5-7CBBC20132E3}" type="presParOf" srcId="{E8C534FC-EFD1-4B67-870F-2F3BF7C77DCE}" destId="{1D1F8A79-1321-4ADD-8E78-529A7E622FC4}" srcOrd="0" destOrd="0" presId="urn:microsoft.com/office/officeart/2005/8/layout/hProcess11"/>
    <dgm:cxn modelId="{1DFD270A-5D80-487F-89CE-B9A97C26D5DB}" type="presParOf" srcId="{E8C534FC-EFD1-4B67-870F-2F3BF7C77DCE}" destId="{4813D171-4C66-49AB-BC22-E316ABD695EC}" srcOrd="1" destOrd="0" presId="urn:microsoft.com/office/officeart/2005/8/layout/hProcess11"/>
    <dgm:cxn modelId="{E6B34DDB-9670-4486-850B-0267CE574C96}" type="presParOf" srcId="{E8C534FC-EFD1-4B67-870F-2F3BF7C77DCE}" destId="{94A31A5A-B619-4BEE-A727-148BE2014D78}" srcOrd="2" destOrd="0" presId="urn:microsoft.com/office/officeart/2005/8/layout/hProcess11"/>
    <dgm:cxn modelId="{125A5EF1-F20E-47BB-9F95-0F45C4C7B48B}" type="presParOf" srcId="{AB01A04C-A344-48DB-AADA-50B1315C38F0}" destId="{C683E223-6D10-4936-81C0-25B741512E82}" srcOrd="3" destOrd="0" presId="urn:microsoft.com/office/officeart/2005/8/layout/hProcess11"/>
    <dgm:cxn modelId="{487725CA-0628-4054-A2D5-07843C378638}" type="presParOf" srcId="{AB01A04C-A344-48DB-AADA-50B1315C38F0}" destId="{0161B14C-A878-4DEB-8E4A-BB86D4DB9A94}" srcOrd="4" destOrd="0" presId="urn:microsoft.com/office/officeart/2005/8/layout/hProcess11"/>
    <dgm:cxn modelId="{8D2B6B44-6122-4F38-9DFB-6D21AD846B38}" type="presParOf" srcId="{0161B14C-A878-4DEB-8E4A-BB86D4DB9A94}" destId="{41512C52-1D47-4393-B7F5-16C4AEE46519}" srcOrd="0" destOrd="0" presId="urn:microsoft.com/office/officeart/2005/8/layout/hProcess11"/>
    <dgm:cxn modelId="{FA970C5D-7022-4ABA-A244-CCF4689DE77E}" type="presParOf" srcId="{0161B14C-A878-4DEB-8E4A-BB86D4DB9A94}" destId="{DA06B61F-0654-4746-A058-664127D0D43C}" srcOrd="1" destOrd="0" presId="urn:microsoft.com/office/officeart/2005/8/layout/hProcess11"/>
    <dgm:cxn modelId="{7806BFA2-BCB1-4EBA-9BBE-5FAFC2049CF7}" type="presParOf" srcId="{0161B14C-A878-4DEB-8E4A-BB86D4DB9A94}" destId="{230EA2BE-55CD-472D-A01D-02253482E2E8}" srcOrd="2" destOrd="0" presId="urn:microsoft.com/office/officeart/2005/8/layout/hProcess11"/>
    <dgm:cxn modelId="{EE0C2413-7278-4845-BFB3-2A3CBD38580D}" type="presParOf" srcId="{AB01A04C-A344-48DB-AADA-50B1315C38F0}" destId="{F088A819-F696-4C25-93D0-8648BB9CAF89}" srcOrd="5" destOrd="0" presId="urn:microsoft.com/office/officeart/2005/8/layout/hProcess11"/>
    <dgm:cxn modelId="{1775FA77-CE5F-4774-82E3-0C57910165E4}" type="presParOf" srcId="{AB01A04C-A344-48DB-AADA-50B1315C38F0}" destId="{5E25737A-3F16-4109-9D93-F004ACDFDA86}" srcOrd="6" destOrd="0" presId="urn:microsoft.com/office/officeart/2005/8/layout/hProcess11"/>
    <dgm:cxn modelId="{5EBEDC39-E130-43C6-930A-628808AABC59}" type="presParOf" srcId="{5E25737A-3F16-4109-9D93-F004ACDFDA86}" destId="{FC1765AA-8827-4A3B-96DE-B9AF3E19190A}" srcOrd="0" destOrd="0" presId="urn:microsoft.com/office/officeart/2005/8/layout/hProcess11"/>
    <dgm:cxn modelId="{B2F8B521-CAA4-4FDA-BC39-4ECCB5D8A937}" type="presParOf" srcId="{5E25737A-3F16-4109-9D93-F004ACDFDA86}" destId="{7E2E8543-0D7C-4008-BD8C-3D256F7C25F5}" srcOrd="1" destOrd="0" presId="urn:microsoft.com/office/officeart/2005/8/layout/hProcess11"/>
    <dgm:cxn modelId="{494664F8-BE6F-4281-A696-C3A5AAE3E8BA}" type="presParOf" srcId="{5E25737A-3F16-4109-9D93-F004ACDFDA86}" destId="{4E416A74-FF73-4D92-8F22-869F5E0AE35A}" srcOrd="2" destOrd="0" presId="urn:microsoft.com/office/officeart/2005/8/layout/hProcess11"/>
    <dgm:cxn modelId="{BB106731-56E9-4960-95C7-E8FCB17F9ABA}" type="presParOf" srcId="{AB01A04C-A344-48DB-AADA-50B1315C38F0}" destId="{E164C938-6ED5-4DAE-9E86-24EA040B4047}" srcOrd="7" destOrd="0" presId="urn:microsoft.com/office/officeart/2005/8/layout/hProcess11"/>
    <dgm:cxn modelId="{BA8EA623-C663-45D6-AC98-133B73554AB9}" type="presParOf" srcId="{AB01A04C-A344-48DB-AADA-50B1315C38F0}" destId="{81974829-98B9-442D-BE1A-EB6EB9171B1B}" srcOrd="8" destOrd="0" presId="urn:microsoft.com/office/officeart/2005/8/layout/hProcess11"/>
    <dgm:cxn modelId="{7FBB0979-7246-4BF1-8F0F-BB086CCCC44A}" type="presParOf" srcId="{81974829-98B9-442D-BE1A-EB6EB9171B1B}" destId="{5E297B2E-D491-48B0-83AA-6FDC1B681C83}" srcOrd="0" destOrd="0" presId="urn:microsoft.com/office/officeart/2005/8/layout/hProcess11"/>
    <dgm:cxn modelId="{9D6E6676-B0F6-48B4-8AED-D81B1EC87CC1}" type="presParOf" srcId="{81974829-98B9-442D-BE1A-EB6EB9171B1B}" destId="{7CB73C22-AC05-45AC-AFB7-61AE3E3320DA}" srcOrd="1" destOrd="0" presId="urn:microsoft.com/office/officeart/2005/8/layout/hProcess11"/>
    <dgm:cxn modelId="{EB24F947-CCB3-4CB2-8ED0-3457F3BE3099}" type="presParOf" srcId="{81974829-98B9-442D-BE1A-EB6EB9171B1B}" destId="{42E85EE3-8C1E-4420-922C-ABCF2FB6ED6D}" srcOrd="2" destOrd="0" presId="urn:microsoft.com/office/officeart/2005/8/layout/hProcess11"/>
    <dgm:cxn modelId="{2C4E98AD-5FAB-49F1-B503-B77B2D67CB10}" type="presParOf" srcId="{AB01A04C-A344-48DB-AADA-50B1315C38F0}" destId="{25799B1A-9AB6-4446-A43F-BF82F062D490}" srcOrd="9" destOrd="0" presId="urn:microsoft.com/office/officeart/2005/8/layout/hProcess11"/>
    <dgm:cxn modelId="{3815BDC9-5579-4927-8AF3-0CFF0371D1E0}" type="presParOf" srcId="{AB01A04C-A344-48DB-AADA-50B1315C38F0}" destId="{5187DE36-5757-49E6-B097-B54605E83164}" srcOrd="10" destOrd="0" presId="urn:microsoft.com/office/officeart/2005/8/layout/hProcess11"/>
    <dgm:cxn modelId="{2DB5E728-9D9C-4828-8DEB-D087379DFC4E}" type="presParOf" srcId="{5187DE36-5757-49E6-B097-B54605E83164}" destId="{E5D9ACF9-4A40-43B3-B920-B7F4E448361C}" srcOrd="0" destOrd="0" presId="urn:microsoft.com/office/officeart/2005/8/layout/hProcess11"/>
    <dgm:cxn modelId="{CB1C13D0-A849-4B0B-9E72-3AEAE7DA85D5}" type="presParOf" srcId="{5187DE36-5757-49E6-B097-B54605E83164}" destId="{8977AAD3-F2CC-4EFA-850E-13D2EF96D176}" srcOrd="1" destOrd="0" presId="urn:microsoft.com/office/officeart/2005/8/layout/hProcess11"/>
    <dgm:cxn modelId="{3C05A749-7275-4674-9E4F-02F102ACF4DD}" type="presParOf" srcId="{5187DE36-5757-49E6-B097-B54605E83164}" destId="{6D72AE0A-BC14-47BA-A578-5B8E0A7B088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 custT="1"/>
      <dgm:spPr/>
      <dgm:t>
        <a:bodyPr/>
        <a:lstStyle/>
        <a:p>
          <a:r>
            <a:rPr lang="de-DE" sz="2000" b="1" dirty="0" err="1"/>
            <a:t>Imple-men-tierung</a:t>
          </a:r>
          <a:endParaRPr lang="de-DE" sz="2000" b="1" dirty="0"/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4A26-9B81-4881-8190-4CD463733753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AD226-9BF2-492F-A8C9-045E664A4F5B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6185-B363-4A39-AD01-53645593D8A4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91090-6E27-4464-89C0-997C0F06F599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E3E7-6E27-4A2D-B1DC-1A5CE468590B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Projektleitung</a:t>
          </a:r>
        </a:p>
      </dsp:txBody>
      <dsp:txXfrm>
        <a:off x="4151762" y="775840"/>
        <a:ext cx="2010976" cy="1041194"/>
      </dsp:txXfrm>
    </dsp:sp>
    <dsp:sp modelId="{C11E0B58-073B-4A2B-BBC5-C01BFBEA3428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Lukas Adler</a:t>
          </a:r>
        </a:p>
      </dsp:txBody>
      <dsp:txXfrm>
        <a:off x="4553958" y="1585658"/>
        <a:ext cx="1809878" cy="347064"/>
      </dsp:txXfrm>
    </dsp:sp>
    <dsp:sp modelId="{56C552A1-1526-468F-8DFA-EDCC362BCBF9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Backend</a:t>
          </a:r>
        </a:p>
      </dsp:txBody>
      <dsp:txXfrm>
        <a:off x="104815" y="2418614"/>
        <a:ext cx="2010976" cy="1041194"/>
      </dsp:txXfrm>
    </dsp:sp>
    <dsp:sp modelId="{79751DA8-13B7-4D83-ACA4-8878A25675F6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Artur </a:t>
          </a:r>
          <a:r>
            <a:rPr lang="de-DE" sz="2100" kern="1200" dirty="0" err="1"/>
            <a:t>Stalbaum</a:t>
          </a:r>
          <a:endParaRPr lang="de-DE" sz="2100" kern="1200" dirty="0"/>
        </a:p>
      </dsp:txBody>
      <dsp:txXfrm>
        <a:off x="507010" y="3228432"/>
        <a:ext cx="1809878" cy="347064"/>
      </dsp:txXfrm>
    </dsp:sp>
    <dsp:sp modelId="{E7CD9CB7-D71A-4A34-88B7-ACA51759CDA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Frontend</a:t>
          </a:r>
        </a:p>
      </dsp:txBody>
      <dsp:txXfrm>
        <a:off x="2802780" y="2418614"/>
        <a:ext cx="2010976" cy="1041194"/>
      </dsp:txXfrm>
    </dsp:sp>
    <dsp:sp modelId="{A6E6D66C-F143-430D-BA5B-A7922A31C720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Nico </a:t>
          </a:r>
          <a:r>
            <a:rPr lang="de-DE" sz="1800" kern="1200" dirty="0" err="1"/>
            <a:t>Wickersheim</a:t>
          </a:r>
          <a:endParaRPr lang="de-DE" sz="1800" kern="1200" dirty="0"/>
        </a:p>
      </dsp:txBody>
      <dsp:txXfrm>
        <a:off x="3204975" y="3228432"/>
        <a:ext cx="1809878" cy="347064"/>
      </dsp:txXfrm>
    </dsp:sp>
    <dsp:sp modelId="{C23B6799-7FE7-4C1A-BE8C-2B9D54DA62AE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PM</a:t>
          </a:r>
        </a:p>
      </dsp:txBody>
      <dsp:txXfrm>
        <a:off x="5500745" y="2418614"/>
        <a:ext cx="2010976" cy="1041194"/>
      </dsp:txXfrm>
    </dsp:sp>
    <dsp:sp modelId="{ABE1D576-D2DF-442A-A70C-FD84633ED43D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Timo Schmidt</a:t>
          </a:r>
        </a:p>
      </dsp:txBody>
      <dsp:txXfrm>
        <a:off x="5902940" y="3228432"/>
        <a:ext cx="1809878" cy="347064"/>
      </dsp:txXfrm>
    </dsp:sp>
    <dsp:sp modelId="{AA108A4A-CB1F-4119-ACA6-B636185CFB0E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Datenbank</a:t>
          </a:r>
        </a:p>
      </dsp:txBody>
      <dsp:txXfrm>
        <a:off x="8198710" y="2418614"/>
        <a:ext cx="2010976" cy="1041194"/>
      </dsp:txXfrm>
    </dsp:sp>
    <dsp:sp modelId="{CDA81E17-E728-46F3-AD2E-E6AD46D9BBD8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Karsten </a:t>
          </a:r>
          <a:r>
            <a:rPr lang="de-DE" sz="2100" kern="1200" dirty="0" err="1"/>
            <a:t>Amrein</a:t>
          </a:r>
          <a:endParaRPr lang="de-DE" sz="2100" kern="1200" dirty="0"/>
        </a:p>
      </dsp:txBody>
      <dsp:txXfrm>
        <a:off x="8600905" y="3228432"/>
        <a:ext cx="1809878" cy="34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9DD3-E4CC-4E32-B493-60441BD56B17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Initialisierung</a:t>
          </a:r>
        </a:p>
      </dsp:txBody>
      <dsp:txXfrm>
        <a:off x="33106" y="1726125"/>
        <a:ext cx="1535772" cy="899086"/>
      </dsp:txXfrm>
    </dsp:sp>
    <dsp:sp modelId="{CDFC9BC9-18E0-46C4-855F-D6D43C6F42CE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56023" y="2057245"/>
        <a:ext cx="236210" cy="236847"/>
      </dsp:txXfrm>
    </dsp:sp>
    <dsp:sp modelId="{95A1D884-B507-477E-8FA7-EC26F36D96CB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Definition</a:t>
          </a:r>
        </a:p>
      </dsp:txBody>
      <dsp:txXfrm>
        <a:off x="2261510" y="1726125"/>
        <a:ext cx="1535772" cy="899086"/>
      </dsp:txXfrm>
    </dsp:sp>
    <dsp:sp modelId="{D089CC68-5571-41C6-AE4F-9EC473A665E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984426" y="2057245"/>
        <a:ext cx="236210" cy="236847"/>
      </dsp:txXfrm>
    </dsp:sp>
    <dsp:sp modelId="{BB174CA1-7CD2-46AD-B29C-B9F5BB7EA064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Planung</a:t>
          </a:r>
        </a:p>
      </dsp:txBody>
      <dsp:txXfrm>
        <a:off x="4489913" y="1726125"/>
        <a:ext cx="1535772" cy="899086"/>
      </dsp:txXfrm>
    </dsp:sp>
    <dsp:sp modelId="{ACE42F0E-8FA7-49AA-9A82-364EA1F509A1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12830" y="2057245"/>
        <a:ext cx="236210" cy="236847"/>
      </dsp:txXfrm>
    </dsp:sp>
    <dsp:sp modelId="{8A1D632A-105E-48A3-9429-E62C2379FEF7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Steuerung</a:t>
          </a:r>
        </a:p>
      </dsp:txBody>
      <dsp:txXfrm>
        <a:off x="6718317" y="1726125"/>
        <a:ext cx="1535772" cy="899086"/>
      </dsp:txXfrm>
    </dsp:sp>
    <dsp:sp modelId="{4B1E4722-2BAD-48CF-AB15-4DDDCDE143CE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8441233" y="2057245"/>
        <a:ext cx="236210" cy="236847"/>
      </dsp:txXfrm>
    </dsp:sp>
    <dsp:sp modelId="{490552E8-260E-47EF-A3BC-019A6D67A44E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Abschluss</a:t>
          </a:r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2D732-4275-4857-A664-5C8279F281CE}">
      <dsp:nvSpPr>
        <dsp:cNvPr id="0" name=""/>
        <dsp:cNvSpPr/>
      </dsp:nvSpPr>
      <dsp:spPr>
        <a:xfrm>
          <a:off x="169775" y="3399889"/>
          <a:ext cx="10176049" cy="9142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&lt;5000€</a:t>
          </a:r>
        </a:p>
      </dsp:txBody>
      <dsp:txXfrm>
        <a:off x="169775" y="3399889"/>
        <a:ext cx="3052814" cy="914230"/>
      </dsp:txXfrm>
    </dsp:sp>
    <dsp:sp modelId="{094B87F5-4ED7-4E39-86B3-CD66B90D9A56}">
      <dsp:nvSpPr>
        <dsp:cNvPr id="0" name=""/>
        <dsp:cNvSpPr/>
      </dsp:nvSpPr>
      <dsp:spPr>
        <a:xfrm>
          <a:off x="169775" y="2278999"/>
          <a:ext cx="10176049" cy="9142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&lt;25.000€</a:t>
          </a:r>
        </a:p>
      </dsp:txBody>
      <dsp:txXfrm>
        <a:off x="169775" y="2278999"/>
        <a:ext cx="3052814" cy="914230"/>
      </dsp:txXfrm>
    </dsp:sp>
    <dsp:sp modelId="{F0E32CA4-6831-4764-A3A4-A040A84BCF6B}">
      <dsp:nvSpPr>
        <dsp:cNvPr id="0" name=""/>
        <dsp:cNvSpPr/>
      </dsp:nvSpPr>
      <dsp:spPr>
        <a:xfrm>
          <a:off x="169775" y="1158108"/>
          <a:ext cx="10176049" cy="9142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&lt;50.000€</a:t>
          </a:r>
        </a:p>
      </dsp:txBody>
      <dsp:txXfrm>
        <a:off x="169775" y="1158108"/>
        <a:ext cx="3052814" cy="914230"/>
      </dsp:txXfrm>
    </dsp:sp>
    <dsp:sp modelId="{747057C4-883E-4012-8E66-4802241FD32C}">
      <dsp:nvSpPr>
        <dsp:cNvPr id="0" name=""/>
        <dsp:cNvSpPr/>
      </dsp:nvSpPr>
      <dsp:spPr>
        <a:xfrm>
          <a:off x="169775" y="37217"/>
          <a:ext cx="10176049" cy="9142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Freie Verfügung</a:t>
          </a:r>
        </a:p>
      </dsp:txBody>
      <dsp:txXfrm>
        <a:off x="169775" y="37217"/>
        <a:ext cx="3052814" cy="914230"/>
      </dsp:txXfrm>
    </dsp:sp>
    <dsp:sp modelId="{1F1A9EFB-A5CD-4033-88DD-329F25ECE298}">
      <dsp:nvSpPr>
        <dsp:cNvPr id="0" name=""/>
        <dsp:cNvSpPr/>
      </dsp:nvSpPr>
      <dsp:spPr>
        <a:xfrm>
          <a:off x="5727768" y="155851"/>
          <a:ext cx="1900335" cy="671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Geschäftsführung</a:t>
          </a:r>
        </a:p>
      </dsp:txBody>
      <dsp:txXfrm>
        <a:off x="5747430" y="175513"/>
        <a:ext cx="1861011" cy="631981"/>
      </dsp:txXfrm>
    </dsp:sp>
    <dsp:sp modelId="{B1C268A3-EE64-46D5-87FC-2308E8B31979}">
      <dsp:nvSpPr>
        <dsp:cNvPr id="0" name=""/>
        <dsp:cNvSpPr/>
      </dsp:nvSpPr>
      <dsp:spPr>
        <a:xfrm>
          <a:off x="6632216" y="827156"/>
          <a:ext cx="91440" cy="425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550"/>
              </a:lnTo>
              <a:lnTo>
                <a:pt x="50230" y="212550"/>
              </a:lnTo>
              <a:lnTo>
                <a:pt x="50230" y="4251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8E77F-1383-4BEC-8928-FD9B0FFCE2D4}">
      <dsp:nvSpPr>
        <dsp:cNvPr id="0" name=""/>
        <dsp:cNvSpPr/>
      </dsp:nvSpPr>
      <dsp:spPr>
        <a:xfrm>
          <a:off x="5732279" y="1252257"/>
          <a:ext cx="1900335" cy="671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Standortleiter</a:t>
          </a:r>
        </a:p>
      </dsp:txBody>
      <dsp:txXfrm>
        <a:off x="5751941" y="1271919"/>
        <a:ext cx="1861011" cy="631981"/>
      </dsp:txXfrm>
    </dsp:sp>
    <dsp:sp modelId="{ACEA7FE6-7A02-47CA-8A4D-764ABFD377A8}">
      <dsp:nvSpPr>
        <dsp:cNvPr id="0" name=""/>
        <dsp:cNvSpPr/>
      </dsp:nvSpPr>
      <dsp:spPr>
        <a:xfrm>
          <a:off x="6632929" y="1923562"/>
          <a:ext cx="91440" cy="475721"/>
        </a:xfrm>
        <a:custGeom>
          <a:avLst/>
          <a:gdLst/>
          <a:ahLst/>
          <a:cxnLst/>
          <a:rect l="0" t="0" r="0" b="0"/>
          <a:pathLst>
            <a:path>
              <a:moveTo>
                <a:pt x="49517" y="0"/>
              </a:moveTo>
              <a:lnTo>
                <a:pt x="49517" y="237860"/>
              </a:lnTo>
              <a:lnTo>
                <a:pt x="45720" y="237860"/>
              </a:lnTo>
              <a:lnTo>
                <a:pt x="45720" y="4757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22731-AD91-44DE-ACD9-44F95FE5E7B5}">
      <dsp:nvSpPr>
        <dsp:cNvPr id="0" name=""/>
        <dsp:cNvSpPr/>
      </dsp:nvSpPr>
      <dsp:spPr>
        <a:xfrm>
          <a:off x="5728481" y="2399284"/>
          <a:ext cx="1900335" cy="671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Abteilungsleiter</a:t>
          </a:r>
        </a:p>
      </dsp:txBody>
      <dsp:txXfrm>
        <a:off x="5748143" y="2418946"/>
        <a:ext cx="1861011" cy="631981"/>
      </dsp:txXfrm>
    </dsp:sp>
    <dsp:sp modelId="{E3876E12-9F8C-4240-8F2C-C014D10C0DC2}">
      <dsp:nvSpPr>
        <dsp:cNvPr id="0" name=""/>
        <dsp:cNvSpPr/>
      </dsp:nvSpPr>
      <dsp:spPr>
        <a:xfrm>
          <a:off x="6632929" y="3070590"/>
          <a:ext cx="91440" cy="4755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783"/>
              </a:lnTo>
              <a:lnTo>
                <a:pt x="47331" y="237783"/>
              </a:lnTo>
              <a:lnTo>
                <a:pt x="47331" y="475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817E0-E0D2-4C3B-96C5-440DDF1CCC56}">
      <dsp:nvSpPr>
        <dsp:cNvPr id="0" name=""/>
        <dsp:cNvSpPr/>
      </dsp:nvSpPr>
      <dsp:spPr>
        <a:xfrm>
          <a:off x="5729163" y="3546157"/>
          <a:ext cx="1902195" cy="674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Teamleiter</a:t>
          </a:r>
        </a:p>
      </dsp:txBody>
      <dsp:txXfrm>
        <a:off x="5748920" y="3565914"/>
        <a:ext cx="1862681" cy="6350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B9FF1-FD29-4229-B1EF-5BCBE9D23B49}">
      <dsp:nvSpPr>
        <dsp:cNvPr id="0" name=""/>
        <dsp:cNvSpPr/>
      </dsp:nvSpPr>
      <dsp:spPr>
        <a:xfrm>
          <a:off x="2953711" y="1908"/>
          <a:ext cx="1526310" cy="992102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Fehl-Kommunikation</a:t>
          </a:r>
        </a:p>
      </dsp:txBody>
      <dsp:txXfrm>
        <a:off x="3002141" y="50338"/>
        <a:ext cx="1429450" cy="895242"/>
      </dsp:txXfrm>
    </dsp:sp>
    <dsp:sp modelId="{6F1A9F3C-F4D4-4AF6-BE93-D00767E52125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950332" y="252234"/>
              </a:moveTo>
              <a:arcTo wR="1982587" hR="1982587" stAng="17953035" swAng="12121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88678-DBA2-47AE-B9E4-B0D78678A46C}">
      <dsp:nvSpPr>
        <dsp:cNvPr id="0" name=""/>
        <dsp:cNvSpPr/>
      </dsp:nvSpPr>
      <dsp:spPr>
        <a:xfrm>
          <a:off x="4839263" y="1371842"/>
          <a:ext cx="1526310" cy="992102"/>
        </a:xfrm>
        <a:prstGeom prst="roundRect">
          <a:avLst/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Arbeit doppelt ausgeführt</a:t>
          </a:r>
        </a:p>
      </dsp:txBody>
      <dsp:txXfrm>
        <a:off x="4887693" y="1420272"/>
        <a:ext cx="1429450" cy="895242"/>
      </dsp:txXfrm>
    </dsp:sp>
    <dsp:sp modelId="{A0DF3ED5-C40B-49CB-981E-FB6EBC569EB6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3960427" y="2119707"/>
              </a:moveTo>
              <a:arcTo wR="1982587" hR="1982587" stAng="21837953" swAng="1360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CB766-2044-4151-99B4-9DBB7034409A}">
      <dsp:nvSpPr>
        <dsp:cNvPr id="0" name=""/>
        <dsp:cNvSpPr/>
      </dsp:nvSpPr>
      <dsp:spPr>
        <a:xfrm>
          <a:off x="4119046" y="3588442"/>
          <a:ext cx="1526310" cy="992102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Zusätzliche Kosten</a:t>
          </a:r>
        </a:p>
      </dsp:txBody>
      <dsp:txXfrm>
        <a:off x="4167476" y="3636872"/>
        <a:ext cx="1429450" cy="895242"/>
      </dsp:txXfrm>
    </dsp:sp>
    <dsp:sp modelId="{E322F4E6-E40C-4C63-A024-FF8B52362C6F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226089" y="3950164"/>
              </a:moveTo>
              <a:arcTo wR="1982587" hR="1982587" stAng="4976705" swAng="8465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66C18-C594-4F85-8F8E-D31E567F586B}">
      <dsp:nvSpPr>
        <dsp:cNvPr id="0" name=""/>
        <dsp:cNvSpPr/>
      </dsp:nvSpPr>
      <dsp:spPr>
        <a:xfrm>
          <a:off x="1788375" y="3588442"/>
          <a:ext cx="1526310" cy="992102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 Statusbericht erkannt</a:t>
          </a:r>
        </a:p>
      </dsp:txBody>
      <dsp:txXfrm>
        <a:off x="1836805" y="3636872"/>
        <a:ext cx="1429450" cy="895242"/>
      </dsp:txXfrm>
    </dsp:sp>
    <dsp:sp modelId="{282AF9E9-5959-431D-B93D-F568754B87E6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10409" y="2871428"/>
              </a:moveTo>
              <a:arcTo wR="1982587" hR="1982587" stAng="9201829" swAng="1360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BEFA4-CB7C-4BD1-B178-B835DC650A0A}">
      <dsp:nvSpPr>
        <dsp:cNvPr id="0" name=""/>
        <dsp:cNvSpPr/>
      </dsp:nvSpPr>
      <dsp:spPr>
        <a:xfrm>
          <a:off x="1068158" y="1371842"/>
          <a:ext cx="1526310" cy="992102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Erhöhung des Budgets beantragt</a:t>
          </a:r>
        </a:p>
      </dsp:txBody>
      <dsp:txXfrm>
        <a:off x="1116588" y="1420272"/>
        <a:ext cx="1429450" cy="895242"/>
      </dsp:txXfrm>
    </dsp:sp>
    <dsp:sp modelId="{88F95BFB-813C-43F9-BD34-2E6FACF40B9A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476811" y="692900"/>
              </a:moveTo>
              <a:arcTo wR="1982587" hR="1982587" stAng="13234791" swAng="1212174"/>
            </a:path>
          </a:pathLst>
        </a:custGeom>
        <a:noFill/>
        <a:ln w="63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1DFCC-1747-4432-8B28-F73A3841A546}">
      <dsp:nvSpPr>
        <dsp:cNvPr id="0" name=""/>
        <dsp:cNvSpPr/>
      </dsp:nvSpPr>
      <dsp:spPr>
        <a:xfrm>
          <a:off x="2858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Fehlkommunikation</a:t>
          </a:r>
        </a:p>
      </dsp:txBody>
      <dsp:txXfrm>
        <a:off x="35292" y="2629727"/>
        <a:ext cx="1643943" cy="1042527"/>
      </dsp:txXfrm>
    </dsp:sp>
    <dsp:sp modelId="{4FA19D17-4F6A-4352-8E82-51779E218641}">
      <dsp:nvSpPr>
        <dsp:cNvPr id="0" name=""/>
        <dsp:cNvSpPr/>
      </dsp:nvSpPr>
      <dsp:spPr>
        <a:xfrm>
          <a:off x="980245" y="2994313"/>
          <a:ext cx="1793881" cy="1793881"/>
        </a:xfrm>
        <a:prstGeom prst="leftCircularArrow">
          <a:avLst>
            <a:gd name="adj1" fmla="val 2653"/>
            <a:gd name="adj2" fmla="val 322637"/>
            <a:gd name="adj3" fmla="val 2098148"/>
            <a:gd name="adj4" fmla="val 9024489"/>
            <a:gd name="adj5" fmla="val 309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766B0-CCA6-41DD-86FA-A907B57829EC}">
      <dsp:nvSpPr>
        <dsp:cNvPr id="0" name=""/>
        <dsp:cNvSpPr/>
      </dsp:nvSpPr>
      <dsp:spPr>
        <a:xfrm>
          <a:off x="382594" y="3704688"/>
          <a:ext cx="1518943" cy="604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Fehler</a:t>
          </a:r>
        </a:p>
      </dsp:txBody>
      <dsp:txXfrm>
        <a:off x="400286" y="3722380"/>
        <a:ext cx="1483559" cy="568649"/>
      </dsp:txXfrm>
    </dsp:sp>
    <dsp:sp modelId="{02D98D07-D26D-4347-B376-D5DD10237903}">
      <dsp:nvSpPr>
        <dsp:cNvPr id="0" name=""/>
        <dsp:cNvSpPr/>
      </dsp:nvSpPr>
      <dsp:spPr>
        <a:xfrm>
          <a:off x="2128143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Arbeit wird doppelt ausgeführt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Überflüssige Kosten und Personalaufwand</a:t>
          </a:r>
        </a:p>
      </dsp:txBody>
      <dsp:txXfrm>
        <a:off x="2160577" y="2931744"/>
        <a:ext cx="1643943" cy="1042527"/>
      </dsp:txXfrm>
    </dsp:sp>
    <dsp:sp modelId="{CBC7C94E-BBEC-4573-8225-71814017665B}">
      <dsp:nvSpPr>
        <dsp:cNvPr id="0" name=""/>
        <dsp:cNvSpPr/>
      </dsp:nvSpPr>
      <dsp:spPr>
        <a:xfrm>
          <a:off x="3091289" y="1760542"/>
          <a:ext cx="2012229" cy="2012229"/>
        </a:xfrm>
        <a:prstGeom prst="circularArrow">
          <a:avLst>
            <a:gd name="adj1" fmla="val 2365"/>
            <a:gd name="adj2" fmla="val 285714"/>
            <a:gd name="adj3" fmla="val 19538775"/>
            <a:gd name="adj4" fmla="val 12575511"/>
            <a:gd name="adj5" fmla="val 275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9FC73-8DED-436C-AF3E-7F2A96A345F0}">
      <dsp:nvSpPr>
        <dsp:cNvPr id="0" name=""/>
        <dsp:cNvSpPr/>
      </dsp:nvSpPr>
      <dsp:spPr>
        <a:xfrm>
          <a:off x="2507878" y="2295276"/>
          <a:ext cx="1518943" cy="6040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Folgen</a:t>
          </a:r>
        </a:p>
      </dsp:txBody>
      <dsp:txXfrm>
        <a:off x="2525570" y="2312968"/>
        <a:ext cx="1483559" cy="568649"/>
      </dsp:txXfrm>
    </dsp:sp>
    <dsp:sp modelId="{C7789B93-FD76-448B-9A5C-07C7D3725A3C}">
      <dsp:nvSpPr>
        <dsp:cNvPr id="0" name=""/>
        <dsp:cNvSpPr/>
      </dsp:nvSpPr>
      <dsp:spPr>
        <a:xfrm>
          <a:off x="4253427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Unklare Aufgabenverteilung</a:t>
          </a:r>
        </a:p>
      </dsp:txBody>
      <dsp:txXfrm>
        <a:off x="4285861" y="2629727"/>
        <a:ext cx="1643943" cy="1042527"/>
      </dsp:txXfrm>
    </dsp:sp>
    <dsp:sp modelId="{F71DF23A-208F-4CA4-9D7D-547D97BDB3CA}">
      <dsp:nvSpPr>
        <dsp:cNvPr id="0" name=""/>
        <dsp:cNvSpPr/>
      </dsp:nvSpPr>
      <dsp:spPr>
        <a:xfrm>
          <a:off x="5230814" y="2994313"/>
          <a:ext cx="1793881" cy="1793881"/>
        </a:xfrm>
        <a:prstGeom prst="leftCircularArrow">
          <a:avLst>
            <a:gd name="adj1" fmla="val 2653"/>
            <a:gd name="adj2" fmla="val 322637"/>
            <a:gd name="adj3" fmla="val 2098148"/>
            <a:gd name="adj4" fmla="val 9024489"/>
            <a:gd name="adj5" fmla="val 309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AA5C5-6C5C-4954-A978-6E18B7094053}">
      <dsp:nvSpPr>
        <dsp:cNvPr id="0" name=""/>
        <dsp:cNvSpPr/>
      </dsp:nvSpPr>
      <dsp:spPr>
        <a:xfrm>
          <a:off x="4633163" y="3704688"/>
          <a:ext cx="1518943" cy="6040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Ursache</a:t>
          </a:r>
        </a:p>
      </dsp:txBody>
      <dsp:txXfrm>
        <a:off x="4650855" y="3722380"/>
        <a:ext cx="1483559" cy="568649"/>
      </dsp:txXfrm>
    </dsp:sp>
    <dsp:sp modelId="{473F677A-5F86-4A05-A020-9B52205F5E83}">
      <dsp:nvSpPr>
        <dsp:cNvPr id="0" name=""/>
        <dsp:cNvSpPr/>
      </dsp:nvSpPr>
      <dsp:spPr>
        <a:xfrm>
          <a:off x="6378711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Budget nicht ausreichend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Zeit nicht ausreichend</a:t>
          </a:r>
        </a:p>
      </dsp:txBody>
      <dsp:txXfrm>
        <a:off x="6411145" y="2931744"/>
        <a:ext cx="1643943" cy="1042527"/>
      </dsp:txXfrm>
    </dsp:sp>
    <dsp:sp modelId="{D91A94C6-C14F-4630-82D6-A7B8B1B1ABA5}">
      <dsp:nvSpPr>
        <dsp:cNvPr id="0" name=""/>
        <dsp:cNvSpPr/>
      </dsp:nvSpPr>
      <dsp:spPr>
        <a:xfrm>
          <a:off x="7341858" y="1760542"/>
          <a:ext cx="2012229" cy="2012229"/>
        </a:xfrm>
        <a:prstGeom prst="circularArrow">
          <a:avLst>
            <a:gd name="adj1" fmla="val 2365"/>
            <a:gd name="adj2" fmla="val 285714"/>
            <a:gd name="adj3" fmla="val 19538775"/>
            <a:gd name="adj4" fmla="val 12575511"/>
            <a:gd name="adj5" fmla="val 275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B047A-D693-483F-A25C-15A5785A2784}">
      <dsp:nvSpPr>
        <dsp:cNvPr id="0" name=""/>
        <dsp:cNvSpPr/>
      </dsp:nvSpPr>
      <dsp:spPr>
        <a:xfrm>
          <a:off x="6758447" y="2295276"/>
          <a:ext cx="1518943" cy="6040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Risiko</a:t>
          </a:r>
        </a:p>
      </dsp:txBody>
      <dsp:txXfrm>
        <a:off x="6776139" y="2312968"/>
        <a:ext cx="1483559" cy="568649"/>
      </dsp:txXfrm>
    </dsp:sp>
    <dsp:sp modelId="{E2F4E1F7-B043-4052-8130-06CD2056F834}">
      <dsp:nvSpPr>
        <dsp:cNvPr id="0" name=""/>
        <dsp:cNvSpPr/>
      </dsp:nvSpPr>
      <dsp:spPr>
        <a:xfrm>
          <a:off x="8503995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Kennzahlen prüfen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Kommunikation mit Auftraggeber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Aufgabenverteilung verbessern</a:t>
          </a:r>
        </a:p>
      </dsp:txBody>
      <dsp:txXfrm>
        <a:off x="8536429" y="2629727"/>
        <a:ext cx="1643943" cy="1042527"/>
      </dsp:txXfrm>
    </dsp:sp>
    <dsp:sp modelId="{58CF326D-AEEF-41B3-9EA6-AF142CFA911E}">
      <dsp:nvSpPr>
        <dsp:cNvPr id="0" name=""/>
        <dsp:cNvSpPr/>
      </dsp:nvSpPr>
      <dsp:spPr>
        <a:xfrm>
          <a:off x="8883731" y="3704688"/>
          <a:ext cx="1518943" cy="6040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Maßnahmen</a:t>
          </a:r>
        </a:p>
      </dsp:txBody>
      <dsp:txXfrm>
        <a:off x="8901423" y="3722380"/>
        <a:ext cx="1483559" cy="5686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35378-3AF2-433D-B180-3F88BE73DA1C}">
      <dsp:nvSpPr>
        <dsp:cNvPr id="0" name=""/>
        <dsp:cNvSpPr/>
      </dsp:nvSpPr>
      <dsp:spPr>
        <a:xfrm>
          <a:off x="0" y="1312286"/>
          <a:ext cx="8945880" cy="174971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B0A9C-B8A0-4DFC-AD06-68639EBA96D8}">
      <dsp:nvSpPr>
        <dsp:cNvPr id="0" name=""/>
        <dsp:cNvSpPr/>
      </dsp:nvSpPr>
      <dsp:spPr>
        <a:xfrm>
          <a:off x="4225" y="0"/>
          <a:ext cx="1261150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Respon-sivität</a:t>
          </a:r>
          <a:endParaRPr lang="de-DE" sz="1800" kern="1200" dirty="0"/>
        </a:p>
      </dsp:txBody>
      <dsp:txXfrm>
        <a:off x="4225" y="0"/>
        <a:ext cx="1261150" cy="1749715"/>
      </dsp:txXfrm>
    </dsp:sp>
    <dsp:sp modelId="{203A7782-CCF4-41E2-9634-123157B86D13}">
      <dsp:nvSpPr>
        <dsp:cNvPr id="0" name=""/>
        <dsp:cNvSpPr/>
      </dsp:nvSpPr>
      <dsp:spPr>
        <a:xfrm>
          <a:off x="416086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F8A79-1321-4ADD-8E78-529A7E622FC4}">
      <dsp:nvSpPr>
        <dsp:cNvPr id="0" name=""/>
        <dsp:cNvSpPr/>
      </dsp:nvSpPr>
      <dsp:spPr>
        <a:xfrm>
          <a:off x="1322282" y="2624573"/>
          <a:ext cx="143380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Zeitgemäße Optik</a:t>
          </a:r>
        </a:p>
      </dsp:txBody>
      <dsp:txXfrm>
        <a:off x="1322282" y="2624573"/>
        <a:ext cx="1433802" cy="1749715"/>
      </dsp:txXfrm>
    </dsp:sp>
    <dsp:sp modelId="{4813D171-4C66-49AB-BC22-E316ABD695EC}">
      <dsp:nvSpPr>
        <dsp:cNvPr id="0" name=""/>
        <dsp:cNvSpPr/>
      </dsp:nvSpPr>
      <dsp:spPr>
        <a:xfrm>
          <a:off x="1820468" y="1968430"/>
          <a:ext cx="437428" cy="4374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12C52-1D47-4393-B7F5-16C4AEE46519}">
      <dsp:nvSpPr>
        <dsp:cNvPr id="0" name=""/>
        <dsp:cNvSpPr/>
      </dsp:nvSpPr>
      <dsp:spPr>
        <a:xfrm>
          <a:off x="2812989" y="0"/>
          <a:ext cx="126825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Wartbares System</a:t>
          </a:r>
        </a:p>
      </dsp:txBody>
      <dsp:txXfrm>
        <a:off x="2812989" y="0"/>
        <a:ext cx="1268252" cy="1749715"/>
      </dsp:txXfrm>
    </dsp:sp>
    <dsp:sp modelId="{DA06B61F-0654-4746-A058-664127D0D43C}">
      <dsp:nvSpPr>
        <dsp:cNvPr id="0" name=""/>
        <dsp:cNvSpPr/>
      </dsp:nvSpPr>
      <dsp:spPr>
        <a:xfrm>
          <a:off x="3228401" y="1968430"/>
          <a:ext cx="437428" cy="4374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765AA-8827-4A3B-96DE-B9AF3E19190A}">
      <dsp:nvSpPr>
        <dsp:cNvPr id="0" name=""/>
        <dsp:cNvSpPr/>
      </dsp:nvSpPr>
      <dsp:spPr>
        <a:xfrm>
          <a:off x="4138148" y="2624573"/>
          <a:ext cx="1138109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Auswertungs-möglich-</a:t>
          </a:r>
          <a:r>
            <a:rPr lang="de-DE" sz="1800" kern="1200" dirty="0" err="1"/>
            <a:t>keiten</a:t>
          </a:r>
          <a:endParaRPr lang="de-DE" sz="1800" kern="1200" dirty="0"/>
        </a:p>
      </dsp:txBody>
      <dsp:txXfrm>
        <a:off x="4138148" y="2624573"/>
        <a:ext cx="1138109" cy="1749715"/>
      </dsp:txXfrm>
    </dsp:sp>
    <dsp:sp modelId="{7E2E8543-0D7C-4008-BD8C-3D256F7C25F5}">
      <dsp:nvSpPr>
        <dsp:cNvPr id="0" name=""/>
        <dsp:cNvSpPr/>
      </dsp:nvSpPr>
      <dsp:spPr>
        <a:xfrm>
          <a:off x="4488488" y="1968430"/>
          <a:ext cx="437428" cy="4374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97B2E-D491-48B0-83AA-6FDC1B681C83}">
      <dsp:nvSpPr>
        <dsp:cNvPr id="0" name=""/>
        <dsp:cNvSpPr/>
      </dsp:nvSpPr>
      <dsp:spPr>
        <a:xfrm>
          <a:off x="5333163" y="0"/>
          <a:ext cx="1331235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Berecht</a:t>
          </a:r>
          <a:r>
            <a:rPr lang="de-DE" sz="1800" kern="1200" dirty="0"/>
            <a:t>-</a:t>
          </a:r>
          <a:r>
            <a:rPr lang="de-DE" sz="1800" kern="1200" dirty="0" err="1"/>
            <a:t>igungs</a:t>
          </a:r>
          <a:r>
            <a:rPr lang="de-DE" sz="1800" kern="1200" dirty="0"/>
            <a:t>-konzept</a:t>
          </a:r>
        </a:p>
      </dsp:txBody>
      <dsp:txXfrm>
        <a:off x="5333163" y="0"/>
        <a:ext cx="1331235" cy="1749715"/>
      </dsp:txXfrm>
    </dsp:sp>
    <dsp:sp modelId="{7CB73C22-AC05-45AC-AFB7-61AE3E3320DA}">
      <dsp:nvSpPr>
        <dsp:cNvPr id="0" name=""/>
        <dsp:cNvSpPr/>
      </dsp:nvSpPr>
      <dsp:spPr>
        <a:xfrm>
          <a:off x="5780066" y="1968430"/>
          <a:ext cx="437428" cy="4374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9ACF9-4A40-43B3-B920-B7F4E448361C}">
      <dsp:nvSpPr>
        <dsp:cNvPr id="0" name=""/>
        <dsp:cNvSpPr/>
      </dsp:nvSpPr>
      <dsp:spPr>
        <a:xfrm>
          <a:off x="6721304" y="2624573"/>
          <a:ext cx="1325761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Genehmigungs-konzept</a:t>
          </a:r>
        </a:p>
      </dsp:txBody>
      <dsp:txXfrm>
        <a:off x="6721304" y="2624573"/>
        <a:ext cx="1325761" cy="1749715"/>
      </dsp:txXfrm>
    </dsp:sp>
    <dsp:sp modelId="{8977AAD3-F2CC-4EFA-850E-13D2EF96D176}">
      <dsp:nvSpPr>
        <dsp:cNvPr id="0" name=""/>
        <dsp:cNvSpPr/>
      </dsp:nvSpPr>
      <dsp:spPr>
        <a:xfrm>
          <a:off x="7165471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7F5-3A22-4C12-83B9-4AB39A05E819}">
      <dsp:nvSpPr>
        <dsp:cNvPr id="0" name=""/>
        <dsp:cNvSpPr/>
      </dsp:nvSpPr>
      <dsp:spPr>
        <a:xfrm>
          <a:off x="0" y="1305931"/>
          <a:ext cx="8945880" cy="174124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D2AB-A749-490A-8260-2F8490854024}">
      <dsp:nvSpPr>
        <dsp:cNvPr id="0" name=""/>
        <dsp:cNvSpPr/>
      </dsp:nvSpPr>
      <dsp:spPr>
        <a:xfrm>
          <a:off x="2211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Projektstart</a:t>
          </a:r>
        </a:p>
      </dsp:txBody>
      <dsp:txXfrm>
        <a:off x="2211" y="0"/>
        <a:ext cx="1287499" cy="1741242"/>
      </dsp:txXfrm>
    </dsp:sp>
    <dsp:sp modelId="{6E7284F9-4A79-4A07-850F-77B26DA11FDE}">
      <dsp:nvSpPr>
        <dsp:cNvPr id="0" name=""/>
        <dsp:cNvSpPr/>
      </dsp:nvSpPr>
      <dsp:spPr>
        <a:xfrm>
          <a:off x="428305" y="1958897"/>
          <a:ext cx="435310" cy="435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5B8B-FBDF-4689-91C6-2FF1C6739863}">
      <dsp:nvSpPr>
        <dsp:cNvPr id="0" name=""/>
        <dsp:cNvSpPr/>
      </dsp:nvSpPr>
      <dsp:spPr>
        <a:xfrm>
          <a:off x="1354085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Analyse</a:t>
          </a:r>
        </a:p>
      </dsp:txBody>
      <dsp:txXfrm>
        <a:off x="1354085" y="2611863"/>
        <a:ext cx="1287499" cy="1741242"/>
      </dsp:txXfrm>
    </dsp:sp>
    <dsp:sp modelId="{4920143E-C946-44ED-815B-983F02B8DDE0}">
      <dsp:nvSpPr>
        <dsp:cNvPr id="0" name=""/>
        <dsp:cNvSpPr/>
      </dsp:nvSpPr>
      <dsp:spPr>
        <a:xfrm>
          <a:off x="1780179" y="1958897"/>
          <a:ext cx="435310" cy="43531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0439-C4AB-44FE-92AB-D7DC18974DDB}">
      <dsp:nvSpPr>
        <dsp:cNvPr id="0" name=""/>
        <dsp:cNvSpPr/>
      </dsp:nvSpPr>
      <dsp:spPr>
        <a:xfrm>
          <a:off x="2705959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Konzeption</a:t>
          </a:r>
        </a:p>
      </dsp:txBody>
      <dsp:txXfrm>
        <a:off x="2705959" y="0"/>
        <a:ext cx="1287499" cy="1741242"/>
      </dsp:txXfrm>
    </dsp:sp>
    <dsp:sp modelId="{A19AA833-E368-481A-B405-B15DAA8C9FB5}">
      <dsp:nvSpPr>
        <dsp:cNvPr id="0" name=""/>
        <dsp:cNvSpPr/>
      </dsp:nvSpPr>
      <dsp:spPr>
        <a:xfrm>
          <a:off x="3132053" y="1958897"/>
          <a:ext cx="435310" cy="43531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F78A-9F62-49D6-AB21-C2C30C3BAF80}">
      <dsp:nvSpPr>
        <dsp:cNvPr id="0" name=""/>
        <dsp:cNvSpPr/>
      </dsp:nvSpPr>
      <dsp:spPr>
        <a:xfrm>
          <a:off x="4057833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 err="1"/>
            <a:t>Imple-men-tierung</a:t>
          </a:r>
          <a:endParaRPr lang="de-DE" sz="2000" b="1" kern="1200" dirty="0"/>
        </a:p>
      </dsp:txBody>
      <dsp:txXfrm>
        <a:off x="4057833" y="2611863"/>
        <a:ext cx="1287499" cy="1741242"/>
      </dsp:txXfrm>
    </dsp:sp>
    <dsp:sp modelId="{07DA2D36-211C-46BA-8554-0CD0D3B05FA7}">
      <dsp:nvSpPr>
        <dsp:cNvPr id="0" name=""/>
        <dsp:cNvSpPr/>
      </dsp:nvSpPr>
      <dsp:spPr>
        <a:xfrm>
          <a:off x="4483927" y="1958897"/>
          <a:ext cx="435310" cy="435310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026-35A1-41ED-97E2-BF1B316C0872}">
      <dsp:nvSpPr>
        <dsp:cNvPr id="0" name=""/>
        <dsp:cNvSpPr/>
      </dsp:nvSpPr>
      <dsp:spPr>
        <a:xfrm>
          <a:off x="5409707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Tests</a:t>
          </a:r>
        </a:p>
      </dsp:txBody>
      <dsp:txXfrm>
        <a:off x="5409707" y="0"/>
        <a:ext cx="1287499" cy="1741242"/>
      </dsp:txXfrm>
    </dsp:sp>
    <dsp:sp modelId="{0F7D4D9C-D024-4B50-9CEF-A7B9BED1A59E}">
      <dsp:nvSpPr>
        <dsp:cNvPr id="0" name=""/>
        <dsp:cNvSpPr/>
      </dsp:nvSpPr>
      <dsp:spPr>
        <a:xfrm>
          <a:off x="5835801" y="1958897"/>
          <a:ext cx="435310" cy="435310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B11E-A66E-431B-A13F-A7707D4801A5}">
      <dsp:nvSpPr>
        <dsp:cNvPr id="0" name=""/>
        <dsp:cNvSpPr/>
      </dsp:nvSpPr>
      <dsp:spPr>
        <a:xfrm>
          <a:off x="6761581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Abschluss</a:t>
          </a:r>
        </a:p>
      </dsp:txBody>
      <dsp:txXfrm>
        <a:off x="6761581" y="2611863"/>
        <a:ext cx="1287499" cy="1741242"/>
      </dsp:txXfrm>
    </dsp:sp>
    <dsp:sp modelId="{780E75BD-E781-4CA5-8721-23933D136A97}">
      <dsp:nvSpPr>
        <dsp:cNvPr id="0" name=""/>
        <dsp:cNvSpPr/>
      </dsp:nvSpPr>
      <dsp:spPr>
        <a:xfrm>
          <a:off x="7187675" y="1958897"/>
          <a:ext cx="435310" cy="43531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0B4FA-656B-4DBC-89CD-6B6101E5E5BD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B0531-E102-4634-BEBB-FD3F5346A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4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Hallo und ´herzlich</a:t>
            </a:r>
            <a:r>
              <a:rPr lang="de-DE" baseline="0" dirty="0"/>
              <a:t> Willkommen zur Zwischenpräsentation zum laufenden Projekt </a:t>
            </a:r>
          </a:p>
          <a:p>
            <a:r>
              <a:rPr lang="de-DE" baseline="0" dirty="0"/>
              <a:t>„Konzeption und Implementierung eines Projektantragmanagementsystems“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51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möchte ich auf die Agenda eingehen.</a:t>
            </a:r>
          </a:p>
          <a:p>
            <a:r>
              <a:rPr lang="de-DE" dirty="0"/>
              <a:t>1.Zuerst</a:t>
            </a:r>
            <a:r>
              <a:rPr lang="de-DE" baseline="0" dirty="0"/>
              <a:t> werfen wir einen Blick auf die </a:t>
            </a:r>
            <a:r>
              <a:rPr lang="de-DE" baseline="0" dirty="0" err="1"/>
              <a:t>Red</a:t>
            </a:r>
            <a:r>
              <a:rPr lang="de-DE" baseline="0" dirty="0"/>
              <a:t> Stag </a:t>
            </a:r>
            <a:r>
              <a:rPr lang="de-DE" baseline="0" dirty="0" err="1"/>
              <a:t>Gmbh</a:t>
            </a:r>
            <a:r>
              <a:rPr lang="de-DE" baseline="0" dirty="0"/>
              <a:t> (Wer steckt dahinter?)</a:t>
            </a:r>
          </a:p>
          <a:p>
            <a:r>
              <a:rPr lang="de-DE" dirty="0"/>
              <a:t>2. Anschließend möchte ich einen kurzen Ausblick auf unser</a:t>
            </a:r>
            <a:r>
              <a:rPr lang="de-DE" baseline="0" dirty="0"/>
              <a:t> Vorgehen geben </a:t>
            </a:r>
            <a:r>
              <a:rPr lang="de-DE" baseline="0" dirty="0">
                <a:sym typeface="Wingdings" panose="05000000000000000000" pitchFamily="2" charset="2"/>
              </a:rPr>
              <a:t> Welche Konzepte konnten abgeleitet werden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3. Einblick in Herausforderungen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4. Vorstellung unseres Konzepts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5. Ausblick auf den aktuellen Stand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6. Technische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9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gibt keine Probleme –</a:t>
            </a:r>
            <a:r>
              <a:rPr lang="de-DE" baseline="0" dirty="0"/>
              <a:t> nur Herausforderungen</a:t>
            </a:r>
          </a:p>
          <a:p>
            <a:r>
              <a:rPr lang="de-DE" baseline="0" dirty="0"/>
              <a:t>Und mit diesen Herausforderungen gilt es umzugehen.</a:t>
            </a:r>
          </a:p>
          <a:p>
            <a:endParaRPr lang="de-DE" baseline="0" dirty="0"/>
          </a:p>
          <a:p>
            <a:r>
              <a:rPr lang="de-DE" baseline="0" dirty="0"/>
              <a:t>Im wesentlichen können die meisten Herausforderungen durch eine akribische Planung vermieden werden. Jedoch kann es immer zu diesen kommen.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8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hatten die Herausforderung mit einer Fehlkommunikation umzugehen – wie sind wir dabei vorgegangen um Sie</a:t>
            </a:r>
            <a:r>
              <a:rPr lang="de-DE" baseline="0" dirty="0"/>
              <a:t> mit einzubeziehen und sie über den aktuellen Stand zu informieren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49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Kennzahlenübersicht für</a:t>
            </a:r>
            <a:r>
              <a:rPr lang="de-DE" baseline="0" dirty="0"/>
              <a:t> PAMS.</a:t>
            </a:r>
          </a:p>
          <a:p>
            <a:r>
              <a:rPr lang="de-DE" baseline="0" dirty="0"/>
              <a:t>Am 05.08. wurde im </a:t>
            </a:r>
            <a:r>
              <a:rPr lang="de-DE" baseline="0" dirty="0" err="1"/>
              <a:t>wöchentl</a:t>
            </a:r>
            <a:r>
              <a:rPr lang="de-DE" baseline="0" dirty="0"/>
              <a:t>. Statusbericht erkannt, dass wir durch unsere Fehlkommunikation Gefahr laufen, das Budget zu überschreiten.</a:t>
            </a:r>
          </a:p>
          <a:p>
            <a:r>
              <a:rPr lang="de-DE" baseline="0" dirty="0"/>
              <a:t>-&gt; Kommunikation mit Auftraggeber -&gt; Budget Erhöhung eingefordert -&gt; Schon am 12.08. haben sich IST- und </a:t>
            </a:r>
            <a:r>
              <a:rPr lang="de-DE" baseline="0" dirty="0" err="1"/>
              <a:t>SOLL-Wert</a:t>
            </a:r>
            <a:r>
              <a:rPr lang="de-DE" baseline="0" dirty="0"/>
              <a:t> angenähert.</a:t>
            </a:r>
          </a:p>
          <a:p>
            <a:r>
              <a:rPr lang="de-DE" baseline="0" dirty="0"/>
              <a:t>Zeitlich gibt es durch die Fehlkommunikation keine </a:t>
            </a:r>
            <a:r>
              <a:rPr lang="de-DE" baseline="0" dirty="0" err="1"/>
              <a:t>einbußungen</a:t>
            </a:r>
            <a:r>
              <a:rPr lang="de-DE" baseline="0" dirty="0"/>
              <a:t>. -&gt; Mehr geschafft als geplant.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>
                <a:solidFill>
                  <a:prstClr val="black"/>
                </a:solidFill>
              </a:rPr>
              <a:pPr/>
              <a:t>13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959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verhindern wir ein Wiederauftritt?</a:t>
            </a:r>
          </a:p>
          <a:p>
            <a:r>
              <a:rPr lang="de-DE" dirty="0"/>
              <a:t>Der entstandene Fehler war die Fehlkommunikation</a:t>
            </a:r>
          </a:p>
          <a:p>
            <a:r>
              <a:rPr lang="de-DE" dirty="0"/>
              <a:t>Folgen = Arbeit doppelt</a:t>
            </a:r>
            <a:r>
              <a:rPr lang="de-DE" baseline="0" dirty="0"/>
              <a:t> ausgeführt / Überflüssige Koste – Personalaufwand</a:t>
            </a:r>
          </a:p>
          <a:p>
            <a:r>
              <a:rPr lang="de-DE" baseline="0" dirty="0"/>
              <a:t>Ursache = Unklare Aufgabenverteilung</a:t>
            </a:r>
          </a:p>
          <a:p>
            <a:r>
              <a:rPr lang="de-DE" baseline="0" dirty="0"/>
              <a:t>Risiko = Budget nicht ausreichend / Zeit nicht ausreichend</a:t>
            </a:r>
          </a:p>
          <a:p>
            <a:r>
              <a:rPr lang="de-DE" baseline="0" dirty="0"/>
              <a:t>Maßnahmen = Nachkalkulation / Kommunikation mit dem Auftraggeber / Aufgabenverteilung verbessern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821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5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25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07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569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883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6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07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811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093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08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65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1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572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10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20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70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8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06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01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86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8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2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58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8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Zwischenstand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 dirty="0" err="1"/>
              <a:t>Red</a:t>
            </a:r>
            <a:r>
              <a:rPr lang="de-DE" sz="2000" dirty="0"/>
              <a:t> Stag GmbH</a:t>
            </a:r>
          </a:p>
        </p:txBody>
      </p:sp>
    </p:spTree>
    <p:extLst>
      <p:ext uri="{BB962C8B-B14F-4D97-AF65-F5344CB8AC3E}">
        <p14:creationId xmlns:p14="http://schemas.microsoft.com/office/powerpoint/2010/main" val="427769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</a:t>
            </a:r>
          </a:p>
        </p:txBody>
      </p:sp>
      <p:sp>
        <p:nvSpPr>
          <p:cNvPr id="4" name="Rechteck 3"/>
          <p:cNvSpPr/>
          <p:nvPr/>
        </p:nvSpPr>
        <p:spPr>
          <a:xfrm>
            <a:off x="138525" y="2766060"/>
            <a:ext cx="1723100" cy="10972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Stakeholder-</a:t>
            </a:r>
          </a:p>
          <a:p>
            <a:pPr algn="ctr"/>
            <a:r>
              <a:rPr lang="de-DE" b="1" dirty="0" err="1"/>
              <a:t>analyse</a:t>
            </a:r>
            <a:endParaRPr lang="de-DE" b="1" dirty="0"/>
          </a:p>
        </p:txBody>
      </p:sp>
      <p:sp>
        <p:nvSpPr>
          <p:cNvPr id="5" name="Pfeil nach rechts 4"/>
          <p:cNvSpPr/>
          <p:nvPr/>
        </p:nvSpPr>
        <p:spPr>
          <a:xfrm>
            <a:off x="1936561" y="2766060"/>
            <a:ext cx="1392072" cy="103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Rollen</a:t>
            </a:r>
          </a:p>
        </p:txBody>
      </p:sp>
      <p:pic>
        <p:nvPicPr>
          <p:cNvPr id="6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365125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438839" y="1241655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Mitarbeiter</a:t>
            </a:r>
          </a:p>
        </p:txBody>
      </p:sp>
      <p:pic>
        <p:nvPicPr>
          <p:cNvPr id="8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1648364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3438839" y="2524894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Projektleiter</a:t>
            </a:r>
          </a:p>
        </p:txBody>
      </p:sp>
      <p:pic>
        <p:nvPicPr>
          <p:cNvPr id="10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2958899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438839" y="3835429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Teamleiter</a:t>
            </a:r>
          </a:p>
        </p:txBody>
      </p:sp>
      <p:pic>
        <p:nvPicPr>
          <p:cNvPr id="12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4327642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3438839" y="5204172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Abteilungsleiter</a:t>
            </a:r>
          </a:p>
        </p:txBody>
      </p:sp>
      <p:pic>
        <p:nvPicPr>
          <p:cNvPr id="14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5573504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3438839" y="6450034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Standortleiter</a:t>
            </a:r>
          </a:p>
        </p:txBody>
      </p:sp>
      <p:sp>
        <p:nvSpPr>
          <p:cNvPr id="16" name="Pfeil nach rechts 15"/>
          <p:cNvSpPr/>
          <p:nvPr/>
        </p:nvSpPr>
        <p:spPr>
          <a:xfrm>
            <a:off x="4941117" y="2766060"/>
            <a:ext cx="1744864" cy="103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Berechtigung</a:t>
            </a:r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/>
          </p:nvPr>
        </p:nvGraphicFramePr>
        <p:xfrm>
          <a:off x="6835708" y="22225"/>
          <a:ext cx="5356291" cy="684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500">
                  <a:extLst>
                    <a:ext uri="{9D8B030D-6E8A-4147-A177-3AD203B41FA5}">
                      <a16:colId xmlns:a16="http://schemas.microsoft.com/office/drawing/2014/main" val="3890052851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4190835617"/>
                    </a:ext>
                  </a:extLst>
                </a:gridCol>
                <a:gridCol w="568961">
                  <a:extLst>
                    <a:ext uri="{9D8B030D-6E8A-4147-A177-3AD203B41FA5}">
                      <a16:colId xmlns:a16="http://schemas.microsoft.com/office/drawing/2014/main" val="1029472945"/>
                    </a:ext>
                  </a:extLst>
                </a:gridCol>
                <a:gridCol w="650629">
                  <a:extLst>
                    <a:ext uri="{9D8B030D-6E8A-4147-A177-3AD203B41FA5}">
                      <a16:colId xmlns:a16="http://schemas.microsoft.com/office/drawing/2014/main" val="141393238"/>
                    </a:ext>
                  </a:extLst>
                </a:gridCol>
                <a:gridCol w="703792">
                  <a:extLst>
                    <a:ext uri="{9D8B030D-6E8A-4147-A177-3AD203B41FA5}">
                      <a16:colId xmlns:a16="http://schemas.microsoft.com/office/drawing/2014/main" val="2502287318"/>
                    </a:ext>
                  </a:extLst>
                </a:gridCol>
                <a:gridCol w="805299">
                  <a:extLst>
                    <a:ext uri="{9D8B030D-6E8A-4147-A177-3AD203B41FA5}">
                      <a16:colId xmlns:a16="http://schemas.microsoft.com/office/drawing/2014/main" val="2223433287"/>
                    </a:ext>
                  </a:extLst>
                </a:gridCol>
              </a:tblGrid>
              <a:tr h="270706">
                <a:tc>
                  <a:txBody>
                    <a:bodyPr/>
                    <a:lstStyle/>
                    <a:p>
                      <a:r>
                        <a:rPr lang="de-DE" sz="1200" dirty="0"/>
                        <a:t>Berechtigung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71278"/>
                  </a:ext>
                </a:extLst>
              </a:tr>
              <a:tr h="270706">
                <a:tc>
                  <a:txBody>
                    <a:bodyPr/>
                    <a:lstStyle/>
                    <a:p>
                      <a:r>
                        <a:rPr lang="de-DE" sz="1200" dirty="0"/>
                        <a:t>Anmelden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867246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r>
                        <a:rPr lang="de-DE" sz="1200" dirty="0"/>
                        <a:t>Projektantrag 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429271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r>
                        <a:rPr lang="de-DE" sz="1200" dirty="0"/>
                        <a:t>Projektantrag bearbeiten (eigene)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396672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Projektantrag bearbeiten (eigene)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782480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r>
                        <a:rPr lang="de-DE" sz="1200" dirty="0"/>
                        <a:t>Projektantrag bearbeiten (alle Bereiche)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510251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r>
                        <a:rPr lang="de-DE" sz="1200" dirty="0"/>
                        <a:t>Projekte suchen (eigene</a:t>
                      </a:r>
                      <a:r>
                        <a:rPr lang="de-DE" sz="1200" baseline="0" dirty="0"/>
                        <a:t>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448282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r>
                        <a:rPr lang="de-DE" sz="1200" dirty="0"/>
                        <a:t>Projekte suchen (eigener</a:t>
                      </a:r>
                      <a:r>
                        <a:rPr lang="de-DE" sz="1200" baseline="0" dirty="0"/>
                        <a:t> </a:t>
                      </a:r>
                      <a:r>
                        <a:rPr lang="de-DE" sz="1200" dirty="0"/>
                        <a:t>Bereich)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188810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r>
                        <a:rPr lang="de-DE" sz="1200" dirty="0"/>
                        <a:t>Projekte suchen (alle</a:t>
                      </a:r>
                      <a:r>
                        <a:rPr lang="de-DE" sz="1200" baseline="0" dirty="0"/>
                        <a:t> Bereiche)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323130"/>
                  </a:ext>
                </a:extLst>
              </a:tr>
              <a:tr h="523574">
                <a:tc>
                  <a:txBody>
                    <a:bodyPr/>
                    <a:lstStyle/>
                    <a:p>
                      <a:r>
                        <a:rPr lang="de-DE" sz="1200" dirty="0"/>
                        <a:t>Projekte genehmigen/</a:t>
                      </a:r>
                      <a:r>
                        <a:rPr lang="de-DE" sz="1200" baseline="0" dirty="0"/>
                        <a:t> ablehnen (Ebene 1)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82264"/>
                  </a:ext>
                </a:extLst>
              </a:tr>
              <a:tr h="523574">
                <a:tc>
                  <a:txBody>
                    <a:bodyPr/>
                    <a:lstStyle/>
                    <a:p>
                      <a:r>
                        <a:rPr lang="de-DE" sz="1200" dirty="0"/>
                        <a:t>Projekte genehmigen / ablehnen (Ebene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386707"/>
                  </a:ext>
                </a:extLst>
              </a:tr>
              <a:tr h="5235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Projekte genehmigen / ablehnen (Ebene 2,5)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335851"/>
                  </a:ext>
                </a:extLst>
              </a:tr>
              <a:tr h="5235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Projekte genehmigen / ablehnen (Ebene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644902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r>
                        <a:rPr lang="de-DE" sz="1200" dirty="0"/>
                        <a:t>Projektbudget einsehen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89058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r>
                        <a:rPr lang="de-DE" sz="1200" dirty="0"/>
                        <a:t>Gesamtbudget einsehen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2396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r>
                        <a:rPr lang="de-DE" sz="1200" dirty="0"/>
                        <a:t>Projektleiter festlegen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13647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r>
                        <a:rPr lang="de-DE" sz="1200" dirty="0"/>
                        <a:t>Mitarbeiter für PAMS freischalten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45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64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loudfront.capinio.de/wp-content/uploads/2012/10/social-media-fehl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0"/>
            <a:ext cx="8877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Herausforder-ungen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44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von Fehlkommunikation</a:t>
            </a:r>
          </a:p>
        </p:txBody>
      </p:sp>
      <p:graphicFrame>
        <p:nvGraphicFramePr>
          <p:cNvPr id="3" name="Diagramm 2"/>
          <p:cNvGraphicFramePr/>
          <p:nvPr>
            <p:extLst/>
          </p:nvPr>
        </p:nvGraphicFramePr>
        <p:xfrm>
          <a:off x="2400061" y="1537099"/>
          <a:ext cx="7433733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592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Statusbericht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528608094"/>
              </p:ext>
            </p:extLst>
          </p:nvPr>
        </p:nvGraphicFramePr>
        <p:xfrm>
          <a:off x="688769" y="1591294"/>
          <a:ext cx="11067801" cy="4999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370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Fehlervorbeugung</a:t>
            </a:r>
          </a:p>
        </p:txBody>
      </p:sp>
      <p:graphicFrame>
        <p:nvGraphicFramePr>
          <p:cNvPr id="5" name="Diagramm 4"/>
          <p:cNvGraphicFramePr/>
          <p:nvPr>
            <p:extLst/>
          </p:nvPr>
        </p:nvGraphicFramePr>
        <p:xfrm>
          <a:off x="880533" y="254001"/>
          <a:ext cx="10405534" cy="660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874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ebdesign-wuest.de/images/konze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07" y="378821"/>
            <a:ext cx="6479177" cy="64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Konzept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05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02674"/>
          <a:ext cx="8945880" cy="437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lipse 6"/>
          <p:cNvSpPr/>
          <p:nvPr/>
        </p:nvSpPr>
        <p:spPr>
          <a:xfrm>
            <a:off x="9784080" y="2683532"/>
            <a:ext cx="2316480" cy="237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PAMS</a:t>
            </a:r>
          </a:p>
        </p:txBody>
      </p:sp>
    </p:spTree>
    <p:extLst>
      <p:ext uri="{BB962C8B-B14F-4D97-AF65-F5344CB8AC3E}">
        <p14:creationId xmlns:p14="http://schemas.microsoft.com/office/powerpoint/2010/main" val="106144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50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221" y="0"/>
            <a:ext cx="12276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7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688" y="61912"/>
            <a:ext cx="125253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4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  <a:p>
            <a:r>
              <a:rPr lang="de-DE" dirty="0"/>
              <a:t>Welches Vorgehen verfolgen wir?</a:t>
            </a:r>
          </a:p>
          <a:p>
            <a:r>
              <a:rPr lang="de-DE" dirty="0"/>
              <a:t>Herausforderungen</a:t>
            </a:r>
          </a:p>
          <a:p>
            <a:r>
              <a:rPr lang="de-DE" dirty="0"/>
              <a:t>Konzept</a:t>
            </a:r>
          </a:p>
          <a:p>
            <a:r>
              <a:rPr lang="de-DE" dirty="0"/>
              <a:t>Aktueller Stand</a:t>
            </a:r>
          </a:p>
          <a:p>
            <a:r>
              <a:rPr lang="de-DE" dirty="0"/>
              <a:t>Technische Daten</a:t>
            </a:r>
          </a:p>
        </p:txBody>
      </p:sp>
    </p:spTree>
    <p:extLst>
      <p:ext uri="{BB962C8B-B14F-4D97-AF65-F5344CB8AC3E}">
        <p14:creationId xmlns:p14="http://schemas.microsoft.com/office/powerpoint/2010/main" val="2692940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687" y="5653589"/>
            <a:ext cx="733425" cy="6762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163" y="147637"/>
            <a:ext cx="125063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8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://www.afc.net/fileadmin/_migrated/media/Steckna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Standpunkt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72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Standpunkt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7" y="236144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08" y="358889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3" y="233695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031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Zeitlicher Fortschritt</a:t>
            </a:r>
          </a:p>
        </p:txBody>
      </p:sp>
      <p:graphicFrame>
        <p:nvGraphicFramePr>
          <p:cNvPr id="8" name="Diagramm 7"/>
          <p:cNvGraphicFramePr/>
          <p:nvPr>
            <p:extLst/>
          </p:nvPr>
        </p:nvGraphicFramePr>
        <p:xfrm>
          <a:off x="1176867" y="1092199"/>
          <a:ext cx="100414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6572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ba-gera.de/BAGera/Studiengaenge/Technik/imageBinary/Studienbereich_Techn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7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Technik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802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</p:txBody>
      </p:sp>
      <p:sp>
        <p:nvSpPr>
          <p:cNvPr id="4" name="Freihandform 3"/>
          <p:cNvSpPr/>
          <p:nvPr/>
        </p:nvSpPr>
        <p:spPr>
          <a:xfrm>
            <a:off x="804496" y="1872761"/>
            <a:ext cx="10583007" cy="4598378"/>
          </a:xfrm>
          <a:custGeom>
            <a:avLst/>
            <a:gdLst>
              <a:gd name="connsiteX0" fmla="*/ 0 w 10583007"/>
              <a:gd name="connsiteY0" fmla="*/ 390862 h 4598378"/>
              <a:gd name="connsiteX1" fmla="*/ 390862 w 10583007"/>
              <a:gd name="connsiteY1" fmla="*/ 0 h 4598378"/>
              <a:gd name="connsiteX2" fmla="*/ 10192145 w 10583007"/>
              <a:gd name="connsiteY2" fmla="*/ 0 h 4598378"/>
              <a:gd name="connsiteX3" fmla="*/ 10583007 w 10583007"/>
              <a:gd name="connsiteY3" fmla="*/ 390862 h 4598378"/>
              <a:gd name="connsiteX4" fmla="*/ 10583007 w 10583007"/>
              <a:gd name="connsiteY4" fmla="*/ 4207516 h 4598378"/>
              <a:gd name="connsiteX5" fmla="*/ 10192145 w 10583007"/>
              <a:gd name="connsiteY5" fmla="*/ 4598378 h 4598378"/>
              <a:gd name="connsiteX6" fmla="*/ 390862 w 10583007"/>
              <a:gd name="connsiteY6" fmla="*/ 4598378 h 4598378"/>
              <a:gd name="connsiteX7" fmla="*/ 0 w 10583007"/>
              <a:gd name="connsiteY7" fmla="*/ 4207516 h 4598378"/>
              <a:gd name="connsiteX8" fmla="*/ 0 w 10583007"/>
              <a:gd name="connsiteY8" fmla="*/ 390862 h 459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83007" h="4598378">
                <a:moveTo>
                  <a:pt x="0" y="390862"/>
                </a:moveTo>
                <a:cubicBezTo>
                  <a:pt x="0" y="174995"/>
                  <a:pt x="174995" y="0"/>
                  <a:pt x="390862" y="0"/>
                </a:cubicBezTo>
                <a:lnTo>
                  <a:pt x="10192145" y="0"/>
                </a:lnTo>
                <a:cubicBezTo>
                  <a:pt x="10408012" y="0"/>
                  <a:pt x="10583007" y="174995"/>
                  <a:pt x="10583007" y="390862"/>
                </a:cubicBezTo>
                <a:lnTo>
                  <a:pt x="10583007" y="4207516"/>
                </a:lnTo>
                <a:cubicBezTo>
                  <a:pt x="10583007" y="4423383"/>
                  <a:pt x="10408012" y="4598378"/>
                  <a:pt x="10192145" y="4598378"/>
                </a:cubicBezTo>
                <a:lnTo>
                  <a:pt x="390862" y="4598378"/>
                </a:lnTo>
                <a:cubicBezTo>
                  <a:pt x="174995" y="4598378"/>
                  <a:pt x="0" y="4423383"/>
                  <a:pt x="0" y="4207516"/>
                </a:cubicBezTo>
                <a:lnTo>
                  <a:pt x="0" y="3908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9260" tIns="259260" rIns="259260" bIns="3683332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PAMS</a:t>
            </a:r>
          </a:p>
        </p:txBody>
      </p:sp>
      <p:sp>
        <p:nvSpPr>
          <p:cNvPr id="6" name="Freihandform 5"/>
          <p:cNvSpPr/>
          <p:nvPr/>
        </p:nvSpPr>
        <p:spPr>
          <a:xfrm>
            <a:off x="1559932" y="3022354"/>
            <a:ext cx="4320000" cy="3218864"/>
          </a:xfrm>
          <a:custGeom>
            <a:avLst/>
            <a:gdLst>
              <a:gd name="connsiteX0" fmla="*/ 0 w 10053856"/>
              <a:gd name="connsiteY0" fmla="*/ 337981 h 3218864"/>
              <a:gd name="connsiteX1" fmla="*/ 337981 w 10053856"/>
              <a:gd name="connsiteY1" fmla="*/ 0 h 3218864"/>
              <a:gd name="connsiteX2" fmla="*/ 9715875 w 10053856"/>
              <a:gd name="connsiteY2" fmla="*/ 0 h 3218864"/>
              <a:gd name="connsiteX3" fmla="*/ 10053856 w 10053856"/>
              <a:gd name="connsiteY3" fmla="*/ 337981 h 3218864"/>
              <a:gd name="connsiteX4" fmla="*/ 10053856 w 10053856"/>
              <a:gd name="connsiteY4" fmla="*/ 2880883 h 3218864"/>
              <a:gd name="connsiteX5" fmla="*/ 9715875 w 10053856"/>
              <a:gd name="connsiteY5" fmla="*/ 3218864 h 3218864"/>
              <a:gd name="connsiteX6" fmla="*/ 337981 w 10053856"/>
              <a:gd name="connsiteY6" fmla="*/ 3218864 h 3218864"/>
              <a:gd name="connsiteX7" fmla="*/ 0 w 10053856"/>
              <a:gd name="connsiteY7" fmla="*/ 2880883 h 3218864"/>
              <a:gd name="connsiteX8" fmla="*/ 0 w 10053856"/>
              <a:gd name="connsiteY8" fmla="*/ 337981 h 321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53856" h="3218864">
                <a:moveTo>
                  <a:pt x="0" y="337981"/>
                </a:moveTo>
                <a:cubicBezTo>
                  <a:pt x="0" y="151319"/>
                  <a:pt x="151319" y="0"/>
                  <a:pt x="337981" y="0"/>
                </a:cubicBezTo>
                <a:lnTo>
                  <a:pt x="9715875" y="0"/>
                </a:lnTo>
                <a:cubicBezTo>
                  <a:pt x="9902537" y="0"/>
                  <a:pt x="10053856" y="151319"/>
                  <a:pt x="10053856" y="337981"/>
                </a:cubicBezTo>
                <a:lnTo>
                  <a:pt x="10053856" y="2880883"/>
                </a:lnTo>
                <a:cubicBezTo>
                  <a:pt x="10053856" y="3067545"/>
                  <a:pt x="9902537" y="3218864"/>
                  <a:pt x="9715875" y="3218864"/>
                </a:cubicBezTo>
                <a:lnTo>
                  <a:pt x="337981" y="3218864"/>
                </a:lnTo>
                <a:cubicBezTo>
                  <a:pt x="151319" y="3218864"/>
                  <a:pt x="0" y="3067545"/>
                  <a:pt x="0" y="2880883"/>
                </a:cubicBezTo>
                <a:lnTo>
                  <a:pt x="0" y="33798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676672"/>
              <a:satOff val="-5114"/>
              <a:lumOff val="-1961"/>
              <a:alphaOff val="0"/>
            </a:schemeClr>
          </a:fillRef>
          <a:effectRef idx="0">
            <a:schemeClr val="accent5">
              <a:hueOff val="-3676672"/>
              <a:satOff val="-5114"/>
              <a:lumOff val="-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771" tIns="243771" rIns="243771" bIns="2142970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Backend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1821579" y="4018086"/>
            <a:ext cx="3796706" cy="1017436"/>
          </a:xfrm>
          <a:custGeom>
            <a:avLst/>
            <a:gdLst>
              <a:gd name="connsiteX0" fmla="*/ 0 w 2010771"/>
              <a:gd name="connsiteY0" fmla="*/ 93089 h 886563"/>
              <a:gd name="connsiteX1" fmla="*/ 93089 w 2010771"/>
              <a:gd name="connsiteY1" fmla="*/ 0 h 886563"/>
              <a:gd name="connsiteX2" fmla="*/ 1917682 w 2010771"/>
              <a:gd name="connsiteY2" fmla="*/ 0 h 886563"/>
              <a:gd name="connsiteX3" fmla="*/ 2010771 w 2010771"/>
              <a:gd name="connsiteY3" fmla="*/ 93089 h 886563"/>
              <a:gd name="connsiteX4" fmla="*/ 2010771 w 2010771"/>
              <a:gd name="connsiteY4" fmla="*/ 793474 h 886563"/>
              <a:gd name="connsiteX5" fmla="*/ 1917682 w 2010771"/>
              <a:gd name="connsiteY5" fmla="*/ 886563 h 886563"/>
              <a:gd name="connsiteX6" fmla="*/ 93089 w 2010771"/>
              <a:gd name="connsiteY6" fmla="*/ 886563 h 886563"/>
              <a:gd name="connsiteX7" fmla="*/ 0 w 2010771"/>
              <a:gd name="connsiteY7" fmla="*/ 793474 h 886563"/>
              <a:gd name="connsiteX8" fmla="*/ 0 w 2010771"/>
              <a:gd name="connsiteY8" fmla="*/ 93089 h 88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71" h="886563">
                <a:moveTo>
                  <a:pt x="0" y="93089"/>
                </a:moveTo>
                <a:cubicBezTo>
                  <a:pt x="0" y="41677"/>
                  <a:pt x="41677" y="0"/>
                  <a:pt x="93089" y="0"/>
                </a:cubicBezTo>
                <a:lnTo>
                  <a:pt x="1917682" y="0"/>
                </a:lnTo>
                <a:cubicBezTo>
                  <a:pt x="1969094" y="0"/>
                  <a:pt x="2010771" y="41677"/>
                  <a:pt x="2010771" y="93089"/>
                </a:cubicBezTo>
                <a:lnTo>
                  <a:pt x="2010771" y="793474"/>
                </a:lnTo>
                <a:cubicBezTo>
                  <a:pt x="2010771" y="844886"/>
                  <a:pt x="1969094" y="886563"/>
                  <a:pt x="1917682" y="886563"/>
                </a:cubicBezTo>
                <a:lnTo>
                  <a:pt x="93089" y="886563"/>
                </a:lnTo>
                <a:cubicBezTo>
                  <a:pt x="41677" y="886563"/>
                  <a:pt x="0" y="844886"/>
                  <a:pt x="0" y="793474"/>
                </a:cubicBezTo>
                <a:lnTo>
                  <a:pt x="0" y="93089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25" tIns="88225" rIns="88225" bIns="88225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PHP</a:t>
            </a:r>
            <a:endParaRPr lang="de-DE" kern="1200" dirty="0"/>
          </a:p>
          <a:p>
            <a:pPr marL="114300" lvl="1" indent="-114300" algn="ctr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/>
              <a:t>Eigenes MVC Framework</a:t>
            </a:r>
          </a:p>
          <a:p>
            <a:pPr marL="114300" lvl="1" indent="-114300" algn="ctr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 err="1"/>
              <a:t>Smarty</a:t>
            </a:r>
            <a:endParaRPr lang="de-DE" sz="1600" kern="1200" dirty="0"/>
          </a:p>
        </p:txBody>
      </p:sp>
      <p:sp>
        <p:nvSpPr>
          <p:cNvPr id="8" name="Freihandform 7"/>
          <p:cNvSpPr/>
          <p:nvPr/>
        </p:nvSpPr>
        <p:spPr>
          <a:xfrm>
            <a:off x="1821579" y="5111560"/>
            <a:ext cx="3796706" cy="886563"/>
          </a:xfrm>
          <a:custGeom>
            <a:avLst/>
            <a:gdLst>
              <a:gd name="connsiteX0" fmla="*/ 0 w 2010771"/>
              <a:gd name="connsiteY0" fmla="*/ 93089 h 886563"/>
              <a:gd name="connsiteX1" fmla="*/ 93089 w 2010771"/>
              <a:gd name="connsiteY1" fmla="*/ 0 h 886563"/>
              <a:gd name="connsiteX2" fmla="*/ 1917682 w 2010771"/>
              <a:gd name="connsiteY2" fmla="*/ 0 h 886563"/>
              <a:gd name="connsiteX3" fmla="*/ 2010771 w 2010771"/>
              <a:gd name="connsiteY3" fmla="*/ 93089 h 886563"/>
              <a:gd name="connsiteX4" fmla="*/ 2010771 w 2010771"/>
              <a:gd name="connsiteY4" fmla="*/ 793474 h 886563"/>
              <a:gd name="connsiteX5" fmla="*/ 1917682 w 2010771"/>
              <a:gd name="connsiteY5" fmla="*/ 886563 h 886563"/>
              <a:gd name="connsiteX6" fmla="*/ 93089 w 2010771"/>
              <a:gd name="connsiteY6" fmla="*/ 886563 h 886563"/>
              <a:gd name="connsiteX7" fmla="*/ 0 w 2010771"/>
              <a:gd name="connsiteY7" fmla="*/ 793474 h 886563"/>
              <a:gd name="connsiteX8" fmla="*/ 0 w 2010771"/>
              <a:gd name="connsiteY8" fmla="*/ 93089 h 88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71" h="886563">
                <a:moveTo>
                  <a:pt x="0" y="93089"/>
                </a:moveTo>
                <a:cubicBezTo>
                  <a:pt x="0" y="41677"/>
                  <a:pt x="41677" y="0"/>
                  <a:pt x="93089" y="0"/>
                </a:cubicBezTo>
                <a:lnTo>
                  <a:pt x="1917682" y="0"/>
                </a:lnTo>
                <a:cubicBezTo>
                  <a:pt x="1969094" y="0"/>
                  <a:pt x="2010771" y="41677"/>
                  <a:pt x="2010771" y="93089"/>
                </a:cubicBezTo>
                <a:lnTo>
                  <a:pt x="2010771" y="793474"/>
                </a:lnTo>
                <a:cubicBezTo>
                  <a:pt x="2010771" y="844886"/>
                  <a:pt x="1969094" y="886563"/>
                  <a:pt x="1917682" y="886563"/>
                </a:cubicBezTo>
                <a:lnTo>
                  <a:pt x="93089" y="886563"/>
                </a:lnTo>
                <a:cubicBezTo>
                  <a:pt x="41677" y="886563"/>
                  <a:pt x="0" y="844886"/>
                  <a:pt x="0" y="793474"/>
                </a:cubicBezTo>
                <a:lnTo>
                  <a:pt x="0" y="93089"/>
                </a:lnTo>
                <a:close/>
              </a:path>
            </a:pathLst>
          </a:custGeom>
        </p:spPr>
        <p:style>
          <a:lnRef idx="2">
            <a:schemeClr val="accent5">
              <a:hueOff val="-3676672"/>
              <a:satOff val="-5114"/>
              <a:lumOff val="-196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25" tIns="88225" rIns="88225" bIns="8822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MySQL Datenbank</a:t>
            </a:r>
            <a:endParaRPr lang="de-DE" kern="1200" dirty="0"/>
          </a:p>
        </p:txBody>
      </p:sp>
      <p:sp>
        <p:nvSpPr>
          <p:cNvPr id="9" name="Freihandform 8"/>
          <p:cNvSpPr/>
          <p:nvPr/>
        </p:nvSpPr>
        <p:spPr>
          <a:xfrm>
            <a:off x="6268915" y="3022355"/>
            <a:ext cx="4320000" cy="3218863"/>
          </a:xfrm>
          <a:custGeom>
            <a:avLst/>
            <a:gdLst>
              <a:gd name="connsiteX0" fmla="*/ 0 w 7302274"/>
              <a:gd name="connsiteY0" fmla="*/ 193132 h 1839351"/>
              <a:gd name="connsiteX1" fmla="*/ 193132 w 7302274"/>
              <a:gd name="connsiteY1" fmla="*/ 0 h 1839351"/>
              <a:gd name="connsiteX2" fmla="*/ 7109142 w 7302274"/>
              <a:gd name="connsiteY2" fmla="*/ 0 h 1839351"/>
              <a:gd name="connsiteX3" fmla="*/ 7302274 w 7302274"/>
              <a:gd name="connsiteY3" fmla="*/ 193132 h 1839351"/>
              <a:gd name="connsiteX4" fmla="*/ 7302274 w 7302274"/>
              <a:gd name="connsiteY4" fmla="*/ 1646219 h 1839351"/>
              <a:gd name="connsiteX5" fmla="*/ 7109142 w 7302274"/>
              <a:gd name="connsiteY5" fmla="*/ 1839351 h 1839351"/>
              <a:gd name="connsiteX6" fmla="*/ 193132 w 7302274"/>
              <a:gd name="connsiteY6" fmla="*/ 1839351 h 1839351"/>
              <a:gd name="connsiteX7" fmla="*/ 0 w 7302274"/>
              <a:gd name="connsiteY7" fmla="*/ 1646219 h 1839351"/>
              <a:gd name="connsiteX8" fmla="*/ 0 w 7302274"/>
              <a:gd name="connsiteY8" fmla="*/ 193132 h 183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2274" h="1839351">
                <a:moveTo>
                  <a:pt x="0" y="193132"/>
                </a:moveTo>
                <a:cubicBezTo>
                  <a:pt x="0" y="86468"/>
                  <a:pt x="86468" y="0"/>
                  <a:pt x="193132" y="0"/>
                </a:cubicBezTo>
                <a:lnTo>
                  <a:pt x="7109142" y="0"/>
                </a:lnTo>
                <a:cubicBezTo>
                  <a:pt x="7215806" y="0"/>
                  <a:pt x="7302274" y="86468"/>
                  <a:pt x="7302274" y="193132"/>
                </a:cubicBezTo>
                <a:lnTo>
                  <a:pt x="7302274" y="1646219"/>
                </a:lnTo>
                <a:cubicBezTo>
                  <a:pt x="7302274" y="1752883"/>
                  <a:pt x="7215806" y="1839351"/>
                  <a:pt x="7109142" y="1839351"/>
                </a:cubicBezTo>
                <a:lnTo>
                  <a:pt x="193132" y="1839351"/>
                </a:lnTo>
                <a:cubicBezTo>
                  <a:pt x="86468" y="1839351"/>
                  <a:pt x="0" y="1752883"/>
                  <a:pt x="0" y="1646219"/>
                </a:cubicBezTo>
                <a:lnTo>
                  <a:pt x="0" y="19313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346" tIns="201346" rIns="201346" bIns="1094778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Frontend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6529915" y="4018085"/>
            <a:ext cx="3798000" cy="1980038"/>
          </a:xfrm>
          <a:custGeom>
            <a:avLst/>
            <a:gdLst>
              <a:gd name="connsiteX0" fmla="*/ 0 w 6937161"/>
              <a:gd name="connsiteY0" fmla="*/ 86909 h 827708"/>
              <a:gd name="connsiteX1" fmla="*/ 86909 w 6937161"/>
              <a:gd name="connsiteY1" fmla="*/ 0 h 827708"/>
              <a:gd name="connsiteX2" fmla="*/ 6850252 w 6937161"/>
              <a:gd name="connsiteY2" fmla="*/ 0 h 827708"/>
              <a:gd name="connsiteX3" fmla="*/ 6937161 w 6937161"/>
              <a:gd name="connsiteY3" fmla="*/ 86909 h 827708"/>
              <a:gd name="connsiteX4" fmla="*/ 6937161 w 6937161"/>
              <a:gd name="connsiteY4" fmla="*/ 740799 h 827708"/>
              <a:gd name="connsiteX5" fmla="*/ 6850252 w 6937161"/>
              <a:gd name="connsiteY5" fmla="*/ 827708 h 827708"/>
              <a:gd name="connsiteX6" fmla="*/ 86909 w 6937161"/>
              <a:gd name="connsiteY6" fmla="*/ 827708 h 827708"/>
              <a:gd name="connsiteX7" fmla="*/ 0 w 6937161"/>
              <a:gd name="connsiteY7" fmla="*/ 740799 h 827708"/>
              <a:gd name="connsiteX8" fmla="*/ 0 w 6937161"/>
              <a:gd name="connsiteY8" fmla="*/ 86909 h 82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7161" h="827708">
                <a:moveTo>
                  <a:pt x="0" y="86909"/>
                </a:moveTo>
                <a:cubicBezTo>
                  <a:pt x="0" y="38910"/>
                  <a:pt x="38910" y="0"/>
                  <a:pt x="86909" y="0"/>
                </a:cubicBezTo>
                <a:lnTo>
                  <a:pt x="6850252" y="0"/>
                </a:lnTo>
                <a:cubicBezTo>
                  <a:pt x="6898251" y="0"/>
                  <a:pt x="6937161" y="38910"/>
                  <a:pt x="6937161" y="86909"/>
                </a:cubicBezTo>
                <a:lnTo>
                  <a:pt x="6937161" y="740799"/>
                </a:lnTo>
                <a:cubicBezTo>
                  <a:pt x="6937161" y="788798"/>
                  <a:pt x="6898251" y="827708"/>
                  <a:pt x="6850252" y="827708"/>
                </a:cubicBezTo>
                <a:lnTo>
                  <a:pt x="86909" y="827708"/>
                </a:lnTo>
                <a:cubicBezTo>
                  <a:pt x="38910" y="827708"/>
                  <a:pt x="0" y="788798"/>
                  <a:pt x="0" y="740799"/>
                </a:cubicBezTo>
                <a:lnTo>
                  <a:pt x="0" y="86909"/>
                </a:lnTo>
                <a:close/>
              </a:path>
            </a:pathLst>
          </a:custGeom>
        </p:spPr>
        <p:style>
          <a:lnRef idx="2">
            <a:schemeClr val="accent5">
              <a:hueOff val="-7353344"/>
              <a:satOff val="-10228"/>
              <a:lumOff val="-392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415" tIns="86415" rIns="86415" bIns="8641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dirty="0" err="1"/>
              <a:t>R</a:t>
            </a:r>
            <a:r>
              <a:rPr lang="de-DE" b="0" i="0" kern="1200" dirty="0" err="1"/>
              <a:t>esponsives</a:t>
            </a:r>
            <a:r>
              <a:rPr lang="de-DE" b="0" i="0" kern="1200" dirty="0"/>
              <a:t> Front-End-Framework, basierend auf Material Design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b="0" i="0" kern="1200" dirty="0"/>
              <a:t>(JS,CSS)</a:t>
            </a:r>
            <a:endParaRPr lang="de-DE" kern="1200" dirty="0"/>
          </a:p>
        </p:txBody>
      </p:sp>
    </p:spTree>
    <p:extLst>
      <p:ext uri="{BB962C8B-B14F-4D97-AF65-F5344CB8AC3E}">
        <p14:creationId xmlns:p14="http://schemas.microsoft.com/office/powerpoint/2010/main" val="227774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 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Von Google Inc. Entwickelte Designsprache </a:t>
            </a:r>
          </a:p>
          <a:p>
            <a:r>
              <a:rPr lang="de-DE" dirty="0"/>
              <a:t>Basiert auf</a:t>
            </a:r>
          </a:p>
          <a:p>
            <a:pPr lvl="1"/>
            <a:r>
              <a:rPr lang="de-DE" dirty="0"/>
              <a:t>Kartenähnlichen Flächen</a:t>
            </a:r>
          </a:p>
          <a:p>
            <a:pPr lvl="1"/>
            <a:r>
              <a:rPr lang="de-DE" dirty="0"/>
              <a:t>Flat Design (minimalistischen Gestaltungsstil)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1026" name="Picture 2" descr="https://material-design.storage.googleapis.com/publish/material_v_8/material_ext_publish/0Bx4BSt6jniD7VG9DQVluOFJ4Tnc/materialdesign_principles_metaph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92" y="410488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terial-design.storage.googleapis.com/publish/material_v_8/material_ext_publish/0Bx4BSt6jniD7NndTQW9VZTlZV2s/materialdesign_principles_bol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71" y="4089215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terial-design.storage.googleapis.com/publish/material_v_8/material_ext_publish/0Bx4BSt6jniD7dkRYelJkeklqWFU/materialdesign_principles_mo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350" y="410488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920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Smarty</a:t>
            </a:r>
            <a:endParaRPr lang="de-DE" dirty="0"/>
          </a:p>
        </p:txBody>
      </p:sp>
      <p:sp>
        <p:nvSpPr>
          <p:cNvPr id="6" name="Freihandform 5"/>
          <p:cNvSpPr/>
          <p:nvPr/>
        </p:nvSpPr>
        <p:spPr>
          <a:xfrm>
            <a:off x="5010729" y="4162106"/>
            <a:ext cx="2170540" cy="2170540"/>
          </a:xfrm>
          <a:custGeom>
            <a:avLst/>
            <a:gdLst>
              <a:gd name="connsiteX0" fmla="*/ 0 w 2170540"/>
              <a:gd name="connsiteY0" fmla="*/ 1085270 h 2170540"/>
              <a:gd name="connsiteX1" fmla="*/ 1085270 w 2170540"/>
              <a:gd name="connsiteY1" fmla="*/ 0 h 2170540"/>
              <a:gd name="connsiteX2" fmla="*/ 2170540 w 2170540"/>
              <a:gd name="connsiteY2" fmla="*/ 1085270 h 2170540"/>
              <a:gd name="connsiteX3" fmla="*/ 1085270 w 2170540"/>
              <a:gd name="connsiteY3" fmla="*/ 2170540 h 2170540"/>
              <a:gd name="connsiteX4" fmla="*/ 0 w 2170540"/>
              <a:gd name="connsiteY4" fmla="*/ 1085270 h 217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0540" h="2170540">
                <a:moveTo>
                  <a:pt x="0" y="1085270"/>
                </a:moveTo>
                <a:cubicBezTo>
                  <a:pt x="0" y="485892"/>
                  <a:pt x="485892" y="0"/>
                  <a:pt x="1085270" y="0"/>
                </a:cubicBezTo>
                <a:cubicBezTo>
                  <a:pt x="1684648" y="0"/>
                  <a:pt x="2170540" y="485892"/>
                  <a:pt x="2170540" y="1085270"/>
                </a:cubicBezTo>
                <a:cubicBezTo>
                  <a:pt x="2170540" y="1684648"/>
                  <a:pt x="1684648" y="2170540"/>
                  <a:pt x="1085270" y="2170540"/>
                </a:cubicBezTo>
                <a:cubicBezTo>
                  <a:pt x="485892" y="2170540"/>
                  <a:pt x="0" y="1684648"/>
                  <a:pt x="0" y="108527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3268" tIns="343268" rIns="343268" bIns="343268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4000" kern="1200" dirty="0" err="1"/>
              <a:t>Smarty</a:t>
            </a:r>
            <a:endParaRPr lang="de-DE" sz="4000" kern="1200" dirty="0"/>
          </a:p>
        </p:txBody>
      </p:sp>
      <p:sp>
        <p:nvSpPr>
          <p:cNvPr id="7" name="Pfeil nach links 6"/>
          <p:cNvSpPr/>
          <p:nvPr/>
        </p:nvSpPr>
        <p:spPr>
          <a:xfrm rot="12900000">
            <a:off x="3614412" y="3782919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ihandform 7"/>
          <p:cNvSpPr/>
          <p:nvPr/>
        </p:nvSpPr>
        <p:spPr>
          <a:xfrm>
            <a:off x="2733845" y="2790284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Freie Template Engine</a:t>
            </a:r>
          </a:p>
        </p:txBody>
      </p:sp>
      <p:sp>
        <p:nvSpPr>
          <p:cNvPr id="9" name="Pfeil nach links 8"/>
          <p:cNvSpPr/>
          <p:nvPr/>
        </p:nvSpPr>
        <p:spPr>
          <a:xfrm rot="16200000">
            <a:off x="5264146" y="2924122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ihandform 9"/>
          <p:cNvSpPr/>
          <p:nvPr/>
        </p:nvSpPr>
        <p:spPr>
          <a:xfrm>
            <a:off x="5064992" y="1576766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PHP-Bibliothek</a:t>
            </a:r>
          </a:p>
        </p:txBody>
      </p:sp>
      <p:sp>
        <p:nvSpPr>
          <p:cNvPr id="11" name="Pfeil nach links 10"/>
          <p:cNvSpPr/>
          <p:nvPr/>
        </p:nvSpPr>
        <p:spPr>
          <a:xfrm rot="19500000">
            <a:off x="6913879" y="3782919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ihandform 11"/>
          <p:cNvSpPr/>
          <p:nvPr/>
        </p:nvSpPr>
        <p:spPr>
          <a:xfrm>
            <a:off x="7396140" y="2790284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Trennung von Code und Ausgabe</a:t>
            </a:r>
          </a:p>
        </p:txBody>
      </p:sp>
    </p:spTree>
    <p:extLst>
      <p:ext uri="{BB962C8B-B14F-4D97-AF65-F5344CB8AC3E}">
        <p14:creationId xmlns:p14="http://schemas.microsoft.com/office/powerpoint/2010/main" val="2325659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1" y="2348644"/>
            <a:ext cx="5890846" cy="15463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21" y="4916554"/>
            <a:ext cx="5532925" cy="154830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158521" y="4398289"/>
            <a:ext cx="2686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/ Template</a:t>
            </a:r>
          </a:p>
        </p:txBody>
      </p:sp>
      <p:sp>
        <p:nvSpPr>
          <p:cNvPr id="7" name="Rechteckiger Pfeil 6"/>
          <p:cNvSpPr/>
          <p:nvPr/>
        </p:nvSpPr>
        <p:spPr>
          <a:xfrm rot="5400000">
            <a:off x="8171165" y="2750134"/>
            <a:ext cx="1213344" cy="14419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88731" y="1825424"/>
            <a:ext cx="164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Controller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01057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Backend-Framework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3423137" y="1503486"/>
            <a:ext cx="5134706" cy="5134706"/>
          </a:xfrm>
          <a:custGeom>
            <a:avLst/>
            <a:gdLst>
              <a:gd name="connsiteX0" fmla="*/ 0 w 5134706"/>
              <a:gd name="connsiteY0" fmla="*/ 2567353 h 5134706"/>
              <a:gd name="connsiteX1" fmla="*/ 2567353 w 5134706"/>
              <a:gd name="connsiteY1" fmla="*/ 0 h 5134706"/>
              <a:gd name="connsiteX2" fmla="*/ 5134706 w 5134706"/>
              <a:gd name="connsiteY2" fmla="*/ 2567353 h 5134706"/>
              <a:gd name="connsiteX3" fmla="*/ 2567353 w 5134706"/>
              <a:gd name="connsiteY3" fmla="*/ 5134706 h 5134706"/>
              <a:gd name="connsiteX4" fmla="*/ 0 w 5134706"/>
              <a:gd name="connsiteY4" fmla="*/ 2567353 h 513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4706" h="5134706">
                <a:moveTo>
                  <a:pt x="0" y="2567353"/>
                </a:moveTo>
                <a:cubicBezTo>
                  <a:pt x="0" y="1149443"/>
                  <a:pt x="1149443" y="0"/>
                  <a:pt x="2567353" y="0"/>
                </a:cubicBezTo>
                <a:cubicBezTo>
                  <a:pt x="3985263" y="0"/>
                  <a:pt x="5134706" y="1149443"/>
                  <a:pt x="5134706" y="2567353"/>
                </a:cubicBezTo>
                <a:cubicBezTo>
                  <a:pt x="5134706" y="3985263"/>
                  <a:pt x="3985263" y="5134706"/>
                  <a:pt x="2567353" y="5134706"/>
                </a:cubicBezTo>
                <a:cubicBezTo>
                  <a:pt x="1149443" y="5134706"/>
                  <a:pt x="0" y="3985263"/>
                  <a:pt x="0" y="256735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8873" tIns="406087" rIns="1998874" bIns="425711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Frontend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3936607" y="2530427"/>
            <a:ext cx="4107764" cy="4107764"/>
          </a:xfrm>
          <a:custGeom>
            <a:avLst/>
            <a:gdLst>
              <a:gd name="connsiteX0" fmla="*/ 0 w 4107764"/>
              <a:gd name="connsiteY0" fmla="*/ 2053882 h 4107764"/>
              <a:gd name="connsiteX1" fmla="*/ 2053882 w 4107764"/>
              <a:gd name="connsiteY1" fmla="*/ 0 h 4107764"/>
              <a:gd name="connsiteX2" fmla="*/ 4107764 w 4107764"/>
              <a:gd name="connsiteY2" fmla="*/ 2053882 h 4107764"/>
              <a:gd name="connsiteX3" fmla="*/ 2053882 w 4107764"/>
              <a:gd name="connsiteY3" fmla="*/ 4107764 h 4107764"/>
              <a:gd name="connsiteX4" fmla="*/ 0 w 4107764"/>
              <a:gd name="connsiteY4" fmla="*/ 2053882 h 410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764" h="4107764">
                <a:moveTo>
                  <a:pt x="0" y="2053882"/>
                </a:moveTo>
                <a:cubicBezTo>
                  <a:pt x="0" y="919554"/>
                  <a:pt x="919554" y="0"/>
                  <a:pt x="2053882" y="0"/>
                </a:cubicBezTo>
                <a:cubicBezTo>
                  <a:pt x="3188210" y="0"/>
                  <a:pt x="4107764" y="919554"/>
                  <a:pt x="4107764" y="2053882"/>
                </a:cubicBezTo>
                <a:cubicBezTo>
                  <a:pt x="4107764" y="3188210"/>
                  <a:pt x="3188210" y="4107764"/>
                  <a:pt x="2053882" y="4107764"/>
                </a:cubicBezTo>
                <a:cubicBezTo>
                  <a:pt x="919554" y="4107764"/>
                  <a:pt x="0" y="3188210"/>
                  <a:pt x="0" y="205388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5403" tIns="395818" rIns="1485402" bIns="3271253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Controller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4450078" y="3557368"/>
            <a:ext cx="3080823" cy="3080823"/>
          </a:xfrm>
          <a:custGeom>
            <a:avLst/>
            <a:gdLst>
              <a:gd name="connsiteX0" fmla="*/ 0 w 3080823"/>
              <a:gd name="connsiteY0" fmla="*/ 1540412 h 3080823"/>
              <a:gd name="connsiteX1" fmla="*/ 1540412 w 3080823"/>
              <a:gd name="connsiteY1" fmla="*/ 0 h 3080823"/>
              <a:gd name="connsiteX2" fmla="*/ 3080824 w 3080823"/>
              <a:gd name="connsiteY2" fmla="*/ 1540412 h 3080823"/>
              <a:gd name="connsiteX3" fmla="*/ 1540412 w 3080823"/>
              <a:gd name="connsiteY3" fmla="*/ 3080824 h 3080823"/>
              <a:gd name="connsiteX4" fmla="*/ 0 w 3080823"/>
              <a:gd name="connsiteY4" fmla="*/ 1540412 h 30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823" h="3080823">
                <a:moveTo>
                  <a:pt x="0" y="1540412"/>
                </a:moveTo>
                <a:cubicBezTo>
                  <a:pt x="0" y="689666"/>
                  <a:pt x="689666" y="0"/>
                  <a:pt x="1540412" y="0"/>
                </a:cubicBezTo>
                <a:cubicBezTo>
                  <a:pt x="2391158" y="0"/>
                  <a:pt x="3080824" y="689666"/>
                  <a:pt x="3080824" y="1540412"/>
                </a:cubicBezTo>
                <a:cubicBezTo>
                  <a:pt x="3080824" y="2391158"/>
                  <a:pt x="2391158" y="3080824"/>
                  <a:pt x="1540412" y="3080824"/>
                </a:cubicBezTo>
                <a:cubicBezTo>
                  <a:pt x="689666" y="3080824"/>
                  <a:pt x="0" y="2391158"/>
                  <a:pt x="0" y="154041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02230"/>
              <a:satOff val="-6819"/>
              <a:lumOff val="-2615"/>
              <a:alphaOff val="0"/>
            </a:schemeClr>
          </a:fillRef>
          <a:effectRef idx="0">
            <a:schemeClr val="accent5">
              <a:hueOff val="-4902230"/>
              <a:satOff val="-6819"/>
              <a:lumOff val="-2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932" tIns="380414" rIns="971932" bIns="230592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Core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4963548" y="4584309"/>
            <a:ext cx="2053882" cy="2053882"/>
          </a:xfrm>
          <a:custGeom>
            <a:avLst/>
            <a:gdLst>
              <a:gd name="connsiteX0" fmla="*/ 0 w 2053882"/>
              <a:gd name="connsiteY0" fmla="*/ 1026941 h 2053882"/>
              <a:gd name="connsiteX1" fmla="*/ 1026941 w 2053882"/>
              <a:gd name="connsiteY1" fmla="*/ 0 h 2053882"/>
              <a:gd name="connsiteX2" fmla="*/ 2053882 w 2053882"/>
              <a:gd name="connsiteY2" fmla="*/ 1026941 h 2053882"/>
              <a:gd name="connsiteX3" fmla="*/ 1026941 w 2053882"/>
              <a:gd name="connsiteY3" fmla="*/ 2053882 h 2053882"/>
              <a:gd name="connsiteX4" fmla="*/ 0 w 2053882"/>
              <a:gd name="connsiteY4" fmla="*/ 1026941 h 205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882" h="2053882">
                <a:moveTo>
                  <a:pt x="0" y="1026941"/>
                </a:moveTo>
                <a:cubicBezTo>
                  <a:pt x="0" y="459777"/>
                  <a:pt x="459777" y="0"/>
                  <a:pt x="1026941" y="0"/>
                </a:cubicBezTo>
                <a:cubicBezTo>
                  <a:pt x="1594105" y="0"/>
                  <a:pt x="2053882" y="459777"/>
                  <a:pt x="2053882" y="1026941"/>
                </a:cubicBezTo>
                <a:cubicBezTo>
                  <a:pt x="2053882" y="1594105"/>
                  <a:pt x="1594105" y="2053882"/>
                  <a:pt x="1026941" y="2053882"/>
                </a:cubicBezTo>
                <a:cubicBezTo>
                  <a:pt x="459777" y="2053882"/>
                  <a:pt x="0" y="1594105"/>
                  <a:pt x="0" y="102694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8800" tIns="641487" rIns="428800" bIns="6414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/>
              <a:t>Klassen Bibliotheken</a:t>
            </a:r>
          </a:p>
        </p:txBody>
      </p:sp>
    </p:spTree>
    <p:extLst>
      <p:ext uri="{BB962C8B-B14F-4D97-AF65-F5344CB8AC3E}">
        <p14:creationId xmlns:p14="http://schemas.microsoft.com/office/powerpoint/2010/main" val="10118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business-netz.com/sites/default/files/bilder/ploetzlich_ch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Wer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840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8" y="1690688"/>
            <a:ext cx="5023614" cy="3462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38" y="5574140"/>
            <a:ext cx="659130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uppieren 9"/>
          <p:cNvGrpSpPr/>
          <p:nvPr/>
        </p:nvGrpSpPr>
        <p:grpSpPr>
          <a:xfrm>
            <a:off x="7700595" y="1690688"/>
            <a:ext cx="3505200" cy="3883452"/>
            <a:chOff x="7392865" y="906523"/>
            <a:chExt cx="3505200" cy="3883452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4"/>
            <a:srcRect b="29393"/>
            <a:stretch/>
          </p:blipFill>
          <p:spPr>
            <a:xfrm>
              <a:off x="7392865" y="906523"/>
              <a:ext cx="3505200" cy="32146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4"/>
            <a:srcRect t="85311"/>
            <a:stretch/>
          </p:blipFill>
          <p:spPr>
            <a:xfrm>
              <a:off x="7392865" y="4121210"/>
              <a:ext cx="3505200" cy="668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1" name="Rechteck 40"/>
          <p:cNvSpPr/>
          <p:nvPr/>
        </p:nvSpPr>
        <p:spPr>
          <a:xfrm>
            <a:off x="7705726" y="4826977"/>
            <a:ext cx="3493294" cy="165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530856" y="2224454"/>
            <a:ext cx="1397977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8670817" y="4905375"/>
            <a:ext cx="2534978" cy="6687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916003" y="5807318"/>
            <a:ext cx="3902182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7700595" y="1594890"/>
            <a:ext cx="1397977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7" name="Gerade Verbindung mit Pfeil 26"/>
          <p:cNvCxnSpPr>
            <a:endCxn id="9" idx="0"/>
          </p:cNvCxnSpPr>
          <p:nvPr/>
        </p:nvCxnSpPr>
        <p:spPr>
          <a:xfrm>
            <a:off x="8510954" y="2224454"/>
            <a:ext cx="942241" cy="26809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3817327" y="2034505"/>
            <a:ext cx="4051788" cy="36629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 flipV="1">
            <a:off x="4133851" y="2567355"/>
            <a:ext cx="4377103" cy="25750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4462934" y="1269941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Bibliothek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10535612" y="1269941"/>
            <a:ext cx="67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Core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6071499" y="5152202"/>
            <a:ext cx="1231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34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 – Innovation trägt einen Namen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Internes Tochterunternehmen</a:t>
            </a:r>
          </a:p>
          <a:p>
            <a:r>
              <a:rPr lang="de-DE" dirty="0"/>
              <a:t>Schwerpunkte</a:t>
            </a:r>
          </a:p>
          <a:p>
            <a:pPr lvl="1"/>
            <a:r>
              <a:rPr lang="de-DE" dirty="0"/>
              <a:t>Webentwicklung</a:t>
            </a:r>
          </a:p>
          <a:p>
            <a:pPr lvl="1"/>
            <a:r>
              <a:rPr lang="de-DE" dirty="0"/>
              <a:t>Kundenspezifische Entwicklung von Verwaltungssoftware</a:t>
            </a:r>
          </a:p>
          <a:p>
            <a:r>
              <a:rPr lang="de-DE" dirty="0"/>
              <a:t>Standort „Lörrach“</a:t>
            </a:r>
          </a:p>
          <a:p>
            <a:r>
              <a:rPr lang="de-DE" dirty="0"/>
              <a:t>5 Mitarbeiter</a:t>
            </a:r>
          </a:p>
        </p:txBody>
      </p:sp>
    </p:spTree>
    <p:extLst>
      <p:ext uri="{BB962C8B-B14F-4D97-AF65-F5344CB8AC3E}">
        <p14:creationId xmlns:p14="http://schemas.microsoft.com/office/powerpoint/2010/main" val="362884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 Köpfe – unendliche Kreativität</a:t>
            </a:r>
          </a:p>
        </p:txBody>
      </p:sp>
      <p:graphicFrame>
        <p:nvGraphicFramePr>
          <p:cNvPr id="4" name="Inhaltsplatzhalter 6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55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ialoginstitut.de/wp-content/uploads/2016/01/Dialog-Ansatz_4-1-1500x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Vorgehen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22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Einhaltung des interner Standards für Projektmanagements</a:t>
            </a:r>
          </a:p>
        </p:txBody>
      </p:sp>
      <p:pic>
        <p:nvPicPr>
          <p:cNvPr id="3074" name="Picture 2" descr="http://www.dr-goerner.de/images/GPM_425x1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20" y="365125"/>
            <a:ext cx="2247991" cy="79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3"/>
          <p:cNvGraphicFramePr>
            <a:graphicFrameLocks/>
          </p:cNvGraphicFramePr>
          <p:nvPr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343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Unternehmensanalyse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5 Standorte</a:t>
            </a:r>
          </a:p>
          <a:p>
            <a:pPr lvl="1"/>
            <a:r>
              <a:rPr lang="de-DE" dirty="0"/>
              <a:t>Berlin</a:t>
            </a:r>
          </a:p>
          <a:p>
            <a:pPr lvl="1"/>
            <a:r>
              <a:rPr lang="de-DE" dirty="0"/>
              <a:t>Hamburg</a:t>
            </a:r>
          </a:p>
          <a:p>
            <a:pPr lvl="1"/>
            <a:r>
              <a:rPr lang="de-DE" dirty="0"/>
              <a:t>Saarland</a:t>
            </a:r>
          </a:p>
          <a:p>
            <a:pPr lvl="1"/>
            <a:r>
              <a:rPr lang="de-DE" dirty="0"/>
              <a:t>Lörrach</a:t>
            </a:r>
          </a:p>
          <a:p>
            <a:pPr lvl="1"/>
            <a:r>
              <a:rPr lang="de-DE" dirty="0"/>
              <a:t>München</a:t>
            </a:r>
          </a:p>
          <a:p>
            <a:pPr lvl="1"/>
            <a:endParaRPr lang="de-DE" dirty="0"/>
          </a:p>
          <a:p>
            <a:r>
              <a:rPr lang="de-DE" dirty="0"/>
              <a:t>Standorte</a:t>
            </a:r>
          </a:p>
          <a:p>
            <a:pPr lvl="1"/>
            <a:r>
              <a:rPr lang="de-DE" dirty="0"/>
              <a:t>Abteilung</a:t>
            </a:r>
          </a:p>
          <a:p>
            <a:pPr lvl="2"/>
            <a:r>
              <a:rPr lang="de-DE" dirty="0"/>
              <a:t>Teams</a:t>
            </a:r>
          </a:p>
        </p:txBody>
      </p:sp>
      <p:pic>
        <p:nvPicPr>
          <p:cNvPr id="4" name="Picture 2" descr="http://mapsof.net/uploads/static-maps/germany_blank_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106" y="1328351"/>
            <a:ext cx="3908425" cy="528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7167612" y="6049662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9013700" y="5570755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9548237" y="2857125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605707" y="2510612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6761820" y="4983131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7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Genehmigungsstruktur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1215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620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Microsoft Office PowerPoint</Application>
  <PresentationFormat>Breitbild</PresentationFormat>
  <Paragraphs>236</Paragraphs>
  <Slides>30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</vt:lpstr>
      <vt:lpstr>1_Office</vt:lpstr>
      <vt:lpstr>Zwischenstand</vt:lpstr>
      <vt:lpstr>Agenda</vt:lpstr>
      <vt:lpstr>PowerPoint-Präsentation</vt:lpstr>
      <vt:lpstr>Red Stag – Innovation trägt einen Namen</vt:lpstr>
      <vt:lpstr>5 Köpfe – unendliche Kreativität</vt:lpstr>
      <vt:lpstr>PowerPoint-Präsentation</vt:lpstr>
      <vt:lpstr>Vorgehen</vt:lpstr>
      <vt:lpstr>Unternehmensanalyse</vt:lpstr>
      <vt:lpstr>Genehmigungsstruktur</vt:lpstr>
      <vt:lpstr>Rollen</vt:lpstr>
      <vt:lpstr>PowerPoint-Präsentation</vt:lpstr>
      <vt:lpstr>Analyse von Fehlkommunikation</vt:lpstr>
      <vt:lpstr>Statusbericht</vt:lpstr>
      <vt:lpstr>Fehlervorbeugung</vt:lpstr>
      <vt:lpstr>PowerPoint-Präsentation</vt:lpstr>
      <vt:lpstr>Konzept</vt:lpstr>
      <vt:lpstr>PowerPoint-Präsentation</vt:lpstr>
      <vt:lpstr>PowerPoint-Präsentation</vt:lpstr>
      <vt:lpstr>PowerPoint-Präsentation</vt:lpstr>
      <vt:lpstr>PowerPoint-Präsentation</vt:lpstr>
      <vt:lpstr>Aktueller Stand</vt:lpstr>
      <vt:lpstr>Standpunkt</vt:lpstr>
      <vt:lpstr>Zeitlicher Fortschritt</vt:lpstr>
      <vt:lpstr>PowerPoint-Präsentation</vt:lpstr>
      <vt:lpstr>Technik</vt:lpstr>
      <vt:lpstr>Material Design</vt:lpstr>
      <vt:lpstr>Smarty</vt:lpstr>
      <vt:lpstr>Beispiel</vt:lpstr>
      <vt:lpstr>Backend-Framework</vt:lpstr>
      <vt:lpstr>Beispiel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Lukas Adler</dc:creator>
  <cp:lastModifiedBy>Lukas Adler</cp:lastModifiedBy>
  <cp:revision>17</cp:revision>
  <dcterms:created xsi:type="dcterms:W3CDTF">2016-08-17T17:35:35Z</dcterms:created>
  <dcterms:modified xsi:type="dcterms:W3CDTF">2016-08-18T11:33:13Z</dcterms:modified>
</cp:coreProperties>
</file>