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87" r:id="rId5"/>
    <p:sldId id="290" r:id="rId6"/>
    <p:sldId id="289" r:id="rId7"/>
    <p:sldId id="291" r:id="rId8"/>
    <p:sldId id="29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B207F-E391-44A3-9556-223BC7FF7EE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D284276E-0B24-4B41-A1DC-742B330585DF}">
      <dgm:prSet phldrT="[Text]"/>
      <dgm:spPr/>
      <dgm:t>
        <a:bodyPr/>
        <a:lstStyle/>
        <a:p>
          <a:r>
            <a:rPr lang="de-DE" dirty="0"/>
            <a:t>Installation</a:t>
          </a:r>
        </a:p>
      </dgm:t>
    </dgm:pt>
    <dgm:pt modelId="{4D74BD89-80DA-4ED0-A6C2-70B900C90FDC}" type="parTrans" cxnId="{D135CBC9-E0A9-4001-B641-F24519901246}">
      <dgm:prSet/>
      <dgm:spPr/>
      <dgm:t>
        <a:bodyPr/>
        <a:lstStyle/>
        <a:p>
          <a:endParaRPr lang="de-DE"/>
        </a:p>
      </dgm:t>
    </dgm:pt>
    <dgm:pt modelId="{B6CD0483-C4A2-41F4-8D5B-83C014C8DB89}" type="sibTrans" cxnId="{D135CBC9-E0A9-4001-B641-F24519901246}">
      <dgm:prSet/>
      <dgm:spPr/>
      <dgm:t>
        <a:bodyPr/>
        <a:lstStyle/>
        <a:p>
          <a:endParaRPr lang="de-DE"/>
        </a:p>
      </dgm:t>
    </dgm:pt>
    <dgm:pt modelId="{F9295A0E-A9F5-40D7-973C-7BEE1C22BF81}">
      <dgm:prSet phldrT="[Text]"/>
      <dgm:spPr/>
      <dgm:t>
        <a:bodyPr/>
        <a:lstStyle/>
        <a:p>
          <a:r>
            <a:rPr lang="de-DE" dirty="0"/>
            <a:t>Schulung</a:t>
          </a:r>
        </a:p>
      </dgm:t>
    </dgm:pt>
    <dgm:pt modelId="{B8DDD459-FA2B-493A-A404-E0CBB1FD221A}" type="parTrans" cxnId="{0538B80D-2BF1-4DD6-8A38-0DD2BBB9D24C}">
      <dgm:prSet/>
      <dgm:spPr/>
      <dgm:t>
        <a:bodyPr/>
        <a:lstStyle/>
        <a:p>
          <a:endParaRPr lang="de-DE"/>
        </a:p>
      </dgm:t>
    </dgm:pt>
    <dgm:pt modelId="{0C83F384-CAEA-41D8-B597-F0BC9C17BEEC}" type="sibTrans" cxnId="{0538B80D-2BF1-4DD6-8A38-0DD2BBB9D24C}">
      <dgm:prSet/>
      <dgm:spPr/>
      <dgm:t>
        <a:bodyPr/>
        <a:lstStyle/>
        <a:p>
          <a:endParaRPr lang="de-DE"/>
        </a:p>
      </dgm:t>
    </dgm:pt>
    <dgm:pt modelId="{EED5BED8-5768-416A-8914-19D13A565395}">
      <dgm:prSet phldrT="[Text]"/>
      <dgm:spPr/>
      <dgm:t>
        <a:bodyPr/>
        <a:lstStyle/>
        <a:p>
          <a:r>
            <a:rPr lang="de-DE" dirty="0"/>
            <a:t>Support</a:t>
          </a:r>
        </a:p>
      </dgm:t>
    </dgm:pt>
    <dgm:pt modelId="{4BEF7C64-8AF8-4C59-BEF6-2641F997FE3E}" type="parTrans" cxnId="{B176EF15-CD7A-499B-B5F3-E0A29DAFAE15}">
      <dgm:prSet/>
      <dgm:spPr/>
      <dgm:t>
        <a:bodyPr/>
        <a:lstStyle/>
        <a:p>
          <a:endParaRPr lang="de-DE"/>
        </a:p>
      </dgm:t>
    </dgm:pt>
    <dgm:pt modelId="{CF800B3B-9BB8-4346-BBC4-261EFFC78F95}" type="sibTrans" cxnId="{B176EF15-CD7A-499B-B5F3-E0A29DAFAE15}">
      <dgm:prSet/>
      <dgm:spPr/>
      <dgm:t>
        <a:bodyPr/>
        <a:lstStyle/>
        <a:p>
          <a:endParaRPr lang="de-DE"/>
        </a:p>
      </dgm:t>
    </dgm:pt>
    <dgm:pt modelId="{9582269A-5383-4875-B584-D1FCA7B3A081}">
      <dgm:prSet phldrT="[Text]"/>
      <dgm:spPr/>
      <dgm:t>
        <a:bodyPr/>
        <a:lstStyle/>
        <a:p>
          <a:r>
            <a:rPr lang="de-DE" dirty="0"/>
            <a:t>Weiterentwicklung</a:t>
          </a:r>
        </a:p>
      </dgm:t>
    </dgm:pt>
    <dgm:pt modelId="{883AB5B5-0588-436F-A7BB-2D79CE3486A3}" type="parTrans" cxnId="{E6950594-47B5-4A1B-AC25-96B3BAAC3432}">
      <dgm:prSet/>
      <dgm:spPr/>
      <dgm:t>
        <a:bodyPr/>
        <a:lstStyle/>
        <a:p>
          <a:endParaRPr lang="de-DE"/>
        </a:p>
      </dgm:t>
    </dgm:pt>
    <dgm:pt modelId="{E267E9DC-C34E-4988-A0F3-C19692F48D5B}" type="sibTrans" cxnId="{E6950594-47B5-4A1B-AC25-96B3BAAC3432}">
      <dgm:prSet/>
      <dgm:spPr/>
      <dgm:t>
        <a:bodyPr/>
        <a:lstStyle/>
        <a:p>
          <a:endParaRPr lang="de-DE"/>
        </a:p>
      </dgm:t>
    </dgm:pt>
    <dgm:pt modelId="{212C4C3F-B2BC-46BD-B7E2-49BF2D3A9CD2}">
      <dgm:prSet phldrT="[Text]"/>
      <dgm:spPr/>
      <dgm:t>
        <a:bodyPr/>
        <a:lstStyle/>
        <a:p>
          <a:r>
            <a:rPr lang="de-DE" dirty="0"/>
            <a:t>Wartung / Service</a:t>
          </a:r>
        </a:p>
      </dgm:t>
    </dgm:pt>
    <dgm:pt modelId="{4FF2B49F-CD44-4C05-918C-3B9009E458D9}" type="parTrans" cxnId="{508481A7-FADF-4377-8970-18D106C30A90}">
      <dgm:prSet/>
      <dgm:spPr/>
      <dgm:t>
        <a:bodyPr/>
        <a:lstStyle/>
        <a:p>
          <a:endParaRPr lang="de-DE"/>
        </a:p>
      </dgm:t>
    </dgm:pt>
    <dgm:pt modelId="{015805E6-8D1E-44B1-9EF3-42E285A8A86F}" type="sibTrans" cxnId="{508481A7-FADF-4377-8970-18D106C30A90}">
      <dgm:prSet/>
      <dgm:spPr/>
      <dgm:t>
        <a:bodyPr/>
        <a:lstStyle/>
        <a:p>
          <a:endParaRPr lang="de-DE"/>
        </a:p>
      </dgm:t>
    </dgm:pt>
    <dgm:pt modelId="{615600AB-30C4-463B-87F9-B07C9AA25150}" type="pres">
      <dgm:prSet presAssocID="{F3FB207F-E391-44A3-9556-223BC7FF7EE8}" presName="Name0" presStyleCnt="0">
        <dgm:presLayoutVars>
          <dgm:dir/>
          <dgm:resizeHandles val="exact"/>
        </dgm:presLayoutVars>
      </dgm:prSet>
      <dgm:spPr/>
    </dgm:pt>
    <dgm:pt modelId="{4CE42F95-ADC8-46E4-B1A2-21F785528BF8}" type="pres">
      <dgm:prSet presAssocID="{F3FB207F-E391-44A3-9556-223BC7FF7EE8}" presName="fgShape" presStyleLbl="fgShp" presStyleIdx="0" presStyleCnt="1"/>
      <dgm:spPr/>
    </dgm:pt>
    <dgm:pt modelId="{AEAE8724-69B4-4AEE-9A3B-5890D8BA1638}" type="pres">
      <dgm:prSet presAssocID="{F3FB207F-E391-44A3-9556-223BC7FF7EE8}" presName="linComp" presStyleCnt="0"/>
      <dgm:spPr/>
    </dgm:pt>
    <dgm:pt modelId="{4371D453-739A-47A2-A8C3-12E398ED7ED1}" type="pres">
      <dgm:prSet presAssocID="{D284276E-0B24-4B41-A1DC-742B330585DF}" presName="compNode" presStyleCnt="0"/>
      <dgm:spPr/>
    </dgm:pt>
    <dgm:pt modelId="{0DEF2705-2132-4518-B146-F8EE3B04A480}" type="pres">
      <dgm:prSet presAssocID="{D284276E-0B24-4B41-A1DC-742B330585DF}" presName="bkgdShape" presStyleLbl="node1" presStyleIdx="0" presStyleCnt="5"/>
      <dgm:spPr/>
    </dgm:pt>
    <dgm:pt modelId="{2B067435-A646-4502-8080-8057C03B06D4}" type="pres">
      <dgm:prSet presAssocID="{D284276E-0B24-4B41-A1DC-742B330585DF}" presName="nodeTx" presStyleLbl="node1" presStyleIdx="0" presStyleCnt="5">
        <dgm:presLayoutVars>
          <dgm:bulletEnabled val="1"/>
        </dgm:presLayoutVars>
      </dgm:prSet>
      <dgm:spPr/>
    </dgm:pt>
    <dgm:pt modelId="{D8C4D372-6991-47DD-B3D6-1321029A4997}" type="pres">
      <dgm:prSet presAssocID="{D284276E-0B24-4B41-A1DC-742B330585DF}" presName="invisiNode" presStyleLbl="node1" presStyleIdx="0" presStyleCnt="5"/>
      <dgm:spPr/>
    </dgm:pt>
    <dgm:pt modelId="{612A6C61-957A-49E5-804A-6D66FAF7FE60}" type="pres">
      <dgm:prSet presAssocID="{D284276E-0B24-4B41-A1DC-742B330585DF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9AB0950-6831-4B26-B0A1-CE18D8FEA0A8}" type="pres">
      <dgm:prSet presAssocID="{B6CD0483-C4A2-41F4-8D5B-83C014C8DB89}" presName="sibTrans" presStyleLbl="sibTrans2D1" presStyleIdx="0" presStyleCnt="0"/>
      <dgm:spPr/>
    </dgm:pt>
    <dgm:pt modelId="{22642FD7-463F-49BE-9ED8-8AB66652CA11}" type="pres">
      <dgm:prSet presAssocID="{F9295A0E-A9F5-40D7-973C-7BEE1C22BF81}" presName="compNode" presStyleCnt="0"/>
      <dgm:spPr/>
    </dgm:pt>
    <dgm:pt modelId="{6FE94BFF-A6B8-4895-AD7F-E390B2692CD0}" type="pres">
      <dgm:prSet presAssocID="{F9295A0E-A9F5-40D7-973C-7BEE1C22BF81}" presName="bkgdShape" presStyleLbl="node1" presStyleIdx="1" presStyleCnt="5"/>
      <dgm:spPr/>
    </dgm:pt>
    <dgm:pt modelId="{C90EFC58-6A6B-4E3E-AE2E-BB0E05B45978}" type="pres">
      <dgm:prSet presAssocID="{F9295A0E-A9F5-40D7-973C-7BEE1C22BF81}" presName="nodeTx" presStyleLbl="node1" presStyleIdx="1" presStyleCnt="5">
        <dgm:presLayoutVars>
          <dgm:bulletEnabled val="1"/>
        </dgm:presLayoutVars>
      </dgm:prSet>
      <dgm:spPr/>
    </dgm:pt>
    <dgm:pt modelId="{86144F4F-1458-456B-814C-0F2C4F831D80}" type="pres">
      <dgm:prSet presAssocID="{F9295A0E-A9F5-40D7-973C-7BEE1C22BF81}" presName="invisiNode" presStyleLbl="node1" presStyleIdx="1" presStyleCnt="5"/>
      <dgm:spPr/>
    </dgm:pt>
    <dgm:pt modelId="{192A3999-FC45-44A6-9129-8317B8308A00}" type="pres">
      <dgm:prSet presAssocID="{F9295A0E-A9F5-40D7-973C-7BEE1C22BF81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7FA1F5FF-9D16-4966-B88A-1237E8A406F3}" type="pres">
      <dgm:prSet presAssocID="{0C83F384-CAEA-41D8-B597-F0BC9C17BEEC}" presName="sibTrans" presStyleLbl="sibTrans2D1" presStyleIdx="0" presStyleCnt="0"/>
      <dgm:spPr/>
    </dgm:pt>
    <dgm:pt modelId="{D9A6ACB2-F7E6-4999-96D7-035E4971A654}" type="pres">
      <dgm:prSet presAssocID="{EED5BED8-5768-416A-8914-19D13A565395}" presName="compNode" presStyleCnt="0"/>
      <dgm:spPr/>
    </dgm:pt>
    <dgm:pt modelId="{492193C1-F6A3-46C9-8AD0-3FC16D212958}" type="pres">
      <dgm:prSet presAssocID="{EED5BED8-5768-416A-8914-19D13A565395}" presName="bkgdShape" presStyleLbl="node1" presStyleIdx="2" presStyleCnt="5"/>
      <dgm:spPr/>
    </dgm:pt>
    <dgm:pt modelId="{12600276-960C-409C-9ED8-15D192C55F70}" type="pres">
      <dgm:prSet presAssocID="{EED5BED8-5768-416A-8914-19D13A565395}" presName="nodeTx" presStyleLbl="node1" presStyleIdx="2" presStyleCnt="5">
        <dgm:presLayoutVars>
          <dgm:bulletEnabled val="1"/>
        </dgm:presLayoutVars>
      </dgm:prSet>
      <dgm:spPr/>
    </dgm:pt>
    <dgm:pt modelId="{122083A7-F62E-457B-B915-2199F9737903}" type="pres">
      <dgm:prSet presAssocID="{EED5BED8-5768-416A-8914-19D13A565395}" presName="invisiNode" presStyleLbl="node1" presStyleIdx="2" presStyleCnt="5"/>
      <dgm:spPr/>
    </dgm:pt>
    <dgm:pt modelId="{D90459D1-99E4-4CBA-B26C-25D33082B3F8}" type="pres">
      <dgm:prSet presAssocID="{EED5BED8-5768-416A-8914-19D13A565395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89B95B0-76B7-4694-B2C3-09CB600879E7}" type="pres">
      <dgm:prSet presAssocID="{CF800B3B-9BB8-4346-BBC4-261EFFC78F95}" presName="sibTrans" presStyleLbl="sibTrans2D1" presStyleIdx="0" presStyleCnt="0"/>
      <dgm:spPr/>
    </dgm:pt>
    <dgm:pt modelId="{644780DD-012C-4D72-BD0E-AAF7FD9B6C67}" type="pres">
      <dgm:prSet presAssocID="{212C4C3F-B2BC-46BD-B7E2-49BF2D3A9CD2}" presName="compNode" presStyleCnt="0"/>
      <dgm:spPr/>
    </dgm:pt>
    <dgm:pt modelId="{6C3E15DF-0AB3-4817-9D0B-10294FEB9639}" type="pres">
      <dgm:prSet presAssocID="{212C4C3F-B2BC-46BD-B7E2-49BF2D3A9CD2}" presName="bkgdShape" presStyleLbl="node1" presStyleIdx="3" presStyleCnt="5"/>
      <dgm:spPr/>
    </dgm:pt>
    <dgm:pt modelId="{681AE190-7CE1-437F-9FC3-D34407CAD7DE}" type="pres">
      <dgm:prSet presAssocID="{212C4C3F-B2BC-46BD-B7E2-49BF2D3A9CD2}" presName="nodeTx" presStyleLbl="node1" presStyleIdx="3" presStyleCnt="5">
        <dgm:presLayoutVars>
          <dgm:bulletEnabled val="1"/>
        </dgm:presLayoutVars>
      </dgm:prSet>
      <dgm:spPr/>
    </dgm:pt>
    <dgm:pt modelId="{A2B5C136-D03B-4E9E-8E7E-2CAD7941BD8A}" type="pres">
      <dgm:prSet presAssocID="{212C4C3F-B2BC-46BD-B7E2-49BF2D3A9CD2}" presName="invisiNode" presStyleLbl="node1" presStyleIdx="3" presStyleCnt="5"/>
      <dgm:spPr/>
    </dgm:pt>
    <dgm:pt modelId="{17F62612-9640-47F2-BB3E-C5A269ADF2E2}" type="pres">
      <dgm:prSet presAssocID="{212C4C3F-B2BC-46BD-B7E2-49BF2D3A9CD2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14E1273-1C4A-4A69-9E99-7A59F329F47C}" type="pres">
      <dgm:prSet presAssocID="{015805E6-8D1E-44B1-9EF3-42E285A8A86F}" presName="sibTrans" presStyleLbl="sibTrans2D1" presStyleIdx="0" presStyleCnt="0"/>
      <dgm:spPr/>
    </dgm:pt>
    <dgm:pt modelId="{EE389596-78F7-48D1-89CB-7F16954A729C}" type="pres">
      <dgm:prSet presAssocID="{9582269A-5383-4875-B584-D1FCA7B3A081}" presName="compNode" presStyleCnt="0"/>
      <dgm:spPr/>
    </dgm:pt>
    <dgm:pt modelId="{259A8A00-97D5-4FB9-A1AF-C361C40F5EF9}" type="pres">
      <dgm:prSet presAssocID="{9582269A-5383-4875-B584-D1FCA7B3A081}" presName="bkgdShape" presStyleLbl="node1" presStyleIdx="4" presStyleCnt="5"/>
      <dgm:spPr/>
    </dgm:pt>
    <dgm:pt modelId="{EBADB602-D542-4ECC-AFA1-51F9C27D40A0}" type="pres">
      <dgm:prSet presAssocID="{9582269A-5383-4875-B584-D1FCA7B3A081}" presName="nodeTx" presStyleLbl="node1" presStyleIdx="4" presStyleCnt="5">
        <dgm:presLayoutVars>
          <dgm:bulletEnabled val="1"/>
        </dgm:presLayoutVars>
      </dgm:prSet>
      <dgm:spPr/>
    </dgm:pt>
    <dgm:pt modelId="{2995DC13-CA99-4483-B607-980094DDFFF1}" type="pres">
      <dgm:prSet presAssocID="{9582269A-5383-4875-B584-D1FCA7B3A081}" presName="invisiNode" presStyleLbl="node1" presStyleIdx="4" presStyleCnt="5"/>
      <dgm:spPr/>
    </dgm:pt>
    <dgm:pt modelId="{C101629B-77BE-427B-8A7D-0B2558F347C2}" type="pres">
      <dgm:prSet presAssocID="{9582269A-5383-4875-B584-D1FCA7B3A081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F951346-9203-426D-B6E5-FE7C700AC141}" type="presOf" srcId="{B6CD0483-C4A2-41F4-8D5B-83C014C8DB89}" destId="{39AB0950-6831-4B26-B0A1-CE18D8FEA0A8}" srcOrd="0" destOrd="0" presId="urn:microsoft.com/office/officeart/2005/8/layout/hList7"/>
    <dgm:cxn modelId="{422D7828-C82A-4F92-9D50-F2CA972FBF87}" type="presOf" srcId="{015805E6-8D1E-44B1-9EF3-42E285A8A86F}" destId="{E14E1273-1C4A-4A69-9E99-7A59F329F47C}" srcOrd="0" destOrd="0" presId="urn:microsoft.com/office/officeart/2005/8/layout/hList7"/>
    <dgm:cxn modelId="{0538B80D-2BF1-4DD6-8A38-0DD2BBB9D24C}" srcId="{F3FB207F-E391-44A3-9556-223BC7FF7EE8}" destId="{F9295A0E-A9F5-40D7-973C-7BEE1C22BF81}" srcOrd="1" destOrd="0" parTransId="{B8DDD459-FA2B-493A-A404-E0CBB1FD221A}" sibTransId="{0C83F384-CAEA-41D8-B597-F0BC9C17BEEC}"/>
    <dgm:cxn modelId="{A1CCA61C-C62C-45AC-8684-50C6E24E7F99}" type="presOf" srcId="{9582269A-5383-4875-B584-D1FCA7B3A081}" destId="{259A8A00-97D5-4FB9-A1AF-C361C40F5EF9}" srcOrd="0" destOrd="0" presId="urn:microsoft.com/office/officeart/2005/8/layout/hList7"/>
    <dgm:cxn modelId="{E6950594-47B5-4A1B-AC25-96B3BAAC3432}" srcId="{F3FB207F-E391-44A3-9556-223BC7FF7EE8}" destId="{9582269A-5383-4875-B584-D1FCA7B3A081}" srcOrd="4" destOrd="0" parTransId="{883AB5B5-0588-436F-A7BB-2D79CE3486A3}" sibTransId="{E267E9DC-C34E-4988-A0F3-C19692F48D5B}"/>
    <dgm:cxn modelId="{2DF791A3-E5EF-4D65-82D7-2A1015B60D12}" type="presOf" srcId="{F9295A0E-A9F5-40D7-973C-7BEE1C22BF81}" destId="{C90EFC58-6A6B-4E3E-AE2E-BB0E05B45978}" srcOrd="1" destOrd="0" presId="urn:microsoft.com/office/officeart/2005/8/layout/hList7"/>
    <dgm:cxn modelId="{EDE0A20A-B99E-4B1F-84AA-24E250CFA024}" type="presOf" srcId="{D284276E-0B24-4B41-A1DC-742B330585DF}" destId="{0DEF2705-2132-4518-B146-F8EE3B04A480}" srcOrd="0" destOrd="0" presId="urn:microsoft.com/office/officeart/2005/8/layout/hList7"/>
    <dgm:cxn modelId="{B734CDF9-16C4-45B0-8CEF-F011A5EE4C69}" type="presOf" srcId="{F9295A0E-A9F5-40D7-973C-7BEE1C22BF81}" destId="{6FE94BFF-A6B8-4895-AD7F-E390B2692CD0}" srcOrd="0" destOrd="0" presId="urn:microsoft.com/office/officeart/2005/8/layout/hList7"/>
    <dgm:cxn modelId="{508481A7-FADF-4377-8970-18D106C30A90}" srcId="{F3FB207F-E391-44A3-9556-223BC7FF7EE8}" destId="{212C4C3F-B2BC-46BD-B7E2-49BF2D3A9CD2}" srcOrd="3" destOrd="0" parTransId="{4FF2B49F-CD44-4C05-918C-3B9009E458D9}" sibTransId="{015805E6-8D1E-44B1-9EF3-42E285A8A86F}"/>
    <dgm:cxn modelId="{E0959F8A-D452-4EFD-98E3-1F2CCB7F2612}" type="presOf" srcId="{212C4C3F-B2BC-46BD-B7E2-49BF2D3A9CD2}" destId="{6C3E15DF-0AB3-4817-9D0B-10294FEB9639}" srcOrd="0" destOrd="0" presId="urn:microsoft.com/office/officeart/2005/8/layout/hList7"/>
    <dgm:cxn modelId="{9446B85A-E0BC-4883-952C-4B41C9DD2972}" type="presOf" srcId="{212C4C3F-B2BC-46BD-B7E2-49BF2D3A9CD2}" destId="{681AE190-7CE1-437F-9FC3-D34407CAD7DE}" srcOrd="1" destOrd="0" presId="urn:microsoft.com/office/officeart/2005/8/layout/hList7"/>
    <dgm:cxn modelId="{B176EF15-CD7A-499B-B5F3-E0A29DAFAE15}" srcId="{F3FB207F-E391-44A3-9556-223BC7FF7EE8}" destId="{EED5BED8-5768-416A-8914-19D13A565395}" srcOrd="2" destOrd="0" parTransId="{4BEF7C64-8AF8-4C59-BEF6-2641F997FE3E}" sibTransId="{CF800B3B-9BB8-4346-BBC4-261EFFC78F95}"/>
    <dgm:cxn modelId="{D38A3B33-112D-43AC-97D1-4A22DF9D7FCA}" type="presOf" srcId="{F3FB207F-E391-44A3-9556-223BC7FF7EE8}" destId="{615600AB-30C4-463B-87F9-B07C9AA25150}" srcOrd="0" destOrd="0" presId="urn:microsoft.com/office/officeart/2005/8/layout/hList7"/>
    <dgm:cxn modelId="{C8A2EB07-DC8A-4707-8FC2-9296383FA1B5}" type="presOf" srcId="{0C83F384-CAEA-41D8-B597-F0BC9C17BEEC}" destId="{7FA1F5FF-9D16-4966-B88A-1237E8A406F3}" srcOrd="0" destOrd="0" presId="urn:microsoft.com/office/officeart/2005/8/layout/hList7"/>
    <dgm:cxn modelId="{5002D7D9-1F4F-4AD6-9246-C39E605BF3B6}" type="presOf" srcId="{EED5BED8-5768-416A-8914-19D13A565395}" destId="{12600276-960C-409C-9ED8-15D192C55F70}" srcOrd="1" destOrd="0" presId="urn:microsoft.com/office/officeart/2005/8/layout/hList7"/>
    <dgm:cxn modelId="{4D57113D-5DE1-4C83-8F63-25B38EDD796D}" type="presOf" srcId="{9582269A-5383-4875-B584-D1FCA7B3A081}" destId="{EBADB602-D542-4ECC-AFA1-51F9C27D40A0}" srcOrd="1" destOrd="0" presId="urn:microsoft.com/office/officeart/2005/8/layout/hList7"/>
    <dgm:cxn modelId="{D135CBC9-E0A9-4001-B641-F24519901246}" srcId="{F3FB207F-E391-44A3-9556-223BC7FF7EE8}" destId="{D284276E-0B24-4B41-A1DC-742B330585DF}" srcOrd="0" destOrd="0" parTransId="{4D74BD89-80DA-4ED0-A6C2-70B900C90FDC}" sibTransId="{B6CD0483-C4A2-41F4-8D5B-83C014C8DB89}"/>
    <dgm:cxn modelId="{4E00F9E6-1F21-47C8-A681-0121599EA887}" type="presOf" srcId="{CF800B3B-9BB8-4346-BBC4-261EFFC78F95}" destId="{289B95B0-76B7-4694-B2C3-09CB600879E7}" srcOrd="0" destOrd="0" presId="urn:microsoft.com/office/officeart/2005/8/layout/hList7"/>
    <dgm:cxn modelId="{7B545062-C87F-4512-91C4-38588569A8A5}" type="presOf" srcId="{D284276E-0B24-4B41-A1DC-742B330585DF}" destId="{2B067435-A646-4502-8080-8057C03B06D4}" srcOrd="1" destOrd="0" presId="urn:microsoft.com/office/officeart/2005/8/layout/hList7"/>
    <dgm:cxn modelId="{48A313BE-749C-4204-BE86-E327A96D8450}" type="presOf" srcId="{EED5BED8-5768-416A-8914-19D13A565395}" destId="{492193C1-F6A3-46C9-8AD0-3FC16D212958}" srcOrd="0" destOrd="0" presId="urn:microsoft.com/office/officeart/2005/8/layout/hList7"/>
    <dgm:cxn modelId="{4F9D8E12-9FCE-48E4-B3CD-3A8E875B9EE1}" type="presParOf" srcId="{615600AB-30C4-463B-87F9-B07C9AA25150}" destId="{4CE42F95-ADC8-46E4-B1A2-21F785528BF8}" srcOrd="0" destOrd="0" presId="urn:microsoft.com/office/officeart/2005/8/layout/hList7"/>
    <dgm:cxn modelId="{FE8990AE-B1BA-45CF-B3BC-B0E44BD28DDD}" type="presParOf" srcId="{615600AB-30C4-463B-87F9-B07C9AA25150}" destId="{AEAE8724-69B4-4AEE-9A3B-5890D8BA1638}" srcOrd="1" destOrd="0" presId="urn:microsoft.com/office/officeart/2005/8/layout/hList7"/>
    <dgm:cxn modelId="{3B9624F5-4025-4FED-871D-E1C4B428332D}" type="presParOf" srcId="{AEAE8724-69B4-4AEE-9A3B-5890D8BA1638}" destId="{4371D453-739A-47A2-A8C3-12E398ED7ED1}" srcOrd="0" destOrd="0" presId="urn:microsoft.com/office/officeart/2005/8/layout/hList7"/>
    <dgm:cxn modelId="{96395A77-65DE-44F8-AA03-7D0E6EB34D1F}" type="presParOf" srcId="{4371D453-739A-47A2-A8C3-12E398ED7ED1}" destId="{0DEF2705-2132-4518-B146-F8EE3B04A480}" srcOrd="0" destOrd="0" presId="urn:microsoft.com/office/officeart/2005/8/layout/hList7"/>
    <dgm:cxn modelId="{FA2F9855-BE63-42F6-B2EC-8C5390D6EE38}" type="presParOf" srcId="{4371D453-739A-47A2-A8C3-12E398ED7ED1}" destId="{2B067435-A646-4502-8080-8057C03B06D4}" srcOrd="1" destOrd="0" presId="urn:microsoft.com/office/officeart/2005/8/layout/hList7"/>
    <dgm:cxn modelId="{ABD558AB-F312-425B-B277-AF06228AEAFC}" type="presParOf" srcId="{4371D453-739A-47A2-A8C3-12E398ED7ED1}" destId="{D8C4D372-6991-47DD-B3D6-1321029A4997}" srcOrd="2" destOrd="0" presId="urn:microsoft.com/office/officeart/2005/8/layout/hList7"/>
    <dgm:cxn modelId="{FF9231A6-D51A-4002-83D6-B7A9B9C7D3A7}" type="presParOf" srcId="{4371D453-739A-47A2-A8C3-12E398ED7ED1}" destId="{612A6C61-957A-49E5-804A-6D66FAF7FE60}" srcOrd="3" destOrd="0" presId="urn:microsoft.com/office/officeart/2005/8/layout/hList7"/>
    <dgm:cxn modelId="{4296C4F2-9F0F-4A20-9C19-50922FC45DC3}" type="presParOf" srcId="{AEAE8724-69B4-4AEE-9A3B-5890D8BA1638}" destId="{39AB0950-6831-4B26-B0A1-CE18D8FEA0A8}" srcOrd="1" destOrd="0" presId="urn:microsoft.com/office/officeart/2005/8/layout/hList7"/>
    <dgm:cxn modelId="{50CF2644-8F15-4B44-9351-B2ACFD7DFD7E}" type="presParOf" srcId="{AEAE8724-69B4-4AEE-9A3B-5890D8BA1638}" destId="{22642FD7-463F-49BE-9ED8-8AB66652CA11}" srcOrd="2" destOrd="0" presId="urn:microsoft.com/office/officeart/2005/8/layout/hList7"/>
    <dgm:cxn modelId="{84C5F86A-AF62-4EEC-A8B5-135E951B5CC1}" type="presParOf" srcId="{22642FD7-463F-49BE-9ED8-8AB66652CA11}" destId="{6FE94BFF-A6B8-4895-AD7F-E390B2692CD0}" srcOrd="0" destOrd="0" presId="urn:microsoft.com/office/officeart/2005/8/layout/hList7"/>
    <dgm:cxn modelId="{AA483F10-F6CD-4B25-9C00-E59AB6D4A8EE}" type="presParOf" srcId="{22642FD7-463F-49BE-9ED8-8AB66652CA11}" destId="{C90EFC58-6A6B-4E3E-AE2E-BB0E05B45978}" srcOrd="1" destOrd="0" presId="urn:microsoft.com/office/officeart/2005/8/layout/hList7"/>
    <dgm:cxn modelId="{7BC43DCE-3B71-4EA3-B5C3-C69FE5F3CB0A}" type="presParOf" srcId="{22642FD7-463F-49BE-9ED8-8AB66652CA11}" destId="{86144F4F-1458-456B-814C-0F2C4F831D80}" srcOrd="2" destOrd="0" presId="urn:microsoft.com/office/officeart/2005/8/layout/hList7"/>
    <dgm:cxn modelId="{266920DB-1304-4F5F-9784-258C8CE55AEC}" type="presParOf" srcId="{22642FD7-463F-49BE-9ED8-8AB66652CA11}" destId="{192A3999-FC45-44A6-9129-8317B8308A00}" srcOrd="3" destOrd="0" presId="urn:microsoft.com/office/officeart/2005/8/layout/hList7"/>
    <dgm:cxn modelId="{7F6A6D57-9133-48C1-96CA-9C7DBE979D87}" type="presParOf" srcId="{AEAE8724-69B4-4AEE-9A3B-5890D8BA1638}" destId="{7FA1F5FF-9D16-4966-B88A-1237E8A406F3}" srcOrd="3" destOrd="0" presId="urn:microsoft.com/office/officeart/2005/8/layout/hList7"/>
    <dgm:cxn modelId="{8CD82B96-AA33-450C-8F8A-B13CAE92AB77}" type="presParOf" srcId="{AEAE8724-69B4-4AEE-9A3B-5890D8BA1638}" destId="{D9A6ACB2-F7E6-4999-96D7-035E4971A654}" srcOrd="4" destOrd="0" presId="urn:microsoft.com/office/officeart/2005/8/layout/hList7"/>
    <dgm:cxn modelId="{F7547F7A-8DF7-4BD9-AA7C-2167E4E3A807}" type="presParOf" srcId="{D9A6ACB2-F7E6-4999-96D7-035E4971A654}" destId="{492193C1-F6A3-46C9-8AD0-3FC16D212958}" srcOrd="0" destOrd="0" presId="urn:microsoft.com/office/officeart/2005/8/layout/hList7"/>
    <dgm:cxn modelId="{2173F8B2-9060-4EE6-B51F-83AAD817B19E}" type="presParOf" srcId="{D9A6ACB2-F7E6-4999-96D7-035E4971A654}" destId="{12600276-960C-409C-9ED8-15D192C55F70}" srcOrd="1" destOrd="0" presId="urn:microsoft.com/office/officeart/2005/8/layout/hList7"/>
    <dgm:cxn modelId="{C3591A65-4691-47E7-8E79-9BF10CE7CF28}" type="presParOf" srcId="{D9A6ACB2-F7E6-4999-96D7-035E4971A654}" destId="{122083A7-F62E-457B-B915-2199F9737903}" srcOrd="2" destOrd="0" presId="urn:microsoft.com/office/officeart/2005/8/layout/hList7"/>
    <dgm:cxn modelId="{31E86D82-E6B1-4DA8-97DF-6A362A497DBE}" type="presParOf" srcId="{D9A6ACB2-F7E6-4999-96D7-035E4971A654}" destId="{D90459D1-99E4-4CBA-B26C-25D33082B3F8}" srcOrd="3" destOrd="0" presId="urn:microsoft.com/office/officeart/2005/8/layout/hList7"/>
    <dgm:cxn modelId="{39E51D20-8366-427E-98BF-80A2CEEADC73}" type="presParOf" srcId="{AEAE8724-69B4-4AEE-9A3B-5890D8BA1638}" destId="{289B95B0-76B7-4694-B2C3-09CB600879E7}" srcOrd="5" destOrd="0" presId="urn:microsoft.com/office/officeart/2005/8/layout/hList7"/>
    <dgm:cxn modelId="{0FCAC19D-B86B-4418-8B27-D4C61598DB95}" type="presParOf" srcId="{AEAE8724-69B4-4AEE-9A3B-5890D8BA1638}" destId="{644780DD-012C-4D72-BD0E-AAF7FD9B6C67}" srcOrd="6" destOrd="0" presId="urn:microsoft.com/office/officeart/2005/8/layout/hList7"/>
    <dgm:cxn modelId="{BFB6596B-BC57-49C7-83C8-A4132812B13B}" type="presParOf" srcId="{644780DD-012C-4D72-BD0E-AAF7FD9B6C67}" destId="{6C3E15DF-0AB3-4817-9D0B-10294FEB9639}" srcOrd="0" destOrd="0" presId="urn:microsoft.com/office/officeart/2005/8/layout/hList7"/>
    <dgm:cxn modelId="{73A64C90-0E72-406A-916C-9404A8022B41}" type="presParOf" srcId="{644780DD-012C-4D72-BD0E-AAF7FD9B6C67}" destId="{681AE190-7CE1-437F-9FC3-D34407CAD7DE}" srcOrd="1" destOrd="0" presId="urn:microsoft.com/office/officeart/2005/8/layout/hList7"/>
    <dgm:cxn modelId="{FBC9CE0F-8488-4856-AB62-ED3EED176286}" type="presParOf" srcId="{644780DD-012C-4D72-BD0E-AAF7FD9B6C67}" destId="{A2B5C136-D03B-4E9E-8E7E-2CAD7941BD8A}" srcOrd="2" destOrd="0" presId="urn:microsoft.com/office/officeart/2005/8/layout/hList7"/>
    <dgm:cxn modelId="{3595C828-592C-48DA-BEE7-A6A226301C68}" type="presParOf" srcId="{644780DD-012C-4D72-BD0E-AAF7FD9B6C67}" destId="{17F62612-9640-47F2-BB3E-C5A269ADF2E2}" srcOrd="3" destOrd="0" presId="urn:microsoft.com/office/officeart/2005/8/layout/hList7"/>
    <dgm:cxn modelId="{306DA8A8-D382-4077-A98F-189235837243}" type="presParOf" srcId="{AEAE8724-69B4-4AEE-9A3B-5890D8BA1638}" destId="{E14E1273-1C4A-4A69-9E99-7A59F329F47C}" srcOrd="7" destOrd="0" presId="urn:microsoft.com/office/officeart/2005/8/layout/hList7"/>
    <dgm:cxn modelId="{75D57A68-8B66-4853-854D-ACF9B84318FC}" type="presParOf" srcId="{AEAE8724-69B4-4AEE-9A3B-5890D8BA1638}" destId="{EE389596-78F7-48D1-89CB-7F16954A729C}" srcOrd="8" destOrd="0" presId="urn:microsoft.com/office/officeart/2005/8/layout/hList7"/>
    <dgm:cxn modelId="{D3E8D243-FF7B-4C1D-AAC5-E0B7FA0B48FF}" type="presParOf" srcId="{EE389596-78F7-48D1-89CB-7F16954A729C}" destId="{259A8A00-97D5-4FB9-A1AF-C361C40F5EF9}" srcOrd="0" destOrd="0" presId="urn:microsoft.com/office/officeart/2005/8/layout/hList7"/>
    <dgm:cxn modelId="{A90F0781-8873-4DAE-B46D-FA2E71502016}" type="presParOf" srcId="{EE389596-78F7-48D1-89CB-7F16954A729C}" destId="{EBADB602-D542-4ECC-AFA1-51F9C27D40A0}" srcOrd="1" destOrd="0" presId="urn:microsoft.com/office/officeart/2005/8/layout/hList7"/>
    <dgm:cxn modelId="{B22266BD-68A4-402B-BD79-6CE3FBB4AF77}" type="presParOf" srcId="{EE389596-78F7-48D1-89CB-7F16954A729C}" destId="{2995DC13-CA99-4483-B607-980094DDFFF1}" srcOrd="2" destOrd="0" presId="urn:microsoft.com/office/officeart/2005/8/layout/hList7"/>
    <dgm:cxn modelId="{F504BF1D-2EB4-494C-B71A-B00DBEA05CE7}" type="presParOf" srcId="{EE389596-78F7-48D1-89CB-7F16954A729C}" destId="{C101629B-77BE-427B-8A7D-0B2558F347C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F2705-2132-4518-B146-F8EE3B04A480}">
      <dsp:nvSpPr>
        <dsp:cNvPr id="0" name=""/>
        <dsp:cNvSpPr/>
      </dsp:nvSpPr>
      <dsp:spPr>
        <a:xfrm>
          <a:off x="0" y="0"/>
          <a:ext cx="2112934" cy="547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Installation</a:t>
          </a:r>
        </a:p>
      </dsp:txBody>
      <dsp:txXfrm>
        <a:off x="0" y="2188850"/>
        <a:ext cx="2112934" cy="2188850"/>
      </dsp:txXfrm>
    </dsp:sp>
    <dsp:sp modelId="{612A6C61-957A-49E5-804A-6D66FAF7FE60}">
      <dsp:nvSpPr>
        <dsp:cNvPr id="0" name=""/>
        <dsp:cNvSpPr/>
      </dsp:nvSpPr>
      <dsp:spPr>
        <a:xfrm>
          <a:off x="145357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94BFF-A6B8-4895-AD7F-E390B2692CD0}">
      <dsp:nvSpPr>
        <dsp:cNvPr id="0" name=""/>
        <dsp:cNvSpPr/>
      </dsp:nvSpPr>
      <dsp:spPr>
        <a:xfrm>
          <a:off x="2176322" y="0"/>
          <a:ext cx="2112934" cy="547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Schulung</a:t>
          </a:r>
        </a:p>
      </dsp:txBody>
      <dsp:txXfrm>
        <a:off x="2176322" y="2188850"/>
        <a:ext cx="2112934" cy="2188850"/>
      </dsp:txXfrm>
    </dsp:sp>
    <dsp:sp modelId="{192A3999-FC45-44A6-9129-8317B8308A00}">
      <dsp:nvSpPr>
        <dsp:cNvPr id="0" name=""/>
        <dsp:cNvSpPr/>
      </dsp:nvSpPr>
      <dsp:spPr>
        <a:xfrm>
          <a:off x="2321680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193C1-F6A3-46C9-8AD0-3FC16D212958}">
      <dsp:nvSpPr>
        <dsp:cNvPr id="0" name=""/>
        <dsp:cNvSpPr/>
      </dsp:nvSpPr>
      <dsp:spPr>
        <a:xfrm>
          <a:off x="4352644" y="0"/>
          <a:ext cx="2112934" cy="547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Support</a:t>
          </a:r>
        </a:p>
      </dsp:txBody>
      <dsp:txXfrm>
        <a:off x="4352644" y="2188850"/>
        <a:ext cx="2112934" cy="2188850"/>
      </dsp:txXfrm>
    </dsp:sp>
    <dsp:sp modelId="{D90459D1-99E4-4CBA-B26C-25D33082B3F8}">
      <dsp:nvSpPr>
        <dsp:cNvPr id="0" name=""/>
        <dsp:cNvSpPr/>
      </dsp:nvSpPr>
      <dsp:spPr>
        <a:xfrm>
          <a:off x="4498002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E15DF-0AB3-4817-9D0B-10294FEB9639}">
      <dsp:nvSpPr>
        <dsp:cNvPr id="0" name=""/>
        <dsp:cNvSpPr/>
      </dsp:nvSpPr>
      <dsp:spPr>
        <a:xfrm>
          <a:off x="6528966" y="0"/>
          <a:ext cx="2112934" cy="547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Wartung / Service</a:t>
          </a:r>
        </a:p>
      </dsp:txBody>
      <dsp:txXfrm>
        <a:off x="6528966" y="2188850"/>
        <a:ext cx="2112934" cy="2188850"/>
      </dsp:txXfrm>
    </dsp:sp>
    <dsp:sp modelId="{17F62612-9640-47F2-BB3E-C5A269ADF2E2}">
      <dsp:nvSpPr>
        <dsp:cNvPr id="0" name=""/>
        <dsp:cNvSpPr/>
      </dsp:nvSpPr>
      <dsp:spPr>
        <a:xfrm>
          <a:off x="6674324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A8A00-97D5-4FB9-A1AF-C361C40F5EF9}">
      <dsp:nvSpPr>
        <dsp:cNvPr id="0" name=""/>
        <dsp:cNvSpPr/>
      </dsp:nvSpPr>
      <dsp:spPr>
        <a:xfrm>
          <a:off x="8705288" y="0"/>
          <a:ext cx="2112934" cy="547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Weiterentwicklung</a:t>
          </a:r>
        </a:p>
      </dsp:txBody>
      <dsp:txXfrm>
        <a:off x="8705288" y="2188850"/>
        <a:ext cx="2112934" cy="2188850"/>
      </dsp:txXfrm>
    </dsp:sp>
    <dsp:sp modelId="{C101629B-77BE-427B-8A7D-0B2558F347C2}">
      <dsp:nvSpPr>
        <dsp:cNvPr id="0" name=""/>
        <dsp:cNvSpPr/>
      </dsp:nvSpPr>
      <dsp:spPr>
        <a:xfrm>
          <a:off x="8850646" y="328327"/>
          <a:ext cx="1822218" cy="182221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42F95-ADC8-46E4-B1A2-21F785528BF8}">
      <dsp:nvSpPr>
        <dsp:cNvPr id="0" name=""/>
        <dsp:cNvSpPr/>
      </dsp:nvSpPr>
      <dsp:spPr>
        <a:xfrm>
          <a:off x="432728" y="4377701"/>
          <a:ext cx="9952765" cy="82081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b="1" dirty="0" err="1"/>
              <a:t>P</a:t>
            </a:r>
            <a:r>
              <a:rPr lang="de-DE" dirty="0" err="1"/>
              <a:t>rojekt</a:t>
            </a:r>
            <a:r>
              <a:rPr lang="de-DE" b="1" dirty="0" err="1"/>
              <a:t>A</a:t>
            </a:r>
            <a:r>
              <a:rPr lang="de-DE" dirty="0" err="1"/>
              <a:t>ntrags</a:t>
            </a:r>
            <a:r>
              <a:rPr lang="de-DE" dirty="0"/>
              <a:t>-</a:t>
            </a:r>
            <a:r>
              <a:rPr lang="de-DE" b="1" dirty="0"/>
              <a:t>M</a:t>
            </a:r>
            <a:r>
              <a:rPr lang="de-DE" dirty="0"/>
              <a:t>anagement-</a:t>
            </a:r>
            <a:r>
              <a:rPr lang="de-DE" b="1" dirty="0"/>
              <a:t>S</a:t>
            </a:r>
            <a:r>
              <a:rPr lang="de-DE" dirty="0"/>
              <a:t>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50755"/>
            <a:ext cx="10515600" cy="2852737"/>
          </a:xfrm>
        </p:spPr>
        <p:txBody>
          <a:bodyPr/>
          <a:lstStyle/>
          <a:p>
            <a:r>
              <a:rPr lang="de-DE" dirty="0"/>
              <a:t>Womit wollen wir Sie überzeugen?</a:t>
            </a:r>
          </a:p>
        </p:txBody>
      </p:sp>
      <p:sp>
        <p:nvSpPr>
          <p:cNvPr id="6" name="Rechteck 5"/>
          <p:cNvSpPr/>
          <p:nvPr/>
        </p:nvSpPr>
        <p:spPr>
          <a:xfrm>
            <a:off x="117566" y="4663440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151017" y="4663440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8" name="Rechteck 7"/>
          <p:cNvSpPr/>
          <p:nvPr/>
        </p:nvSpPr>
        <p:spPr>
          <a:xfrm>
            <a:off x="4184468" y="4663439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9" name="Rechteck 8"/>
          <p:cNvSpPr/>
          <p:nvPr/>
        </p:nvSpPr>
        <p:spPr>
          <a:xfrm>
            <a:off x="6217919" y="4663438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10" name="Rechteck 9"/>
          <p:cNvSpPr/>
          <p:nvPr/>
        </p:nvSpPr>
        <p:spPr>
          <a:xfrm>
            <a:off x="8251370" y="4663438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284821" y="4663437"/>
            <a:ext cx="1763485" cy="20639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Funktion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Funktionen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ttp://www.imagefactory.ch/data/customerdata/original/images/icons/entwicklu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58" y="663891"/>
            <a:ext cx="5696585" cy="569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Live Demo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 descr="http://www.iconsdb.com/icons/preview/gray/manager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37" y="350065"/>
            <a:ext cx="5944779" cy="59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0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nicht überzeugt?</a:t>
            </a:r>
          </a:p>
        </p:txBody>
      </p:sp>
    </p:spTree>
    <p:extLst>
      <p:ext uri="{BB962C8B-B14F-4D97-AF65-F5344CB8AC3E}">
        <p14:creationId xmlns:p14="http://schemas.microsoft.com/office/powerpoint/2010/main" val="248859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ntromed.com/wp-content/uploads/2015/11/Servic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7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Service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0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264623861"/>
              </p:ext>
            </p:extLst>
          </p:nvPr>
        </p:nvGraphicFramePr>
        <p:xfrm>
          <a:off x="535577" y="666206"/>
          <a:ext cx="10818223" cy="547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2065019" y="5277395"/>
            <a:ext cx="7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 Gründe sich für uns zu entscheiden!</a:t>
            </a:r>
          </a:p>
        </p:txBody>
      </p:sp>
    </p:spTree>
    <p:extLst>
      <p:ext uri="{BB962C8B-B14F-4D97-AF65-F5344CB8AC3E}">
        <p14:creationId xmlns:p14="http://schemas.microsoft.com/office/powerpoint/2010/main" val="181359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Lassen Sie uns zusammen IHR Projektantragsmanagement auf eine neue Stufe heben!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83992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ProjektAntrags-Management-System</vt:lpstr>
      <vt:lpstr>Womit wollen wir Sie überzeugen?</vt:lpstr>
      <vt:lpstr>PowerPoint-Präsentation</vt:lpstr>
      <vt:lpstr>PowerPoint-Präsentation</vt:lpstr>
      <vt:lpstr>Noch nicht überzeugt?</vt:lpstr>
      <vt:lpstr>PowerPoint-Präsentation</vt:lpstr>
      <vt:lpstr>PowerPoint-Präsentation</vt:lpstr>
      <vt:lpstr>Lassen Sie uns zusammen IHR Projektantragsmanagement auf eine neue Stufe heben!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20</cp:revision>
  <dcterms:created xsi:type="dcterms:W3CDTF">2016-07-26T12:18:38Z</dcterms:created>
  <dcterms:modified xsi:type="dcterms:W3CDTF">2016-08-30T11:11:59Z</dcterms:modified>
</cp:coreProperties>
</file>