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8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02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06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79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05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87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08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46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44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70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52F1-1A44-4842-8C56-CB948DFD18F6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03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452F1-1A44-4842-8C56-CB948DFD18F6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E4E77-7A8A-4667-BD28-5EF2F7E20C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7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PAMS</a:t>
            </a:r>
            <a:br>
              <a:rPr lang="de-DE" dirty="0"/>
            </a:br>
            <a:r>
              <a:rPr lang="de-DE" dirty="0"/>
              <a:t>„Risikominimierung“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Nico </a:t>
            </a:r>
            <a:r>
              <a:rPr lang="de-DE" dirty="0" err="1"/>
              <a:t>Wickersheim</a:t>
            </a:r>
            <a:r>
              <a:rPr lang="de-DE" dirty="0"/>
              <a:t>, Karsten </a:t>
            </a:r>
            <a:r>
              <a:rPr lang="de-DE" dirty="0" err="1"/>
              <a:t>Amrein</a:t>
            </a:r>
            <a:r>
              <a:rPr lang="de-DE" dirty="0"/>
              <a:t>, Timo Schmidt,</a:t>
            </a:r>
          </a:p>
          <a:p>
            <a:r>
              <a:rPr lang="de-DE" dirty="0"/>
              <a:t>Artur </a:t>
            </a:r>
            <a:r>
              <a:rPr lang="de-DE" dirty="0" err="1"/>
              <a:t>Stalbaum</a:t>
            </a:r>
            <a:r>
              <a:rPr lang="de-DE" dirty="0"/>
              <a:t>, Lukas Adler</a:t>
            </a:r>
          </a:p>
        </p:txBody>
      </p:sp>
    </p:spTree>
    <p:extLst>
      <p:ext uri="{BB962C8B-B14F-4D97-AF65-F5344CB8AC3E}">
        <p14:creationId xmlns:p14="http://schemas.microsoft.com/office/powerpoint/2010/main" val="119217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Zeitproblematik</a:t>
            </a:r>
          </a:p>
        </p:txBody>
      </p:sp>
      <p:sp>
        <p:nvSpPr>
          <p:cNvPr id="4" name="Rechteck 3"/>
          <p:cNvSpPr/>
          <p:nvPr/>
        </p:nvSpPr>
        <p:spPr>
          <a:xfrm>
            <a:off x="899981" y="1865870"/>
            <a:ext cx="1806146" cy="45225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Gesamtes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Zeitproblem</a:t>
            </a:r>
          </a:p>
        </p:txBody>
      </p:sp>
      <p:sp>
        <p:nvSpPr>
          <p:cNvPr id="5" name="Rechteck 4"/>
          <p:cNvSpPr/>
          <p:nvPr/>
        </p:nvSpPr>
        <p:spPr>
          <a:xfrm>
            <a:off x="3103607" y="2693773"/>
            <a:ext cx="1806146" cy="36946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Vermeiden</a:t>
            </a:r>
          </a:p>
        </p:txBody>
      </p:sp>
      <p:sp>
        <p:nvSpPr>
          <p:cNvPr id="6" name="Rechteck 5"/>
          <p:cNvSpPr/>
          <p:nvPr/>
        </p:nvSpPr>
        <p:spPr>
          <a:xfrm>
            <a:off x="5307233" y="3978876"/>
            <a:ext cx="1806146" cy="24260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Versichern</a:t>
            </a:r>
          </a:p>
        </p:txBody>
      </p:sp>
      <p:sp>
        <p:nvSpPr>
          <p:cNvPr id="7" name="Rechteck 6"/>
          <p:cNvSpPr/>
          <p:nvPr/>
        </p:nvSpPr>
        <p:spPr>
          <a:xfrm>
            <a:off x="7510859" y="5263978"/>
            <a:ext cx="1806146" cy="114093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Akzeptieren</a:t>
            </a:r>
          </a:p>
        </p:txBody>
      </p:sp>
      <p:sp>
        <p:nvSpPr>
          <p:cNvPr id="8" name="Rechteck 7"/>
          <p:cNvSpPr/>
          <p:nvPr/>
        </p:nvSpPr>
        <p:spPr>
          <a:xfrm>
            <a:off x="9714485" y="5263978"/>
            <a:ext cx="1806146" cy="11409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Restrisiko</a:t>
            </a:r>
          </a:p>
        </p:txBody>
      </p:sp>
      <p:sp>
        <p:nvSpPr>
          <p:cNvPr id="9" name="Pfeil nach rechts 8"/>
          <p:cNvSpPr/>
          <p:nvPr/>
        </p:nvSpPr>
        <p:spPr>
          <a:xfrm>
            <a:off x="2817341" y="1690688"/>
            <a:ext cx="2092412" cy="68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Umfassende Analyse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5020967" y="3128192"/>
            <a:ext cx="2092412" cy="68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Meilensteine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7224593" y="4380344"/>
            <a:ext cx="2092412" cy="68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65306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Stakeholderrisiko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99981" y="1865870"/>
            <a:ext cx="1806146" cy="45225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Stakeholder</a:t>
            </a:r>
          </a:p>
        </p:txBody>
      </p:sp>
      <p:sp>
        <p:nvSpPr>
          <p:cNvPr id="5" name="Rechteck 4"/>
          <p:cNvSpPr/>
          <p:nvPr/>
        </p:nvSpPr>
        <p:spPr>
          <a:xfrm>
            <a:off x="3103607" y="2693773"/>
            <a:ext cx="1806146" cy="36946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Vermeiden</a:t>
            </a:r>
          </a:p>
        </p:txBody>
      </p:sp>
      <p:sp>
        <p:nvSpPr>
          <p:cNvPr id="6" name="Rechteck 5"/>
          <p:cNvSpPr/>
          <p:nvPr/>
        </p:nvSpPr>
        <p:spPr>
          <a:xfrm>
            <a:off x="5307233" y="3978876"/>
            <a:ext cx="1806146" cy="24260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Versichern</a:t>
            </a:r>
          </a:p>
        </p:txBody>
      </p:sp>
      <p:sp>
        <p:nvSpPr>
          <p:cNvPr id="7" name="Rechteck 6"/>
          <p:cNvSpPr/>
          <p:nvPr/>
        </p:nvSpPr>
        <p:spPr>
          <a:xfrm>
            <a:off x="7510859" y="5263978"/>
            <a:ext cx="1806146" cy="114093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Akzeptieren</a:t>
            </a:r>
          </a:p>
        </p:txBody>
      </p:sp>
      <p:sp>
        <p:nvSpPr>
          <p:cNvPr id="8" name="Rechteck 7"/>
          <p:cNvSpPr/>
          <p:nvPr/>
        </p:nvSpPr>
        <p:spPr>
          <a:xfrm>
            <a:off x="9714485" y="5263978"/>
            <a:ext cx="1806146" cy="11409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Restrisiko</a:t>
            </a:r>
          </a:p>
        </p:txBody>
      </p:sp>
      <p:sp>
        <p:nvSpPr>
          <p:cNvPr id="9" name="Pfeil nach rechts 8"/>
          <p:cNvSpPr/>
          <p:nvPr/>
        </p:nvSpPr>
        <p:spPr>
          <a:xfrm>
            <a:off x="2817341" y="1690688"/>
            <a:ext cx="2092412" cy="68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Fehlkommunikation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5020967" y="3128192"/>
            <a:ext cx="2092412" cy="68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Regelmäßige Updates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7224593" y="4380344"/>
            <a:ext cx="2092412" cy="68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Andere Vorstellungen</a:t>
            </a:r>
          </a:p>
        </p:txBody>
      </p:sp>
    </p:spTree>
    <p:extLst>
      <p:ext uri="{BB962C8B-B14F-4D97-AF65-F5344CB8AC3E}">
        <p14:creationId xmlns:p14="http://schemas.microsoft.com/office/powerpoint/2010/main" val="236407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Kostenrisiko</a:t>
            </a:r>
          </a:p>
        </p:txBody>
      </p:sp>
      <p:sp>
        <p:nvSpPr>
          <p:cNvPr id="4" name="Rechteck 3"/>
          <p:cNvSpPr/>
          <p:nvPr/>
        </p:nvSpPr>
        <p:spPr>
          <a:xfrm>
            <a:off x="899981" y="1865870"/>
            <a:ext cx="1806146" cy="452257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Kosten-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chemeClr val="tx1"/>
                </a:solidFill>
              </a:rPr>
              <a:t>problematik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103607" y="2693773"/>
            <a:ext cx="1806146" cy="36946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Vermeiden</a:t>
            </a:r>
          </a:p>
        </p:txBody>
      </p:sp>
      <p:sp>
        <p:nvSpPr>
          <p:cNvPr id="6" name="Rechteck 5"/>
          <p:cNvSpPr/>
          <p:nvPr/>
        </p:nvSpPr>
        <p:spPr>
          <a:xfrm>
            <a:off x="5307233" y="3978876"/>
            <a:ext cx="1806146" cy="24260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Versichern</a:t>
            </a:r>
          </a:p>
        </p:txBody>
      </p:sp>
      <p:sp>
        <p:nvSpPr>
          <p:cNvPr id="7" name="Rechteck 6"/>
          <p:cNvSpPr/>
          <p:nvPr/>
        </p:nvSpPr>
        <p:spPr>
          <a:xfrm>
            <a:off x="7510859" y="5263978"/>
            <a:ext cx="1806146" cy="114093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Akzeptieren</a:t>
            </a:r>
          </a:p>
        </p:txBody>
      </p:sp>
      <p:sp>
        <p:nvSpPr>
          <p:cNvPr id="8" name="Rechteck 7"/>
          <p:cNvSpPr/>
          <p:nvPr/>
        </p:nvSpPr>
        <p:spPr>
          <a:xfrm>
            <a:off x="9714485" y="5263978"/>
            <a:ext cx="1806146" cy="11409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Restrisiko</a:t>
            </a:r>
          </a:p>
        </p:txBody>
      </p:sp>
      <p:sp>
        <p:nvSpPr>
          <p:cNvPr id="9" name="Pfeil nach rechts 8"/>
          <p:cNvSpPr/>
          <p:nvPr/>
        </p:nvSpPr>
        <p:spPr>
          <a:xfrm>
            <a:off x="2817341" y="1690688"/>
            <a:ext cx="2092412" cy="68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Fehlkalkulation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5020967" y="3128192"/>
            <a:ext cx="2092412" cy="68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Zeitpuffer / Zulagen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7224593" y="4380344"/>
            <a:ext cx="2092412" cy="681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Mehraufwand / Probleme</a:t>
            </a:r>
          </a:p>
        </p:txBody>
      </p:sp>
    </p:spTree>
    <p:extLst>
      <p:ext uri="{BB962C8B-B14F-4D97-AF65-F5344CB8AC3E}">
        <p14:creationId xmlns:p14="http://schemas.microsoft.com/office/powerpoint/2010/main" val="19483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30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PAMS „Risikominimierung“</vt:lpstr>
      <vt:lpstr>Zeitproblematik</vt:lpstr>
      <vt:lpstr>Stakeholderrisiko</vt:lpstr>
      <vt:lpstr>Kostenrisiko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PAMS „Risikominimierung“</dc:title>
  <dc:creator>Lukas Adler</dc:creator>
  <cp:lastModifiedBy>Lukas Adler</cp:lastModifiedBy>
  <cp:revision>3</cp:revision>
  <dcterms:created xsi:type="dcterms:W3CDTF">2016-07-18T12:54:55Z</dcterms:created>
  <dcterms:modified xsi:type="dcterms:W3CDTF">2016-07-18T13:00:46Z</dcterms:modified>
</cp:coreProperties>
</file>