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99" r:id="rId3"/>
    <p:sldId id="298" r:id="rId4"/>
    <p:sldId id="300" r:id="rId5"/>
    <p:sldId id="301" r:id="rId6"/>
    <p:sldId id="302" r:id="rId7"/>
    <p:sldId id="293" r:id="rId8"/>
    <p:sldId id="287" r:id="rId9"/>
    <p:sldId id="294" r:id="rId10"/>
    <p:sldId id="295" r:id="rId11"/>
    <p:sldId id="290" r:id="rId12"/>
    <p:sldId id="289" r:id="rId13"/>
    <p:sldId id="291" r:id="rId14"/>
    <p:sldId id="296" r:id="rId15"/>
    <p:sldId id="292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CA2"/>
    <a:srgbClr val="03CF9A"/>
    <a:srgbClr val="10CA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69" autoAdjust="0"/>
    <p:restoredTop sz="94683" autoAdjust="0"/>
  </p:normalViewPr>
  <p:slideViewPr>
    <p:cSldViewPr snapToGrid="0">
      <p:cViewPr varScale="1">
        <p:scale>
          <a:sx n="112" d="100"/>
          <a:sy n="112" d="100"/>
        </p:scale>
        <p:origin x="-498" y="-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image" Target="../media/image12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image" Target="../media/image12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BCF858-B39E-431F-B7F0-ACD16EC99C7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1296BC6-2EBB-497E-96C8-769DF938FF6B}">
      <dgm:prSet phldrT="[Text]" custT="1"/>
      <dgm:spPr>
        <a:solidFill>
          <a:srgbClr val="009CA2"/>
        </a:solidFill>
      </dgm:spPr>
      <dgm:t>
        <a:bodyPr/>
        <a:lstStyle/>
        <a:p>
          <a:r>
            <a:rPr lang="de-DE" sz="3300" dirty="0"/>
            <a:t>Informativ</a:t>
          </a:r>
        </a:p>
      </dgm:t>
    </dgm:pt>
    <dgm:pt modelId="{25CC92E5-0D37-4535-8107-7128E5FC90BE}" type="parTrans" cxnId="{EAEDF5B3-4EF7-46A0-ADF0-3537BE15DFBC}">
      <dgm:prSet/>
      <dgm:spPr/>
      <dgm:t>
        <a:bodyPr/>
        <a:lstStyle/>
        <a:p>
          <a:endParaRPr lang="de-DE"/>
        </a:p>
      </dgm:t>
    </dgm:pt>
    <dgm:pt modelId="{73489C6D-C5FA-4460-9736-20B51B764A5C}" type="sibTrans" cxnId="{EAEDF5B3-4EF7-46A0-ADF0-3537BE15DFBC}">
      <dgm:prSet/>
      <dgm:spPr/>
      <dgm:t>
        <a:bodyPr/>
        <a:lstStyle/>
        <a:p>
          <a:endParaRPr lang="de-DE"/>
        </a:p>
      </dgm:t>
    </dgm:pt>
    <dgm:pt modelId="{0722CB87-4DFF-42DA-B3BE-0426D10BD9A6}" type="pres">
      <dgm:prSet presAssocID="{A6BCF858-B39E-431F-B7F0-ACD16EC99C7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69F6897-FA44-4D33-95A1-02C61B3B37CC}" type="pres">
      <dgm:prSet presAssocID="{41296BC6-2EBB-497E-96C8-769DF938FF6B}" presName="composite" presStyleCnt="0"/>
      <dgm:spPr/>
    </dgm:pt>
    <dgm:pt modelId="{B6D2BD4A-D59B-4853-8516-85AF3B582B05}" type="pres">
      <dgm:prSet presAssocID="{41296BC6-2EBB-497E-96C8-769DF938FF6B}" presName="imgShp" presStyleLbl="fgImgPlace1" presStyleIdx="0" presStyleCnt="1" custLinFactNeighborX="80379" custLinFactNeighborY="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18AE4DD-AA00-4EEF-A915-EA78C3CDDBA5}" type="pres">
      <dgm:prSet presAssocID="{41296BC6-2EBB-497E-96C8-769DF938FF6B}" presName="txShp" presStyleLbl="node1" presStyleIdx="0" presStyleCnt="1" custScaleY="100098" custLinFactY="-100000" custLinFactNeighborX="19452" custLinFactNeighborY="-19771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DA41652-2630-445A-809C-29D6768C94C3}" type="presOf" srcId="{A6BCF858-B39E-431F-B7F0-ACD16EC99C7D}" destId="{0722CB87-4DFF-42DA-B3BE-0426D10BD9A6}" srcOrd="0" destOrd="0" presId="urn:microsoft.com/office/officeart/2005/8/layout/vList3"/>
    <dgm:cxn modelId="{AECBE4D5-B68A-494C-8DC7-A6C50F43FDE3}" type="presOf" srcId="{41296BC6-2EBB-497E-96C8-769DF938FF6B}" destId="{D18AE4DD-AA00-4EEF-A915-EA78C3CDDBA5}" srcOrd="0" destOrd="0" presId="urn:microsoft.com/office/officeart/2005/8/layout/vList3"/>
    <dgm:cxn modelId="{EAEDF5B3-4EF7-46A0-ADF0-3537BE15DFBC}" srcId="{A6BCF858-B39E-431F-B7F0-ACD16EC99C7D}" destId="{41296BC6-2EBB-497E-96C8-769DF938FF6B}" srcOrd="0" destOrd="0" parTransId="{25CC92E5-0D37-4535-8107-7128E5FC90BE}" sibTransId="{73489C6D-C5FA-4460-9736-20B51B764A5C}"/>
    <dgm:cxn modelId="{B3455417-F56B-4E81-9480-39D02ED8C06F}" type="presParOf" srcId="{0722CB87-4DFF-42DA-B3BE-0426D10BD9A6}" destId="{E69F6897-FA44-4D33-95A1-02C61B3B37CC}" srcOrd="0" destOrd="0" presId="urn:microsoft.com/office/officeart/2005/8/layout/vList3"/>
    <dgm:cxn modelId="{9BF55A74-28F7-4720-9A67-585CA115DE1B}" type="presParOf" srcId="{E69F6897-FA44-4D33-95A1-02C61B3B37CC}" destId="{B6D2BD4A-D59B-4853-8516-85AF3B582B05}" srcOrd="0" destOrd="0" presId="urn:microsoft.com/office/officeart/2005/8/layout/vList3"/>
    <dgm:cxn modelId="{7444058B-1BF8-43BD-B21B-1DB251C08FA6}" type="presParOf" srcId="{E69F6897-FA44-4D33-95A1-02C61B3B37CC}" destId="{D18AE4DD-AA00-4EEF-A915-EA78C3CDDBA5}" srcOrd="1" destOrd="0" presId="urn:microsoft.com/office/officeart/2005/8/layout/vList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1CB207B-ED43-49F7-8646-09437A28BFD3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815A21B8-640D-4A0A-BC78-F13870CC4C58}">
      <dgm:prSet phldrT="[Text]"/>
      <dgm:spPr/>
      <dgm:t>
        <a:bodyPr/>
        <a:lstStyle/>
        <a:p>
          <a:r>
            <a:rPr lang="de-DE" dirty="0"/>
            <a:t>Installation</a:t>
          </a:r>
        </a:p>
      </dgm:t>
    </dgm:pt>
    <dgm:pt modelId="{40453BC7-EB7C-4082-95FB-112614683AF0}" type="parTrans" cxnId="{D0A66397-A4E8-47AE-B082-4CE0854D771F}">
      <dgm:prSet/>
      <dgm:spPr/>
      <dgm:t>
        <a:bodyPr/>
        <a:lstStyle/>
        <a:p>
          <a:endParaRPr lang="de-DE"/>
        </a:p>
      </dgm:t>
    </dgm:pt>
    <dgm:pt modelId="{EE7E3CC6-FDFF-4E54-BD08-AADE9FC6EE6D}" type="sibTrans" cxnId="{D0A66397-A4E8-47AE-B082-4CE0854D771F}">
      <dgm:prSet/>
      <dgm:spPr/>
      <dgm:t>
        <a:bodyPr/>
        <a:lstStyle/>
        <a:p>
          <a:endParaRPr lang="de-DE"/>
        </a:p>
      </dgm:t>
    </dgm:pt>
    <dgm:pt modelId="{D7BC0203-36C7-4DE6-8BF5-40F3B353FD4A}">
      <dgm:prSet phldrT="[Text]"/>
      <dgm:spPr/>
      <dgm:t>
        <a:bodyPr/>
        <a:lstStyle/>
        <a:p>
          <a:r>
            <a:rPr lang="de-DE" dirty="0"/>
            <a:t>Schulungen</a:t>
          </a:r>
        </a:p>
      </dgm:t>
    </dgm:pt>
    <dgm:pt modelId="{810E7E01-08B9-46A7-8B18-DDDEC6A45D84}" type="parTrans" cxnId="{FAD5DECB-4542-4C0A-AB64-3B29025A7A2A}">
      <dgm:prSet/>
      <dgm:spPr/>
      <dgm:t>
        <a:bodyPr/>
        <a:lstStyle/>
        <a:p>
          <a:endParaRPr lang="de-DE"/>
        </a:p>
      </dgm:t>
    </dgm:pt>
    <dgm:pt modelId="{9465941B-1770-4CAD-B021-1E0C4484A611}" type="sibTrans" cxnId="{FAD5DECB-4542-4C0A-AB64-3B29025A7A2A}">
      <dgm:prSet/>
      <dgm:spPr/>
      <dgm:t>
        <a:bodyPr/>
        <a:lstStyle/>
        <a:p>
          <a:endParaRPr lang="de-DE"/>
        </a:p>
      </dgm:t>
    </dgm:pt>
    <dgm:pt modelId="{D7DC21AD-EF37-4265-A5AF-B48B72C7E8DA}">
      <dgm:prSet phldrT="[Text]"/>
      <dgm:spPr/>
      <dgm:t>
        <a:bodyPr/>
        <a:lstStyle/>
        <a:p>
          <a:r>
            <a:rPr lang="de-DE" dirty="0"/>
            <a:t>Übergabe</a:t>
          </a:r>
        </a:p>
      </dgm:t>
    </dgm:pt>
    <dgm:pt modelId="{497F29B5-5765-4A05-9779-9E7ACB4B4944}" type="parTrans" cxnId="{98ACD968-1EA2-4056-A8E6-D628D9EE11BB}">
      <dgm:prSet/>
      <dgm:spPr/>
      <dgm:t>
        <a:bodyPr/>
        <a:lstStyle/>
        <a:p>
          <a:endParaRPr lang="de-DE"/>
        </a:p>
      </dgm:t>
    </dgm:pt>
    <dgm:pt modelId="{400AE08C-FA4A-4A0A-A9B2-A1059CC6BBD0}" type="sibTrans" cxnId="{98ACD968-1EA2-4056-A8E6-D628D9EE11BB}">
      <dgm:prSet/>
      <dgm:spPr/>
      <dgm:t>
        <a:bodyPr/>
        <a:lstStyle/>
        <a:p>
          <a:endParaRPr lang="de-DE"/>
        </a:p>
      </dgm:t>
    </dgm:pt>
    <dgm:pt modelId="{9B4235FE-547D-4207-B6FB-769FBD55BF91}">
      <dgm:prSet phldrT="[Text]"/>
      <dgm:spPr/>
      <dgm:t>
        <a:bodyPr/>
        <a:lstStyle/>
        <a:p>
          <a:r>
            <a:rPr lang="de-DE" dirty="0"/>
            <a:t>Hilfestellung oder Übernahme</a:t>
          </a:r>
        </a:p>
      </dgm:t>
    </dgm:pt>
    <dgm:pt modelId="{E1F415FB-3116-4AB5-B6A8-983B83A74C9C}" type="parTrans" cxnId="{BC641DC6-10A6-4BDE-8F38-04655B94759C}">
      <dgm:prSet/>
      <dgm:spPr/>
      <dgm:t>
        <a:bodyPr/>
        <a:lstStyle/>
        <a:p>
          <a:endParaRPr lang="de-DE"/>
        </a:p>
      </dgm:t>
    </dgm:pt>
    <dgm:pt modelId="{5D274C2C-D0CB-4E84-87BA-97D0E2DDEE88}" type="sibTrans" cxnId="{BC641DC6-10A6-4BDE-8F38-04655B94759C}">
      <dgm:prSet/>
      <dgm:spPr/>
      <dgm:t>
        <a:bodyPr/>
        <a:lstStyle/>
        <a:p>
          <a:endParaRPr lang="de-DE"/>
        </a:p>
      </dgm:t>
    </dgm:pt>
    <dgm:pt modelId="{91A2BC8A-D18B-4FBB-85A8-FBC66D617FC1}">
      <dgm:prSet phldrT="[Text]"/>
      <dgm:spPr/>
      <dgm:t>
        <a:bodyPr/>
        <a:lstStyle/>
        <a:p>
          <a:r>
            <a:rPr lang="de-DE" dirty="0"/>
            <a:t>Auswahl zwischen Rollen oder das gesamte Paket</a:t>
          </a:r>
        </a:p>
      </dgm:t>
    </dgm:pt>
    <dgm:pt modelId="{FCDF0223-2E62-49D5-A3AF-C8DE6D0DEA6C}" type="parTrans" cxnId="{676862FA-0B26-4BB6-A37D-D9B59132449F}">
      <dgm:prSet/>
      <dgm:spPr/>
      <dgm:t>
        <a:bodyPr/>
        <a:lstStyle/>
        <a:p>
          <a:endParaRPr lang="de-DE"/>
        </a:p>
      </dgm:t>
    </dgm:pt>
    <dgm:pt modelId="{93D0D9B6-3E5A-4018-A87C-C5EA0D0DAE8C}" type="sibTrans" cxnId="{676862FA-0B26-4BB6-A37D-D9B59132449F}">
      <dgm:prSet/>
      <dgm:spPr/>
      <dgm:t>
        <a:bodyPr/>
        <a:lstStyle/>
        <a:p>
          <a:endParaRPr lang="de-DE"/>
        </a:p>
      </dgm:t>
    </dgm:pt>
    <dgm:pt modelId="{A74733F0-A6D6-4A27-B17C-2BCDBB4E7125}">
      <dgm:prSet phldrT="[Text]"/>
      <dgm:spPr/>
      <dgm:t>
        <a:bodyPr/>
        <a:lstStyle/>
        <a:p>
          <a:endParaRPr lang="de-DE" dirty="0"/>
        </a:p>
      </dgm:t>
    </dgm:pt>
    <dgm:pt modelId="{AFBE64FA-F8B7-46EA-A3DE-9BC928FFBA99}" type="parTrans" cxnId="{F332AC72-8021-439A-898B-7C924A996816}">
      <dgm:prSet/>
      <dgm:spPr/>
      <dgm:t>
        <a:bodyPr/>
        <a:lstStyle/>
        <a:p>
          <a:endParaRPr lang="de-DE"/>
        </a:p>
      </dgm:t>
    </dgm:pt>
    <dgm:pt modelId="{F4C9EF69-3A5E-476A-B6DB-3BE6CB8509BE}" type="sibTrans" cxnId="{F332AC72-8021-439A-898B-7C924A996816}">
      <dgm:prSet/>
      <dgm:spPr/>
      <dgm:t>
        <a:bodyPr/>
        <a:lstStyle/>
        <a:p>
          <a:endParaRPr lang="de-DE"/>
        </a:p>
      </dgm:t>
    </dgm:pt>
    <dgm:pt modelId="{5436FE52-B580-4CCC-A889-4389734F603E}" type="pres">
      <dgm:prSet presAssocID="{B1CB207B-ED43-49F7-8646-09437A28BFD3}" presName="Name0" presStyleCnt="0">
        <dgm:presLayoutVars>
          <dgm:dir/>
          <dgm:resizeHandles val="exact"/>
        </dgm:presLayoutVars>
      </dgm:prSet>
      <dgm:spPr/>
    </dgm:pt>
    <dgm:pt modelId="{E8F7AE98-E4E2-4DA4-AAA2-27F9F7AFAC06}" type="pres">
      <dgm:prSet presAssocID="{B1CB207B-ED43-49F7-8646-09437A28BFD3}" presName="arrow" presStyleLbl="bgShp" presStyleIdx="0" presStyleCnt="1"/>
      <dgm:spPr>
        <a:solidFill>
          <a:srgbClr val="009CA2"/>
        </a:solidFill>
      </dgm:spPr>
    </dgm:pt>
    <dgm:pt modelId="{4D07F50E-4C58-4425-AEF5-5D1531261923}" type="pres">
      <dgm:prSet presAssocID="{B1CB207B-ED43-49F7-8646-09437A28BFD3}" presName="points" presStyleCnt="0"/>
      <dgm:spPr/>
    </dgm:pt>
    <dgm:pt modelId="{7AA4F80D-D0A2-4B86-A436-095570C269BD}" type="pres">
      <dgm:prSet presAssocID="{815A21B8-640D-4A0A-BC78-F13870CC4C58}" presName="compositeA" presStyleCnt="0"/>
      <dgm:spPr/>
    </dgm:pt>
    <dgm:pt modelId="{49F30A8E-04CD-4A7B-9042-6E44AD95CE10}" type="pres">
      <dgm:prSet presAssocID="{815A21B8-640D-4A0A-BC78-F13870CC4C58}" presName="text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A099EED-4F5D-4058-929B-91D547FCECAF}" type="pres">
      <dgm:prSet presAssocID="{815A21B8-640D-4A0A-BC78-F13870CC4C58}" presName="circleA" presStyleLbl="node1" presStyleIdx="0" presStyleCnt="3"/>
      <dgm:spPr/>
    </dgm:pt>
    <dgm:pt modelId="{E18CED91-5697-449E-85AD-E37857959432}" type="pres">
      <dgm:prSet presAssocID="{815A21B8-640D-4A0A-BC78-F13870CC4C58}" presName="spaceA" presStyleCnt="0"/>
      <dgm:spPr/>
    </dgm:pt>
    <dgm:pt modelId="{C0C0EA1D-5C73-4EEA-BA33-E9EFC518C9AF}" type="pres">
      <dgm:prSet presAssocID="{EE7E3CC6-FDFF-4E54-BD08-AADE9FC6EE6D}" presName="space" presStyleCnt="0"/>
      <dgm:spPr/>
    </dgm:pt>
    <dgm:pt modelId="{4A1ABA37-ACCF-408B-9D2B-7B46CC06D7BC}" type="pres">
      <dgm:prSet presAssocID="{D7BC0203-36C7-4DE6-8BF5-40F3B353FD4A}" presName="compositeB" presStyleCnt="0"/>
      <dgm:spPr/>
    </dgm:pt>
    <dgm:pt modelId="{A1183B74-D010-4E36-8459-2424B6BFDC1B}" type="pres">
      <dgm:prSet presAssocID="{D7BC0203-36C7-4DE6-8BF5-40F3B353FD4A}" presName="text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7162A5F-071C-48C6-B77C-972F8D3E479B}" type="pres">
      <dgm:prSet presAssocID="{D7BC0203-36C7-4DE6-8BF5-40F3B353FD4A}" presName="circleB" presStyleLbl="node1" presStyleIdx="1" presStyleCnt="3"/>
      <dgm:spPr/>
    </dgm:pt>
    <dgm:pt modelId="{37AA6817-ECB5-41D8-B4E1-0AD00474BFBA}" type="pres">
      <dgm:prSet presAssocID="{D7BC0203-36C7-4DE6-8BF5-40F3B353FD4A}" presName="spaceB" presStyleCnt="0"/>
      <dgm:spPr/>
    </dgm:pt>
    <dgm:pt modelId="{25AF18BD-2639-451C-B8E8-D5A12A345BD7}" type="pres">
      <dgm:prSet presAssocID="{9465941B-1770-4CAD-B021-1E0C4484A611}" presName="space" presStyleCnt="0"/>
      <dgm:spPr/>
    </dgm:pt>
    <dgm:pt modelId="{E136121A-6876-49EB-AC60-F8B6BBE2D26E}" type="pres">
      <dgm:prSet presAssocID="{D7DC21AD-EF37-4265-A5AF-B48B72C7E8DA}" presName="compositeA" presStyleCnt="0"/>
      <dgm:spPr/>
    </dgm:pt>
    <dgm:pt modelId="{EB925FBC-D2CC-449F-A87C-7D323254B875}" type="pres">
      <dgm:prSet presAssocID="{D7DC21AD-EF37-4265-A5AF-B48B72C7E8DA}" presName="textA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4D016FC-27A0-40B2-81C4-613E6EA1A617}" type="pres">
      <dgm:prSet presAssocID="{D7DC21AD-EF37-4265-A5AF-B48B72C7E8DA}" presName="circleA" presStyleLbl="node1" presStyleIdx="2" presStyleCnt="3"/>
      <dgm:spPr/>
    </dgm:pt>
    <dgm:pt modelId="{D994B3D8-003D-4F6D-871D-89DF892C7FE5}" type="pres">
      <dgm:prSet presAssocID="{D7DC21AD-EF37-4265-A5AF-B48B72C7E8DA}" presName="spaceA" presStyleCnt="0"/>
      <dgm:spPr/>
    </dgm:pt>
  </dgm:ptLst>
  <dgm:cxnLst>
    <dgm:cxn modelId="{98ACD968-1EA2-4056-A8E6-D628D9EE11BB}" srcId="{B1CB207B-ED43-49F7-8646-09437A28BFD3}" destId="{D7DC21AD-EF37-4265-A5AF-B48B72C7E8DA}" srcOrd="2" destOrd="0" parTransId="{497F29B5-5765-4A05-9779-9E7ACB4B4944}" sibTransId="{400AE08C-FA4A-4A0A-A9B2-A1059CC6BBD0}"/>
    <dgm:cxn modelId="{9E35999C-1359-4BA5-B7DF-8F76D09F4E31}" type="presOf" srcId="{91A2BC8A-D18B-4FBB-85A8-FBC66D617FC1}" destId="{A1183B74-D010-4E36-8459-2424B6BFDC1B}" srcOrd="0" destOrd="1" presId="urn:microsoft.com/office/officeart/2005/8/layout/hProcess11"/>
    <dgm:cxn modelId="{F332AC72-8021-439A-898B-7C924A996816}" srcId="{D7DC21AD-EF37-4265-A5AF-B48B72C7E8DA}" destId="{A74733F0-A6D6-4A27-B17C-2BCDBB4E7125}" srcOrd="0" destOrd="0" parTransId="{AFBE64FA-F8B7-46EA-A3DE-9BC928FFBA99}" sibTransId="{F4C9EF69-3A5E-476A-B6DB-3BE6CB8509BE}"/>
    <dgm:cxn modelId="{7E5DA9FC-3CA8-4C7D-A718-F87D4EFD3CD6}" type="presOf" srcId="{D7BC0203-36C7-4DE6-8BF5-40F3B353FD4A}" destId="{A1183B74-D010-4E36-8459-2424B6BFDC1B}" srcOrd="0" destOrd="0" presId="urn:microsoft.com/office/officeart/2005/8/layout/hProcess11"/>
    <dgm:cxn modelId="{DB43C3A8-4FC3-4740-BBE5-7E7B4F19343F}" type="presOf" srcId="{815A21B8-640D-4A0A-BC78-F13870CC4C58}" destId="{49F30A8E-04CD-4A7B-9042-6E44AD95CE10}" srcOrd="0" destOrd="0" presId="urn:microsoft.com/office/officeart/2005/8/layout/hProcess11"/>
    <dgm:cxn modelId="{D2846FC3-00FF-4935-A1B4-3E377D65DF48}" type="presOf" srcId="{9B4235FE-547D-4207-B6FB-769FBD55BF91}" destId="{49F30A8E-04CD-4A7B-9042-6E44AD95CE10}" srcOrd="0" destOrd="1" presId="urn:microsoft.com/office/officeart/2005/8/layout/hProcess11"/>
    <dgm:cxn modelId="{BC641DC6-10A6-4BDE-8F38-04655B94759C}" srcId="{815A21B8-640D-4A0A-BC78-F13870CC4C58}" destId="{9B4235FE-547D-4207-B6FB-769FBD55BF91}" srcOrd="0" destOrd="0" parTransId="{E1F415FB-3116-4AB5-B6A8-983B83A74C9C}" sibTransId="{5D274C2C-D0CB-4E84-87BA-97D0E2DDEE88}"/>
    <dgm:cxn modelId="{D0A66397-A4E8-47AE-B082-4CE0854D771F}" srcId="{B1CB207B-ED43-49F7-8646-09437A28BFD3}" destId="{815A21B8-640D-4A0A-BC78-F13870CC4C58}" srcOrd="0" destOrd="0" parTransId="{40453BC7-EB7C-4082-95FB-112614683AF0}" sibTransId="{EE7E3CC6-FDFF-4E54-BD08-AADE9FC6EE6D}"/>
    <dgm:cxn modelId="{FAD5DECB-4542-4C0A-AB64-3B29025A7A2A}" srcId="{B1CB207B-ED43-49F7-8646-09437A28BFD3}" destId="{D7BC0203-36C7-4DE6-8BF5-40F3B353FD4A}" srcOrd="1" destOrd="0" parTransId="{810E7E01-08B9-46A7-8B18-DDDEC6A45D84}" sibTransId="{9465941B-1770-4CAD-B021-1E0C4484A611}"/>
    <dgm:cxn modelId="{F68BD0E1-01A4-41D9-8386-56AC4E7737D6}" type="presOf" srcId="{A74733F0-A6D6-4A27-B17C-2BCDBB4E7125}" destId="{EB925FBC-D2CC-449F-A87C-7D323254B875}" srcOrd="0" destOrd="1" presId="urn:microsoft.com/office/officeart/2005/8/layout/hProcess11"/>
    <dgm:cxn modelId="{80E1638C-50AF-4C7B-925A-B21FB1A3887D}" type="presOf" srcId="{D7DC21AD-EF37-4265-A5AF-B48B72C7E8DA}" destId="{EB925FBC-D2CC-449F-A87C-7D323254B875}" srcOrd="0" destOrd="0" presId="urn:microsoft.com/office/officeart/2005/8/layout/hProcess11"/>
    <dgm:cxn modelId="{1280B5F2-3124-42D9-9D70-7BAC6266C972}" type="presOf" srcId="{B1CB207B-ED43-49F7-8646-09437A28BFD3}" destId="{5436FE52-B580-4CCC-A889-4389734F603E}" srcOrd="0" destOrd="0" presId="urn:microsoft.com/office/officeart/2005/8/layout/hProcess11"/>
    <dgm:cxn modelId="{676862FA-0B26-4BB6-A37D-D9B59132449F}" srcId="{D7BC0203-36C7-4DE6-8BF5-40F3B353FD4A}" destId="{91A2BC8A-D18B-4FBB-85A8-FBC66D617FC1}" srcOrd="0" destOrd="0" parTransId="{FCDF0223-2E62-49D5-A3AF-C8DE6D0DEA6C}" sibTransId="{93D0D9B6-3E5A-4018-A87C-C5EA0D0DAE8C}"/>
    <dgm:cxn modelId="{CD94A9DE-FE38-4788-AF25-A5DFE53332C7}" type="presParOf" srcId="{5436FE52-B580-4CCC-A889-4389734F603E}" destId="{E8F7AE98-E4E2-4DA4-AAA2-27F9F7AFAC06}" srcOrd="0" destOrd="0" presId="urn:microsoft.com/office/officeart/2005/8/layout/hProcess11"/>
    <dgm:cxn modelId="{50E4625F-F746-4BDA-A97D-55CF15A53BA7}" type="presParOf" srcId="{5436FE52-B580-4CCC-A889-4389734F603E}" destId="{4D07F50E-4C58-4425-AEF5-5D1531261923}" srcOrd="1" destOrd="0" presId="urn:microsoft.com/office/officeart/2005/8/layout/hProcess11"/>
    <dgm:cxn modelId="{85034E25-2D48-4340-906E-9E309CF0AF23}" type="presParOf" srcId="{4D07F50E-4C58-4425-AEF5-5D1531261923}" destId="{7AA4F80D-D0A2-4B86-A436-095570C269BD}" srcOrd="0" destOrd="0" presId="urn:microsoft.com/office/officeart/2005/8/layout/hProcess11"/>
    <dgm:cxn modelId="{8184AC27-DF80-4369-BB4B-37C2FF101C4F}" type="presParOf" srcId="{7AA4F80D-D0A2-4B86-A436-095570C269BD}" destId="{49F30A8E-04CD-4A7B-9042-6E44AD95CE10}" srcOrd="0" destOrd="0" presId="urn:microsoft.com/office/officeart/2005/8/layout/hProcess11"/>
    <dgm:cxn modelId="{1A2744B6-4D11-4F92-9928-DDB4B4C67D5F}" type="presParOf" srcId="{7AA4F80D-D0A2-4B86-A436-095570C269BD}" destId="{DA099EED-4F5D-4058-929B-91D547FCECAF}" srcOrd="1" destOrd="0" presId="urn:microsoft.com/office/officeart/2005/8/layout/hProcess11"/>
    <dgm:cxn modelId="{CAE8754A-A733-4172-B12D-E5413F2A8E2D}" type="presParOf" srcId="{7AA4F80D-D0A2-4B86-A436-095570C269BD}" destId="{E18CED91-5697-449E-85AD-E37857959432}" srcOrd="2" destOrd="0" presId="urn:microsoft.com/office/officeart/2005/8/layout/hProcess11"/>
    <dgm:cxn modelId="{56C4655D-72C6-47E9-8F7B-B3B457948427}" type="presParOf" srcId="{4D07F50E-4C58-4425-AEF5-5D1531261923}" destId="{C0C0EA1D-5C73-4EEA-BA33-E9EFC518C9AF}" srcOrd="1" destOrd="0" presId="urn:microsoft.com/office/officeart/2005/8/layout/hProcess11"/>
    <dgm:cxn modelId="{5D31DD39-492E-4471-9C16-E79D67F2928C}" type="presParOf" srcId="{4D07F50E-4C58-4425-AEF5-5D1531261923}" destId="{4A1ABA37-ACCF-408B-9D2B-7B46CC06D7BC}" srcOrd="2" destOrd="0" presId="urn:microsoft.com/office/officeart/2005/8/layout/hProcess11"/>
    <dgm:cxn modelId="{AFF12A30-18F2-4A65-B8EE-FD2F97EC0152}" type="presParOf" srcId="{4A1ABA37-ACCF-408B-9D2B-7B46CC06D7BC}" destId="{A1183B74-D010-4E36-8459-2424B6BFDC1B}" srcOrd="0" destOrd="0" presId="urn:microsoft.com/office/officeart/2005/8/layout/hProcess11"/>
    <dgm:cxn modelId="{D09D2B18-D024-4964-9FBA-99318A26F545}" type="presParOf" srcId="{4A1ABA37-ACCF-408B-9D2B-7B46CC06D7BC}" destId="{77162A5F-071C-48C6-B77C-972F8D3E479B}" srcOrd="1" destOrd="0" presId="urn:microsoft.com/office/officeart/2005/8/layout/hProcess11"/>
    <dgm:cxn modelId="{314C264E-5A50-4DE8-BD62-DB31ED91D59D}" type="presParOf" srcId="{4A1ABA37-ACCF-408B-9D2B-7B46CC06D7BC}" destId="{37AA6817-ECB5-41D8-B4E1-0AD00474BFBA}" srcOrd="2" destOrd="0" presId="urn:microsoft.com/office/officeart/2005/8/layout/hProcess11"/>
    <dgm:cxn modelId="{806E07FC-92B4-49B1-B91C-9285047AEC91}" type="presParOf" srcId="{4D07F50E-4C58-4425-AEF5-5D1531261923}" destId="{25AF18BD-2639-451C-B8E8-D5A12A345BD7}" srcOrd="3" destOrd="0" presId="urn:microsoft.com/office/officeart/2005/8/layout/hProcess11"/>
    <dgm:cxn modelId="{39D234C6-0FDE-4DD4-B69B-5EA32E4C3633}" type="presParOf" srcId="{4D07F50E-4C58-4425-AEF5-5D1531261923}" destId="{E136121A-6876-49EB-AC60-F8B6BBE2D26E}" srcOrd="4" destOrd="0" presId="urn:microsoft.com/office/officeart/2005/8/layout/hProcess11"/>
    <dgm:cxn modelId="{C7EAAEBA-4181-4C7E-AE1F-389AB79FF459}" type="presParOf" srcId="{E136121A-6876-49EB-AC60-F8B6BBE2D26E}" destId="{EB925FBC-D2CC-449F-A87C-7D323254B875}" srcOrd="0" destOrd="0" presId="urn:microsoft.com/office/officeart/2005/8/layout/hProcess11"/>
    <dgm:cxn modelId="{F7E2D79E-BCDD-4951-B7D0-7A7F8B270133}" type="presParOf" srcId="{E136121A-6876-49EB-AC60-F8B6BBE2D26E}" destId="{24D016FC-27A0-40B2-81C4-613E6EA1A617}" srcOrd="1" destOrd="0" presId="urn:microsoft.com/office/officeart/2005/8/layout/hProcess11"/>
    <dgm:cxn modelId="{E17A33C4-C408-4B11-A676-EDF40C86270C}" type="presParOf" srcId="{E136121A-6876-49EB-AC60-F8B6BBE2D26E}" destId="{D994B3D8-003D-4F6D-871D-89DF892C7FE5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BCF858-B39E-431F-B7F0-ACD16EC99C7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1296BC6-2EBB-497E-96C8-769DF938FF6B}">
      <dgm:prSet phldrT="[Text]" custT="1"/>
      <dgm:spPr>
        <a:solidFill>
          <a:srgbClr val="009CA2"/>
        </a:solidFill>
      </dgm:spPr>
      <dgm:t>
        <a:bodyPr/>
        <a:lstStyle/>
        <a:p>
          <a:r>
            <a:rPr lang="de-DE" sz="3300" dirty="0"/>
            <a:t>Unabhängig</a:t>
          </a:r>
        </a:p>
      </dgm:t>
    </dgm:pt>
    <dgm:pt modelId="{25CC92E5-0D37-4535-8107-7128E5FC90BE}" type="parTrans" cxnId="{EAEDF5B3-4EF7-46A0-ADF0-3537BE15DFBC}">
      <dgm:prSet/>
      <dgm:spPr/>
      <dgm:t>
        <a:bodyPr/>
        <a:lstStyle/>
        <a:p>
          <a:endParaRPr lang="de-DE"/>
        </a:p>
      </dgm:t>
    </dgm:pt>
    <dgm:pt modelId="{73489C6D-C5FA-4460-9736-20B51B764A5C}" type="sibTrans" cxnId="{EAEDF5B3-4EF7-46A0-ADF0-3537BE15DFBC}">
      <dgm:prSet/>
      <dgm:spPr/>
      <dgm:t>
        <a:bodyPr/>
        <a:lstStyle/>
        <a:p>
          <a:endParaRPr lang="de-DE"/>
        </a:p>
      </dgm:t>
    </dgm:pt>
    <dgm:pt modelId="{0722CB87-4DFF-42DA-B3BE-0426D10BD9A6}" type="pres">
      <dgm:prSet presAssocID="{A6BCF858-B39E-431F-B7F0-ACD16EC99C7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69F6897-FA44-4D33-95A1-02C61B3B37CC}" type="pres">
      <dgm:prSet presAssocID="{41296BC6-2EBB-497E-96C8-769DF938FF6B}" presName="composite" presStyleCnt="0"/>
      <dgm:spPr/>
    </dgm:pt>
    <dgm:pt modelId="{B6D2BD4A-D59B-4853-8516-85AF3B582B05}" type="pres">
      <dgm:prSet presAssocID="{41296BC6-2EBB-497E-96C8-769DF938FF6B}" presName="imgShp" presStyleLbl="fgImgPlace1" presStyleIdx="0" presStyleCnt="1" custLinFactNeighborX="80379" custLinFactNeighborY="-9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18AE4DD-AA00-4EEF-A915-EA78C3CDDBA5}" type="pres">
      <dgm:prSet presAssocID="{41296BC6-2EBB-497E-96C8-769DF938FF6B}" presName="txShp" presStyleLbl="node1" presStyleIdx="0" presStyleCnt="1" custScaleY="100098" custLinFactY="-100000" custLinFactNeighborX="19452" custLinFactNeighborY="-19771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DA41652-2630-445A-809C-29D6768C94C3}" type="presOf" srcId="{A6BCF858-B39E-431F-B7F0-ACD16EC99C7D}" destId="{0722CB87-4DFF-42DA-B3BE-0426D10BD9A6}" srcOrd="0" destOrd="0" presId="urn:microsoft.com/office/officeart/2005/8/layout/vList3"/>
    <dgm:cxn modelId="{AECBE4D5-B68A-494C-8DC7-A6C50F43FDE3}" type="presOf" srcId="{41296BC6-2EBB-497E-96C8-769DF938FF6B}" destId="{D18AE4DD-AA00-4EEF-A915-EA78C3CDDBA5}" srcOrd="0" destOrd="0" presId="urn:microsoft.com/office/officeart/2005/8/layout/vList3"/>
    <dgm:cxn modelId="{EAEDF5B3-4EF7-46A0-ADF0-3537BE15DFBC}" srcId="{A6BCF858-B39E-431F-B7F0-ACD16EC99C7D}" destId="{41296BC6-2EBB-497E-96C8-769DF938FF6B}" srcOrd="0" destOrd="0" parTransId="{25CC92E5-0D37-4535-8107-7128E5FC90BE}" sibTransId="{73489C6D-C5FA-4460-9736-20B51B764A5C}"/>
    <dgm:cxn modelId="{B3455417-F56B-4E81-9480-39D02ED8C06F}" type="presParOf" srcId="{0722CB87-4DFF-42DA-B3BE-0426D10BD9A6}" destId="{E69F6897-FA44-4D33-95A1-02C61B3B37CC}" srcOrd="0" destOrd="0" presId="urn:microsoft.com/office/officeart/2005/8/layout/vList3"/>
    <dgm:cxn modelId="{9BF55A74-28F7-4720-9A67-585CA115DE1B}" type="presParOf" srcId="{E69F6897-FA44-4D33-95A1-02C61B3B37CC}" destId="{B6D2BD4A-D59B-4853-8516-85AF3B582B05}" srcOrd="0" destOrd="0" presId="urn:microsoft.com/office/officeart/2005/8/layout/vList3"/>
    <dgm:cxn modelId="{7444058B-1BF8-43BD-B21B-1DB251C08FA6}" type="presParOf" srcId="{E69F6897-FA44-4D33-95A1-02C61B3B37CC}" destId="{D18AE4DD-AA00-4EEF-A915-EA78C3CDDBA5}" srcOrd="1" destOrd="0" presId="urn:microsoft.com/office/officeart/2005/8/layout/vList3"/>
  </dgm:cxnLst>
  <dgm:bg>
    <a:noFill/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BCF858-B39E-431F-B7F0-ACD16EC99C7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1296BC6-2EBB-497E-96C8-769DF938FF6B}">
      <dgm:prSet phldrT="[Text]" custT="1"/>
      <dgm:spPr>
        <a:solidFill>
          <a:srgbClr val="009CA2"/>
        </a:solidFill>
      </dgm:spPr>
      <dgm:t>
        <a:bodyPr/>
        <a:lstStyle/>
        <a:p>
          <a:r>
            <a:rPr lang="de-DE" sz="3300" dirty="0"/>
            <a:t>Kontrolle</a:t>
          </a:r>
        </a:p>
      </dgm:t>
    </dgm:pt>
    <dgm:pt modelId="{25CC92E5-0D37-4535-8107-7128E5FC90BE}" type="parTrans" cxnId="{EAEDF5B3-4EF7-46A0-ADF0-3537BE15DFBC}">
      <dgm:prSet/>
      <dgm:spPr/>
      <dgm:t>
        <a:bodyPr/>
        <a:lstStyle/>
        <a:p>
          <a:endParaRPr lang="de-DE"/>
        </a:p>
      </dgm:t>
    </dgm:pt>
    <dgm:pt modelId="{73489C6D-C5FA-4460-9736-20B51B764A5C}" type="sibTrans" cxnId="{EAEDF5B3-4EF7-46A0-ADF0-3537BE15DFBC}">
      <dgm:prSet/>
      <dgm:spPr/>
      <dgm:t>
        <a:bodyPr/>
        <a:lstStyle/>
        <a:p>
          <a:endParaRPr lang="de-DE"/>
        </a:p>
      </dgm:t>
    </dgm:pt>
    <dgm:pt modelId="{0722CB87-4DFF-42DA-B3BE-0426D10BD9A6}" type="pres">
      <dgm:prSet presAssocID="{A6BCF858-B39E-431F-B7F0-ACD16EC99C7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69F6897-FA44-4D33-95A1-02C61B3B37CC}" type="pres">
      <dgm:prSet presAssocID="{41296BC6-2EBB-497E-96C8-769DF938FF6B}" presName="composite" presStyleCnt="0"/>
      <dgm:spPr/>
    </dgm:pt>
    <dgm:pt modelId="{B6D2BD4A-D59B-4853-8516-85AF3B582B05}" type="pres">
      <dgm:prSet presAssocID="{41296BC6-2EBB-497E-96C8-769DF938FF6B}" presName="imgShp" presStyleLbl="fgImgPlace1" presStyleIdx="0" presStyleCnt="1" custLinFactNeighborX="80379" custLinFactNeighborY="-9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18AE4DD-AA00-4EEF-A915-EA78C3CDDBA5}" type="pres">
      <dgm:prSet presAssocID="{41296BC6-2EBB-497E-96C8-769DF938FF6B}" presName="txShp" presStyleLbl="node1" presStyleIdx="0" presStyleCnt="1" custScaleY="100098" custLinFactY="-100000" custLinFactNeighborX="19452" custLinFactNeighborY="-19771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DA41652-2630-445A-809C-29D6768C94C3}" type="presOf" srcId="{A6BCF858-B39E-431F-B7F0-ACD16EC99C7D}" destId="{0722CB87-4DFF-42DA-B3BE-0426D10BD9A6}" srcOrd="0" destOrd="0" presId="urn:microsoft.com/office/officeart/2005/8/layout/vList3"/>
    <dgm:cxn modelId="{AECBE4D5-B68A-494C-8DC7-A6C50F43FDE3}" type="presOf" srcId="{41296BC6-2EBB-497E-96C8-769DF938FF6B}" destId="{D18AE4DD-AA00-4EEF-A915-EA78C3CDDBA5}" srcOrd="0" destOrd="0" presId="urn:microsoft.com/office/officeart/2005/8/layout/vList3"/>
    <dgm:cxn modelId="{EAEDF5B3-4EF7-46A0-ADF0-3537BE15DFBC}" srcId="{A6BCF858-B39E-431F-B7F0-ACD16EC99C7D}" destId="{41296BC6-2EBB-497E-96C8-769DF938FF6B}" srcOrd="0" destOrd="0" parTransId="{25CC92E5-0D37-4535-8107-7128E5FC90BE}" sibTransId="{73489C6D-C5FA-4460-9736-20B51B764A5C}"/>
    <dgm:cxn modelId="{B3455417-F56B-4E81-9480-39D02ED8C06F}" type="presParOf" srcId="{0722CB87-4DFF-42DA-B3BE-0426D10BD9A6}" destId="{E69F6897-FA44-4D33-95A1-02C61B3B37CC}" srcOrd="0" destOrd="0" presId="urn:microsoft.com/office/officeart/2005/8/layout/vList3"/>
    <dgm:cxn modelId="{9BF55A74-28F7-4720-9A67-585CA115DE1B}" type="presParOf" srcId="{E69F6897-FA44-4D33-95A1-02C61B3B37CC}" destId="{B6D2BD4A-D59B-4853-8516-85AF3B582B05}" srcOrd="0" destOrd="0" presId="urn:microsoft.com/office/officeart/2005/8/layout/vList3"/>
    <dgm:cxn modelId="{7444058B-1BF8-43BD-B21B-1DB251C08FA6}" type="presParOf" srcId="{E69F6897-FA44-4D33-95A1-02C61B3B37CC}" destId="{D18AE4DD-AA00-4EEF-A915-EA78C3CDDBA5}" srcOrd="1" destOrd="0" presId="urn:microsoft.com/office/officeart/2005/8/layout/vList3"/>
  </dgm:cxnLst>
  <dgm:bg>
    <a:noFill/>
  </dgm:bg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BCF858-B39E-431F-B7F0-ACD16EC99C7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1296BC6-2EBB-497E-96C8-769DF938FF6B}">
      <dgm:prSet phldrT="[Text]" custT="1"/>
      <dgm:spPr>
        <a:solidFill>
          <a:srgbClr val="009CA2"/>
        </a:solidFill>
      </dgm:spPr>
      <dgm:t>
        <a:bodyPr/>
        <a:lstStyle/>
        <a:p>
          <a:r>
            <a:rPr lang="de-DE" sz="3300" dirty="0"/>
            <a:t>Management</a:t>
          </a:r>
        </a:p>
      </dgm:t>
    </dgm:pt>
    <dgm:pt modelId="{25CC92E5-0D37-4535-8107-7128E5FC90BE}" type="parTrans" cxnId="{EAEDF5B3-4EF7-46A0-ADF0-3537BE15DFBC}">
      <dgm:prSet/>
      <dgm:spPr/>
      <dgm:t>
        <a:bodyPr/>
        <a:lstStyle/>
        <a:p>
          <a:endParaRPr lang="de-DE"/>
        </a:p>
      </dgm:t>
    </dgm:pt>
    <dgm:pt modelId="{73489C6D-C5FA-4460-9736-20B51B764A5C}" type="sibTrans" cxnId="{EAEDF5B3-4EF7-46A0-ADF0-3537BE15DFBC}">
      <dgm:prSet/>
      <dgm:spPr/>
      <dgm:t>
        <a:bodyPr/>
        <a:lstStyle/>
        <a:p>
          <a:endParaRPr lang="de-DE"/>
        </a:p>
      </dgm:t>
    </dgm:pt>
    <dgm:pt modelId="{0722CB87-4DFF-42DA-B3BE-0426D10BD9A6}" type="pres">
      <dgm:prSet presAssocID="{A6BCF858-B39E-431F-B7F0-ACD16EC99C7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69F6897-FA44-4D33-95A1-02C61B3B37CC}" type="pres">
      <dgm:prSet presAssocID="{41296BC6-2EBB-497E-96C8-769DF938FF6B}" presName="composite" presStyleCnt="0"/>
      <dgm:spPr/>
    </dgm:pt>
    <dgm:pt modelId="{B6D2BD4A-D59B-4853-8516-85AF3B582B05}" type="pres">
      <dgm:prSet presAssocID="{41296BC6-2EBB-497E-96C8-769DF938FF6B}" presName="imgShp" presStyleLbl="fgImgPlace1" presStyleIdx="0" presStyleCnt="1" custLinFactNeighborX="80379" custLinFactNeighborY="-9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18AE4DD-AA00-4EEF-A915-EA78C3CDDBA5}" type="pres">
      <dgm:prSet presAssocID="{41296BC6-2EBB-497E-96C8-769DF938FF6B}" presName="txShp" presStyleLbl="node1" presStyleIdx="0" presStyleCnt="1" custScaleY="100098" custLinFactY="-100000" custLinFactNeighborX="19452" custLinFactNeighborY="-19771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DA41652-2630-445A-809C-29D6768C94C3}" type="presOf" srcId="{A6BCF858-B39E-431F-B7F0-ACD16EC99C7D}" destId="{0722CB87-4DFF-42DA-B3BE-0426D10BD9A6}" srcOrd="0" destOrd="0" presId="urn:microsoft.com/office/officeart/2005/8/layout/vList3"/>
    <dgm:cxn modelId="{AECBE4D5-B68A-494C-8DC7-A6C50F43FDE3}" type="presOf" srcId="{41296BC6-2EBB-497E-96C8-769DF938FF6B}" destId="{D18AE4DD-AA00-4EEF-A915-EA78C3CDDBA5}" srcOrd="0" destOrd="0" presId="urn:microsoft.com/office/officeart/2005/8/layout/vList3"/>
    <dgm:cxn modelId="{EAEDF5B3-4EF7-46A0-ADF0-3537BE15DFBC}" srcId="{A6BCF858-B39E-431F-B7F0-ACD16EC99C7D}" destId="{41296BC6-2EBB-497E-96C8-769DF938FF6B}" srcOrd="0" destOrd="0" parTransId="{25CC92E5-0D37-4535-8107-7128E5FC90BE}" sibTransId="{73489C6D-C5FA-4460-9736-20B51B764A5C}"/>
    <dgm:cxn modelId="{B3455417-F56B-4E81-9480-39D02ED8C06F}" type="presParOf" srcId="{0722CB87-4DFF-42DA-B3BE-0426D10BD9A6}" destId="{E69F6897-FA44-4D33-95A1-02C61B3B37CC}" srcOrd="0" destOrd="0" presId="urn:microsoft.com/office/officeart/2005/8/layout/vList3"/>
    <dgm:cxn modelId="{9BF55A74-28F7-4720-9A67-585CA115DE1B}" type="presParOf" srcId="{E69F6897-FA44-4D33-95A1-02C61B3B37CC}" destId="{B6D2BD4A-D59B-4853-8516-85AF3B582B05}" srcOrd="0" destOrd="0" presId="urn:microsoft.com/office/officeart/2005/8/layout/vList3"/>
    <dgm:cxn modelId="{7444058B-1BF8-43BD-B21B-1DB251C08FA6}" type="presParOf" srcId="{E69F6897-FA44-4D33-95A1-02C61B3B37CC}" destId="{D18AE4DD-AA00-4EEF-A915-EA78C3CDDBA5}" srcOrd="1" destOrd="0" presId="urn:microsoft.com/office/officeart/2005/8/layout/vList3"/>
  </dgm:cxnLst>
  <dgm:bg>
    <a:noFill/>
  </dgm:bg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6BCF858-B39E-431F-B7F0-ACD16EC99C7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1296BC6-2EBB-497E-96C8-769DF938FF6B}">
      <dgm:prSet phldrT="[Text]" custT="1"/>
      <dgm:spPr>
        <a:solidFill>
          <a:srgbClr val="009CA2"/>
        </a:solidFill>
      </dgm:spPr>
      <dgm:t>
        <a:bodyPr/>
        <a:lstStyle/>
        <a:p>
          <a:r>
            <a:rPr lang="de-DE" sz="3300" dirty="0"/>
            <a:t>Kennzahlen</a:t>
          </a:r>
        </a:p>
      </dgm:t>
    </dgm:pt>
    <dgm:pt modelId="{25CC92E5-0D37-4535-8107-7128E5FC90BE}" type="parTrans" cxnId="{EAEDF5B3-4EF7-46A0-ADF0-3537BE15DFBC}">
      <dgm:prSet/>
      <dgm:spPr/>
      <dgm:t>
        <a:bodyPr/>
        <a:lstStyle/>
        <a:p>
          <a:endParaRPr lang="de-DE"/>
        </a:p>
      </dgm:t>
    </dgm:pt>
    <dgm:pt modelId="{73489C6D-C5FA-4460-9736-20B51B764A5C}" type="sibTrans" cxnId="{EAEDF5B3-4EF7-46A0-ADF0-3537BE15DFBC}">
      <dgm:prSet/>
      <dgm:spPr/>
      <dgm:t>
        <a:bodyPr/>
        <a:lstStyle/>
        <a:p>
          <a:endParaRPr lang="de-DE"/>
        </a:p>
      </dgm:t>
    </dgm:pt>
    <dgm:pt modelId="{0722CB87-4DFF-42DA-B3BE-0426D10BD9A6}" type="pres">
      <dgm:prSet presAssocID="{A6BCF858-B39E-431F-B7F0-ACD16EC99C7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69F6897-FA44-4D33-95A1-02C61B3B37CC}" type="pres">
      <dgm:prSet presAssocID="{41296BC6-2EBB-497E-96C8-769DF938FF6B}" presName="composite" presStyleCnt="0"/>
      <dgm:spPr/>
    </dgm:pt>
    <dgm:pt modelId="{B6D2BD4A-D59B-4853-8516-85AF3B582B05}" type="pres">
      <dgm:prSet presAssocID="{41296BC6-2EBB-497E-96C8-769DF938FF6B}" presName="imgShp" presStyleLbl="fgImgPlace1" presStyleIdx="0" presStyleCnt="1" custLinFactNeighborX="80379" custLinFactNeighborY="-9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18AE4DD-AA00-4EEF-A915-EA78C3CDDBA5}" type="pres">
      <dgm:prSet presAssocID="{41296BC6-2EBB-497E-96C8-769DF938FF6B}" presName="txShp" presStyleLbl="node1" presStyleIdx="0" presStyleCnt="1" custScaleY="100098" custLinFactY="-100000" custLinFactNeighborX="19452" custLinFactNeighborY="-19771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DA41652-2630-445A-809C-29D6768C94C3}" type="presOf" srcId="{A6BCF858-B39E-431F-B7F0-ACD16EC99C7D}" destId="{0722CB87-4DFF-42DA-B3BE-0426D10BD9A6}" srcOrd="0" destOrd="0" presId="urn:microsoft.com/office/officeart/2005/8/layout/vList3"/>
    <dgm:cxn modelId="{AECBE4D5-B68A-494C-8DC7-A6C50F43FDE3}" type="presOf" srcId="{41296BC6-2EBB-497E-96C8-769DF938FF6B}" destId="{D18AE4DD-AA00-4EEF-A915-EA78C3CDDBA5}" srcOrd="0" destOrd="0" presId="urn:microsoft.com/office/officeart/2005/8/layout/vList3"/>
    <dgm:cxn modelId="{EAEDF5B3-4EF7-46A0-ADF0-3537BE15DFBC}" srcId="{A6BCF858-B39E-431F-B7F0-ACD16EC99C7D}" destId="{41296BC6-2EBB-497E-96C8-769DF938FF6B}" srcOrd="0" destOrd="0" parTransId="{25CC92E5-0D37-4535-8107-7128E5FC90BE}" sibTransId="{73489C6D-C5FA-4460-9736-20B51B764A5C}"/>
    <dgm:cxn modelId="{B3455417-F56B-4E81-9480-39D02ED8C06F}" type="presParOf" srcId="{0722CB87-4DFF-42DA-B3BE-0426D10BD9A6}" destId="{E69F6897-FA44-4D33-95A1-02C61B3B37CC}" srcOrd="0" destOrd="0" presId="urn:microsoft.com/office/officeart/2005/8/layout/vList3"/>
    <dgm:cxn modelId="{9BF55A74-28F7-4720-9A67-585CA115DE1B}" type="presParOf" srcId="{E69F6897-FA44-4D33-95A1-02C61B3B37CC}" destId="{B6D2BD4A-D59B-4853-8516-85AF3B582B05}" srcOrd="0" destOrd="0" presId="urn:microsoft.com/office/officeart/2005/8/layout/vList3"/>
    <dgm:cxn modelId="{7444058B-1BF8-43BD-B21B-1DB251C08FA6}" type="presParOf" srcId="{E69F6897-FA44-4D33-95A1-02C61B3B37CC}" destId="{D18AE4DD-AA00-4EEF-A915-EA78C3CDDBA5}" srcOrd="1" destOrd="0" presId="urn:microsoft.com/office/officeart/2005/8/layout/vList3"/>
  </dgm:cxnLst>
  <dgm:bg>
    <a:noFill/>
  </dgm:bg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6BCF858-B39E-431F-B7F0-ACD16EC99C7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1296BC6-2EBB-497E-96C8-769DF938FF6B}">
      <dgm:prSet phldrT="[Text]" custT="1"/>
      <dgm:spPr>
        <a:solidFill>
          <a:srgbClr val="009CA2"/>
        </a:solidFill>
      </dgm:spPr>
      <dgm:t>
        <a:bodyPr/>
        <a:lstStyle/>
        <a:p>
          <a:r>
            <a:rPr lang="de-DE" sz="3300" dirty="0" smtClean="0"/>
            <a:t>Angepasst</a:t>
          </a:r>
          <a:endParaRPr lang="de-DE" sz="3300" dirty="0"/>
        </a:p>
      </dgm:t>
    </dgm:pt>
    <dgm:pt modelId="{25CC92E5-0D37-4535-8107-7128E5FC90BE}" type="parTrans" cxnId="{EAEDF5B3-4EF7-46A0-ADF0-3537BE15DFBC}">
      <dgm:prSet/>
      <dgm:spPr/>
      <dgm:t>
        <a:bodyPr/>
        <a:lstStyle/>
        <a:p>
          <a:endParaRPr lang="de-DE"/>
        </a:p>
      </dgm:t>
    </dgm:pt>
    <dgm:pt modelId="{73489C6D-C5FA-4460-9736-20B51B764A5C}" type="sibTrans" cxnId="{EAEDF5B3-4EF7-46A0-ADF0-3537BE15DFBC}">
      <dgm:prSet/>
      <dgm:spPr/>
      <dgm:t>
        <a:bodyPr/>
        <a:lstStyle/>
        <a:p>
          <a:endParaRPr lang="de-DE"/>
        </a:p>
      </dgm:t>
    </dgm:pt>
    <dgm:pt modelId="{0722CB87-4DFF-42DA-B3BE-0426D10BD9A6}" type="pres">
      <dgm:prSet presAssocID="{A6BCF858-B39E-431F-B7F0-ACD16EC99C7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69F6897-FA44-4D33-95A1-02C61B3B37CC}" type="pres">
      <dgm:prSet presAssocID="{41296BC6-2EBB-497E-96C8-769DF938FF6B}" presName="composite" presStyleCnt="0"/>
      <dgm:spPr/>
    </dgm:pt>
    <dgm:pt modelId="{B6D2BD4A-D59B-4853-8516-85AF3B582B05}" type="pres">
      <dgm:prSet presAssocID="{41296BC6-2EBB-497E-96C8-769DF938FF6B}" presName="imgShp" presStyleLbl="fgImgPlace1" presStyleIdx="0" presStyleCnt="1" custLinFactNeighborX="80379" custLinFactNeighborY="-9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18AE4DD-AA00-4EEF-A915-EA78C3CDDBA5}" type="pres">
      <dgm:prSet presAssocID="{41296BC6-2EBB-497E-96C8-769DF938FF6B}" presName="txShp" presStyleLbl="node1" presStyleIdx="0" presStyleCnt="1" custScaleY="100098" custLinFactY="-100000" custLinFactNeighborX="19452" custLinFactNeighborY="-19771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DA41652-2630-445A-809C-29D6768C94C3}" type="presOf" srcId="{A6BCF858-B39E-431F-B7F0-ACD16EC99C7D}" destId="{0722CB87-4DFF-42DA-B3BE-0426D10BD9A6}" srcOrd="0" destOrd="0" presId="urn:microsoft.com/office/officeart/2005/8/layout/vList3"/>
    <dgm:cxn modelId="{AECBE4D5-B68A-494C-8DC7-A6C50F43FDE3}" type="presOf" srcId="{41296BC6-2EBB-497E-96C8-769DF938FF6B}" destId="{D18AE4DD-AA00-4EEF-A915-EA78C3CDDBA5}" srcOrd="0" destOrd="0" presId="urn:microsoft.com/office/officeart/2005/8/layout/vList3"/>
    <dgm:cxn modelId="{EAEDF5B3-4EF7-46A0-ADF0-3537BE15DFBC}" srcId="{A6BCF858-B39E-431F-B7F0-ACD16EC99C7D}" destId="{41296BC6-2EBB-497E-96C8-769DF938FF6B}" srcOrd="0" destOrd="0" parTransId="{25CC92E5-0D37-4535-8107-7128E5FC90BE}" sibTransId="{73489C6D-C5FA-4460-9736-20B51B764A5C}"/>
    <dgm:cxn modelId="{B3455417-F56B-4E81-9480-39D02ED8C06F}" type="presParOf" srcId="{0722CB87-4DFF-42DA-B3BE-0426D10BD9A6}" destId="{E69F6897-FA44-4D33-95A1-02C61B3B37CC}" srcOrd="0" destOrd="0" presId="urn:microsoft.com/office/officeart/2005/8/layout/vList3"/>
    <dgm:cxn modelId="{9BF55A74-28F7-4720-9A67-585CA115DE1B}" type="presParOf" srcId="{E69F6897-FA44-4D33-95A1-02C61B3B37CC}" destId="{B6D2BD4A-D59B-4853-8516-85AF3B582B05}" srcOrd="0" destOrd="0" presId="urn:microsoft.com/office/officeart/2005/8/layout/vList3"/>
    <dgm:cxn modelId="{7444058B-1BF8-43BD-B21B-1DB251C08FA6}" type="presParOf" srcId="{E69F6897-FA44-4D33-95A1-02C61B3B37CC}" destId="{D18AE4DD-AA00-4EEF-A915-EA78C3CDDBA5}" srcOrd="1" destOrd="0" presId="urn:microsoft.com/office/officeart/2005/8/layout/vList3"/>
  </dgm:cxnLst>
  <dgm:bg>
    <a:noFill/>
  </dgm:bg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6BCF858-B39E-431F-B7F0-ACD16EC99C7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1296BC6-2EBB-497E-96C8-769DF938FF6B}">
      <dgm:prSet phldrT="[Text]"/>
      <dgm:spPr>
        <a:solidFill>
          <a:srgbClr val="009CA2"/>
        </a:solidFill>
      </dgm:spPr>
      <dgm:t>
        <a:bodyPr/>
        <a:lstStyle/>
        <a:p>
          <a:r>
            <a:rPr lang="de-DE" dirty="0"/>
            <a:t>Kontrolle</a:t>
          </a:r>
        </a:p>
      </dgm:t>
    </dgm:pt>
    <dgm:pt modelId="{25CC92E5-0D37-4535-8107-7128E5FC90BE}" type="parTrans" cxnId="{EAEDF5B3-4EF7-46A0-ADF0-3537BE15DFBC}">
      <dgm:prSet/>
      <dgm:spPr/>
      <dgm:t>
        <a:bodyPr/>
        <a:lstStyle/>
        <a:p>
          <a:endParaRPr lang="de-DE"/>
        </a:p>
      </dgm:t>
    </dgm:pt>
    <dgm:pt modelId="{73489C6D-C5FA-4460-9736-20B51B764A5C}" type="sibTrans" cxnId="{EAEDF5B3-4EF7-46A0-ADF0-3537BE15DFBC}">
      <dgm:prSet/>
      <dgm:spPr/>
      <dgm:t>
        <a:bodyPr/>
        <a:lstStyle/>
        <a:p>
          <a:endParaRPr lang="de-DE"/>
        </a:p>
      </dgm:t>
    </dgm:pt>
    <dgm:pt modelId="{FFB54F02-540F-4D26-A24F-F62883E982B1}">
      <dgm:prSet phldrT="[Text]"/>
      <dgm:spPr>
        <a:solidFill>
          <a:srgbClr val="009CA2"/>
        </a:solidFill>
      </dgm:spPr>
      <dgm:t>
        <a:bodyPr/>
        <a:lstStyle/>
        <a:p>
          <a:r>
            <a:rPr lang="de-DE" dirty="0"/>
            <a:t>Selbstmanagement</a:t>
          </a:r>
        </a:p>
      </dgm:t>
    </dgm:pt>
    <dgm:pt modelId="{47CCDB76-1E64-4871-B9D3-006C45240569}" type="parTrans" cxnId="{615F3E04-0246-45CB-9CE3-8245C9994669}">
      <dgm:prSet/>
      <dgm:spPr/>
      <dgm:t>
        <a:bodyPr/>
        <a:lstStyle/>
        <a:p>
          <a:endParaRPr lang="de-DE"/>
        </a:p>
      </dgm:t>
    </dgm:pt>
    <dgm:pt modelId="{4D36172C-3601-4628-B433-8657B8238583}" type="sibTrans" cxnId="{615F3E04-0246-45CB-9CE3-8245C9994669}">
      <dgm:prSet/>
      <dgm:spPr/>
      <dgm:t>
        <a:bodyPr/>
        <a:lstStyle/>
        <a:p>
          <a:endParaRPr lang="de-DE"/>
        </a:p>
      </dgm:t>
    </dgm:pt>
    <dgm:pt modelId="{FF89E734-80D2-4199-BC27-7A8BCA704FC2}">
      <dgm:prSet phldrT="[Text]"/>
      <dgm:spPr>
        <a:solidFill>
          <a:srgbClr val="009CA2"/>
        </a:solidFill>
      </dgm:spPr>
      <dgm:t>
        <a:bodyPr/>
        <a:lstStyle/>
        <a:p>
          <a:r>
            <a:rPr lang="de-DE" dirty="0" err="1"/>
            <a:t>Responsive</a:t>
          </a:r>
          <a:r>
            <a:rPr lang="de-DE" dirty="0"/>
            <a:t> Design</a:t>
          </a:r>
        </a:p>
      </dgm:t>
    </dgm:pt>
    <dgm:pt modelId="{E9FF99F6-55FC-4E79-ACE4-FF1B2CD8E7EA}" type="parTrans" cxnId="{AB1AE080-6351-4F88-834E-12AEDF571B54}">
      <dgm:prSet/>
      <dgm:spPr/>
      <dgm:t>
        <a:bodyPr/>
        <a:lstStyle/>
        <a:p>
          <a:endParaRPr lang="de-DE"/>
        </a:p>
      </dgm:t>
    </dgm:pt>
    <dgm:pt modelId="{C1AA3829-B71E-4434-BA91-8DB6C66BB05A}" type="sibTrans" cxnId="{AB1AE080-6351-4F88-834E-12AEDF571B54}">
      <dgm:prSet/>
      <dgm:spPr/>
      <dgm:t>
        <a:bodyPr/>
        <a:lstStyle/>
        <a:p>
          <a:endParaRPr lang="de-DE"/>
        </a:p>
      </dgm:t>
    </dgm:pt>
    <dgm:pt modelId="{0722CB87-4DFF-42DA-B3BE-0426D10BD9A6}" type="pres">
      <dgm:prSet presAssocID="{A6BCF858-B39E-431F-B7F0-ACD16EC99C7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69F6897-FA44-4D33-95A1-02C61B3B37CC}" type="pres">
      <dgm:prSet presAssocID="{41296BC6-2EBB-497E-96C8-769DF938FF6B}" presName="composite" presStyleCnt="0"/>
      <dgm:spPr/>
    </dgm:pt>
    <dgm:pt modelId="{B6D2BD4A-D59B-4853-8516-85AF3B582B05}" type="pres">
      <dgm:prSet presAssocID="{41296BC6-2EBB-497E-96C8-769DF938FF6B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18AE4DD-AA00-4EEF-A915-EA78C3CDDBA5}" type="pres">
      <dgm:prSet presAssocID="{41296BC6-2EBB-497E-96C8-769DF938FF6B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25B1FA2-E17C-42C5-8FAF-3BC9E8DAEA7A}" type="pres">
      <dgm:prSet presAssocID="{73489C6D-C5FA-4460-9736-20B51B764A5C}" presName="spacing" presStyleCnt="0"/>
      <dgm:spPr/>
    </dgm:pt>
    <dgm:pt modelId="{F727B890-FF61-48AF-954B-694A3910C298}" type="pres">
      <dgm:prSet presAssocID="{FFB54F02-540F-4D26-A24F-F62883E982B1}" presName="composite" presStyleCnt="0"/>
      <dgm:spPr/>
    </dgm:pt>
    <dgm:pt modelId="{51B2BDFB-289F-4242-9C5F-B891C0E0CB1B}" type="pres">
      <dgm:prSet presAssocID="{FFB54F02-540F-4D26-A24F-F62883E982B1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94C880F-B52E-48A7-B8EC-F14ACFBF07DE}" type="pres">
      <dgm:prSet presAssocID="{FFB54F02-540F-4D26-A24F-F62883E982B1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30D30DE-40BD-4C10-983A-674632778F02}" type="pres">
      <dgm:prSet presAssocID="{4D36172C-3601-4628-B433-8657B8238583}" presName="spacing" presStyleCnt="0"/>
      <dgm:spPr/>
    </dgm:pt>
    <dgm:pt modelId="{B354E17B-95B7-4482-BDB6-4D7F63267268}" type="pres">
      <dgm:prSet presAssocID="{FF89E734-80D2-4199-BC27-7A8BCA704FC2}" presName="composite" presStyleCnt="0"/>
      <dgm:spPr/>
    </dgm:pt>
    <dgm:pt modelId="{C86A4CCF-563E-4578-A1A5-E2CFB4F5F46B}" type="pres">
      <dgm:prSet presAssocID="{FF89E734-80D2-4199-BC27-7A8BCA704FC2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4F8EDD3-CC9D-46EE-B46F-412A38AD4846}" type="pres">
      <dgm:prSet presAssocID="{FF89E734-80D2-4199-BC27-7A8BCA704FC2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15F3E04-0246-45CB-9CE3-8245C9994669}" srcId="{A6BCF858-B39E-431F-B7F0-ACD16EC99C7D}" destId="{FFB54F02-540F-4D26-A24F-F62883E982B1}" srcOrd="1" destOrd="0" parTransId="{47CCDB76-1E64-4871-B9D3-006C45240569}" sibTransId="{4D36172C-3601-4628-B433-8657B8238583}"/>
    <dgm:cxn modelId="{AB1AE080-6351-4F88-834E-12AEDF571B54}" srcId="{A6BCF858-B39E-431F-B7F0-ACD16EC99C7D}" destId="{FF89E734-80D2-4199-BC27-7A8BCA704FC2}" srcOrd="2" destOrd="0" parTransId="{E9FF99F6-55FC-4E79-ACE4-FF1B2CD8E7EA}" sibTransId="{C1AA3829-B71E-4434-BA91-8DB6C66BB05A}"/>
    <dgm:cxn modelId="{EAEDF5B3-4EF7-46A0-ADF0-3537BE15DFBC}" srcId="{A6BCF858-B39E-431F-B7F0-ACD16EC99C7D}" destId="{41296BC6-2EBB-497E-96C8-769DF938FF6B}" srcOrd="0" destOrd="0" parTransId="{25CC92E5-0D37-4535-8107-7128E5FC90BE}" sibTransId="{73489C6D-C5FA-4460-9736-20B51B764A5C}"/>
    <dgm:cxn modelId="{31781973-30A3-4CBD-9F40-6E24C90DA580}" type="presOf" srcId="{A6BCF858-B39E-431F-B7F0-ACD16EC99C7D}" destId="{0722CB87-4DFF-42DA-B3BE-0426D10BD9A6}" srcOrd="0" destOrd="0" presId="urn:microsoft.com/office/officeart/2005/8/layout/vList3"/>
    <dgm:cxn modelId="{935E1159-EBC6-4ADA-9D99-98FE25DC3A7A}" type="presOf" srcId="{41296BC6-2EBB-497E-96C8-769DF938FF6B}" destId="{D18AE4DD-AA00-4EEF-A915-EA78C3CDDBA5}" srcOrd="0" destOrd="0" presId="urn:microsoft.com/office/officeart/2005/8/layout/vList3"/>
    <dgm:cxn modelId="{DA72ABC6-EF1C-4FC1-9C57-143111421B9F}" type="presOf" srcId="{FFB54F02-540F-4D26-A24F-F62883E982B1}" destId="{694C880F-B52E-48A7-B8EC-F14ACFBF07DE}" srcOrd="0" destOrd="0" presId="urn:microsoft.com/office/officeart/2005/8/layout/vList3"/>
    <dgm:cxn modelId="{3B92BAAA-A87F-43CC-B5B0-5916E0E17179}" type="presOf" srcId="{FF89E734-80D2-4199-BC27-7A8BCA704FC2}" destId="{04F8EDD3-CC9D-46EE-B46F-412A38AD4846}" srcOrd="0" destOrd="0" presId="urn:microsoft.com/office/officeart/2005/8/layout/vList3"/>
    <dgm:cxn modelId="{54851CE7-279D-487F-82CD-68A2C9622B83}" type="presParOf" srcId="{0722CB87-4DFF-42DA-B3BE-0426D10BD9A6}" destId="{E69F6897-FA44-4D33-95A1-02C61B3B37CC}" srcOrd="0" destOrd="0" presId="urn:microsoft.com/office/officeart/2005/8/layout/vList3"/>
    <dgm:cxn modelId="{92206E37-F3D1-44A7-81BE-E4786967DA92}" type="presParOf" srcId="{E69F6897-FA44-4D33-95A1-02C61B3B37CC}" destId="{B6D2BD4A-D59B-4853-8516-85AF3B582B05}" srcOrd="0" destOrd="0" presId="urn:microsoft.com/office/officeart/2005/8/layout/vList3"/>
    <dgm:cxn modelId="{CAE92AA1-E08B-45A1-8F43-51684E070E7E}" type="presParOf" srcId="{E69F6897-FA44-4D33-95A1-02C61B3B37CC}" destId="{D18AE4DD-AA00-4EEF-A915-EA78C3CDDBA5}" srcOrd="1" destOrd="0" presId="urn:microsoft.com/office/officeart/2005/8/layout/vList3"/>
    <dgm:cxn modelId="{FA920BB5-BFBB-43DA-BB8C-E4B9BD252707}" type="presParOf" srcId="{0722CB87-4DFF-42DA-B3BE-0426D10BD9A6}" destId="{E25B1FA2-E17C-42C5-8FAF-3BC9E8DAEA7A}" srcOrd="1" destOrd="0" presId="urn:microsoft.com/office/officeart/2005/8/layout/vList3"/>
    <dgm:cxn modelId="{31495C82-A4FA-4F5E-9F34-954467DEBF7E}" type="presParOf" srcId="{0722CB87-4DFF-42DA-B3BE-0426D10BD9A6}" destId="{F727B890-FF61-48AF-954B-694A3910C298}" srcOrd="2" destOrd="0" presId="urn:microsoft.com/office/officeart/2005/8/layout/vList3"/>
    <dgm:cxn modelId="{B6392C22-7B21-4E99-8E42-6620435BCDD3}" type="presParOf" srcId="{F727B890-FF61-48AF-954B-694A3910C298}" destId="{51B2BDFB-289F-4242-9C5F-B891C0E0CB1B}" srcOrd="0" destOrd="0" presId="urn:microsoft.com/office/officeart/2005/8/layout/vList3"/>
    <dgm:cxn modelId="{11EFE99A-1962-4571-8E0F-7FAAD79AC3F7}" type="presParOf" srcId="{F727B890-FF61-48AF-954B-694A3910C298}" destId="{694C880F-B52E-48A7-B8EC-F14ACFBF07DE}" srcOrd="1" destOrd="0" presId="urn:microsoft.com/office/officeart/2005/8/layout/vList3"/>
    <dgm:cxn modelId="{CA12B8B6-2CCF-4270-BD77-0F7AF8CAB00E}" type="presParOf" srcId="{0722CB87-4DFF-42DA-B3BE-0426D10BD9A6}" destId="{E30D30DE-40BD-4C10-983A-674632778F02}" srcOrd="3" destOrd="0" presId="urn:microsoft.com/office/officeart/2005/8/layout/vList3"/>
    <dgm:cxn modelId="{465AB8A5-AA17-4882-A97C-0D1310151725}" type="presParOf" srcId="{0722CB87-4DFF-42DA-B3BE-0426D10BD9A6}" destId="{B354E17B-95B7-4482-BDB6-4D7F63267268}" srcOrd="4" destOrd="0" presId="urn:microsoft.com/office/officeart/2005/8/layout/vList3"/>
    <dgm:cxn modelId="{EC3C6A85-2EBC-4159-A9BF-6E7E4B922ED7}" type="presParOf" srcId="{B354E17B-95B7-4482-BDB6-4D7F63267268}" destId="{C86A4CCF-563E-4578-A1A5-E2CFB4F5F46B}" srcOrd="0" destOrd="0" presId="urn:microsoft.com/office/officeart/2005/8/layout/vList3"/>
    <dgm:cxn modelId="{287DD96C-8DB6-4DE1-B1B9-D42571BB8001}" type="presParOf" srcId="{B354E17B-95B7-4482-BDB6-4D7F63267268}" destId="{04F8EDD3-CC9D-46EE-B46F-412A38AD484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6BCF858-B39E-431F-B7F0-ACD16EC99C7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1296BC6-2EBB-497E-96C8-769DF938FF6B}">
      <dgm:prSet phldrT="[Text]" custT="1"/>
      <dgm:spPr>
        <a:solidFill>
          <a:srgbClr val="009CA2"/>
        </a:solidFill>
      </dgm:spPr>
      <dgm:t>
        <a:bodyPr/>
        <a:lstStyle/>
        <a:p>
          <a:r>
            <a:rPr lang="de-DE" sz="3300" dirty="0"/>
            <a:t>Informativ</a:t>
          </a:r>
        </a:p>
      </dgm:t>
    </dgm:pt>
    <dgm:pt modelId="{25CC92E5-0D37-4535-8107-7128E5FC90BE}" type="parTrans" cxnId="{EAEDF5B3-4EF7-46A0-ADF0-3537BE15DFBC}">
      <dgm:prSet/>
      <dgm:spPr/>
      <dgm:t>
        <a:bodyPr/>
        <a:lstStyle/>
        <a:p>
          <a:endParaRPr lang="de-DE"/>
        </a:p>
      </dgm:t>
    </dgm:pt>
    <dgm:pt modelId="{73489C6D-C5FA-4460-9736-20B51B764A5C}" type="sibTrans" cxnId="{EAEDF5B3-4EF7-46A0-ADF0-3537BE15DFBC}">
      <dgm:prSet/>
      <dgm:spPr/>
      <dgm:t>
        <a:bodyPr/>
        <a:lstStyle/>
        <a:p>
          <a:endParaRPr lang="de-DE"/>
        </a:p>
      </dgm:t>
    </dgm:pt>
    <dgm:pt modelId="{FFB54F02-540F-4D26-A24F-F62883E982B1}">
      <dgm:prSet phldrT="[Text]" custT="1"/>
      <dgm:spPr>
        <a:solidFill>
          <a:srgbClr val="009CA2"/>
        </a:solidFill>
      </dgm:spPr>
      <dgm:t>
        <a:bodyPr/>
        <a:lstStyle/>
        <a:p>
          <a:r>
            <a:rPr lang="de-DE" sz="3300" dirty="0"/>
            <a:t>Hardwareunabhängig</a:t>
          </a:r>
        </a:p>
      </dgm:t>
    </dgm:pt>
    <dgm:pt modelId="{47CCDB76-1E64-4871-B9D3-006C45240569}" type="parTrans" cxnId="{615F3E04-0246-45CB-9CE3-8245C9994669}">
      <dgm:prSet/>
      <dgm:spPr/>
      <dgm:t>
        <a:bodyPr/>
        <a:lstStyle/>
        <a:p>
          <a:endParaRPr lang="de-DE"/>
        </a:p>
      </dgm:t>
    </dgm:pt>
    <dgm:pt modelId="{4D36172C-3601-4628-B433-8657B8238583}" type="sibTrans" cxnId="{615F3E04-0246-45CB-9CE3-8245C9994669}">
      <dgm:prSet/>
      <dgm:spPr/>
      <dgm:t>
        <a:bodyPr/>
        <a:lstStyle/>
        <a:p>
          <a:endParaRPr lang="de-DE"/>
        </a:p>
      </dgm:t>
    </dgm:pt>
    <dgm:pt modelId="{0722CB87-4DFF-42DA-B3BE-0426D10BD9A6}" type="pres">
      <dgm:prSet presAssocID="{A6BCF858-B39E-431F-B7F0-ACD16EC99C7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69F6897-FA44-4D33-95A1-02C61B3B37CC}" type="pres">
      <dgm:prSet presAssocID="{41296BC6-2EBB-497E-96C8-769DF938FF6B}" presName="composite" presStyleCnt="0"/>
      <dgm:spPr/>
    </dgm:pt>
    <dgm:pt modelId="{B6D2BD4A-D59B-4853-8516-85AF3B582B05}" type="pres">
      <dgm:prSet presAssocID="{41296BC6-2EBB-497E-96C8-769DF938FF6B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18AE4DD-AA00-4EEF-A915-EA78C3CDDBA5}" type="pres">
      <dgm:prSet presAssocID="{41296BC6-2EBB-497E-96C8-769DF938FF6B}" presName="tx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25B1FA2-E17C-42C5-8FAF-3BC9E8DAEA7A}" type="pres">
      <dgm:prSet presAssocID="{73489C6D-C5FA-4460-9736-20B51B764A5C}" presName="spacing" presStyleCnt="0"/>
      <dgm:spPr/>
    </dgm:pt>
    <dgm:pt modelId="{F727B890-FF61-48AF-954B-694A3910C298}" type="pres">
      <dgm:prSet presAssocID="{FFB54F02-540F-4D26-A24F-F62883E982B1}" presName="composite" presStyleCnt="0"/>
      <dgm:spPr/>
    </dgm:pt>
    <dgm:pt modelId="{51B2BDFB-289F-4242-9C5F-B891C0E0CB1B}" type="pres">
      <dgm:prSet presAssocID="{FFB54F02-540F-4D26-A24F-F62883E982B1}" presName="imgShp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94C880F-B52E-48A7-B8EC-F14ACFBF07DE}" type="pres">
      <dgm:prSet presAssocID="{FFB54F02-540F-4D26-A24F-F62883E982B1}" presName="tx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ECBE4D5-B68A-494C-8DC7-A6C50F43FDE3}" type="presOf" srcId="{41296BC6-2EBB-497E-96C8-769DF938FF6B}" destId="{D18AE4DD-AA00-4EEF-A915-EA78C3CDDBA5}" srcOrd="0" destOrd="0" presId="urn:microsoft.com/office/officeart/2005/8/layout/vList3"/>
    <dgm:cxn modelId="{615F3E04-0246-45CB-9CE3-8245C9994669}" srcId="{A6BCF858-B39E-431F-B7F0-ACD16EC99C7D}" destId="{FFB54F02-540F-4D26-A24F-F62883E982B1}" srcOrd="1" destOrd="0" parTransId="{47CCDB76-1E64-4871-B9D3-006C45240569}" sibTransId="{4D36172C-3601-4628-B433-8657B8238583}"/>
    <dgm:cxn modelId="{0DA41652-2630-445A-809C-29D6768C94C3}" type="presOf" srcId="{A6BCF858-B39E-431F-B7F0-ACD16EC99C7D}" destId="{0722CB87-4DFF-42DA-B3BE-0426D10BD9A6}" srcOrd="0" destOrd="0" presId="urn:microsoft.com/office/officeart/2005/8/layout/vList3"/>
    <dgm:cxn modelId="{563379EA-6E59-43E9-8734-0BC44874B98A}" type="presOf" srcId="{FFB54F02-540F-4D26-A24F-F62883E982B1}" destId="{694C880F-B52E-48A7-B8EC-F14ACFBF07DE}" srcOrd="0" destOrd="0" presId="urn:microsoft.com/office/officeart/2005/8/layout/vList3"/>
    <dgm:cxn modelId="{EAEDF5B3-4EF7-46A0-ADF0-3537BE15DFBC}" srcId="{A6BCF858-B39E-431F-B7F0-ACD16EC99C7D}" destId="{41296BC6-2EBB-497E-96C8-769DF938FF6B}" srcOrd="0" destOrd="0" parTransId="{25CC92E5-0D37-4535-8107-7128E5FC90BE}" sibTransId="{73489C6D-C5FA-4460-9736-20B51B764A5C}"/>
    <dgm:cxn modelId="{B3455417-F56B-4E81-9480-39D02ED8C06F}" type="presParOf" srcId="{0722CB87-4DFF-42DA-B3BE-0426D10BD9A6}" destId="{E69F6897-FA44-4D33-95A1-02C61B3B37CC}" srcOrd="0" destOrd="0" presId="urn:microsoft.com/office/officeart/2005/8/layout/vList3"/>
    <dgm:cxn modelId="{9BF55A74-28F7-4720-9A67-585CA115DE1B}" type="presParOf" srcId="{E69F6897-FA44-4D33-95A1-02C61B3B37CC}" destId="{B6D2BD4A-D59B-4853-8516-85AF3B582B05}" srcOrd="0" destOrd="0" presId="urn:microsoft.com/office/officeart/2005/8/layout/vList3"/>
    <dgm:cxn modelId="{7444058B-1BF8-43BD-B21B-1DB251C08FA6}" type="presParOf" srcId="{E69F6897-FA44-4D33-95A1-02C61B3B37CC}" destId="{D18AE4DD-AA00-4EEF-A915-EA78C3CDDBA5}" srcOrd="1" destOrd="0" presId="urn:microsoft.com/office/officeart/2005/8/layout/vList3"/>
    <dgm:cxn modelId="{1B9B0C60-6360-414C-B320-D9D2A537A745}" type="presParOf" srcId="{0722CB87-4DFF-42DA-B3BE-0426D10BD9A6}" destId="{E25B1FA2-E17C-42C5-8FAF-3BC9E8DAEA7A}" srcOrd="1" destOrd="0" presId="urn:microsoft.com/office/officeart/2005/8/layout/vList3"/>
    <dgm:cxn modelId="{D0D83FFA-E993-4DFE-8243-7C6868C3A4B9}" type="presParOf" srcId="{0722CB87-4DFF-42DA-B3BE-0426D10BD9A6}" destId="{F727B890-FF61-48AF-954B-694A3910C298}" srcOrd="2" destOrd="0" presId="urn:microsoft.com/office/officeart/2005/8/layout/vList3"/>
    <dgm:cxn modelId="{96F39CA0-1324-4DB0-95B4-A60AD09BA49A}" type="presParOf" srcId="{F727B890-FF61-48AF-954B-694A3910C298}" destId="{51B2BDFB-289F-4242-9C5F-B891C0E0CB1B}" srcOrd="0" destOrd="0" presId="urn:microsoft.com/office/officeart/2005/8/layout/vList3"/>
    <dgm:cxn modelId="{7479BF8A-CFA3-4133-9306-B1E6D9FB8718}" type="presParOf" srcId="{F727B890-FF61-48AF-954B-694A3910C298}" destId="{694C880F-B52E-48A7-B8EC-F14ACFBF07DE}" srcOrd="1" destOrd="0" presId="urn:microsoft.com/office/officeart/2005/8/layout/vList3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3FB207F-E391-44A3-9556-223BC7FF7EE8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D284276E-0B24-4B41-A1DC-742B330585DF}">
      <dgm:prSet phldrT="[Text]"/>
      <dgm:spPr>
        <a:solidFill>
          <a:srgbClr val="009CA2"/>
        </a:solidFill>
      </dgm:spPr>
      <dgm:t>
        <a:bodyPr/>
        <a:lstStyle/>
        <a:p>
          <a:r>
            <a:rPr lang="de-DE" dirty="0"/>
            <a:t>Installation</a:t>
          </a:r>
        </a:p>
      </dgm:t>
    </dgm:pt>
    <dgm:pt modelId="{4D74BD89-80DA-4ED0-A6C2-70B900C90FDC}" type="parTrans" cxnId="{D135CBC9-E0A9-4001-B641-F24519901246}">
      <dgm:prSet/>
      <dgm:spPr/>
      <dgm:t>
        <a:bodyPr/>
        <a:lstStyle/>
        <a:p>
          <a:endParaRPr lang="de-DE"/>
        </a:p>
      </dgm:t>
    </dgm:pt>
    <dgm:pt modelId="{B6CD0483-C4A2-41F4-8D5B-83C014C8DB89}" type="sibTrans" cxnId="{D135CBC9-E0A9-4001-B641-F24519901246}">
      <dgm:prSet/>
      <dgm:spPr/>
      <dgm:t>
        <a:bodyPr/>
        <a:lstStyle/>
        <a:p>
          <a:endParaRPr lang="de-DE"/>
        </a:p>
      </dgm:t>
    </dgm:pt>
    <dgm:pt modelId="{F9295A0E-A9F5-40D7-973C-7BEE1C22BF81}">
      <dgm:prSet phldrT="[Text]"/>
      <dgm:spPr>
        <a:solidFill>
          <a:srgbClr val="009CA2"/>
        </a:solidFill>
      </dgm:spPr>
      <dgm:t>
        <a:bodyPr/>
        <a:lstStyle/>
        <a:p>
          <a:r>
            <a:rPr lang="de-DE" dirty="0"/>
            <a:t>Schulung</a:t>
          </a:r>
        </a:p>
      </dgm:t>
    </dgm:pt>
    <dgm:pt modelId="{B8DDD459-FA2B-493A-A404-E0CBB1FD221A}" type="parTrans" cxnId="{0538B80D-2BF1-4DD6-8A38-0DD2BBB9D24C}">
      <dgm:prSet/>
      <dgm:spPr/>
      <dgm:t>
        <a:bodyPr/>
        <a:lstStyle/>
        <a:p>
          <a:endParaRPr lang="de-DE"/>
        </a:p>
      </dgm:t>
    </dgm:pt>
    <dgm:pt modelId="{0C83F384-CAEA-41D8-B597-F0BC9C17BEEC}" type="sibTrans" cxnId="{0538B80D-2BF1-4DD6-8A38-0DD2BBB9D24C}">
      <dgm:prSet/>
      <dgm:spPr/>
      <dgm:t>
        <a:bodyPr/>
        <a:lstStyle/>
        <a:p>
          <a:endParaRPr lang="de-DE"/>
        </a:p>
      </dgm:t>
    </dgm:pt>
    <dgm:pt modelId="{EED5BED8-5768-416A-8914-19D13A565395}">
      <dgm:prSet phldrT="[Text]"/>
      <dgm:spPr>
        <a:solidFill>
          <a:srgbClr val="009CA2"/>
        </a:solidFill>
      </dgm:spPr>
      <dgm:t>
        <a:bodyPr/>
        <a:lstStyle/>
        <a:p>
          <a:r>
            <a:rPr lang="de-DE" dirty="0"/>
            <a:t>Support</a:t>
          </a:r>
        </a:p>
      </dgm:t>
    </dgm:pt>
    <dgm:pt modelId="{4BEF7C64-8AF8-4C59-BEF6-2641F997FE3E}" type="parTrans" cxnId="{B176EF15-CD7A-499B-B5F3-E0A29DAFAE15}">
      <dgm:prSet/>
      <dgm:spPr/>
      <dgm:t>
        <a:bodyPr/>
        <a:lstStyle/>
        <a:p>
          <a:endParaRPr lang="de-DE"/>
        </a:p>
      </dgm:t>
    </dgm:pt>
    <dgm:pt modelId="{CF800B3B-9BB8-4346-BBC4-261EFFC78F95}" type="sibTrans" cxnId="{B176EF15-CD7A-499B-B5F3-E0A29DAFAE15}">
      <dgm:prSet/>
      <dgm:spPr/>
      <dgm:t>
        <a:bodyPr/>
        <a:lstStyle/>
        <a:p>
          <a:endParaRPr lang="de-DE"/>
        </a:p>
      </dgm:t>
    </dgm:pt>
    <dgm:pt modelId="{9582269A-5383-4875-B584-D1FCA7B3A081}">
      <dgm:prSet phldrT="[Text]"/>
      <dgm:spPr>
        <a:solidFill>
          <a:srgbClr val="009CA2"/>
        </a:solidFill>
      </dgm:spPr>
      <dgm:t>
        <a:bodyPr/>
        <a:lstStyle/>
        <a:p>
          <a:r>
            <a:rPr lang="de-DE" dirty="0"/>
            <a:t>Weiterentwicklung</a:t>
          </a:r>
        </a:p>
      </dgm:t>
    </dgm:pt>
    <dgm:pt modelId="{883AB5B5-0588-436F-A7BB-2D79CE3486A3}" type="parTrans" cxnId="{E6950594-47B5-4A1B-AC25-96B3BAAC3432}">
      <dgm:prSet/>
      <dgm:spPr/>
      <dgm:t>
        <a:bodyPr/>
        <a:lstStyle/>
        <a:p>
          <a:endParaRPr lang="de-DE"/>
        </a:p>
      </dgm:t>
    </dgm:pt>
    <dgm:pt modelId="{E267E9DC-C34E-4988-A0F3-C19692F48D5B}" type="sibTrans" cxnId="{E6950594-47B5-4A1B-AC25-96B3BAAC3432}">
      <dgm:prSet/>
      <dgm:spPr/>
      <dgm:t>
        <a:bodyPr/>
        <a:lstStyle/>
        <a:p>
          <a:endParaRPr lang="de-DE"/>
        </a:p>
      </dgm:t>
    </dgm:pt>
    <dgm:pt modelId="{212C4C3F-B2BC-46BD-B7E2-49BF2D3A9CD2}">
      <dgm:prSet phldrT="[Text]"/>
      <dgm:spPr>
        <a:solidFill>
          <a:srgbClr val="009CA2"/>
        </a:solidFill>
      </dgm:spPr>
      <dgm:t>
        <a:bodyPr/>
        <a:lstStyle/>
        <a:p>
          <a:r>
            <a:rPr lang="de-DE" dirty="0"/>
            <a:t>Wartung / Service</a:t>
          </a:r>
        </a:p>
      </dgm:t>
    </dgm:pt>
    <dgm:pt modelId="{4FF2B49F-CD44-4C05-918C-3B9009E458D9}" type="parTrans" cxnId="{508481A7-FADF-4377-8970-18D106C30A90}">
      <dgm:prSet/>
      <dgm:spPr/>
      <dgm:t>
        <a:bodyPr/>
        <a:lstStyle/>
        <a:p>
          <a:endParaRPr lang="de-DE"/>
        </a:p>
      </dgm:t>
    </dgm:pt>
    <dgm:pt modelId="{015805E6-8D1E-44B1-9EF3-42E285A8A86F}" type="sibTrans" cxnId="{508481A7-FADF-4377-8970-18D106C30A90}">
      <dgm:prSet/>
      <dgm:spPr/>
      <dgm:t>
        <a:bodyPr/>
        <a:lstStyle/>
        <a:p>
          <a:endParaRPr lang="de-DE"/>
        </a:p>
      </dgm:t>
    </dgm:pt>
    <dgm:pt modelId="{615600AB-30C4-463B-87F9-B07C9AA25150}" type="pres">
      <dgm:prSet presAssocID="{F3FB207F-E391-44A3-9556-223BC7FF7EE8}" presName="Name0" presStyleCnt="0">
        <dgm:presLayoutVars>
          <dgm:dir/>
          <dgm:resizeHandles val="exact"/>
        </dgm:presLayoutVars>
      </dgm:prSet>
      <dgm:spPr/>
    </dgm:pt>
    <dgm:pt modelId="{4CE42F95-ADC8-46E4-B1A2-21F785528BF8}" type="pres">
      <dgm:prSet presAssocID="{F3FB207F-E391-44A3-9556-223BC7FF7EE8}" presName="fgShape" presStyleLbl="fgShp" presStyleIdx="0" presStyleCnt="1"/>
      <dgm:spPr>
        <a:solidFill>
          <a:schemeClr val="bg1"/>
        </a:solidFill>
        <a:ln>
          <a:solidFill>
            <a:srgbClr val="009CA2"/>
          </a:solidFill>
        </a:ln>
      </dgm:spPr>
    </dgm:pt>
    <dgm:pt modelId="{AEAE8724-69B4-4AEE-9A3B-5890D8BA1638}" type="pres">
      <dgm:prSet presAssocID="{F3FB207F-E391-44A3-9556-223BC7FF7EE8}" presName="linComp" presStyleCnt="0"/>
      <dgm:spPr/>
    </dgm:pt>
    <dgm:pt modelId="{4371D453-739A-47A2-A8C3-12E398ED7ED1}" type="pres">
      <dgm:prSet presAssocID="{D284276E-0B24-4B41-A1DC-742B330585DF}" presName="compNode" presStyleCnt="0"/>
      <dgm:spPr/>
    </dgm:pt>
    <dgm:pt modelId="{0DEF2705-2132-4518-B146-F8EE3B04A480}" type="pres">
      <dgm:prSet presAssocID="{D284276E-0B24-4B41-A1DC-742B330585DF}" presName="bkgdShape" presStyleLbl="node1" presStyleIdx="0" presStyleCnt="5"/>
      <dgm:spPr/>
      <dgm:t>
        <a:bodyPr/>
        <a:lstStyle/>
        <a:p>
          <a:endParaRPr lang="de-DE"/>
        </a:p>
      </dgm:t>
    </dgm:pt>
    <dgm:pt modelId="{2B067435-A646-4502-8080-8057C03B06D4}" type="pres">
      <dgm:prSet presAssocID="{D284276E-0B24-4B41-A1DC-742B330585DF}" presName="nodeTx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8C4D372-6991-47DD-B3D6-1321029A4997}" type="pres">
      <dgm:prSet presAssocID="{D284276E-0B24-4B41-A1DC-742B330585DF}" presName="invisiNode" presStyleLbl="node1" presStyleIdx="0" presStyleCnt="5"/>
      <dgm:spPr/>
    </dgm:pt>
    <dgm:pt modelId="{612A6C61-957A-49E5-804A-6D66FAF7FE60}" type="pres">
      <dgm:prSet presAssocID="{D284276E-0B24-4B41-A1DC-742B330585DF}" presName="imagNode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39AB0950-6831-4B26-B0A1-CE18D8FEA0A8}" type="pres">
      <dgm:prSet presAssocID="{B6CD0483-C4A2-41F4-8D5B-83C014C8DB89}" presName="sibTrans" presStyleLbl="sibTrans2D1" presStyleIdx="0" presStyleCnt="0"/>
      <dgm:spPr/>
      <dgm:t>
        <a:bodyPr/>
        <a:lstStyle/>
        <a:p>
          <a:endParaRPr lang="de-DE"/>
        </a:p>
      </dgm:t>
    </dgm:pt>
    <dgm:pt modelId="{22642FD7-463F-49BE-9ED8-8AB66652CA11}" type="pres">
      <dgm:prSet presAssocID="{F9295A0E-A9F5-40D7-973C-7BEE1C22BF81}" presName="compNode" presStyleCnt="0"/>
      <dgm:spPr/>
    </dgm:pt>
    <dgm:pt modelId="{6FE94BFF-A6B8-4895-AD7F-E390B2692CD0}" type="pres">
      <dgm:prSet presAssocID="{F9295A0E-A9F5-40D7-973C-7BEE1C22BF81}" presName="bkgdShape" presStyleLbl="node1" presStyleIdx="1" presStyleCnt="5"/>
      <dgm:spPr/>
      <dgm:t>
        <a:bodyPr/>
        <a:lstStyle/>
        <a:p>
          <a:endParaRPr lang="de-DE"/>
        </a:p>
      </dgm:t>
    </dgm:pt>
    <dgm:pt modelId="{C90EFC58-6A6B-4E3E-AE2E-BB0E05B45978}" type="pres">
      <dgm:prSet presAssocID="{F9295A0E-A9F5-40D7-973C-7BEE1C22BF81}" presName="nodeTx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6144F4F-1458-456B-814C-0F2C4F831D80}" type="pres">
      <dgm:prSet presAssocID="{F9295A0E-A9F5-40D7-973C-7BEE1C22BF81}" presName="invisiNode" presStyleLbl="node1" presStyleIdx="1" presStyleCnt="5"/>
      <dgm:spPr/>
    </dgm:pt>
    <dgm:pt modelId="{192A3999-FC45-44A6-9129-8317B8308A00}" type="pres">
      <dgm:prSet presAssocID="{F9295A0E-A9F5-40D7-973C-7BEE1C22BF81}" presName="imagNode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</dgm:spPr>
    </dgm:pt>
    <dgm:pt modelId="{7FA1F5FF-9D16-4966-B88A-1237E8A406F3}" type="pres">
      <dgm:prSet presAssocID="{0C83F384-CAEA-41D8-B597-F0BC9C17BEEC}" presName="sibTrans" presStyleLbl="sibTrans2D1" presStyleIdx="0" presStyleCnt="0"/>
      <dgm:spPr/>
      <dgm:t>
        <a:bodyPr/>
        <a:lstStyle/>
        <a:p>
          <a:endParaRPr lang="de-DE"/>
        </a:p>
      </dgm:t>
    </dgm:pt>
    <dgm:pt modelId="{D9A6ACB2-F7E6-4999-96D7-035E4971A654}" type="pres">
      <dgm:prSet presAssocID="{EED5BED8-5768-416A-8914-19D13A565395}" presName="compNode" presStyleCnt="0"/>
      <dgm:spPr/>
    </dgm:pt>
    <dgm:pt modelId="{492193C1-F6A3-46C9-8AD0-3FC16D212958}" type="pres">
      <dgm:prSet presAssocID="{EED5BED8-5768-416A-8914-19D13A565395}" presName="bkgdShape" presStyleLbl="node1" presStyleIdx="2" presStyleCnt="5"/>
      <dgm:spPr/>
      <dgm:t>
        <a:bodyPr/>
        <a:lstStyle/>
        <a:p>
          <a:endParaRPr lang="de-DE"/>
        </a:p>
      </dgm:t>
    </dgm:pt>
    <dgm:pt modelId="{12600276-960C-409C-9ED8-15D192C55F70}" type="pres">
      <dgm:prSet presAssocID="{EED5BED8-5768-416A-8914-19D13A565395}" presName="nodeTx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22083A7-F62E-457B-B915-2199F9737903}" type="pres">
      <dgm:prSet presAssocID="{EED5BED8-5768-416A-8914-19D13A565395}" presName="invisiNode" presStyleLbl="node1" presStyleIdx="2" presStyleCnt="5"/>
      <dgm:spPr/>
    </dgm:pt>
    <dgm:pt modelId="{D90459D1-99E4-4CBA-B26C-25D33082B3F8}" type="pres">
      <dgm:prSet presAssocID="{EED5BED8-5768-416A-8914-19D13A565395}" presName="imagNode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89B95B0-76B7-4694-B2C3-09CB600879E7}" type="pres">
      <dgm:prSet presAssocID="{CF800B3B-9BB8-4346-BBC4-261EFFC78F95}" presName="sibTrans" presStyleLbl="sibTrans2D1" presStyleIdx="0" presStyleCnt="0"/>
      <dgm:spPr/>
      <dgm:t>
        <a:bodyPr/>
        <a:lstStyle/>
        <a:p>
          <a:endParaRPr lang="de-DE"/>
        </a:p>
      </dgm:t>
    </dgm:pt>
    <dgm:pt modelId="{644780DD-012C-4D72-BD0E-AAF7FD9B6C67}" type="pres">
      <dgm:prSet presAssocID="{212C4C3F-B2BC-46BD-B7E2-49BF2D3A9CD2}" presName="compNode" presStyleCnt="0"/>
      <dgm:spPr/>
    </dgm:pt>
    <dgm:pt modelId="{6C3E15DF-0AB3-4817-9D0B-10294FEB9639}" type="pres">
      <dgm:prSet presAssocID="{212C4C3F-B2BC-46BD-B7E2-49BF2D3A9CD2}" presName="bkgdShape" presStyleLbl="node1" presStyleIdx="3" presStyleCnt="5"/>
      <dgm:spPr/>
      <dgm:t>
        <a:bodyPr/>
        <a:lstStyle/>
        <a:p>
          <a:endParaRPr lang="de-DE"/>
        </a:p>
      </dgm:t>
    </dgm:pt>
    <dgm:pt modelId="{681AE190-7CE1-437F-9FC3-D34407CAD7DE}" type="pres">
      <dgm:prSet presAssocID="{212C4C3F-B2BC-46BD-B7E2-49BF2D3A9CD2}" presName="nodeTx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2B5C136-D03B-4E9E-8E7E-2CAD7941BD8A}" type="pres">
      <dgm:prSet presAssocID="{212C4C3F-B2BC-46BD-B7E2-49BF2D3A9CD2}" presName="invisiNode" presStyleLbl="node1" presStyleIdx="3" presStyleCnt="5"/>
      <dgm:spPr/>
    </dgm:pt>
    <dgm:pt modelId="{17F62612-9640-47F2-BB3E-C5A269ADF2E2}" type="pres">
      <dgm:prSet presAssocID="{212C4C3F-B2BC-46BD-B7E2-49BF2D3A9CD2}" presName="imagNode" presStyleLbl="fgImgPlace1" presStyleIdx="3" presStyleCnt="5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14E1273-1C4A-4A69-9E99-7A59F329F47C}" type="pres">
      <dgm:prSet presAssocID="{015805E6-8D1E-44B1-9EF3-42E285A8A86F}" presName="sibTrans" presStyleLbl="sibTrans2D1" presStyleIdx="0" presStyleCnt="0"/>
      <dgm:spPr/>
      <dgm:t>
        <a:bodyPr/>
        <a:lstStyle/>
        <a:p>
          <a:endParaRPr lang="de-DE"/>
        </a:p>
      </dgm:t>
    </dgm:pt>
    <dgm:pt modelId="{EE389596-78F7-48D1-89CB-7F16954A729C}" type="pres">
      <dgm:prSet presAssocID="{9582269A-5383-4875-B584-D1FCA7B3A081}" presName="compNode" presStyleCnt="0"/>
      <dgm:spPr/>
    </dgm:pt>
    <dgm:pt modelId="{259A8A00-97D5-4FB9-A1AF-C361C40F5EF9}" type="pres">
      <dgm:prSet presAssocID="{9582269A-5383-4875-B584-D1FCA7B3A081}" presName="bkgdShape" presStyleLbl="node1" presStyleIdx="4" presStyleCnt="5"/>
      <dgm:spPr/>
      <dgm:t>
        <a:bodyPr/>
        <a:lstStyle/>
        <a:p>
          <a:endParaRPr lang="de-DE"/>
        </a:p>
      </dgm:t>
    </dgm:pt>
    <dgm:pt modelId="{EBADB602-D542-4ECC-AFA1-51F9C27D40A0}" type="pres">
      <dgm:prSet presAssocID="{9582269A-5383-4875-B584-D1FCA7B3A081}" presName="nodeTx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995DC13-CA99-4483-B607-980094DDFFF1}" type="pres">
      <dgm:prSet presAssocID="{9582269A-5383-4875-B584-D1FCA7B3A081}" presName="invisiNode" presStyleLbl="node1" presStyleIdx="4" presStyleCnt="5"/>
      <dgm:spPr/>
    </dgm:pt>
    <dgm:pt modelId="{C101629B-77BE-427B-8A7D-0B2558F347C2}" type="pres">
      <dgm:prSet presAssocID="{9582269A-5383-4875-B584-D1FCA7B3A081}" presName="imagNode" presStyleLbl="f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EF951346-9203-426D-B6E5-FE7C700AC141}" type="presOf" srcId="{B6CD0483-C4A2-41F4-8D5B-83C014C8DB89}" destId="{39AB0950-6831-4B26-B0A1-CE18D8FEA0A8}" srcOrd="0" destOrd="0" presId="urn:microsoft.com/office/officeart/2005/8/layout/hList7"/>
    <dgm:cxn modelId="{422D7828-C82A-4F92-9D50-F2CA972FBF87}" type="presOf" srcId="{015805E6-8D1E-44B1-9EF3-42E285A8A86F}" destId="{E14E1273-1C4A-4A69-9E99-7A59F329F47C}" srcOrd="0" destOrd="0" presId="urn:microsoft.com/office/officeart/2005/8/layout/hList7"/>
    <dgm:cxn modelId="{0538B80D-2BF1-4DD6-8A38-0DD2BBB9D24C}" srcId="{F3FB207F-E391-44A3-9556-223BC7FF7EE8}" destId="{F9295A0E-A9F5-40D7-973C-7BEE1C22BF81}" srcOrd="1" destOrd="0" parTransId="{B8DDD459-FA2B-493A-A404-E0CBB1FD221A}" sibTransId="{0C83F384-CAEA-41D8-B597-F0BC9C17BEEC}"/>
    <dgm:cxn modelId="{A1CCA61C-C62C-45AC-8684-50C6E24E7F99}" type="presOf" srcId="{9582269A-5383-4875-B584-D1FCA7B3A081}" destId="{259A8A00-97D5-4FB9-A1AF-C361C40F5EF9}" srcOrd="0" destOrd="0" presId="urn:microsoft.com/office/officeart/2005/8/layout/hList7"/>
    <dgm:cxn modelId="{E6950594-47B5-4A1B-AC25-96B3BAAC3432}" srcId="{F3FB207F-E391-44A3-9556-223BC7FF7EE8}" destId="{9582269A-5383-4875-B584-D1FCA7B3A081}" srcOrd="4" destOrd="0" parTransId="{883AB5B5-0588-436F-A7BB-2D79CE3486A3}" sibTransId="{E267E9DC-C34E-4988-A0F3-C19692F48D5B}"/>
    <dgm:cxn modelId="{2DF791A3-E5EF-4D65-82D7-2A1015B60D12}" type="presOf" srcId="{F9295A0E-A9F5-40D7-973C-7BEE1C22BF81}" destId="{C90EFC58-6A6B-4E3E-AE2E-BB0E05B45978}" srcOrd="1" destOrd="0" presId="urn:microsoft.com/office/officeart/2005/8/layout/hList7"/>
    <dgm:cxn modelId="{EDE0A20A-B99E-4B1F-84AA-24E250CFA024}" type="presOf" srcId="{D284276E-0B24-4B41-A1DC-742B330585DF}" destId="{0DEF2705-2132-4518-B146-F8EE3B04A480}" srcOrd="0" destOrd="0" presId="urn:microsoft.com/office/officeart/2005/8/layout/hList7"/>
    <dgm:cxn modelId="{B734CDF9-16C4-45B0-8CEF-F011A5EE4C69}" type="presOf" srcId="{F9295A0E-A9F5-40D7-973C-7BEE1C22BF81}" destId="{6FE94BFF-A6B8-4895-AD7F-E390B2692CD0}" srcOrd="0" destOrd="0" presId="urn:microsoft.com/office/officeart/2005/8/layout/hList7"/>
    <dgm:cxn modelId="{508481A7-FADF-4377-8970-18D106C30A90}" srcId="{F3FB207F-E391-44A3-9556-223BC7FF7EE8}" destId="{212C4C3F-B2BC-46BD-B7E2-49BF2D3A9CD2}" srcOrd="3" destOrd="0" parTransId="{4FF2B49F-CD44-4C05-918C-3B9009E458D9}" sibTransId="{015805E6-8D1E-44B1-9EF3-42E285A8A86F}"/>
    <dgm:cxn modelId="{E0959F8A-D452-4EFD-98E3-1F2CCB7F2612}" type="presOf" srcId="{212C4C3F-B2BC-46BD-B7E2-49BF2D3A9CD2}" destId="{6C3E15DF-0AB3-4817-9D0B-10294FEB9639}" srcOrd="0" destOrd="0" presId="urn:microsoft.com/office/officeart/2005/8/layout/hList7"/>
    <dgm:cxn modelId="{9446B85A-E0BC-4883-952C-4B41C9DD2972}" type="presOf" srcId="{212C4C3F-B2BC-46BD-B7E2-49BF2D3A9CD2}" destId="{681AE190-7CE1-437F-9FC3-D34407CAD7DE}" srcOrd="1" destOrd="0" presId="urn:microsoft.com/office/officeart/2005/8/layout/hList7"/>
    <dgm:cxn modelId="{B176EF15-CD7A-499B-B5F3-E0A29DAFAE15}" srcId="{F3FB207F-E391-44A3-9556-223BC7FF7EE8}" destId="{EED5BED8-5768-416A-8914-19D13A565395}" srcOrd="2" destOrd="0" parTransId="{4BEF7C64-8AF8-4C59-BEF6-2641F997FE3E}" sibTransId="{CF800B3B-9BB8-4346-BBC4-261EFFC78F95}"/>
    <dgm:cxn modelId="{D38A3B33-112D-43AC-97D1-4A22DF9D7FCA}" type="presOf" srcId="{F3FB207F-E391-44A3-9556-223BC7FF7EE8}" destId="{615600AB-30C4-463B-87F9-B07C9AA25150}" srcOrd="0" destOrd="0" presId="urn:microsoft.com/office/officeart/2005/8/layout/hList7"/>
    <dgm:cxn modelId="{C8A2EB07-DC8A-4707-8FC2-9296383FA1B5}" type="presOf" srcId="{0C83F384-CAEA-41D8-B597-F0BC9C17BEEC}" destId="{7FA1F5FF-9D16-4966-B88A-1237E8A406F3}" srcOrd="0" destOrd="0" presId="urn:microsoft.com/office/officeart/2005/8/layout/hList7"/>
    <dgm:cxn modelId="{5002D7D9-1F4F-4AD6-9246-C39E605BF3B6}" type="presOf" srcId="{EED5BED8-5768-416A-8914-19D13A565395}" destId="{12600276-960C-409C-9ED8-15D192C55F70}" srcOrd="1" destOrd="0" presId="urn:microsoft.com/office/officeart/2005/8/layout/hList7"/>
    <dgm:cxn modelId="{4D57113D-5DE1-4C83-8F63-25B38EDD796D}" type="presOf" srcId="{9582269A-5383-4875-B584-D1FCA7B3A081}" destId="{EBADB602-D542-4ECC-AFA1-51F9C27D40A0}" srcOrd="1" destOrd="0" presId="urn:microsoft.com/office/officeart/2005/8/layout/hList7"/>
    <dgm:cxn modelId="{D135CBC9-E0A9-4001-B641-F24519901246}" srcId="{F3FB207F-E391-44A3-9556-223BC7FF7EE8}" destId="{D284276E-0B24-4B41-A1DC-742B330585DF}" srcOrd="0" destOrd="0" parTransId="{4D74BD89-80DA-4ED0-A6C2-70B900C90FDC}" sibTransId="{B6CD0483-C4A2-41F4-8D5B-83C014C8DB89}"/>
    <dgm:cxn modelId="{4E00F9E6-1F21-47C8-A681-0121599EA887}" type="presOf" srcId="{CF800B3B-9BB8-4346-BBC4-261EFFC78F95}" destId="{289B95B0-76B7-4694-B2C3-09CB600879E7}" srcOrd="0" destOrd="0" presId="urn:microsoft.com/office/officeart/2005/8/layout/hList7"/>
    <dgm:cxn modelId="{7B545062-C87F-4512-91C4-38588569A8A5}" type="presOf" srcId="{D284276E-0B24-4B41-A1DC-742B330585DF}" destId="{2B067435-A646-4502-8080-8057C03B06D4}" srcOrd="1" destOrd="0" presId="urn:microsoft.com/office/officeart/2005/8/layout/hList7"/>
    <dgm:cxn modelId="{48A313BE-749C-4204-BE86-E327A96D8450}" type="presOf" srcId="{EED5BED8-5768-416A-8914-19D13A565395}" destId="{492193C1-F6A3-46C9-8AD0-3FC16D212958}" srcOrd="0" destOrd="0" presId="urn:microsoft.com/office/officeart/2005/8/layout/hList7"/>
    <dgm:cxn modelId="{4F9D8E12-9FCE-48E4-B3CD-3A8E875B9EE1}" type="presParOf" srcId="{615600AB-30C4-463B-87F9-B07C9AA25150}" destId="{4CE42F95-ADC8-46E4-B1A2-21F785528BF8}" srcOrd="0" destOrd="0" presId="urn:microsoft.com/office/officeart/2005/8/layout/hList7"/>
    <dgm:cxn modelId="{FE8990AE-B1BA-45CF-B3BC-B0E44BD28DDD}" type="presParOf" srcId="{615600AB-30C4-463B-87F9-B07C9AA25150}" destId="{AEAE8724-69B4-4AEE-9A3B-5890D8BA1638}" srcOrd="1" destOrd="0" presId="urn:microsoft.com/office/officeart/2005/8/layout/hList7"/>
    <dgm:cxn modelId="{3B9624F5-4025-4FED-871D-E1C4B428332D}" type="presParOf" srcId="{AEAE8724-69B4-4AEE-9A3B-5890D8BA1638}" destId="{4371D453-739A-47A2-A8C3-12E398ED7ED1}" srcOrd="0" destOrd="0" presId="urn:microsoft.com/office/officeart/2005/8/layout/hList7"/>
    <dgm:cxn modelId="{96395A77-65DE-44F8-AA03-7D0E6EB34D1F}" type="presParOf" srcId="{4371D453-739A-47A2-A8C3-12E398ED7ED1}" destId="{0DEF2705-2132-4518-B146-F8EE3B04A480}" srcOrd="0" destOrd="0" presId="urn:microsoft.com/office/officeart/2005/8/layout/hList7"/>
    <dgm:cxn modelId="{FA2F9855-BE63-42F6-B2EC-8C5390D6EE38}" type="presParOf" srcId="{4371D453-739A-47A2-A8C3-12E398ED7ED1}" destId="{2B067435-A646-4502-8080-8057C03B06D4}" srcOrd="1" destOrd="0" presId="urn:microsoft.com/office/officeart/2005/8/layout/hList7"/>
    <dgm:cxn modelId="{ABD558AB-F312-425B-B277-AF06228AEAFC}" type="presParOf" srcId="{4371D453-739A-47A2-A8C3-12E398ED7ED1}" destId="{D8C4D372-6991-47DD-B3D6-1321029A4997}" srcOrd="2" destOrd="0" presId="urn:microsoft.com/office/officeart/2005/8/layout/hList7"/>
    <dgm:cxn modelId="{FF9231A6-D51A-4002-83D6-B7A9B9C7D3A7}" type="presParOf" srcId="{4371D453-739A-47A2-A8C3-12E398ED7ED1}" destId="{612A6C61-957A-49E5-804A-6D66FAF7FE60}" srcOrd="3" destOrd="0" presId="urn:microsoft.com/office/officeart/2005/8/layout/hList7"/>
    <dgm:cxn modelId="{4296C4F2-9F0F-4A20-9C19-50922FC45DC3}" type="presParOf" srcId="{AEAE8724-69B4-4AEE-9A3B-5890D8BA1638}" destId="{39AB0950-6831-4B26-B0A1-CE18D8FEA0A8}" srcOrd="1" destOrd="0" presId="urn:microsoft.com/office/officeart/2005/8/layout/hList7"/>
    <dgm:cxn modelId="{50CF2644-8F15-4B44-9351-B2ACFD7DFD7E}" type="presParOf" srcId="{AEAE8724-69B4-4AEE-9A3B-5890D8BA1638}" destId="{22642FD7-463F-49BE-9ED8-8AB66652CA11}" srcOrd="2" destOrd="0" presId="urn:microsoft.com/office/officeart/2005/8/layout/hList7"/>
    <dgm:cxn modelId="{84C5F86A-AF62-4EEC-A8B5-135E951B5CC1}" type="presParOf" srcId="{22642FD7-463F-49BE-9ED8-8AB66652CA11}" destId="{6FE94BFF-A6B8-4895-AD7F-E390B2692CD0}" srcOrd="0" destOrd="0" presId="urn:microsoft.com/office/officeart/2005/8/layout/hList7"/>
    <dgm:cxn modelId="{AA483F10-F6CD-4B25-9C00-E59AB6D4A8EE}" type="presParOf" srcId="{22642FD7-463F-49BE-9ED8-8AB66652CA11}" destId="{C90EFC58-6A6B-4E3E-AE2E-BB0E05B45978}" srcOrd="1" destOrd="0" presId="urn:microsoft.com/office/officeart/2005/8/layout/hList7"/>
    <dgm:cxn modelId="{7BC43DCE-3B71-4EA3-B5C3-C69FE5F3CB0A}" type="presParOf" srcId="{22642FD7-463F-49BE-9ED8-8AB66652CA11}" destId="{86144F4F-1458-456B-814C-0F2C4F831D80}" srcOrd="2" destOrd="0" presId="urn:microsoft.com/office/officeart/2005/8/layout/hList7"/>
    <dgm:cxn modelId="{266920DB-1304-4F5F-9784-258C8CE55AEC}" type="presParOf" srcId="{22642FD7-463F-49BE-9ED8-8AB66652CA11}" destId="{192A3999-FC45-44A6-9129-8317B8308A00}" srcOrd="3" destOrd="0" presId="urn:microsoft.com/office/officeart/2005/8/layout/hList7"/>
    <dgm:cxn modelId="{7F6A6D57-9133-48C1-96CA-9C7DBE979D87}" type="presParOf" srcId="{AEAE8724-69B4-4AEE-9A3B-5890D8BA1638}" destId="{7FA1F5FF-9D16-4966-B88A-1237E8A406F3}" srcOrd="3" destOrd="0" presId="urn:microsoft.com/office/officeart/2005/8/layout/hList7"/>
    <dgm:cxn modelId="{8CD82B96-AA33-450C-8F8A-B13CAE92AB77}" type="presParOf" srcId="{AEAE8724-69B4-4AEE-9A3B-5890D8BA1638}" destId="{D9A6ACB2-F7E6-4999-96D7-035E4971A654}" srcOrd="4" destOrd="0" presId="urn:microsoft.com/office/officeart/2005/8/layout/hList7"/>
    <dgm:cxn modelId="{F7547F7A-8DF7-4BD9-AA7C-2167E4E3A807}" type="presParOf" srcId="{D9A6ACB2-F7E6-4999-96D7-035E4971A654}" destId="{492193C1-F6A3-46C9-8AD0-3FC16D212958}" srcOrd="0" destOrd="0" presId="urn:microsoft.com/office/officeart/2005/8/layout/hList7"/>
    <dgm:cxn modelId="{2173F8B2-9060-4EE6-B51F-83AAD817B19E}" type="presParOf" srcId="{D9A6ACB2-F7E6-4999-96D7-035E4971A654}" destId="{12600276-960C-409C-9ED8-15D192C55F70}" srcOrd="1" destOrd="0" presId="urn:microsoft.com/office/officeart/2005/8/layout/hList7"/>
    <dgm:cxn modelId="{C3591A65-4691-47E7-8E79-9BF10CE7CF28}" type="presParOf" srcId="{D9A6ACB2-F7E6-4999-96D7-035E4971A654}" destId="{122083A7-F62E-457B-B915-2199F9737903}" srcOrd="2" destOrd="0" presId="urn:microsoft.com/office/officeart/2005/8/layout/hList7"/>
    <dgm:cxn modelId="{31E86D82-E6B1-4DA8-97DF-6A362A497DBE}" type="presParOf" srcId="{D9A6ACB2-F7E6-4999-96D7-035E4971A654}" destId="{D90459D1-99E4-4CBA-B26C-25D33082B3F8}" srcOrd="3" destOrd="0" presId="urn:microsoft.com/office/officeart/2005/8/layout/hList7"/>
    <dgm:cxn modelId="{39E51D20-8366-427E-98BF-80A2CEEADC73}" type="presParOf" srcId="{AEAE8724-69B4-4AEE-9A3B-5890D8BA1638}" destId="{289B95B0-76B7-4694-B2C3-09CB600879E7}" srcOrd="5" destOrd="0" presId="urn:microsoft.com/office/officeart/2005/8/layout/hList7"/>
    <dgm:cxn modelId="{0FCAC19D-B86B-4418-8B27-D4C61598DB95}" type="presParOf" srcId="{AEAE8724-69B4-4AEE-9A3B-5890D8BA1638}" destId="{644780DD-012C-4D72-BD0E-AAF7FD9B6C67}" srcOrd="6" destOrd="0" presId="urn:microsoft.com/office/officeart/2005/8/layout/hList7"/>
    <dgm:cxn modelId="{BFB6596B-BC57-49C7-83C8-A4132812B13B}" type="presParOf" srcId="{644780DD-012C-4D72-BD0E-AAF7FD9B6C67}" destId="{6C3E15DF-0AB3-4817-9D0B-10294FEB9639}" srcOrd="0" destOrd="0" presId="urn:microsoft.com/office/officeart/2005/8/layout/hList7"/>
    <dgm:cxn modelId="{73A64C90-0E72-406A-916C-9404A8022B41}" type="presParOf" srcId="{644780DD-012C-4D72-BD0E-AAF7FD9B6C67}" destId="{681AE190-7CE1-437F-9FC3-D34407CAD7DE}" srcOrd="1" destOrd="0" presId="urn:microsoft.com/office/officeart/2005/8/layout/hList7"/>
    <dgm:cxn modelId="{FBC9CE0F-8488-4856-AB62-ED3EED176286}" type="presParOf" srcId="{644780DD-012C-4D72-BD0E-AAF7FD9B6C67}" destId="{A2B5C136-D03B-4E9E-8E7E-2CAD7941BD8A}" srcOrd="2" destOrd="0" presId="urn:microsoft.com/office/officeart/2005/8/layout/hList7"/>
    <dgm:cxn modelId="{3595C828-592C-48DA-BEE7-A6A226301C68}" type="presParOf" srcId="{644780DD-012C-4D72-BD0E-AAF7FD9B6C67}" destId="{17F62612-9640-47F2-BB3E-C5A269ADF2E2}" srcOrd="3" destOrd="0" presId="urn:microsoft.com/office/officeart/2005/8/layout/hList7"/>
    <dgm:cxn modelId="{306DA8A8-D382-4077-A98F-189235837243}" type="presParOf" srcId="{AEAE8724-69B4-4AEE-9A3B-5890D8BA1638}" destId="{E14E1273-1C4A-4A69-9E99-7A59F329F47C}" srcOrd="7" destOrd="0" presId="urn:microsoft.com/office/officeart/2005/8/layout/hList7"/>
    <dgm:cxn modelId="{75D57A68-8B66-4853-854D-ACF9B84318FC}" type="presParOf" srcId="{AEAE8724-69B4-4AEE-9A3B-5890D8BA1638}" destId="{EE389596-78F7-48D1-89CB-7F16954A729C}" srcOrd="8" destOrd="0" presId="urn:microsoft.com/office/officeart/2005/8/layout/hList7"/>
    <dgm:cxn modelId="{D3E8D243-FF7B-4C1D-AAC5-E0B7FA0B48FF}" type="presParOf" srcId="{EE389596-78F7-48D1-89CB-7F16954A729C}" destId="{259A8A00-97D5-4FB9-A1AF-C361C40F5EF9}" srcOrd="0" destOrd="0" presId="urn:microsoft.com/office/officeart/2005/8/layout/hList7"/>
    <dgm:cxn modelId="{A90F0781-8873-4DAE-B46D-FA2E71502016}" type="presParOf" srcId="{EE389596-78F7-48D1-89CB-7F16954A729C}" destId="{EBADB602-D542-4ECC-AFA1-51F9C27D40A0}" srcOrd="1" destOrd="0" presId="urn:microsoft.com/office/officeart/2005/8/layout/hList7"/>
    <dgm:cxn modelId="{B22266BD-68A4-402B-BD79-6CE3FBB4AF77}" type="presParOf" srcId="{EE389596-78F7-48D1-89CB-7F16954A729C}" destId="{2995DC13-CA99-4483-B607-980094DDFFF1}" srcOrd="2" destOrd="0" presId="urn:microsoft.com/office/officeart/2005/8/layout/hList7"/>
    <dgm:cxn modelId="{F504BF1D-2EB4-494C-B71A-B00DBEA05CE7}" type="presParOf" srcId="{EE389596-78F7-48D1-89CB-7F16954A729C}" destId="{C101629B-77BE-427B-8A7D-0B2558F347C2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8AE4DD-AA00-4EEF-A915-EA78C3CDDBA5}">
      <dsp:nvSpPr>
        <dsp:cNvPr id="0" name=""/>
        <dsp:cNvSpPr/>
      </dsp:nvSpPr>
      <dsp:spPr>
        <a:xfrm rot="10800000">
          <a:off x="1979523" y="0"/>
          <a:ext cx="3931626" cy="898666"/>
        </a:xfrm>
        <a:prstGeom prst="homePlate">
          <a:avLst/>
        </a:prstGeom>
        <a:solidFill>
          <a:srgbClr val="009CA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899" tIns="125730" rIns="234696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/>
            <a:t>Informativ</a:t>
          </a:r>
        </a:p>
      </dsp:txBody>
      <dsp:txXfrm rot="10800000">
        <a:off x="2204189" y="0"/>
        <a:ext cx="3706960" cy="898666"/>
      </dsp:txXfrm>
    </dsp:sp>
    <dsp:sp modelId="{B6D2BD4A-D59B-4853-8516-85AF3B582B05}">
      <dsp:nvSpPr>
        <dsp:cNvPr id="0" name=""/>
        <dsp:cNvSpPr/>
      </dsp:nvSpPr>
      <dsp:spPr>
        <a:xfrm>
          <a:off x="1487482" y="878"/>
          <a:ext cx="897787" cy="8977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F7AE98-E4E2-4DA4-AAA2-27F9F7AFAC06}">
      <dsp:nvSpPr>
        <dsp:cNvPr id="0" name=""/>
        <dsp:cNvSpPr/>
      </dsp:nvSpPr>
      <dsp:spPr>
        <a:xfrm>
          <a:off x="0" y="1305401"/>
          <a:ext cx="10515600" cy="1740535"/>
        </a:xfrm>
        <a:prstGeom prst="notchedRightArrow">
          <a:avLst/>
        </a:prstGeom>
        <a:solidFill>
          <a:srgbClr val="009CA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F30A8E-04CD-4A7B-9042-6E44AD95CE10}">
      <dsp:nvSpPr>
        <dsp:cNvPr id="0" name=""/>
        <dsp:cNvSpPr/>
      </dsp:nvSpPr>
      <dsp:spPr>
        <a:xfrm>
          <a:off x="4621" y="0"/>
          <a:ext cx="304993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b" anchorCtr="1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/>
            <a:t>Installation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000" kern="1200" dirty="0"/>
            <a:t>Hilfestellung oder Übernahme</a:t>
          </a:r>
        </a:p>
      </dsp:txBody>
      <dsp:txXfrm>
        <a:off x="4621" y="0"/>
        <a:ext cx="3049934" cy="1740535"/>
      </dsp:txXfrm>
    </dsp:sp>
    <dsp:sp modelId="{DA099EED-4F5D-4058-929B-91D547FCECAF}">
      <dsp:nvSpPr>
        <dsp:cNvPr id="0" name=""/>
        <dsp:cNvSpPr/>
      </dsp:nvSpPr>
      <dsp:spPr>
        <a:xfrm>
          <a:off x="1312021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183B74-D010-4E36-8459-2424B6BFDC1B}">
      <dsp:nvSpPr>
        <dsp:cNvPr id="0" name=""/>
        <dsp:cNvSpPr/>
      </dsp:nvSpPr>
      <dsp:spPr>
        <a:xfrm>
          <a:off x="3207052" y="2610802"/>
          <a:ext cx="304993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t" anchorCtr="1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/>
            <a:t>Schulungen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000" kern="1200" dirty="0"/>
            <a:t>Auswahl zwischen Rollen oder das gesamte Paket</a:t>
          </a:r>
        </a:p>
      </dsp:txBody>
      <dsp:txXfrm>
        <a:off x="3207052" y="2610802"/>
        <a:ext cx="3049934" cy="1740535"/>
      </dsp:txXfrm>
    </dsp:sp>
    <dsp:sp modelId="{77162A5F-071C-48C6-B77C-972F8D3E479B}">
      <dsp:nvSpPr>
        <dsp:cNvPr id="0" name=""/>
        <dsp:cNvSpPr/>
      </dsp:nvSpPr>
      <dsp:spPr>
        <a:xfrm>
          <a:off x="4514453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925FBC-D2CC-449F-A87C-7D323254B875}">
      <dsp:nvSpPr>
        <dsp:cNvPr id="0" name=""/>
        <dsp:cNvSpPr/>
      </dsp:nvSpPr>
      <dsp:spPr>
        <a:xfrm>
          <a:off x="6409484" y="0"/>
          <a:ext cx="304993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b" anchorCtr="1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/>
            <a:t>Übergabe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DE" sz="2000" kern="1200" dirty="0"/>
        </a:p>
      </dsp:txBody>
      <dsp:txXfrm>
        <a:off x="6409484" y="0"/>
        <a:ext cx="3049934" cy="1740535"/>
      </dsp:txXfrm>
    </dsp:sp>
    <dsp:sp modelId="{24D016FC-27A0-40B2-81C4-613E6EA1A617}">
      <dsp:nvSpPr>
        <dsp:cNvPr id="0" name=""/>
        <dsp:cNvSpPr/>
      </dsp:nvSpPr>
      <dsp:spPr>
        <a:xfrm>
          <a:off x="7716884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8AE4DD-AA00-4EEF-A915-EA78C3CDDBA5}">
      <dsp:nvSpPr>
        <dsp:cNvPr id="0" name=""/>
        <dsp:cNvSpPr/>
      </dsp:nvSpPr>
      <dsp:spPr>
        <a:xfrm rot="10800000">
          <a:off x="1979523" y="0"/>
          <a:ext cx="3931626" cy="898666"/>
        </a:xfrm>
        <a:prstGeom prst="homePlate">
          <a:avLst/>
        </a:prstGeom>
        <a:solidFill>
          <a:srgbClr val="009CA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899" tIns="125730" rIns="234696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/>
            <a:t>Unabhängig</a:t>
          </a:r>
        </a:p>
      </dsp:txBody>
      <dsp:txXfrm rot="10800000">
        <a:off x="2204189" y="0"/>
        <a:ext cx="3706960" cy="898666"/>
      </dsp:txXfrm>
    </dsp:sp>
    <dsp:sp modelId="{B6D2BD4A-D59B-4853-8516-85AF3B582B05}">
      <dsp:nvSpPr>
        <dsp:cNvPr id="0" name=""/>
        <dsp:cNvSpPr/>
      </dsp:nvSpPr>
      <dsp:spPr>
        <a:xfrm>
          <a:off x="1487482" y="0"/>
          <a:ext cx="897787" cy="8977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8AE4DD-AA00-4EEF-A915-EA78C3CDDBA5}">
      <dsp:nvSpPr>
        <dsp:cNvPr id="0" name=""/>
        <dsp:cNvSpPr/>
      </dsp:nvSpPr>
      <dsp:spPr>
        <a:xfrm rot="10800000">
          <a:off x="1979523" y="0"/>
          <a:ext cx="3931626" cy="898666"/>
        </a:xfrm>
        <a:prstGeom prst="homePlate">
          <a:avLst/>
        </a:prstGeom>
        <a:solidFill>
          <a:srgbClr val="009CA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899" tIns="125730" rIns="234696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/>
            <a:t>Kontrolle</a:t>
          </a:r>
        </a:p>
      </dsp:txBody>
      <dsp:txXfrm rot="10800000">
        <a:off x="2204189" y="0"/>
        <a:ext cx="3706960" cy="898666"/>
      </dsp:txXfrm>
    </dsp:sp>
    <dsp:sp modelId="{B6D2BD4A-D59B-4853-8516-85AF3B582B05}">
      <dsp:nvSpPr>
        <dsp:cNvPr id="0" name=""/>
        <dsp:cNvSpPr/>
      </dsp:nvSpPr>
      <dsp:spPr>
        <a:xfrm>
          <a:off x="1487482" y="0"/>
          <a:ext cx="897787" cy="8977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8AE4DD-AA00-4EEF-A915-EA78C3CDDBA5}">
      <dsp:nvSpPr>
        <dsp:cNvPr id="0" name=""/>
        <dsp:cNvSpPr/>
      </dsp:nvSpPr>
      <dsp:spPr>
        <a:xfrm rot="10800000">
          <a:off x="1979523" y="0"/>
          <a:ext cx="3931626" cy="898666"/>
        </a:xfrm>
        <a:prstGeom prst="homePlate">
          <a:avLst/>
        </a:prstGeom>
        <a:solidFill>
          <a:srgbClr val="009CA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899" tIns="125730" rIns="234696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/>
            <a:t>Management</a:t>
          </a:r>
        </a:p>
      </dsp:txBody>
      <dsp:txXfrm rot="10800000">
        <a:off x="2204189" y="0"/>
        <a:ext cx="3706960" cy="898666"/>
      </dsp:txXfrm>
    </dsp:sp>
    <dsp:sp modelId="{B6D2BD4A-D59B-4853-8516-85AF3B582B05}">
      <dsp:nvSpPr>
        <dsp:cNvPr id="0" name=""/>
        <dsp:cNvSpPr/>
      </dsp:nvSpPr>
      <dsp:spPr>
        <a:xfrm>
          <a:off x="1487482" y="0"/>
          <a:ext cx="897787" cy="8977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8AE4DD-AA00-4EEF-A915-EA78C3CDDBA5}">
      <dsp:nvSpPr>
        <dsp:cNvPr id="0" name=""/>
        <dsp:cNvSpPr/>
      </dsp:nvSpPr>
      <dsp:spPr>
        <a:xfrm rot="10800000">
          <a:off x="1979523" y="0"/>
          <a:ext cx="3931626" cy="898666"/>
        </a:xfrm>
        <a:prstGeom prst="homePlate">
          <a:avLst/>
        </a:prstGeom>
        <a:solidFill>
          <a:srgbClr val="009CA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899" tIns="125730" rIns="234696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/>
            <a:t>Kennzahlen</a:t>
          </a:r>
        </a:p>
      </dsp:txBody>
      <dsp:txXfrm rot="10800000">
        <a:off x="2204189" y="0"/>
        <a:ext cx="3706960" cy="898666"/>
      </dsp:txXfrm>
    </dsp:sp>
    <dsp:sp modelId="{B6D2BD4A-D59B-4853-8516-85AF3B582B05}">
      <dsp:nvSpPr>
        <dsp:cNvPr id="0" name=""/>
        <dsp:cNvSpPr/>
      </dsp:nvSpPr>
      <dsp:spPr>
        <a:xfrm>
          <a:off x="1487482" y="0"/>
          <a:ext cx="897787" cy="8977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8AE4DD-AA00-4EEF-A915-EA78C3CDDBA5}">
      <dsp:nvSpPr>
        <dsp:cNvPr id="0" name=""/>
        <dsp:cNvSpPr/>
      </dsp:nvSpPr>
      <dsp:spPr>
        <a:xfrm rot="10800000">
          <a:off x="1979523" y="0"/>
          <a:ext cx="3931626" cy="898666"/>
        </a:xfrm>
        <a:prstGeom prst="homePlate">
          <a:avLst/>
        </a:prstGeom>
        <a:solidFill>
          <a:srgbClr val="009CA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899" tIns="125730" rIns="234696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 smtClean="0"/>
            <a:t>Angepasst</a:t>
          </a:r>
          <a:endParaRPr lang="de-DE" sz="3300" kern="1200" dirty="0"/>
        </a:p>
      </dsp:txBody>
      <dsp:txXfrm rot="10800000">
        <a:off x="2204189" y="0"/>
        <a:ext cx="3706960" cy="898666"/>
      </dsp:txXfrm>
    </dsp:sp>
    <dsp:sp modelId="{B6D2BD4A-D59B-4853-8516-85AF3B582B05}">
      <dsp:nvSpPr>
        <dsp:cNvPr id="0" name=""/>
        <dsp:cNvSpPr/>
      </dsp:nvSpPr>
      <dsp:spPr>
        <a:xfrm>
          <a:off x="1487482" y="0"/>
          <a:ext cx="897787" cy="8977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8AE4DD-AA00-4EEF-A915-EA78C3CDDBA5}">
      <dsp:nvSpPr>
        <dsp:cNvPr id="0" name=""/>
        <dsp:cNvSpPr/>
      </dsp:nvSpPr>
      <dsp:spPr>
        <a:xfrm rot="10800000">
          <a:off x="1693158" y="1946"/>
          <a:ext cx="5405120" cy="1326872"/>
        </a:xfrm>
        <a:prstGeom prst="homePlate">
          <a:avLst/>
        </a:prstGeom>
        <a:solidFill>
          <a:srgbClr val="009CA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5114" tIns="125730" rIns="234696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/>
            <a:t>Kontrolle</a:t>
          </a:r>
        </a:p>
      </dsp:txBody>
      <dsp:txXfrm rot="10800000">
        <a:off x="2024876" y="1946"/>
        <a:ext cx="5073402" cy="1326872"/>
      </dsp:txXfrm>
    </dsp:sp>
    <dsp:sp modelId="{B6D2BD4A-D59B-4853-8516-85AF3B582B05}">
      <dsp:nvSpPr>
        <dsp:cNvPr id="0" name=""/>
        <dsp:cNvSpPr/>
      </dsp:nvSpPr>
      <dsp:spPr>
        <a:xfrm>
          <a:off x="1029721" y="1946"/>
          <a:ext cx="1326872" cy="132687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4C880F-B52E-48A7-B8EC-F14ACFBF07DE}">
      <dsp:nvSpPr>
        <dsp:cNvPr id="0" name=""/>
        <dsp:cNvSpPr/>
      </dsp:nvSpPr>
      <dsp:spPr>
        <a:xfrm rot="10800000">
          <a:off x="1693158" y="1724899"/>
          <a:ext cx="5405120" cy="1326872"/>
        </a:xfrm>
        <a:prstGeom prst="homePlate">
          <a:avLst/>
        </a:prstGeom>
        <a:solidFill>
          <a:srgbClr val="009CA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5114" tIns="125730" rIns="234696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/>
            <a:t>Selbstmanagement</a:t>
          </a:r>
        </a:p>
      </dsp:txBody>
      <dsp:txXfrm rot="10800000">
        <a:off x="2024876" y="1724899"/>
        <a:ext cx="5073402" cy="1326872"/>
      </dsp:txXfrm>
    </dsp:sp>
    <dsp:sp modelId="{51B2BDFB-289F-4242-9C5F-B891C0E0CB1B}">
      <dsp:nvSpPr>
        <dsp:cNvPr id="0" name=""/>
        <dsp:cNvSpPr/>
      </dsp:nvSpPr>
      <dsp:spPr>
        <a:xfrm>
          <a:off x="1029721" y="1724899"/>
          <a:ext cx="1326872" cy="1326872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F8EDD3-CC9D-46EE-B46F-412A38AD4846}">
      <dsp:nvSpPr>
        <dsp:cNvPr id="0" name=""/>
        <dsp:cNvSpPr/>
      </dsp:nvSpPr>
      <dsp:spPr>
        <a:xfrm rot="10800000">
          <a:off x="1693158" y="3447853"/>
          <a:ext cx="5405120" cy="1326872"/>
        </a:xfrm>
        <a:prstGeom prst="homePlate">
          <a:avLst/>
        </a:prstGeom>
        <a:solidFill>
          <a:srgbClr val="009CA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5114" tIns="125730" rIns="234696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 err="1"/>
            <a:t>Responsive</a:t>
          </a:r>
          <a:r>
            <a:rPr lang="de-DE" sz="3300" kern="1200" dirty="0"/>
            <a:t> Design</a:t>
          </a:r>
        </a:p>
      </dsp:txBody>
      <dsp:txXfrm rot="10800000">
        <a:off x="2024876" y="3447853"/>
        <a:ext cx="5073402" cy="1326872"/>
      </dsp:txXfrm>
    </dsp:sp>
    <dsp:sp modelId="{C86A4CCF-563E-4578-A1A5-E2CFB4F5F46B}">
      <dsp:nvSpPr>
        <dsp:cNvPr id="0" name=""/>
        <dsp:cNvSpPr/>
      </dsp:nvSpPr>
      <dsp:spPr>
        <a:xfrm>
          <a:off x="1029721" y="3447853"/>
          <a:ext cx="1326872" cy="132687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8AE4DD-AA00-4EEF-A915-EA78C3CDDBA5}">
      <dsp:nvSpPr>
        <dsp:cNvPr id="0" name=""/>
        <dsp:cNvSpPr/>
      </dsp:nvSpPr>
      <dsp:spPr>
        <a:xfrm rot="10800000">
          <a:off x="1697811" y="410"/>
          <a:ext cx="5405120" cy="1345485"/>
        </a:xfrm>
        <a:prstGeom prst="homePlate">
          <a:avLst/>
        </a:prstGeom>
        <a:solidFill>
          <a:srgbClr val="009CA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3322" tIns="125730" rIns="234696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/>
            <a:t>Informativ</a:t>
          </a:r>
        </a:p>
      </dsp:txBody>
      <dsp:txXfrm rot="10800000">
        <a:off x="2034182" y="410"/>
        <a:ext cx="5068749" cy="1345485"/>
      </dsp:txXfrm>
    </dsp:sp>
    <dsp:sp modelId="{B6D2BD4A-D59B-4853-8516-85AF3B582B05}">
      <dsp:nvSpPr>
        <dsp:cNvPr id="0" name=""/>
        <dsp:cNvSpPr/>
      </dsp:nvSpPr>
      <dsp:spPr>
        <a:xfrm>
          <a:off x="1025068" y="410"/>
          <a:ext cx="1345485" cy="134548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4C880F-B52E-48A7-B8EC-F14ACFBF07DE}">
      <dsp:nvSpPr>
        <dsp:cNvPr id="0" name=""/>
        <dsp:cNvSpPr/>
      </dsp:nvSpPr>
      <dsp:spPr>
        <a:xfrm rot="10800000">
          <a:off x="1697811" y="1725296"/>
          <a:ext cx="5405120" cy="1345485"/>
        </a:xfrm>
        <a:prstGeom prst="homePlate">
          <a:avLst/>
        </a:prstGeom>
        <a:solidFill>
          <a:srgbClr val="009CA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3322" tIns="125730" rIns="234696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/>
            <a:t>Hardwareunabhängig</a:t>
          </a:r>
        </a:p>
      </dsp:txBody>
      <dsp:txXfrm rot="10800000">
        <a:off x="2034182" y="1725296"/>
        <a:ext cx="5068749" cy="1345485"/>
      </dsp:txXfrm>
    </dsp:sp>
    <dsp:sp modelId="{51B2BDFB-289F-4242-9C5F-B891C0E0CB1B}">
      <dsp:nvSpPr>
        <dsp:cNvPr id="0" name=""/>
        <dsp:cNvSpPr/>
      </dsp:nvSpPr>
      <dsp:spPr>
        <a:xfrm>
          <a:off x="1025068" y="1725296"/>
          <a:ext cx="1345485" cy="134548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EF2705-2132-4518-B146-F8EE3B04A480}">
      <dsp:nvSpPr>
        <dsp:cNvPr id="0" name=""/>
        <dsp:cNvSpPr/>
      </dsp:nvSpPr>
      <dsp:spPr>
        <a:xfrm>
          <a:off x="0" y="0"/>
          <a:ext cx="2112934" cy="5472127"/>
        </a:xfrm>
        <a:prstGeom prst="roundRect">
          <a:avLst>
            <a:gd name="adj" fmla="val 10000"/>
          </a:avLst>
        </a:prstGeom>
        <a:solidFill>
          <a:srgbClr val="009CA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Installation</a:t>
          </a:r>
        </a:p>
      </dsp:txBody>
      <dsp:txXfrm>
        <a:off x="0" y="2188850"/>
        <a:ext cx="2112934" cy="2188850"/>
      </dsp:txXfrm>
    </dsp:sp>
    <dsp:sp modelId="{612A6C61-957A-49E5-804A-6D66FAF7FE60}">
      <dsp:nvSpPr>
        <dsp:cNvPr id="0" name=""/>
        <dsp:cNvSpPr/>
      </dsp:nvSpPr>
      <dsp:spPr>
        <a:xfrm>
          <a:off x="145357" y="328327"/>
          <a:ext cx="1822218" cy="182221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E94BFF-A6B8-4895-AD7F-E390B2692CD0}">
      <dsp:nvSpPr>
        <dsp:cNvPr id="0" name=""/>
        <dsp:cNvSpPr/>
      </dsp:nvSpPr>
      <dsp:spPr>
        <a:xfrm>
          <a:off x="2176322" y="0"/>
          <a:ext cx="2112934" cy="5472127"/>
        </a:xfrm>
        <a:prstGeom prst="roundRect">
          <a:avLst>
            <a:gd name="adj" fmla="val 10000"/>
          </a:avLst>
        </a:prstGeom>
        <a:solidFill>
          <a:srgbClr val="009CA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Schulung</a:t>
          </a:r>
        </a:p>
      </dsp:txBody>
      <dsp:txXfrm>
        <a:off x="2176322" y="2188850"/>
        <a:ext cx="2112934" cy="2188850"/>
      </dsp:txXfrm>
    </dsp:sp>
    <dsp:sp modelId="{192A3999-FC45-44A6-9129-8317B8308A00}">
      <dsp:nvSpPr>
        <dsp:cNvPr id="0" name=""/>
        <dsp:cNvSpPr/>
      </dsp:nvSpPr>
      <dsp:spPr>
        <a:xfrm>
          <a:off x="2321680" y="328327"/>
          <a:ext cx="1822218" cy="182221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2193C1-F6A3-46C9-8AD0-3FC16D212958}">
      <dsp:nvSpPr>
        <dsp:cNvPr id="0" name=""/>
        <dsp:cNvSpPr/>
      </dsp:nvSpPr>
      <dsp:spPr>
        <a:xfrm>
          <a:off x="4352644" y="0"/>
          <a:ext cx="2112934" cy="5472127"/>
        </a:xfrm>
        <a:prstGeom prst="roundRect">
          <a:avLst>
            <a:gd name="adj" fmla="val 10000"/>
          </a:avLst>
        </a:prstGeom>
        <a:solidFill>
          <a:srgbClr val="009CA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Support</a:t>
          </a:r>
        </a:p>
      </dsp:txBody>
      <dsp:txXfrm>
        <a:off x="4352644" y="2188850"/>
        <a:ext cx="2112934" cy="2188850"/>
      </dsp:txXfrm>
    </dsp:sp>
    <dsp:sp modelId="{D90459D1-99E4-4CBA-B26C-25D33082B3F8}">
      <dsp:nvSpPr>
        <dsp:cNvPr id="0" name=""/>
        <dsp:cNvSpPr/>
      </dsp:nvSpPr>
      <dsp:spPr>
        <a:xfrm>
          <a:off x="4498002" y="328327"/>
          <a:ext cx="1822218" cy="182221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3E15DF-0AB3-4817-9D0B-10294FEB9639}">
      <dsp:nvSpPr>
        <dsp:cNvPr id="0" name=""/>
        <dsp:cNvSpPr/>
      </dsp:nvSpPr>
      <dsp:spPr>
        <a:xfrm>
          <a:off x="6528966" y="0"/>
          <a:ext cx="2112934" cy="5472127"/>
        </a:xfrm>
        <a:prstGeom prst="roundRect">
          <a:avLst>
            <a:gd name="adj" fmla="val 10000"/>
          </a:avLst>
        </a:prstGeom>
        <a:solidFill>
          <a:srgbClr val="009CA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Wartung / Service</a:t>
          </a:r>
        </a:p>
      </dsp:txBody>
      <dsp:txXfrm>
        <a:off x="6528966" y="2188850"/>
        <a:ext cx="2112934" cy="2188850"/>
      </dsp:txXfrm>
    </dsp:sp>
    <dsp:sp modelId="{17F62612-9640-47F2-BB3E-C5A269ADF2E2}">
      <dsp:nvSpPr>
        <dsp:cNvPr id="0" name=""/>
        <dsp:cNvSpPr/>
      </dsp:nvSpPr>
      <dsp:spPr>
        <a:xfrm>
          <a:off x="6674324" y="328327"/>
          <a:ext cx="1822218" cy="1822218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9A8A00-97D5-4FB9-A1AF-C361C40F5EF9}">
      <dsp:nvSpPr>
        <dsp:cNvPr id="0" name=""/>
        <dsp:cNvSpPr/>
      </dsp:nvSpPr>
      <dsp:spPr>
        <a:xfrm>
          <a:off x="8705288" y="0"/>
          <a:ext cx="2112934" cy="5472127"/>
        </a:xfrm>
        <a:prstGeom prst="roundRect">
          <a:avLst>
            <a:gd name="adj" fmla="val 10000"/>
          </a:avLst>
        </a:prstGeom>
        <a:solidFill>
          <a:srgbClr val="009CA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Weiterentwicklung</a:t>
          </a:r>
        </a:p>
      </dsp:txBody>
      <dsp:txXfrm>
        <a:off x="8705288" y="2188850"/>
        <a:ext cx="2112934" cy="2188850"/>
      </dsp:txXfrm>
    </dsp:sp>
    <dsp:sp modelId="{C101629B-77BE-427B-8A7D-0B2558F347C2}">
      <dsp:nvSpPr>
        <dsp:cNvPr id="0" name=""/>
        <dsp:cNvSpPr/>
      </dsp:nvSpPr>
      <dsp:spPr>
        <a:xfrm>
          <a:off x="8850646" y="328327"/>
          <a:ext cx="1822218" cy="1822218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E42F95-ADC8-46E4-B1A2-21F785528BF8}">
      <dsp:nvSpPr>
        <dsp:cNvPr id="0" name=""/>
        <dsp:cNvSpPr/>
      </dsp:nvSpPr>
      <dsp:spPr>
        <a:xfrm>
          <a:off x="432728" y="4377701"/>
          <a:ext cx="9952765" cy="820819"/>
        </a:xfrm>
        <a:prstGeom prst="leftRightArrow">
          <a:avLst/>
        </a:prstGeom>
        <a:solidFill>
          <a:schemeClr val="bg1"/>
        </a:solidFill>
        <a:ln w="12700" cap="flat" cmpd="sng" algn="ctr">
          <a:solidFill>
            <a:srgbClr val="009CA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D3495-D642-4B9C-A4D9-ABBA71EA56ED}" type="datetimeFigureOut">
              <a:rPr lang="de-DE" smtClean="0"/>
              <a:t>07.09.2016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0BF00-B122-482A-9408-566B5D066A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860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07.09.2016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024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07.09.2016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23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07.09.2016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77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07.09.2016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754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07.09.2016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23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07.09.2016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813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07.09.2016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87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07.09.2016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12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07.09.2016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01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07.09.2016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862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07.09.2016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6239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A55D9-6AB2-4364-AE5A-4B2CFFB043C1}" type="datetimeFigureOut">
              <a:rPr lang="de-DE" smtClean="0"/>
              <a:t>07.09.2016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90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26" Type="http://schemas.openxmlformats.org/officeDocument/2006/relationships/diagramColors" Target="../diagrams/colors5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diagramQuickStyle" Target="../diagrams/quickStyle5.xml"/><Relationship Id="rId2" Type="http://schemas.openxmlformats.org/officeDocument/2006/relationships/image" Target="../media/image4.jpeg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29" Type="http://schemas.openxmlformats.org/officeDocument/2006/relationships/diagramLayout" Target="../diagrams/layout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diagramLayout" Target="../diagrams/layout5.xml"/><Relationship Id="rId32" Type="http://schemas.microsoft.com/office/2007/relationships/diagramDrawing" Target="../diagrams/drawing6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openxmlformats.org/officeDocument/2006/relationships/diagramData" Target="../diagrams/data5.xml"/><Relationship Id="rId28" Type="http://schemas.openxmlformats.org/officeDocument/2006/relationships/diagramData" Target="../diagrams/data6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31" Type="http://schemas.openxmlformats.org/officeDocument/2006/relationships/diagramColors" Target="../diagrams/colors6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microsoft.com/office/2007/relationships/diagramDrawing" Target="../diagrams/drawing5.xml"/><Relationship Id="rId30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orzellantreff.de/webimages/products/extralarge/998247-mYnwBm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57" r="9091" b="2885"/>
          <a:stretch/>
        </p:blipFill>
        <p:spPr bwMode="auto">
          <a:xfrm>
            <a:off x="4818888" y="10"/>
            <a:ext cx="7373112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4672" y="2600325"/>
            <a:ext cx="4948428" cy="2651200"/>
          </a:xfrm>
        </p:spPr>
        <p:txBody>
          <a:bodyPr anchor="t">
            <a:normAutofit/>
          </a:bodyPr>
          <a:lstStyle/>
          <a:p>
            <a:pPr algn="l"/>
            <a:r>
              <a:rPr lang="de-DE" b="1" dirty="0" err="1"/>
              <a:t>P</a:t>
            </a:r>
            <a:r>
              <a:rPr lang="de-DE" dirty="0" err="1"/>
              <a:t>rojekt</a:t>
            </a:r>
            <a:r>
              <a:rPr lang="de-DE" b="1" dirty="0" err="1"/>
              <a:t>A</a:t>
            </a:r>
            <a:r>
              <a:rPr lang="de-DE" dirty="0" err="1"/>
              <a:t>ntrags</a:t>
            </a:r>
            <a:r>
              <a:rPr lang="de-DE" dirty="0"/>
              <a:t>-</a:t>
            </a:r>
            <a:r>
              <a:rPr lang="de-DE" b="1" dirty="0"/>
              <a:t>M</a:t>
            </a:r>
            <a:r>
              <a:rPr lang="de-DE" dirty="0"/>
              <a:t>anagement-</a:t>
            </a:r>
            <a:r>
              <a:rPr lang="de-DE" b="1" dirty="0"/>
              <a:t>S</a:t>
            </a:r>
            <a:r>
              <a:rPr lang="de-DE" dirty="0"/>
              <a:t>ystem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de-DE" sz="2000"/>
              <a:t>Red Stag GmbH</a:t>
            </a:r>
          </a:p>
        </p:txBody>
      </p:sp>
    </p:spTree>
    <p:extLst>
      <p:ext uri="{BB962C8B-B14F-4D97-AF65-F5344CB8AC3E}">
        <p14:creationId xmlns:p14="http://schemas.microsoft.com/office/powerpoint/2010/main" val="3073513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Ihre </a:t>
            </a:r>
            <a:r>
              <a:rPr lang="de-DE" b="1" dirty="0"/>
              <a:t>Applikation</a:t>
            </a:r>
            <a:r>
              <a:rPr lang="de-DE" dirty="0"/>
              <a:t> sagt mehr als 1.000 Worte!</a:t>
            </a:r>
          </a:p>
        </p:txBody>
      </p:sp>
    </p:spTree>
    <p:extLst>
      <p:ext uri="{BB962C8B-B14F-4D97-AF65-F5344CB8AC3E}">
        <p14:creationId xmlns:p14="http://schemas.microsoft.com/office/powerpoint/2010/main" val="411625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Noch nicht überzeugt?</a:t>
            </a:r>
          </a:p>
        </p:txBody>
      </p:sp>
    </p:spTree>
    <p:extLst>
      <p:ext uri="{BB962C8B-B14F-4D97-AF65-F5344CB8AC3E}">
        <p14:creationId xmlns:p14="http://schemas.microsoft.com/office/powerpoint/2010/main" val="2488593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contromed.com/wp-content/uploads/2015/11/Service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177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Service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8804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1913513524"/>
              </p:ext>
            </p:extLst>
          </p:nvPr>
        </p:nvGraphicFramePr>
        <p:xfrm>
          <a:off x="535577" y="666206"/>
          <a:ext cx="10818223" cy="5472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2065019" y="5277395"/>
            <a:ext cx="7759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5 Gründe sich für uns zu entscheiden!</a:t>
            </a:r>
          </a:p>
        </p:txBody>
      </p:sp>
    </p:spTree>
    <p:extLst>
      <p:ext uri="{BB962C8B-B14F-4D97-AF65-F5344CB8AC3E}">
        <p14:creationId xmlns:p14="http://schemas.microsoft.com/office/powerpoint/2010/main" val="1813590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9CA2"/>
                </a:solidFill>
              </a:rPr>
              <a:t>Exemplarisches Vorgehen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300180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724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Lassen Sie uns zusammen IHR Projektantragsmanagement auf eine neues Level bringen!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Danke für Ihre Aufmerksamkeit.</a:t>
            </a:r>
          </a:p>
        </p:txBody>
      </p:sp>
    </p:spTree>
    <p:extLst>
      <p:ext uri="{BB962C8B-B14F-4D97-AF65-F5344CB8AC3E}">
        <p14:creationId xmlns:p14="http://schemas.microsoft.com/office/powerpoint/2010/main" val="183992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Wir freuen uns </a:t>
            </a:r>
            <a:r>
              <a:rPr lang="de-DE" u="sng" dirty="0"/>
              <a:t>IHR</a:t>
            </a:r>
            <a:r>
              <a:rPr lang="de-DE" dirty="0"/>
              <a:t> Projektantragsmanagement auf einen neuen Weg zu bringen.</a:t>
            </a:r>
          </a:p>
        </p:txBody>
      </p:sp>
    </p:spTree>
    <p:extLst>
      <p:ext uri="{BB962C8B-B14F-4D97-AF65-F5344CB8AC3E}">
        <p14:creationId xmlns:p14="http://schemas.microsoft.com/office/powerpoint/2010/main" val="295540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freedesignfile.com/upload/2013/04/road_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005" y="1254038"/>
            <a:ext cx="8443587" cy="4467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ige Legende 3"/>
          <p:cNvSpPr/>
          <p:nvPr/>
        </p:nvSpPr>
        <p:spPr>
          <a:xfrm>
            <a:off x="7740214" y="1410791"/>
            <a:ext cx="2364377" cy="1397726"/>
          </a:xfrm>
          <a:prstGeom prst="wedgeRectCallout">
            <a:avLst>
              <a:gd name="adj1" fmla="val 21156"/>
              <a:gd name="adj2" fmla="val 67173"/>
            </a:avLst>
          </a:prstGeom>
          <a:solidFill>
            <a:srgbClr val="009CA2"/>
          </a:solidFill>
          <a:ln>
            <a:solidFill>
              <a:srgbClr val="009C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Keine ganzheitliche Erfassung</a:t>
            </a:r>
          </a:p>
        </p:txBody>
      </p:sp>
      <p:sp>
        <p:nvSpPr>
          <p:cNvPr id="6" name="Rechteckige Legende 5"/>
          <p:cNvSpPr/>
          <p:nvPr/>
        </p:nvSpPr>
        <p:spPr>
          <a:xfrm>
            <a:off x="4909988" y="206942"/>
            <a:ext cx="2364377" cy="1397726"/>
          </a:xfrm>
          <a:prstGeom prst="wedgeRectCallout">
            <a:avLst/>
          </a:prstGeom>
          <a:solidFill>
            <a:srgbClr val="009CA2"/>
          </a:solidFill>
          <a:ln>
            <a:solidFill>
              <a:srgbClr val="009C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Keine Übersicht</a:t>
            </a:r>
          </a:p>
        </p:txBody>
      </p:sp>
      <p:sp>
        <p:nvSpPr>
          <p:cNvPr id="7" name="Rechteckige Legende 6"/>
          <p:cNvSpPr/>
          <p:nvPr/>
        </p:nvSpPr>
        <p:spPr>
          <a:xfrm>
            <a:off x="3807755" y="2542961"/>
            <a:ext cx="2364377" cy="1397726"/>
          </a:xfrm>
          <a:prstGeom prst="wedgeRectCallout">
            <a:avLst/>
          </a:prstGeom>
          <a:solidFill>
            <a:srgbClr val="009CA2"/>
          </a:solidFill>
          <a:ln>
            <a:solidFill>
              <a:srgbClr val="009C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Keine Auswertungen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387669" y="5754028"/>
            <a:ext cx="35689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/>
              <a:t>Keinen Plan</a:t>
            </a:r>
          </a:p>
        </p:txBody>
      </p:sp>
    </p:spTree>
    <p:extLst>
      <p:ext uri="{BB962C8B-B14F-4D97-AF65-F5344CB8AC3E}">
        <p14:creationId xmlns:p14="http://schemas.microsoft.com/office/powerpoint/2010/main" val="422998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Begradigen wir also gemeinsam den Weg.</a:t>
            </a:r>
          </a:p>
        </p:txBody>
      </p:sp>
    </p:spTree>
    <p:extLst>
      <p:ext uri="{BB962C8B-B14F-4D97-AF65-F5344CB8AC3E}">
        <p14:creationId xmlns:p14="http://schemas.microsoft.com/office/powerpoint/2010/main" val="2834903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30y9cdsu7xlg0.cloudfront.net/png/118910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054" y="1646192"/>
            <a:ext cx="5211808" cy="521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3938586" y="679269"/>
            <a:ext cx="4310743" cy="1724297"/>
          </a:xfrm>
          <a:prstGeom prst="rect">
            <a:avLst/>
          </a:prstGeom>
          <a:solidFill>
            <a:srgbClr val="009CA2"/>
          </a:solidFill>
          <a:ln>
            <a:solidFill>
              <a:srgbClr val="03C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0" dirty="0"/>
              <a:t>PAMS</a:t>
            </a:r>
          </a:p>
        </p:txBody>
      </p:sp>
    </p:spTree>
    <p:extLst>
      <p:ext uri="{BB962C8B-B14F-4D97-AF65-F5344CB8AC3E}">
        <p14:creationId xmlns:p14="http://schemas.microsoft.com/office/powerpoint/2010/main" val="2128178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image.freepik.com/freie-ikonen/computer-bildschirm_318-3267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306" y="1444988"/>
            <a:ext cx="4716870" cy="471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581426" y="679269"/>
            <a:ext cx="6080631" cy="574842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0" dirty="0">
                <a:solidFill>
                  <a:srgbClr val="009CA2"/>
                </a:solidFill>
              </a:rPr>
              <a:t>PAMS</a:t>
            </a:r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1548210985"/>
              </p:ext>
            </p:extLst>
          </p:nvPr>
        </p:nvGraphicFramePr>
        <p:xfrm>
          <a:off x="5022667" y="720250"/>
          <a:ext cx="5912220" cy="899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3250617795"/>
              </p:ext>
            </p:extLst>
          </p:nvPr>
        </p:nvGraphicFramePr>
        <p:xfrm>
          <a:off x="5022667" y="1686901"/>
          <a:ext cx="5912220" cy="899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2344847834"/>
              </p:ext>
            </p:extLst>
          </p:nvPr>
        </p:nvGraphicFramePr>
        <p:xfrm>
          <a:off x="5022667" y="2653937"/>
          <a:ext cx="5912220" cy="899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3675085260"/>
              </p:ext>
            </p:extLst>
          </p:nvPr>
        </p:nvGraphicFramePr>
        <p:xfrm>
          <a:off x="5022667" y="3620973"/>
          <a:ext cx="5912220" cy="899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13" name="Diagramm 12"/>
          <p:cNvGraphicFramePr/>
          <p:nvPr>
            <p:extLst>
              <p:ext uri="{D42A27DB-BD31-4B8C-83A1-F6EECF244321}">
                <p14:modId xmlns:p14="http://schemas.microsoft.com/office/powerpoint/2010/main" val="1143891593"/>
              </p:ext>
            </p:extLst>
          </p:nvPr>
        </p:nvGraphicFramePr>
        <p:xfrm>
          <a:off x="5022667" y="4588009"/>
          <a:ext cx="5912220" cy="899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14" name="Diagramm 13"/>
          <p:cNvGraphicFramePr/>
          <p:nvPr>
            <p:extLst>
              <p:ext uri="{D42A27DB-BD31-4B8C-83A1-F6EECF244321}">
                <p14:modId xmlns:p14="http://schemas.microsoft.com/office/powerpoint/2010/main" val="3257377066"/>
              </p:ext>
            </p:extLst>
          </p:nvPr>
        </p:nvGraphicFramePr>
        <p:xfrm>
          <a:off x="5022667" y="5555045"/>
          <a:ext cx="5912220" cy="899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</p:spTree>
    <p:extLst>
      <p:ext uri="{BB962C8B-B14F-4D97-AF65-F5344CB8AC3E}">
        <p14:creationId xmlns:p14="http://schemas.microsoft.com/office/powerpoint/2010/main" val="1070599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137714503"/>
              </p:ext>
            </p:extLst>
          </p:nvPr>
        </p:nvGraphicFramePr>
        <p:xfrm>
          <a:off x="-725556" y="1729409"/>
          <a:ext cx="8128000" cy="4776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4140417763"/>
              </p:ext>
            </p:extLst>
          </p:nvPr>
        </p:nvGraphicFramePr>
        <p:xfrm>
          <a:off x="4694583" y="1709531"/>
          <a:ext cx="8128000" cy="3071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88335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iconsdb.com/icons/preview/gray/manager-xx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981" y="2048236"/>
            <a:ext cx="4455614" cy="445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Wolkenförmige Legende 1"/>
          <p:cNvSpPr/>
          <p:nvPr/>
        </p:nvSpPr>
        <p:spPr>
          <a:xfrm>
            <a:off x="7236823" y="653143"/>
            <a:ext cx="4820194" cy="3487783"/>
          </a:xfrm>
          <a:prstGeom prst="cloudCallout">
            <a:avLst>
              <a:gd name="adj1" fmla="val -54708"/>
              <a:gd name="adj2" fmla="val 43024"/>
            </a:avLst>
          </a:prstGeom>
          <a:solidFill>
            <a:srgbClr val="009C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Welchen Mehrwert haben wir?</a:t>
            </a:r>
          </a:p>
        </p:txBody>
      </p:sp>
    </p:spTree>
    <p:extLst>
      <p:ext uri="{BB962C8B-B14F-4D97-AF65-F5344CB8AC3E}">
        <p14:creationId xmlns:p14="http://schemas.microsoft.com/office/powerpoint/2010/main" val="2798509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9CA2"/>
                </a:solidFill>
              </a:rPr>
              <a:t>Was werden wir Ihnen zeigen?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Ihre Applikation</a:t>
            </a:r>
          </a:p>
          <a:p>
            <a:endParaRPr lang="de-DE" dirty="0"/>
          </a:p>
          <a:p>
            <a:r>
              <a:rPr lang="de-DE" dirty="0"/>
              <a:t>Das </a:t>
            </a:r>
            <a:r>
              <a:rPr lang="de-DE" u="sng" dirty="0"/>
              <a:t>einfache</a:t>
            </a:r>
            <a:r>
              <a:rPr lang="de-DE" dirty="0"/>
              <a:t> Verwalten Ihrer Stammdaten</a:t>
            </a:r>
          </a:p>
          <a:p>
            <a:endParaRPr lang="de-DE" dirty="0"/>
          </a:p>
          <a:p>
            <a:r>
              <a:rPr lang="de-DE" dirty="0"/>
              <a:t>Managen der Anträge</a:t>
            </a:r>
          </a:p>
          <a:p>
            <a:endParaRPr lang="de-DE" dirty="0"/>
          </a:p>
          <a:p>
            <a:r>
              <a:rPr lang="de-DE" dirty="0"/>
              <a:t>Statistiken und Features</a:t>
            </a:r>
          </a:p>
        </p:txBody>
      </p:sp>
    </p:spTree>
    <p:extLst>
      <p:ext uri="{BB962C8B-B14F-4D97-AF65-F5344CB8AC3E}">
        <p14:creationId xmlns:p14="http://schemas.microsoft.com/office/powerpoint/2010/main" val="3998011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</Words>
  <Application>Microsoft Office PowerPoint</Application>
  <PresentationFormat>Benutzerdefiniert</PresentationFormat>
  <Paragraphs>49</Paragraphs>
  <Slides>15</Slides>
  <Notes>0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Office</vt:lpstr>
      <vt:lpstr>ProjektAntrags-Management-System</vt:lpstr>
      <vt:lpstr>Wir freuen uns IHR Projektantragsmanagement auf einen neuen Weg zu bringen.</vt:lpstr>
      <vt:lpstr>PowerPoint-Präsentation</vt:lpstr>
      <vt:lpstr>Begradigen wir also gemeinsam den Weg.</vt:lpstr>
      <vt:lpstr>PowerPoint-Präsentation</vt:lpstr>
      <vt:lpstr>PowerPoint-Präsentation</vt:lpstr>
      <vt:lpstr>Funktionen</vt:lpstr>
      <vt:lpstr>PowerPoint-Präsentation</vt:lpstr>
      <vt:lpstr>Was werden wir Ihnen zeigen?</vt:lpstr>
      <vt:lpstr>Ihre Applikation sagt mehr als 1.000 Worte!</vt:lpstr>
      <vt:lpstr>Noch nicht überzeugt?</vt:lpstr>
      <vt:lpstr>PowerPoint-Präsentation</vt:lpstr>
      <vt:lpstr>PowerPoint-Präsentation</vt:lpstr>
      <vt:lpstr>Exemplarisches Vorgehen</vt:lpstr>
      <vt:lpstr>Lassen Sie uns zusammen IHR Projektantragsmanagement auf eine neues Level bringen!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Vorstellung</dc:title>
  <dc:creator>Lukas Adler</dc:creator>
  <cp:lastModifiedBy>Timo Schmidt</cp:lastModifiedBy>
  <cp:revision>38</cp:revision>
  <dcterms:created xsi:type="dcterms:W3CDTF">2016-07-26T12:18:38Z</dcterms:created>
  <dcterms:modified xsi:type="dcterms:W3CDTF">2016-09-07T08:59:08Z</dcterms:modified>
</cp:coreProperties>
</file>